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7" r:id="rId4"/>
    <p:sldId id="278" r:id="rId5"/>
    <p:sldId id="279" r:id="rId6"/>
    <p:sldId id="281" r:id="rId7"/>
    <p:sldId id="280" r:id="rId8"/>
    <p:sldId id="262" r:id="rId9"/>
    <p:sldId id="274" r:id="rId10"/>
    <p:sldId id="275" r:id="rId11"/>
    <p:sldId id="276" r:id="rId12"/>
    <p:sldId id="265" r:id="rId13"/>
    <p:sldId id="266" r:id="rId14"/>
    <p:sldId id="267" r:id="rId15"/>
    <p:sldId id="270" r:id="rId16"/>
    <p:sldId id="26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56"/>
            <p14:sldId id="258"/>
            <p14:sldId id="277"/>
            <p14:sldId id="278"/>
            <p14:sldId id="279"/>
            <p14:sldId id="281"/>
            <p14:sldId id="280"/>
            <p14:sldId id="262"/>
          </p14:sldIdLst>
        </p14:section>
        <p14:section name="Ikonit (Piilotetut diat)" id="{47F08E0F-3CDB-441A-85D8-2F179258EBD5}">
          <p14:sldIdLst>
            <p14:sldId id="274"/>
            <p14:sldId id="275"/>
            <p14:sldId id="276"/>
            <p14:sldId id="265"/>
            <p14:sldId id="266"/>
            <p14:sldId id="267"/>
            <p14:sldId id="270"/>
            <p14:sldId id="26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F0BDF-FEB0-4ACB-B725-CC62A2FD6B47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B04A5B-F7D4-4A15-A1FC-13932FBDC8B1}">
      <dgm:prSet/>
      <dgm:spPr/>
      <dgm:t>
        <a:bodyPr/>
        <a:lstStyle/>
        <a:p>
          <a:r>
            <a:rPr lang="fi-FI" dirty="0" err="1"/>
            <a:t>Två</a:t>
          </a:r>
          <a:r>
            <a:rPr lang="fi-FI" dirty="0"/>
            <a:t> </a:t>
          </a:r>
          <a:r>
            <a:rPr lang="fi-FI" dirty="0" err="1"/>
            <a:t>olika</a:t>
          </a:r>
          <a:r>
            <a:rPr lang="fi-FI" dirty="0"/>
            <a:t> </a:t>
          </a:r>
          <a:r>
            <a:rPr lang="fi-FI" dirty="0" err="1"/>
            <a:t>typer</a:t>
          </a:r>
          <a:r>
            <a:rPr lang="fi-FI" dirty="0"/>
            <a:t> av </a:t>
          </a:r>
          <a:r>
            <a:rPr lang="fi-FI" dirty="0" err="1"/>
            <a:t>valideringar</a:t>
          </a:r>
          <a:endParaRPr lang="en-US" dirty="0"/>
        </a:p>
      </dgm:t>
    </dgm:pt>
    <dgm:pt modelId="{BE48F6D7-E672-43E6-92DC-0EAD75CCD4A3}" type="parTrans" cxnId="{36104AF9-6F7D-46B8-A0F8-9A1AC6D4AD3E}">
      <dgm:prSet/>
      <dgm:spPr/>
      <dgm:t>
        <a:bodyPr/>
        <a:lstStyle/>
        <a:p>
          <a:endParaRPr lang="en-US"/>
        </a:p>
      </dgm:t>
    </dgm:pt>
    <dgm:pt modelId="{A7007E67-0149-47F3-BB56-D7820E0DA46B}" type="sibTrans" cxnId="{36104AF9-6F7D-46B8-A0F8-9A1AC6D4AD3E}">
      <dgm:prSet/>
      <dgm:spPr/>
      <dgm:t>
        <a:bodyPr/>
        <a:lstStyle/>
        <a:p>
          <a:endParaRPr lang="en-US"/>
        </a:p>
      </dgm:t>
    </dgm:pt>
    <dgm:pt modelId="{B59CEF10-F360-4E2C-9B40-F2CFC799CDFA}">
      <dgm:prSet/>
      <dgm:spPr/>
      <dgm:t>
        <a:bodyPr/>
        <a:lstStyle/>
        <a:p>
          <a:r>
            <a:rPr lang="fi-FI" b="1" dirty="0" err="1"/>
            <a:t>Varning</a:t>
          </a:r>
          <a:r>
            <a:rPr lang="fi-FI" dirty="0"/>
            <a:t> – </a:t>
          </a:r>
          <a:r>
            <a:rPr lang="fi-FI" dirty="0" err="1"/>
            <a:t>bör</a:t>
          </a:r>
          <a:r>
            <a:rPr lang="fi-FI" dirty="0"/>
            <a:t> </a:t>
          </a:r>
          <a:r>
            <a:rPr lang="fi-FI" dirty="0" err="1"/>
            <a:t>kommenteras</a:t>
          </a:r>
          <a:endParaRPr lang="en-US" dirty="0"/>
        </a:p>
      </dgm:t>
    </dgm:pt>
    <dgm:pt modelId="{5F2D9212-D251-4D3A-99D1-BCC4A1FC7A7C}" type="parTrans" cxnId="{06331C6E-1770-4AA0-AAE1-221D2772F70D}">
      <dgm:prSet/>
      <dgm:spPr/>
      <dgm:t>
        <a:bodyPr/>
        <a:lstStyle/>
        <a:p>
          <a:endParaRPr lang="en-US"/>
        </a:p>
      </dgm:t>
    </dgm:pt>
    <dgm:pt modelId="{627E7207-D6B7-4E27-A951-716F4962867D}" type="sibTrans" cxnId="{06331C6E-1770-4AA0-AAE1-221D2772F70D}">
      <dgm:prSet/>
      <dgm:spPr/>
      <dgm:t>
        <a:bodyPr/>
        <a:lstStyle/>
        <a:p>
          <a:endParaRPr lang="en-US"/>
        </a:p>
      </dgm:t>
    </dgm:pt>
    <dgm:pt modelId="{721C12CD-2B97-4C47-94E5-8FA6D739802C}">
      <dgm:prSet/>
      <dgm:spPr/>
      <dgm:t>
        <a:bodyPr/>
        <a:lstStyle/>
        <a:p>
          <a:r>
            <a:rPr lang="fi-FI" b="1" dirty="0" err="1"/>
            <a:t>Fel</a:t>
          </a:r>
          <a:r>
            <a:rPr lang="fi-FI" dirty="0"/>
            <a:t> – </a:t>
          </a:r>
          <a:r>
            <a:rPr lang="fi-FI" dirty="0" err="1"/>
            <a:t>korrigeringen</a:t>
          </a:r>
          <a:r>
            <a:rPr lang="fi-FI" dirty="0"/>
            <a:t> </a:t>
          </a:r>
          <a:r>
            <a:rPr lang="fi-FI" dirty="0" err="1"/>
            <a:t>bör</a:t>
          </a:r>
          <a:r>
            <a:rPr lang="fi-FI" dirty="0"/>
            <a:t> </a:t>
          </a:r>
          <a:r>
            <a:rPr lang="fi-FI" dirty="0" err="1"/>
            <a:t>göras</a:t>
          </a:r>
          <a:r>
            <a:rPr lang="fi-FI" dirty="0"/>
            <a:t> i </a:t>
          </a:r>
          <a:r>
            <a:rPr lang="fi-FI" dirty="0" err="1"/>
            <a:t>skickade</a:t>
          </a:r>
          <a:r>
            <a:rPr lang="fi-FI" dirty="0"/>
            <a:t> </a:t>
          </a:r>
          <a:r>
            <a:rPr lang="fi-FI" dirty="0" err="1"/>
            <a:t>materialet</a:t>
          </a:r>
          <a:r>
            <a:rPr lang="fi-FI" dirty="0"/>
            <a:t> </a:t>
          </a:r>
          <a:r>
            <a:rPr lang="fi-FI" dirty="0" err="1"/>
            <a:t>och</a:t>
          </a:r>
          <a:r>
            <a:rPr lang="fi-FI" dirty="0"/>
            <a:t> </a:t>
          </a:r>
          <a:r>
            <a:rPr lang="fi-FI" dirty="0" err="1"/>
            <a:t>skickas</a:t>
          </a:r>
          <a:r>
            <a:rPr lang="fi-FI" dirty="0"/>
            <a:t> in </a:t>
          </a:r>
          <a:r>
            <a:rPr lang="fi-FI" dirty="0" err="1"/>
            <a:t>pånytt</a:t>
          </a:r>
          <a:r>
            <a:rPr lang="fi-FI" dirty="0"/>
            <a:t> </a:t>
          </a:r>
          <a:r>
            <a:rPr lang="fi-FI" dirty="0" err="1"/>
            <a:t>till</a:t>
          </a:r>
          <a:r>
            <a:rPr lang="fi-FI" dirty="0"/>
            <a:t> </a:t>
          </a:r>
          <a:r>
            <a:rPr lang="fi-FI" dirty="0" err="1"/>
            <a:t>tjänsten</a:t>
          </a:r>
          <a:endParaRPr lang="en-US" dirty="0"/>
        </a:p>
      </dgm:t>
    </dgm:pt>
    <dgm:pt modelId="{BB7ECE90-FEE0-409E-84F7-C234726B5245}" type="parTrans" cxnId="{6284208E-874E-4F4E-B3A5-C9B75F7C6C15}">
      <dgm:prSet/>
      <dgm:spPr/>
      <dgm:t>
        <a:bodyPr/>
        <a:lstStyle/>
        <a:p>
          <a:endParaRPr lang="en-US"/>
        </a:p>
      </dgm:t>
    </dgm:pt>
    <dgm:pt modelId="{1369D631-80E6-43C6-826E-628D1DCA4ED7}" type="sibTrans" cxnId="{6284208E-874E-4F4E-B3A5-C9B75F7C6C15}">
      <dgm:prSet/>
      <dgm:spPr/>
      <dgm:t>
        <a:bodyPr/>
        <a:lstStyle/>
        <a:p>
          <a:endParaRPr lang="en-US"/>
        </a:p>
      </dgm:t>
    </dgm:pt>
    <dgm:pt modelId="{ADA7F462-0E45-4854-BEF4-0634A22E13CF}">
      <dgm:prSet/>
      <dgm:spPr/>
      <dgm:t>
        <a:bodyPr/>
        <a:lstStyle/>
        <a:p>
          <a:r>
            <a:rPr lang="fi-FI" dirty="0"/>
            <a:t>Alla </a:t>
          </a:r>
          <a:r>
            <a:rPr lang="fi-FI" dirty="0" err="1"/>
            <a:t>varningar</a:t>
          </a:r>
          <a:r>
            <a:rPr lang="fi-FI" dirty="0"/>
            <a:t> </a:t>
          </a:r>
          <a:r>
            <a:rPr lang="fi-FI" dirty="0" err="1"/>
            <a:t>måste</a:t>
          </a:r>
          <a:r>
            <a:rPr lang="fi-FI" dirty="0"/>
            <a:t> </a:t>
          </a:r>
          <a:r>
            <a:rPr lang="fi-FI" dirty="0" err="1"/>
            <a:t>kommenteras</a:t>
          </a:r>
          <a:r>
            <a:rPr lang="fi-FI" dirty="0"/>
            <a:t> </a:t>
          </a:r>
          <a:r>
            <a:rPr lang="fi-FI" dirty="0" err="1"/>
            <a:t>före</a:t>
          </a:r>
          <a:r>
            <a:rPr lang="fi-FI" dirty="0"/>
            <a:t> </a:t>
          </a:r>
          <a:r>
            <a:rPr lang="fi-FI" dirty="0" err="1"/>
            <a:t>rapporten</a:t>
          </a:r>
          <a:r>
            <a:rPr lang="fi-FI" dirty="0"/>
            <a:t> </a:t>
          </a:r>
          <a:r>
            <a:rPr lang="fi-FI" dirty="0" err="1"/>
            <a:t>kan</a:t>
          </a:r>
          <a:r>
            <a:rPr lang="fi-FI" dirty="0"/>
            <a:t> </a:t>
          </a:r>
          <a:r>
            <a:rPr lang="fi-FI" dirty="0" err="1"/>
            <a:t>godkännas</a:t>
          </a:r>
          <a:r>
            <a:rPr lang="fi-FI" dirty="0"/>
            <a:t> </a:t>
          </a:r>
          <a:endParaRPr lang="en-US" dirty="0"/>
        </a:p>
      </dgm:t>
    </dgm:pt>
    <dgm:pt modelId="{73CA6571-9CAA-4A1C-8915-AE88FE7C26F7}" type="parTrans" cxnId="{6609CA53-6469-45C4-9A13-BFF8F554C131}">
      <dgm:prSet/>
      <dgm:spPr/>
      <dgm:t>
        <a:bodyPr/>
        <a:lstStyle/>
        <a:p>
          <a:endParaRPr lang="en-US"/>
        </a:p>
      </dgm:t>
    </dgm:pt>
    <dgm:pt modelId="{306B1A98-5D19-4F23-8C1B-7F65D8947721}" type="sibTrans" cxnId="{6609CA53-6469-45C4-9A13-BFF8F554C131}">
      <dgm:prSet/>
      <dgm:spPr/>
      <dgm:t>
        <a:bodyPr/>
        <a:lstStyle/>
        <a:p>
          <a:endParaRPr lang="en-US"/>
        </a:p>
      </dgm:t>
    </dgm:pt>
    <dgm:pt modelId="{19D5FCE1-8DA0-450E-8BCC-974BAF7DFCF6}" type="pres">
      <dgm:prSet presAssocID="{6CDF0BDF-FEB0-4ACB-B725-CC62A2FD6B47}" presName="Name0" presStyleCnt="0">
        <dgm:presLayoutVars>
          <dgm:dir/>
          <dgm:animLvl val="lvl"/>
          <dgm:resizeHandles val="exact"/>
        </dgm:presLayoutVars>
      </dgm:prSet>
      <dgm:spPr/>
    </dgm:pt>
    <dgm:pt modelId="{18086D6B-B46D-424E-8FE9-443E80C178CD}" type="pres">
      <dgm:prSet presAssocID="{ADA7F462-0E45-4854-BEF4-0634A22E13CF}" presName="boxAndChildren" presStyleCnt="0"/>
      <dgm:spPr/>
    </dgm:pt>
    <dgm:pt modelId="{FD091F03-B5F8-4614-8957-F3D03EF5E9D0}" type="pres">
      <dgm:prSet presAssocID="{ADA7F462-0E45-4854-BEF4-0634A22E13CF}" presName="parentTextBox" presStyleLbl="node1" presStyleIdx="0" presStyleCnt="2"/>
      <dgm:spPr/>
    </dgm:pt>
    <dgm:pt modelId="{D15AE0A5-316E-476B-828B-680E6ACF0209}" type="pres">
      <dgm:prSet presAssocID="{A7007E67-0149-47F3-BB56-D7820E0DA46B}" presName="sp" presStyleCnt="0"/>
      <dgm:spPr/>
    </dgm:pt>
    <dgm:pt modelId="{EF2573F4-97F2-4E5F-BFFA-99D93EC5E60E}" type="pres">
      <dgm:prSet presAssocID="{38B04A5B-F7D4-4A15-A1FC-13932FBDC8B1}" presName="arrowAndChildren" presStyleCnt="0"/>
      <dgm:spPr/>
    </dgm:pt>
    <dgm:pt modelId="{B0BE415F-4858-4809-96B0-E52E3B1CD021}" type="pres">
      <dgm:prSet presAssocID="{38B04A5B-F7D4-4A15-A1FC-13932FBDC8B1}" presName="parentTextArrow" presStyleLbl="node1" presStyleIdx="0" presStyleCnt="2"/>
      <dgm:spPr/>
    </dgm:pt>
    <dgm:pt modelId="{549433C4-E831-4E62-9253-6345E7D6ACA8}" type="pres">
      <dgm:prSet presAssocID="{38B04A5B-F7D4-4A15-A1FC-13932FBDC8B1}" presName="arrow" presStyleLbl="node1" presStyleIdx="1" presStyleCnt="2" custScaleY="114885" custLinFactNeighborY="2623"/>
      <dgm:spPr/>
    </dgm:pt>
    <dgm:pt modelId="{52DEA3C0-5458-4000-AF6E-71126ED4A6BB}" type="pres">
      <dgm:prSet presAssocID="{38B04A5B-F7D4-4A15-A1FC-13932FBDC8B1}" presName="descendantArrow" presStyleCnt="0"/>
      <dgm:spPr/>
    </dgm:pt>
    <dgm:pt modelId="{30C6FBA1-C32B-471A-9D5E-742861F6440F}" type="pres">
      <dgm:prSet presAssocID="{B59CEF10-F360-4E2C-9B40-F2CFC799CDFA}" presName="childTextArrow" presStyleLbl="fgAccFollowNode1" presStyleIdx="0" presStyleCnt="2">
        <dgm:presLayoutVars>
          <dgm:bulletEnabled val="1"/>
        </dgm:presLayoutVars>
      </dgm:prSet>
      <dgm:spPr/>
    </dgm:pt>
    <dgm:pt modelId="{485CFE19-2113-4560-88C1-63974FAD4CAF}" type="pres">
      <dgm:prSet presAssocID="{721C12CD-2B97-4C47-94E5-8FA6D739802C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686AD517-6918-4CAB-9E4E-B65E9C6901C5}" type="presOf" srcId="{721C12CD-2B97-4C47-94E5-8FA6D739802C}" destId="{485CFE19-2113-4560-88C1-63974FAD4CAF}" srcOrd="0" destOrd="0" presId="urn:microsoft.com/office/officeart/2005/8/layout/process4"/>
    <dgm:cxn modelId="{5E06FA25-C5CD-4234-B21A-6031134B12EB}" type="presOf" srcId="{ADA7F462-0E45-4854-BEF4-0634A22E13CF}" destId="{FD091F03-B5F8-4614-8957-F3D03EF5E9D0}" srcOrd="0" destOrd="0" presId="urn:microsoft.com/office/officeart/2005/8/layout/process4"/>
    <dgm:cxn modelId="{E21E7448-2637-4C1D-998F-4B3B51081906}" type="presOf" srcId="{38B04A5B-F7D4-4A15-A1FC-13932FBDC8B1}" destId="{B0BE415F-4858-4809-96B0-E52E3B1CD021}" srcOrd="0" destOrd="0" presId="urn:microsoft.com/office/officeart/2005/8/layout/process4"/>
    <dgm:cxn modelId="{06331C6E-1770-4AA0-AAE1-221D2772F70D}" srcId="{38B04A5B-F7D4-4A15-A1FC-13932FBDC8B1}" destId="{B59CEF10-F360-4E2C-9B40-F2CFC799CDFA}" srcOrd="0" destOrd="0" parTransId="{5F2D9212-D251-4D3A-99D1-BCC4A1FC7A7C}" sibTransId="{627E7207-D6B7-4E27-A951-716F4962867D}"/>
    <dgm:cxn modelId="{6609CA53-6469-45C4-9A13-BFF8F554C131}" srcId="{6CDF0BDF-FEB0-4ACB-B725-CC62A2FD6B47}" destId="{ADA7F462-0E45-4854-BEF4-0634A22E13CF}" srcOrd="1" destOrd="0" parTransId="{73CA6571-9CAA-4A1C-8915-AE88FE7C26F7}" sibTransId="{306B1A98-5D19-4F23-8C1B-7F65D8947721}"/>
    <dgm:cxn modelId="{6284208E-874E-4F4E-B3A5-C9B75F7C6C15}" srcId="{38B04A5B-F7D4-4A15-A1FC-13932FBDC8B1}" destId="{721C12CD-2B97-4C47-94E5-8FA6D739802C}" srcOrd="1" destOrd="0" parTransId="{BB7ECE90-FEE0-409E-84F7-C234726B5245}" sibTransId="{1369D631-80E6-43C6-826E-628D1DCA4ED7}"/>
    <dgm:cxn modelId="{B7293C92-D225-4189-B6D3-0B6536D9AC7F}" type="presOf" srcId="{B59CEF10-F360-4E2C-9B40-F2CFC799CDFA}" destId="{30C6FBA1-C32B-471A-9D5E-742861F6440F}" srcOrd="0" destOrd="0" presId="urn:microsoft.com/office/officeart/2005/8/layout/process4"/>
    <dgm:cxn modelId="{3EFF9697-69D5-491C-8E15-3705ED2CDFF8}" type="presOf" srcId="{38B04A5B-F7D4-4A15-A1FC-13932FBDC8B1}" destId="{549433C4-E831-4E62-9253-6345E7D6ACA8}" srcOrd="1" destOrd="0" presId="urn:microsoft.com/office/officeart/2005/8/layout/process4"/>
    <dgm:cxn modelId="{41B038C8-2DE5-419A-9565-B11D653D5C76}" type="presOf" srcId="{6CDF0BDF-FEB0-4ACB-B725-CC62A2FD6B47}" destId="{19D5FCE1-8DA0-450E-8BCC-974BAF7DFCF6}" srcOrd="0" destOrd="0" presId="urn:microsoft.com/office/officeart/2005/8/layout/process4"/>
    <dgm:cxn modelId="{36104AF9-6F7D-46B8-A0F8-9A1AC6D4AD3E}" srcId="{6CDF0BDF-FEB0-4ACB-B725-CC62A2FD6B47}" destId="{38B04A5B-F7D4-4A15-A1FC-13932FBDC8B1}" srcOrd="0" destOrd="0" parTransId="{BE48F6D7-E672-43E6-92DC-0EAD75CCD4A3}" sibTransId="{A7007E67-0149-47F3-BB56-D7820E0DA46B}"/>
    <dgm:cxn modelId="{61A366CB-F1AD-4CC9-9E98-61874B6E36D4}" type="presParOf" srcId="{19D5FCE1-8DA0-450E-8BCC-974BAF7DFCF6}" destId="{18086D6B-B46D-424E-8FE9-443E80C178CD}" srcOrd="0" destOrd="0" presId="urn:microsoft.com/office/officeart/2005/8/layout/process4"/>
    <dgm:cxn modelId="{F39E4DEB-5520-45AA-A112-FB2D8459EC62}" type="presParOf" srcId="{18086D6B-B46D-424E-8FE9-443E80C178CD}" destId="{FD091F03-B5F8-4614-8957-F3D03EF5E9D0}" srcOrd="0" destOrd="0" presId="urn:microsoft.com/office/officeart/2005/8/layout/process4"/>
    <dgm:cxn modelId="{17685A0E-F67C-40A8-8EF1-8AA164EFFEF1}" type="presParOf" srcId="{19D5FCE1-8DA0-450E-8BCC-974BAF7DFCF6}" destId="{D15AE0A5-316E-476B-828B-680E6ACF0209}" srcOrd="1" destOrd="0" presId="urn:microsoft.com/office/officeart/2005/8/layout/process4"/>
    <dgm:cxn modelId="{A8F52C7A-6EA6-4257-B1CA-D12CDF04F376}" type="presParOf" srcId="{19D5FCE1-8DA0-450E-8BCC-974BAF7DFCF6}" destId="{EF2573F4-97F2-4E5F-BFFA-99D93EC5E60E}" srcOrd="2" destOrd="0" presId="urn:microsoft.com/office/officeart/2005/8/layout/process4"/>
    <dgm:cxn modelId="{F024BF17-A606-43F9-A3A5-9BAFE8BEE5AD}" type="presParOf" srcId="{EF2573F4-97F2-4E5F-BFFA-99D93EC5E60E}" destId="{B0BE415F-4858-4809-96B0-E52E3B1CD021}" srcOrd="0" destOrd="0" presId="urn:microsoft.com/office/officeart/2005/8/layout/process4"/>
    <dgm:cxn modelId="{5D998EB1-F5CA-4677-96B3-BEC26E9ECBD1}" type="presParOf" srcId="{EF2573F4-97F2-4E5F-BFFA-99D93EC5E60E}" destId="{549433C4-E831-4E62-9253-6345E7D6ACA8}" srcOrd="1" destOrd="0" presId="urn:microsoft.com/office/officeart/2005/8/layout/process4"/>
    <dgm:cxn modelId="{EBC216A5-2512-4EB9-B5EA-B067F10C1542}" type="presParOf" srcId="{EF2573F4-97F2-4E5F-BFFA-99D93EC5E60E}" destId="{52DEA3C0-5458-4000-AF6E-71126ED4A6BB}" srcOrd="2" destOrd="0" presId="urn:microsoft.com/office/officeart/2005/8/layout/process4"/>
    <dgm:cxn modelId="{1885E7D1-BF44-45E4-B3BD-B7030A6BA593}" type="presParOf" srcId="{52DEA3C0-5458-4000-AF6E-71126ED4A6BB}" destId="{30C6FBA1-C32B-471A-9D5E-742861F6440F}" srcOrd="0" destOrd="0" presId="urn:microsoft.com/office/officeart/2005/8/layout/process4"/>
    <dgm:cxn modelId="{D5E42D9C-1842-4FA3-98A9-C4D6AD6800C1}" type="presParOf" srcId="{52DEA3C0-5458-4000-AF6E-71126ED4A6BB}" destId="{485CFE19-2113-4560-88C1-63974FAD4CA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91F03-B5F8-4614-8957-F3D03EF5E9D0}">
      <dsp:nvSpPr>
        <dsp:cNvPr id="0" name=""/>
        <dsp:cNvSpPr/>
      </dsp:nvSpPr>
      <dsp:spPr>
        <a:xfrm>
          <a:off x="0" y="2790268"/>
          <a:ext cx="11088000" cy="1592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Alla </a:t>
          </a:r>
          <a:r>
            <a:rPr lang="fi-FI" sz="3600" kern="1200" dirty="0" err="1"/>
            <a:t>varningar</a:t>
          </a:r>
          <a:r>
            <a:rPr lang="fi-FI" sz="3600" kern="1200" dirty="0"/>
            <a:t> </a:t>
          </a:r>
          <a:r>
            <a:rPr lang="fi-FI" sz="3600" kern="1200" dirty="0" err="1"/>
            <a:t>måste</a:t>
          </a:r>
          <a:r>
            <a:rPr lang="fi-FI" sz="3600" kern="1200" dirty="0"/>
            <a:t> </a:t>
          </a:r>
          <a:r>
            <a:rPr lang="fi-FI" sz="3600" kern="1200" dirty="0" err="1"/>
            <a:t>kommenteras</a:t>
          </a:r>
          <a:r>
            <a:rPr lang="fi-FI" sz="3600" kern="1200" dirty="0"/>
            <a:t> </a:t>
          </a:r>
          <a:r>
            <a:rPr lang="fi-FI" sz="3600" kern="1200" dirty="0" err="1"/>
            <a:t>före</a:t>
          </a:r>
          <a:r>
            <a:rPr lang="fi-FI" sz="3600" kern="1200" dirty="0"/>
            <a:t> </a:t>
          </a:r>
          <a:r>
            <a:rPr lang="fi-FI" sz="3600" kern="1200" dirty="0" err="1"/>
            <a:t>rapporten</a:t>
          </a:r>
          <a:r>
            <a:rPr lang="fi-FI" sz="3600" kern="1200" dirty="0"/>
            <a:t> </a:t>
          </a:r>
          <a:r>
            <a:rPr lang="fi-FI" sz="3600" kern="1200" dirty="0" err="1"/>
            <a:t>kan</a:t>
          </a:r>
          <a:r>
            <a:rPr lang="fi-FI" sz="3600" kern="1200" dirty="0"/>
            <a:t> </a:t>
          </a:r>
          <a:r>
            <a:rPr lang="fi-FI" sz="3600" kern="1200" dirty="0" err="1"/>
            <a:t>godkännas</a:t>
          </a:r>
          <a:r>
            <a:rPr lang="fi-FI" sz="3600" kern="1200" dirty="0"/>
            <a:t> </a:t>
          </a:r>
          <a:endParaRPr lang="en-US" sz="3600" kern="1200" dirty="0"/>
        </a:p>
      </dsp:txBody>
      <dsp:txXfrm>
        <a:off x="0" y="2790268"/>
        <a:ext cx="11088000" cy="1592337"/>
      </dsp:txXfrm>
    </dsp:sp>
    <dsp:sp modelId="{549433C4-E831-4E62-9253-6345E7D6ACA8}">
      <dsp:nvSpPr>
        <dsp:cNvPr id="0" name=""/>
        <dsp:cNvSpPr/>
      </dsp:nvSpPr>
      <dsp:spPr>
        <a:xfrm rot="10800000">
          <a:off x="0" y="64840"/>
          <a:ext cx="11088000" cy="281355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/>
            <a:t>Två</a:t>
          </a:r>
          <a:r>
            <a:rPr lang="fi-FI" sz="3600" kern="1200" dirty="0"/>
            <a:t> </a:t>
          </a:r>
          <a:r>
            <a:rPr lang="fi-FI" sz="3600" kern="1200" dirty="0" err="1"/>
            <a:t>olika</a:t>
          </a:r>
          <a:r>
            <a:rPr lang="fi-FI" sz="3600" kern="1200" dirty="0"/>
            <a:t> </a:t>
          </a:r>
          <a:r>
            <a:rPr lang="fi-FI" sz="3600" kern="1200" dirty="0" err="1"/>
            <a:t>typer</a:t>
          </a:r>
          <a:r>
            <a:rPr lang="fi-FI" sz="3600" kern="1200" dirty="0"/>
            <a:t> av </a:t>
          </a:r>
          <a:r>
            <a:rPr lang="fi-FI" sz="3600" kern="1200" dirty="0" err="1"/>
            <a:t>valideringar</a:t>
          </a:r>
          <a:endParaRPr lang="en-US" sz="3600" kern="1200" dirty="0"/>
        </a:p>
      </dsp:txBody>
      <dsp:txXfrm rot="-10800000">
        <a:off x="0" y="64840"/>
        <a:ext cx="11088000" cy="987556"/>
      </dsp:txXfrm>
    </dsp:sp>
    <dsp:sp modelId="{30C6FBA1-C32B-471A-9D5E-742861F6440F}">
      <dsp:nvSpPr>
        <dsp:cNvPr id="0" name=""/>
        <dsp:cNvSpPr/>
      </dsp:nvSpPr>
      <dsp:spPr>
        <a:xfrm>
          <a:off x="0" y="1042474"/>
          <a:ext cx="5544000" cy="7322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 err="1"/>
            <a:t>Varning</a:t>
          </a:r>
          <a:r>
            <a:rPr lang="fi-FI" sz="2100" kern="1200" dirty="0"/>
            <a:t> – </a:t>
          </a:r>
          <a:r>
            <a:rPr lang="fi-FI" sz="2100" kern="1200" dirty="0" err="1"/>
            <a:t>bör</a:t>
          </a:r>
          <a:r>
            <a:rPr lang="fi-FI" sz="2100" kern="1200" dirty="0"/>
            <a:t> </a:t>
          </a:r>
          <a:r>
            <a:rPr lang="fi-FI" sz="2100" kern="1200" dirty="0" err="1"/>
            <a:t>kommenteras</a:t>
          </a:r>
          <a:endParaRPr lang="en-US" sz="2100" kern="1200" dirty="0"/>
        </a:p>
      </dsp:txBody>
      <dsp:txXfrm>
        <a:off x="0" y="1042474"/>
        <a:ext cx="5544000" cy="732255"/>
      </dsp:txXfrm>
    </dsp:sp>
    <dsp:sp modelId="{485CFE19-2113-4560-88C1-63974FAD4CAF}">
      <dsp:nvSpPr>
        <dsp:cNvPr id="0" name=""/>
        <dsp:cNvSpPr/>
      </dsp:nvSpPr>
      <dsp:spPr>
        <a:xfrm>
          <a:off x="5544000" y="1042474"/>
          <a:ext cx="5544000" cy="7322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 err="1"/>
            <a:t>Fel</a:t>
          </a:r>
          <a:r>
            <a:rPr lang="fi-FI" sz="2100" kern="1200" dirty="0"/>
            <a:t> – </a:t>
          </a:r>
          <a:r>
            <a:rPr lang="fi-FI" sz="2100" kern="1200" dirty="0" err="1"/>
            <a:t>korrigeringen</a:t>
          </a:r>
          <a:r>
            <a:rPr lang="fi-FI" sz="2100" kern="1200" dirty="0"/>
            <a:t> </a:t>
          </a:r>
          <a:r>
            <a:rPr lang="fi-FI" sz="2100" kern="1200" dirty="0" err="1"/>
            <a:t>bör</a:t>
          </a:r>
          <a:r>
            <a:rPr lang="fi-FI" sz="2100" kern="1200" dirty="0"/>
            <a:t> </a:t>
          </a:r>
          <a:r>
            <a:rPr lang="fi-FI" sz="2100" kern="1200" dirty="0" err="1"/>
            <a:t>göras</a:t>
          </a:r>
          <a:r>
            <a:rPr lang="fi-FI" sz="2100" kern="1200" dirty="0"/>
            <a:t> i </a:t>
          </a:r>
          <a:r>
            <a:rPr lang="fi-FI" sz="2100" kern="1200" dirty="0" err="1"/>
            <a:t>skickade</a:t>
          </a:r>
          <a:r>
            <a:rPr lang="fi-FI" sz="2100" kern="1200" dirty="0"/>
            <a:t> </a:t>
          </a:r>
          <a:r>
            <a:rPr lang="fi-FI" sz="2100" kern="1200" dirty="0" err="1"/>
            <a:t>materialet</a:t>
          </a:r>
          <a:r>
            <a:rPr lang="fi-FI" sz="2100" kern="1200" dirty="0"/>
            <a:t> </a:t>
          </a:r>
          <a:r>
            <a:rPr lang="fi-FI" sz="2100" kern="1200" dirty="0" err="1"/>
            <a:t>och</a:t>
          </a:r>
          <a:r>
            <a:rPr lang="fi-FI" sz="2100" kern="1200" dirty="0"/>
            <a:t> </a:t>
          </a:r>
          <a:r>
            <a:rPr lang="fi-FI" sz="2100" kern="1200" dirty="0" err="1"/>
            <a:t>skickas</a:t>
          </a:r>
          <a:r>
            <a:rPr lang="fi-FI" sz="2100" kern="1200" dirty="0"/>
            <a:t> in </a:t>
          </a:r>
          <a:r>
            <a:rPr lang="fi-FI" sz="2100" kern="1200" dirty="0" err="1"/>
            <a:t>pånytt</a:t>
          </a:r>
          <a:r>
            <a:rPr lang="fi-FI" sz="2100" kern="1200" dirty="0"/>
            <a:t> </a:t>
          </a:r>
          <a:r>
            <a:rPr lang="fi-FI" sz="2100" kern="1200" dirty="0" err="1"/>
            <a:t>till</a:t>
          </a:r>
          <a:r>
            <a:rPr lang="fi-FI" sz="2100" kern="1200" dirty="0"/>
            <a:t> </a:t>
          </a:r>
          <a:r>
            <a:rPr lang="fi-FI" sz="2100" kern="1200" dirty="0" err="1"/>
            <a:t>tjänsten</a:t>
          </a:r>
          <a:endParaRPr lang="en-US" sz="2100" kern="1200" dirty="0"/>
        </a:p>
      </dsp:txBody>
      <dsp:txXfrm>
        <a:off x="5544000" y="1042474"/>
        <a:ext cx="5544000" cy="73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1.9.2022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6D2EC4-DF0A-4A6E-9EAE-98312E9E9713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1.9.2022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2EB-AAAE-45CF-96AB-997E7D36C376}" type="datetime1">
              <a:rPr lang="fi-FI" smtClean="0"/>
              <a:t>1.9.2022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3C23E-B7A3-44D3-BEA4-43FC8A5EC6E8}" type="datetime1">
              <a:rPr lang="fi-FI" smtClean="0"/>
              <a:t>1.9.2022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874-96F3-49BF-98EB-D1FE1D48BA74}" type="datetime1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7E43-04BD-476E-B747-EC346D9C51FA}" type="datetime1">
              <a:rPr lang="fi-FI" smtClean="0"/>
              <a:t>1.9.2022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5F429C-ADD6-4A24-AF59-586FEE0BE2EB}" type="datetime1">
              <a:rPr lang="fi-FI" smtClean="0"/>
              <a:t>1.9.2022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B0E6-C235-45F6-96DB-D5D818666A9E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D03406-1252-46B3-8683-B83B7957EB96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D0E1-AAED-4FCF-AD10-F4CF3EA71987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378E-E416-46DC-9655-53C2C7E222B1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95FBBD-FA6C-4A56-95FA-16284D8BE7E4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0DB4-7850-48BE-AC32-48BE7983BA79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A43DAA27-7AFF-4D25-8F8E-9B98554DF5E2}" type="datetime1">
              <a:rPr lang="fi-FI" smtClean="0"/>
              <a:t>1.9.2022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2AADB-8D75-472E-A3D1-9D28EA8D2094}" type="datetime1">
              <a:rPr lang="fi-FI" smtClean="0"/>
              <a:t>1.9.2022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F3484C89-D233-4B02-BA43-C33A99F2D067}" type="datetime1">
              <a:rPr lang="fi-FI" smtClean="0"/>
              <a:t>1.9.2022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41F2-951C-4B42-9459-028E311D7C45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8E86-F8F1-45F9-933B-CDF73F3A2457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67BF39-5BD9-4F4C-9F6E-4DB80753F1B2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B895-F604-47AB-AABC-498C7EE228B6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B015C7-7C93-4E5D-99A0-79180B1619FB}" type="datetime1">
              <a:rPr lang="fi-FI" smtClean="0"/>
              <a:t>1.9.2022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fld id="{E15975FC-5676-481F-8E11-50A51AB55CBF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45C916F2-BC37-4B9A-AA21-78E1391CE062}" type="datetime1">
              <a:rPr lang="fi-FI" smtClean="0"/>
              <a:t>1.9.2022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63F14D-E1A7-4712-A48A-75986CF20FD4}" type="datetime1">
              <a:rPr lang="fi-FI" smtClean="0"/>
              <a:t>1.9.2022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806BD55D-6D66-4F36-88FF-5F7B2BFA3221}" type="datetime1">
              <a:rPr lang="fi-FI" smtClean="0"/>
              <a:t>1.9.2022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E0136-4284-40F3-A491-1052BD25FFB5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E10D9E-8B24-44C4-A585-0B6B8D4A20D8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453BA4-E543-43D8-9760-EF65271CB8A8}" type="datetime1">
              <a:rPr lang="fi-FI" smtClean="0"/>
              <a:t>1.9.2022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DB2E-3F6F-4591-89F8-2820B21C6776}" type="datetime1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2C73-4C50-4E09-B240-291892BF3378}" type="datetime1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786-E79E-4165-8EFD-FFB6975C2FF2}" type="datetime1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1D6C-C561-47D9-A4E3-FDB9E37AB9F2}" type="datetime1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CFFE6-984E-4377-A1AF-3957F99D29FC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78DD-F5F3-4C65-8B8A-F729EC52241E}" type="datetime1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4B24-56CB-490F-838A-C385F14259E5}" type="datetime1">
              <a:rPr lang="fi-FI" smtClean="0"/>
              <a:t>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B1A40-6690-4DEF-9796-1BD03276D75E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C9082-CD61-4F8F-9F87-6301734BF6B0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0BCEA-62B1-4032-BDB3-04E6D0811BED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903409-2045-4383-832E-2C6550DA8FE0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1C438A-AE46-480B-80F7-54D9F938BEB6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B81ABD-87FC-4D89-A691-943E5D64921C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AF3FF9-87C0-4952-AA28-EF7D9D30B387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A77945-C8F2-47B6-A1C2-B7F62DF81A7A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573BD8-3AEB-4658-93F2-E4C1C9048ABF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3486CB-C017-4373-9EF4-D3E4621BACAF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A0528E9-0694-4AB8-AF39-83A7E4D655B1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tiokonttori.fi/sv/tjanst/rapportering-av-ekonomiska-information/#allma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tiokonttori.fi/sv/publikationer/publikationer-om-den-offentliga-forvaltningen/kommunekonomins-meddelande/" TargetMode="External"/><Relationship Id="rId2" Type="http://schemas.openxmlformats.org/officeDocument/2006/relationships/hyperlink" Target="https://www.valtiokonttori.fi/sv/foreskrifter-och-instruktioner/handbok-for-automatisk-ekonomisk-rapportering-i-kommuner-och-samkommun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untadata@valtiokonttori.fi" TargetMode="External"/><Relationship Id="rId4" Type="http://schemas.openxmlformats.org/officeDocument/2006/relationships/hyperlink" Target="https://www.granskaforvaltningen.fi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792" y="908720"/>
            <a:ext cx="9144000" cy="2979000"/>
          </a:xfrm>
        </p:spPr>
        <p:txBody>
          <a:bodyPr/>
          <a:lstStyle/>
          <a:p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Bekanta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AURA: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Grunderna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för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kommunernas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välfärdsområdenas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ekonomiska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4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rapportering</a:t>
            </a:r>
            <a:r>
              <a:rPr lang="fi-FI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i-FI" sz="138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506BEE9-CE7A-4D88-A4F6-9F67CF450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1EF49E-781E-4886-A51A-B8F08134F6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30.08.2022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A701-2150-4CA7-8800-D1A494F4E187}" type="datetime1">
              <a:rPr lang="fi-FI" smtClean="0"/>
              <a:t>1.9.2022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DFC1ED-7B24-431A-8D8A-A7381F91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Stefan Siven </a:t>
            </a:r>
          </a:p>
        </p:txBody>
      </p:sp>
    </p:spTree>
    <p:extLst>
      <p:ext uri="{BB962C8B-B14F-4D97-AF65-F5344CB8AC3E}">
        <p14:creationId xmlns:p14="http://schemas.microsoft.com/office/powerpoint/2010/main" val="129197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"/>
          <p:cNvSpPr>
            <a:spLocks noChangeArrowheads="1"/>
          </p:cNvSpPr>
          <p:nvPr/>
        </p:nvSpPr>
        <p:spPr bwMode="auto">
          <a:xfrm>
            <a:off x="7910080" y="3823320"/>
            <a:ext cx="495634" cy="628789"/>
          </a:xfrm>
          <a:custGeom>
            <a:avLst/>
            <a:gdLst>
              <a:gd name="T0" fmla="*/ 704 w 1182"/>
              <a:gd name="T1" fmla="*/ 1394 h 1500"/>
              <a:gd name="T2" fmla="*/ 706 w 1182"/>
              <a:gd name="T3" fmla="*/ 1061 h 1500"/>
              <a:gd name="T4" fmla="*/ 731 w 1182"/>
              <a:gd name="T5" fmla="*/ 969 h 1500"/>
              <a:gd name="T6" fmla="*/ 833 w 1182"/>
              <a:gd name="T7" fmla="*/ 941 h 1500"/>
              <a:gd name="T8" fmla="*/ 1097 w 1182"/>
              <a:gd name="T9" fmla="*/ 943 h 1500"/>
              <a:gd name="T10" fmla="*/ 704 w 1182"/>
              <a:gd name="T11" fmla="*/ 1394 h 1500"/>
              <a:gd name="T12" fmla="*/ 152 w 1182"/>
              <a:gd name="T13" fmla="*/ 545 h 1500"/>
              <a:gd name="T14" fmla="*/ 269 w 1182"/>
              <a:gd name="T15" fmla="*/ 428 h 1500"/>
              <a:gd name="T16" fmla="*/ 406 w 1182"/>
              <a:gd name="T17" fmla="*/ 428 h 1500"/>
              <a:gd name="T18" fmla="*/ 523 w 1182"/>
              <a:gd name="T19" fmla="*/ 545 h 1500"/>
              <a:gd name="T20" fmla="*/ 523 w 1182"/>
              <a:gd name="T21" fmla="*/ 629 h 1500"/>
              <a:gd name="T22" fmla="*/ 152 w 1182"/>
              <a:gd name="T23" fmla="*/ 629 h 1500"/>
              <a:gd name="T24" fmla="*/ 152 w 1182"/>
              <a:gd name="T25" fmla="*/ 545 h 1500"/>
              <a:gd name="T26" fmla="*/ 447 w 1182"/>
              <a:gd name="T27" fmla="*/ 260 h 1500"/>
              <a:gd name="T28" fmla="*/ 337 w 1182"/>
              <a:gd name="T29" fmla="*/ 369 h 1500"/>
              <a:gd name="T30" fmla="*/ 228 w 1182"/>
              <a:gd name="T31" fmla="*/ 260 h 1500"/>
              <a:gd name="T32" fmla="*/ 337 w 1182"/>
              <a:gd name="T33" fmla="*/ 151 h 1500"/>
              <a:gd name="T34" fmla="*/ 447 w 1182"/>
              <a:gd name="T35" fmla="*/ 260 h 1500"/>
              <a:gd name="T36" fmla="*/ 126 w 1182"/>
              <a:gd name="T37" fmla="*/ 0 h 1500"/>
              <a:gd name="T38" fmla="*/ 0 w 1182"/>
              <a:gd name="T39" fmla="*/ 125 h 1500"/>
              <a:gd name="T40" fmla="*/ 0 w 1182"/>
              <a:gd name="T41" fmla="*/ 1373 h 1500"/>
              <a:gd name="T42" fmla="*/ 126 w 1182"/>
              <a:gd name="T43" fmla="*/ 1499 h 1500"/>
              <a:gd name="T44" fmla="*/ 804 w 1182"/>
              <a:gd name="T45" fmla="*/ 1499 h 1500"/>
              <a:gd name="T46" fmla="*/ 1181 w 1182"/>
              <a:gd name="T47" fmla="*/ 1059 h 1500"/>
              <a:gd name="T48" fmla="*/ 1181 w 1182"/>
              <a:gd name="T49" fmla="*/ 125 h 1500"/>
              <a:gd name="T50" fmla="*/ 1056 w 1182"/>
              <a:gd name="T51" fmla="*/ 0 h 1500"/>
              <a:gd name="T52" fmla="*/ 126 w 1182"/>
              <a:gd name="T53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2" h="1500">
                <a:moveTo>
                  <a:pt x="704" y="1394"/>
                </a:moveTo>
                <a:lnTo>
                  <a:pt x="706" y="1061"/>
                </a:lnTo>
                <a:cubicBezTo>
                  <a:pt x="706" y="1061"/>
                  <a:pt x="700" y="1001"/>
                  <a:pt x="731" y="969"/>
                </a:cubicBezTo>
                <a:cubicBezTo>
                  <a:pt x="762" y="936"/>
                  <a:pt x="833" y="941"/>
                  <a:pt x="833" y="941"/>
                </a:cubicBezTo>
                <a:lnTo>
                  <a:pt x="1097" y="943"/>
                </a:lnTo>
                <a:lnTo>
                  <a:pt x="704" y="1394"/>
                </a:lnTo>
                <a:close/>
                <a:moveTo>
                  <a:pt x="152" y="545"/>
                </a:moveTo>
                <a:cubicBezTo>
                  <a:pt x="152" y="480"/>
                  <a:pt x="204" y="428"/>
                  <a:pt x="269" y="428"/>
                </a:cubicBezTo>
                <a:lnTo>
                  <a:pt x="406" y="428"/>
                </a:lnTo>
                <a:cubicBezTo>
                  <a:pt x="470" y="428"/>
                  <a:pt x="523" y="480"/>
                  <a:pt x="523" y="545"/>
                </a:cubicBezTo>
                <a:lnTo>
                  <a:pt x="523" y="629"/>
                </a:lnTo>
                <a:lnTo>
                  <a:pt x="152" y="629"/>
                </a:lnTo>
                <a:lnTo>
                  <a:pt x="152" y="545"/>
                </a:lnTo>
                <a:close/>
                <a:moveTo>
                  <a:pt x="447" y="260"/>
                </a:moveTo>
                <a:cubicBezTo>
                  <a:pt x="447" y="321"/>
                  <a:pt x="398" y="369"/>
                  <a:pt x="337" y="369"/>
                </a:cubicBezTo>
                <a:cubicBezTo>
                  <a:pt x="277" y="369"/>
                  <a:pt x="228" y="321"/>
                  <a:pt x="228" y="260"/>
                </a:cubicBezTo>
                <a:cubicBezTo>
                  <a:pt x="228" y="200"/>
                  <a:pt x="277" y="151"/>
                  <a:pt x="337" y="151"/>
                </a:cubicBezTo>
                <a:cubicBezTo>
                  <a:pt x="398" y="151"/>
                  <a:pt x="447" y="200"/>
                  <a:pt x="447" y="260"/>
                </a:cubicBezTo>
                <a:close/>
                <a:moveTo>
                  <a:pt x="126" y="0"/>
                </a:moveTo>
                <a:cubicBezTo>
                  <a:pt x="57" y="0"/>
                  <a:pt x="0" y="56"/>
                  <a:pt x="0" y="125"/>
                </a:cubicBezTo>
                <a:lnTo>
                  <a:pt x="0" y="1373"/>
                </a:lnTo>
                <a:cubicBezTo>
                  <a:pt x="0" y="1443"/>
                  <a:pt x="57" y="1499"/>
                  <a:pt x="126" y="1499"/>
                </a:cubicBezTo>
                <a:lnTo>
                  <a:pt x="804" y="1499"/>
                </a:lnTo>
                <a:lnTo>
                  <a:pt x="1181" y="1059"/>
                </a:lnTo>
                <a:lnTo>
                  <a:pt x="1181" y="125"/>
                </a:lnTo>
                <a:cubicBezTo>
                  <a:pt x="1181" y="56"/>
                  <a:pt x="1125" y="0"/>
                  <a:pt x="1056" y="0"/>
                </a:cubicBezTo>
                <a:lnTo>
                  <a:pt x="12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7" name="Freeform 1"/>
          <p:cNvSpPr>
            <a:spLocks noChangeArrowheads="1"/>
          </p:cNvSpPr>
          <p:nvPr/>
        </p:nvSpPr>
        <p:spPr bwMode="auto">
          <a:xfrm>
            <a:off x="7772408" y="2119366"/>
            <a:ext cx="719861" cy="757748"/>
          </a:xfrm>
          <a:custGeom>
            <a:avLst/>
            <a:gdLst>
              <a:gd name="T0" fmla="*/ 1228 w 1759"/>
              <a:gd name="T1" fmla="*/ 1744 h 1853"/>
              <a:gd name="T2" fmla="*/ 530 w 1759"/>
              <a:gd name="T3" fmla="*/ 1671 h 1853"/>
              <a:gd name="T4" fmla="*/ 477 w 1759"/>
              <a:gd name="T5" fmla="*/ 1852 h 1853"/>
              <a:gd name="T6" fmla="*/ 1281 w 1759"/>
              <a:gd name="T7" fmla="*/ 1779 h 1853"/>
              <a:gd name="T8" fmla="*/ 477 w 1759"/>
              <a:gd name="T9" fmla="*/ 1852 h 1853"/>
              <a:gd name="T10" fmla="*/ 853 w 1759"/>
              <a:gd name="T11" fmla="*/ 1231 h 1853"/>
              <a:gd name="T12" fmla="*/ 666 w 1759"/>
              <a:gd name="T13" fmla="*/ 1510 h 1853"/>
              <a:gd name="T14" fmla="*/ 905 w 1759"/>
              <a:gd name="T15" fmla="*/ 1231 h 1853"/>
              <a:gd name="T16" fmla="*/ 1092 w 1759"/>
              <a:gd name="T17" fmla="*/ 1510 h 1853"/>
              <a:gd name="T18" fmla="*/ 905 w 1759"/>
              <a:gd name="T19" fmla="*/ 1231 h 1853"/>
              <a:gd name="T20" fmla="*/ 320 w 1759"/>
              <a:gd name="T21" fmla="*/ 891 h 1853"/>
              <a:gd name="T22" fmla="*/ 181 w 1759"/>
              <a:gd name="T23" fmla="*/ 1097 h 1853"/>
              <a:gd name="T24" fmla="*/ 391 w 1759"/>
              <a:gd name="T25" fmla="*/ 891 h 1853"/>
              <a:gd name="T26" fmla="*/ 530 w 1759"/>
              <a:gd name="T27" fmla="*/ 1097 h 1853"/>
              <a:gd name="T28" fmla="*/ 391 w 1759"/>
              <a:gd name="T29" fmla="*/ 891 h 1853"/>
              <a:gd name="T30" fmla="*/ 739 w 1759"/>
              <a:gd name="T31" fmla="*/ 891 h 1853"/>
              <a:gd name="T32" fmla="*/ 600 w 1759"/>
              <a:gd name="T33" fmla="*/ 1097 h 1853"/>
              <a:gd name="T34" fmla="*/ 810 w 1759"/>
              <a:gd name="T35" fmla="*/ 891 h 1853"/>
              <a:gd name="T36" fmla="*/ 949 w 1759"/>
              <a:gd name="T37" fmla="*/ 1097 h 1853"/>
              <a:gd name="T38" fmla="*/ 810 w 1759"/>
              <a:gd name="T39" fmla="*/ 891 h 1853"/>
              <a:gd name="T40" fmla="*/ 1157 w 1759"/>
              <a:gd name="T41" fmla="*/ 891 h 1853"/>
              <a:gd name="T42" fmla="*/ 1018 w 1759"/>
              <a:gd name="T43" fmla="*/ 1097 h 1853"/>
              <a:gd name="T44" fmla="*/ 1228 w 1759"/>
              <a:gd name="T45" fmla="*/ 891 h 1853"/>
              <a:gd name="T46" fmla="*/ 1367 w 1759"/>
              <a:gd name="T47" fmla="*/ 1097 h 1853"/>
              <a:gd name="T48" fmla="*/ 1228 w 1759"/>
              <a:gd name="T49" fmla="*/ 891 h 1853"/>
              <a:gd name="T50" fmla="*/ 1576 w 1759"/>
              <a:gd name="T51" fmla="*/ 891 h 1853"/>
              <a:gd name="T52" fmla="*/ 1437 w 1759"/>
              <a:gd name="T53" fmla="*/ 1097 h 1853"/>
              <a:gd name="T54" fmla="*/ 181 w 1759"/>
              <a:gd name="T55" fmla="*/ 1190 h 1853"/>
              <a:gd name="T56" fmla="*/ 320 w 1759"/>
              <a:gd name="T57" fmla="*/ 1397 h 1853"/>
              <a:gd name="T58" fmla="*/ 181 w 1759"/>
              <a:gd name="T59" fmla="*/ 1190 h 1853"/>
              <a:gd name="T60" fmla="*/ 530 w 1759"/>
              <a:gd name="T61" fmla="*/ 1190 h 1853"/>
              <a:gd name="T62" fmla="*/ 391 w 1759"/>
              <a:gd name="T63" fmla="*/ 1397 h 1853"/>
              <a:gd name="T64" fmla="*/ 1228 w 1759"/>
              <a:gd name="T65" fmla="*/ 1190 h 1853"/>
              <a:gd name="T66" fmla="*/ 1367 w 1759"/>
              <a:gd name="T67" fmla="*/ 1397 h 1853"/>
              <a:gd name="T68" fmla="*/ 1228 w 1759"/>
              <a:gd name="T69" fmla="*/ 1190 h 1853"/>
              <a:gd name="T70" fmla="*/ 1576 w 1759"/>
              <a:gd name="T71" fmla="*/ 1190 h 1853"/>
              <a:gd name="T72" fmla="*/ 1437 w 1759"/>
              <a:gd name="T73" fmla="*/ 1397 h 1853"/>
              <a:gd name="T74" fmla="*/ 0 w 1759"/>
              <a:gd name="T75" fmla="*/ 1631 h 1853"/>
              <a:gd name="T76" fmla="*/ 530 w 1759"/>
              <a:gd name="T77" fmla="*/ 1510 h 1853"/>
              <a:gd name="T78" fmla="*/ 575 w 1759"/>
              <a:gd name="T79" fmla="*/ 1631 h 1853"/>
              <a:gd name="T80" fmla="*/ 1182 w 1759"/>
              <a:gd name="T81" fmla="*/ 1510 h 1853"/>
              <a:gd name="T82" fmla="*/ 1228 w 1759"/>
              <a:gd name="T83" fmla="*/ 1631 h 1853"/>
              <a:gd name="T84" fmla="*/ 1758 w 1759"/>
              <a:gd name="T85" fmla="*/ 1510 h 1853"/>
              <a:gd name="T86" fmla="*/ 1682 w 1759"/>
              <a:gd name="T87" fmla="*/ 839 h 1853"/>
              <a:gd name="T88" fmla="*/ 1715 w 1759"/>
              <a:gd name="T89" fmla="*/ 747 h 1853"/>
              <a:gd name="T90" fmla="*/ 1175 w 1759"/>
              <a:gd name="T91" fmla="*/ 747 h 1853"/>
              <a:gd name="T92" fmla="*/ 1211 w 1759"/>
              <a:gd name="T93" fmla="*/ 634 h 1853"/>
              <a:gd name="T94" fmla="*/ 1175 w 1759"/>
              <a:gd name="T95" fmla="*/ 541 h 1853"/>
              <a:gd name="T96" fmla="*/ 547 w 1759"/>
              <a:gd name="T97" fmla="*/ 541 h 1853"/>
              <a:gd name="T98" fmla="*/ 582 w 1759"/>
              <a:gd name="T99" fmla="*/ 634 h 1853"/>
              <a:gd name="T100" fmla="*/ 76 w 1759"/>
              <a:gd name="T101" fmla="*/ 747 h 1853"/>
              <a:gd name="T102" fmla="*/ 42 w 1759"/>
              <a:gd name="T103" fmla="*/ 839 h 1853"/>
              <a:gd name="T104" fmla="*/ 76 w 1759"/>
              <a:gd name="T105" fmla="*/ 1510 h 1853"/>
              <a:gd name="T106" fmla="*/ 0 w 1759"/>
              <a:gd name="T107" fmla="*/ 1631 h 1853"/>
              <a:gd name="T108" fmla="*/ 921 w 1759"/>
              <a:gd name="T109" fmla="*/ 38 h 1853"/>
              <a:gd name="T110" fmla="*/ 838 w 1759"/>
              <a:gd name="T111" fmla="*/ 507 h 1853"/>
              <a:gd name="T112" fmla="*/ 959 w 1759"/>
              <a:gd name="T113" fmla="*/ 38 h 1853"/>
              <a:gd name="T114" fmla="*/ 1418 w 1759"/>
              <a:gd name="T115" fmla="*/ 30 h 1853"/>
              <a:gd name="T116" fmla="*/ 1174 w 1759"/>
              <a:gd name="T117" fmla="*/ 333 h 1853"/>
              <a:gd name="T118" fmla="*/ 959 w 1759"/>
              <a:gd name="T119" fmla="*/ 38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9" h="1853">
                <a:moveTo>
                  <a:pt x="530" y="1744"/>
                </a:moveTo>
                <a:lnTo>
                  <a:pt x="1228" y="1744"/>
                </a:lnTo>
                <a:lnTo>
                  <a:pt x="1228" y="1671"/>
                </a:lnTo>
                <a:lnTo>
                  <a:pt x="530" y="1671"/>
                </a:lnTo>
                <a:lnTo>
                  <a:pt x="530" y="1744"/>
                </a:lnTo>
                <a:close/>
                <a:moveTo>
                  <a:pt x="477" y="1852"/>
                </a:moveTo>
                <a:lnTo>
                  <a:pt x="1281" y="1852"/>
                </a:lnTo>
                <a:lnTo>
                  <a:pt x="1281" y="1779"/>
                </a:lnTo>
                <a:lnTo>
                  <a:pt x="477" y="1779"/>
                </a:lnTo>
                <a:lnTo>
                  <a:pt x="477" y="1852"/>
                </a:lnTo>
                <a:close/>
                <a:moveTo>
                  <a:pt x="666" y="1231"/>
                </a:moveTo>
                <a:lnTo>
                  <a:pt x="853" y="1231"/>
                </a:lnTo>
                <a:lnTo>
                  <a:pt x="853" y="1510"/>
                </a:lnTo>
                <a:lnTo>
                  <a:pt x="666" y="1510"/>
                </a:lnTo>
                <a:lnTo>
                  <a:pt x="666" y="1231"/>
                </a:lnTo>
                <a:close/>
                <a:moveTo>
                  <a:pt x="905" y="1231"/>
                </a:moveTo>
                <a:lnTo>
                  <a:pt x="1092" y="1231"/>
                </a:lnTo>
                <a:lnTo>
                  <a:pt x="1092" y="1510"/>
                </a:lnTo>
                <a:lnTo>
                  <a:pt x="905" y="1510"/>
                </a:lnTo>
                <a:lnTo>
                  <a:pt x="905" y="1231"/>
                </a:lnTo>
                <a:close/>
                <a:moveTo>
                  <a:pt x="181" y="891"/>
                </a:moveTo>
                <a:lnTo>
                  <a:pt x="320" y="891"/>
                </a:lnTo>
                <a:lnTo>
                  <a:pt x="320" y="1097"/>
                </a:lnTo>
                <a:lnTo>
                  <a:pt x="181" y="1097"/>
                </a:lnTo>
                <a:lnTo>
                  <a:pt x="181" y="891"/>
                </a:lnTo>
                <a:close/>
                <a:moveTo>
                  <a:pt x="391" y="891"/>
                </a:moveTo>
                <a:lnTo>
                  <a:pt x="530" y="891"/>
                </a:lnTo>
                <a:lnTo>
                  <a:pt x="530" y="1097"/>
                </a:lnTo>
                <a:lnTo>
                  <a:pt x="391" y="1097"/>
                </a:lnTo>
                <a:lnTo>
                  <a:pt x="391" y="891"/>
                </a:lnTo>
                <a:close/>
                <a:moveTo>
                  <a:pt x="600" y="891"/>
                </a:moveTo>
                <a:lnTo>
                  <a:pt x="739" y="891"/>
                </a:lnTo>
                <a:lnTo>
                  <a:pt x="739" y="1097"/>
                </a:lnTo>
                <a:lnTo>
                  <a:pt x="600" y="1097"/>
                </a:lnTo>
                <a:lnTo>
                  <a:pt x="600" y="891"/>
                </a:lnTo>
                <a:close/>
                <a:moveTo>
                  <a:pt x="810" y="891"/>
                </a:moveTo>
                <a:lnTo>
                  <a:pt x="949" y="891"/>
                </a:lnTo>
                <a:lnTo>
                  <a:pt x="949" y="1097"/>
                </a:lnTo>
                <a:lnTo>
                  <a:pt x="810" y="1097"/>
                </a:lnTo>
                <a:lnTo>
                  <a:pt x="810" y="891"/>
                </a:lnTo>
                <a:close/>
                <a:moveTo>
                  <a:pt x="1018" y="891"/>
                </a:moveTo>
                <a:lnTo>
                  <a:pt x="1157" y="891"/>
                </a:lnTo>
                <a:lnTo>
                  <a:pt x="1157" y="1097"/>
                </a:lnTo>
                <a:lnTo>
                  <a:pt x="1018" y="1097"/>
                </a:lnTo>
                <a:lnTo>
                  <a:pt x="1018" y="891"/>
                </a:lnTo>
                <a:close/>
                <a:moveTo>
                  <a:pt x="1228" y="891"/>
                </a:moveTo>
                <a:lnTo>
                  <a:pt x="1367" y="891"/>
                </a:lnTo>
                <a:lnTo>
                  <a:pt x="1367" y="1097"/>
                </a:lnTo>
                <a:lnTo>
                  <a:pt x="1228" y="1097"/>
                </a:lnTo>
                <a:lnTo>
                  <a:pt x="1228" y="891"/>
                </a:lnTo>
                <a:close/>
                <a:moveTo>
                  <a:pt x="1437" y="891"/>
                </a:moveTo>
                <a:lnTo>
                  <a:pt x="1576" y="891"/>
                </a:lnTo>
                <a:lnTo>
                  <a:pt x="1576" y="1097"/>
                </a:lnTo>
                <a:lnTo>
                  <a:pt x="1437" y="1097"/>
                </a:lnTo>
                <a:lnTo>
                  <a:pt x="1437" y="891"/>
                </a:lnTo>
                <a:close/>
                <a:moveTo>
                  <a:pt x="181" y="1190"/>
                </a:moveTo>
                <a:lnTo>
                  <a:pt x="320" y="1190"/>
                </a:lnTo>
                <a:lnTo>
                  <a:pt x="320" y="1397"/>
                </a:lnTo>
                <a:lnTo>
                  <a:pt x="181" y="1397"/>
                </a:lnTo>
                <a:lnTo>
                  <a:pt x="181" y="1190"/>
                </a:lnTo>
                <a:close/>
                <a:moveTo>
                  <a:pt x="391" y="1190"/>
                </a:moveTo>
                <a:lnTo>
                  <a:pt x="530" y="1190"/>
                </a:lnTo>
                <a:lnTo>
                  <a:pt x="530" y="1397"/>
                </a:lnTo>
                <a:lnTo>
                  <a:pt x="391" y="1397"/>
                </a:lnTo>
                <a:lnTo>
                  <a:pt x="391" y="1190"/>
                </a:lnTo>
                <a:close/>
                <a:moveTo>
                  <a:pt x="1228" y="1190"/>
                </a:moveTo>
                <a:lnTo>
                  <a:pt x="1367" y="1190"/>
                </a:lnTo>
                <a:lnTo>
                  <a:pt x="1367" y="1397"/>
                </a:lnTo>
                <a:lnTo>
                  <a:pt x="1228" y="1397"/>
                </a:lnTo>
                <a:lnTo>
                  <a:pt x="1228" y="1190"/>
                </a:lnTo>
                <a:close/>
                <a:moveTo>
                  <a:pt x="1437" y="1190"/>
                </a:moveTo>
                <a:lnTo>
                  <a:pt x="1576" y="1190"/>
                </a:lnTo>
                <a:lnTo>
                  <a:pt x="1576" y="1397"/>
                </a:lnTo>
                <a:lnTo>
                  <a:pt x="1437" y="1397"/>
                </a:lnTo>
                <a:lnTo>
                  <a:pt x="1437" y="1190"/>
                </a:lnTo>
                <a:close/>
                <a:moveTo>
                  <a:pt x="0" y="1631"/>
                </a:moveTo>
                <a:lnTo>
                  <a:pt x="530" y="1631"/>
                </a:lnTo>
                <a:lnTo>
                  <a:pt x="530" y="1510"/>
                </a:lnTo>
                <a:lnTo>
                  <a:pt x="575" y="1510"/>
                </a:lnTo>
                <a:lnTo>
                  <a:pt x="575" y="1631"/>
                </a:lnTo>
                <a:lnTo>
                  <a:pt x="1182" y="1631"/>
                </a:lnTo>
                <a:lnTo>
                  <a:pt x="1182" y="1510"/>
                </a:lnTo>
                <a:lnTo>
                  <a:pt x="1228" y="1510"/>
                </a:lnTo>
                <a:lnTo>
                  <a:pt x="1228" y="1631"/>
                </a:lnTo>
                <a:lnTo>
                  <a:pt x="1758" y="1631"/>
                </a:lnTo>
                <a:lnTo>
                  <a:pt x="1758" y="1510"/>
                </a:lnTo>
                <a:lnTo>
                  <a:pt x="1682" y="1510"/>
                </a:lnTo>
                <a:lnTo>
                  <a:pt x="1682" y="839"/>
                </a:lnTo>
                <a:lnTo>
                  <a:pt x="1715" y="839"/>
                </a:lnTo>
                <a:lnTo>
                  <a:pt x="1715" y="747"/>
                </a:lnTo>
                <a:lnTo>
                  <a:pt x="1682" y="747"/>
                </a:lnTo>
                <a:lnTo>
                  <a:pt x="1175" y="747"/>
                </a:lnTo>
                <a:lnTo>
                  <a:pt x="1175" y="634"/>
                </a:lnTo>
                <a:lnTo>
                  <a:pt x="1211" y="634"/>
                </a:lnTo>
                <a:lnTo>
                  <a:pt x="1211" y="541"/>
                </a:lnTo>
                <a:lnTo>
                  <a:pt x="1175" y="541"/>
                </a:lnTo>
                <a:lnTo>
                  <a:pt x="582" y="541"/>
                </a:lnTo>
                <a:lnTo>
                  <a:pt x="547" y="541"/>
                </a:lnTo>
                <a:lnTo>
                  <a:pt x="547" y="634"/>
                </a:lnTo>
                <a:lnTo>
                  <a:pt x="582" y="634"/>
                </a:lnTo>
                <a:lnTo>
                  <a:pt x="582" y="747"/>
                </a:lnTo>
                <a:lnTo>
                  <a:pt x="76" y="747"/>
                </a:lnTo>
                <a:lnTo>
                  <a:pt x="42" y="747"/>
                </a:lnTo>
                <a:lnTo>
                  <a:pt x="42" y="839"/>
                </a:lnTo>
                <a:lnTo>
                  <a:pt x="76" y="839"/>
                </a:lnTo>
                <a:lnTo>
                  <a:pt x="76" y="1510"/>
                </a:lnTo>
                <a:lnTo>
                  <a:pt x="0" y="1510"/>
                </a:lnTo>
                <a:lnTo>
                  <a:pt x="0" y="1631"/>
                </a:lnTo>
                <a:close/>
                <a:moveTo>
                  <a:pt x="838" y="38"/>
                </a:moveTo>
                <a:lnTo>
                  <a:pt x="921" y="38"/>
                </a:lnTo>
                <a:lnTo>
                  <a:pt x="921" y="507"/>
                </a:lnTo>
                <a:lnTo>
                  <a:pt x="838" y="507"/>
                </a:lnTo>
                <a:lnTo>
                  <a:pt x="838" y="38"/>
                </a:lnTo>
                <a:close/>
                <a:moveTo>
                  <a:pt x="959" y="38"/>
                </a:moveTo>
                <a:cubicBezTo>
                  <a:pt x="1029" y="15"/>
                  <a:pt x="1121" y="0"/>
                  <a:pt x="1211" y="28"/>
                </a:cubicBezTo>
                <a:cubicBezTo>
                  <a:pt x="1281" y="50"/>
                  <a:pt x="1336" y="79"/>
                  <a:pt x="1418" y="30"/>
                </a:cubicBezTo>
                <a:lnTo>
                  <a:pt x="1418" y="312"/>
                </a:lnTo>
                <a:cubicBezTo>
                  <a:pt x="1337" y="366"/>
                  <a:pt x="1259" y="379"/>
                  <a:pt x="1174" y="333"/>
                </a:cubicBezTo>
                <a:cubicBezTo>
                  <a:pt x="1101" y="293"/>
                  <a:pt x="1017" y="294"/>
                  <a:pt x="959" y="342"/>
                </a:cubicBezTo>
                <a:lnTo>
                  <a:pt x="959" y="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5033303" y="2136946"/>
            <a:ext cx="626609" cy="696519"/>
            <a:chOff x="5027123" y="4313238"/>
            <a:chExt cx="384175" cy="427037"/>
          </a:xfrm>
          <a:solidFill>
            <a:srgbClr val="73C4C3"/>
          </a:solidFill>
        </p:grpSpPr>
        <p:sp>
          <p:nvSpPr>
            <p:cNvPr id="205" name="Freeform 4"/>
            <p:cNvSpPr>
              <a:spLocks noChangeArrowheads="1"/>
            </p:cNvSpPr>
            <p:nvPr/>
          </p:nvSpPr>
          <p:spPr bwMode="auto">
            <a:xfrm>
              <a:off x="5027123" y="4443413"/>
              <a:ext cx="384175" cy="296862"/>
            </a:xfrm>
            <a:custGeom>
              <a:avLst/>
              <a:gdLst>
                <a:gd name="T0" fmla="*/ 189 w 1068"/>
                <a:gd name="T1" fmla="*/ 404 h 823"/>
                <a:gd name="T2" fmla="*/ 366 w 1068"/>
                <a:gd name="T3" fmla="*/ 404 h 823"/>
                <a:gd name="T4" fmla="*/ 366 w 1068"/>
                <a:gd name="T5" fmla="*/ 586 h 823"/>
                <a:gd name="T6" fmla="*/ 189 w 1068"/>
                <a:gd name="T7" fmla="*/ 586 h 823"/>
                <a:gd name="T8" fmla="*/ 189 w 1068"/>
                <a:gd name="T9" fmla="*/ 404 h 823"/>
                <a:gd name="T10" fmla="*/ 445 w 1068"/>
                <a:gd name="T11" fmla="*/ 404 h 823"/>
                <a:gd name="T12" fmla="*/ 622 w 1068"/>
                <a:gd name="T13" fmla="*/ 404 h 823"/>
                <a:gd name="T14" fmla="*/ 622 w 1068"/>
                <a:gd name="T15" fmla="*/ 586 h 823"/>
                <a:gd name="T16" fmla="*/ 445 w 1068"/>
                <a:gd name="T17" fmla="*/ 586 h 823"/>
                <a:gd name="T18" fmla="*/ 445 w 1068"/>
                <a:gd name="T19" fmla="*/ 404 h 823"/>
                <a:gd name="T20" fmla="*/ 700 w 1068"/>
                <a:gd name="T21" fmla="*/ 404 h 823"/>
                <a:gd name="T22" fmla="*/ 877 w 1068"/>
                <a:gd name="T23" fmla="*/ 404 h 823"/>
                <a:gd name="T24" fmla="*/ 877 w 1068"/>
                <a:gd name="T25" fmla="*/ 586 h 823"/>
                <a:gd name="T26" fmla="*/ 700 w 1068"/>
                <a:gd name="T27" fmla="*/ 586 h 823"/>
                <a:gd name="T28" fmla="*/ 700 w 1068"/>
                <a:gd name="T29" fmla="*/ 404 h 823"/>
                <a:gd name="T30" fmla="*/ 189 w 1068"/>
                <a:gd name="T31" fmla="*/ 139 h 823"/>
                <a:gd name="T32" fmla="*/ 366 w 1068"/>
                <a:gd name="T33" fmla="*/ 139 h 823"/>
                <a:gd name="T34" fmla="*/ 366 w 1068"/>
                <a:gd name="T35" fmla="*/ 320 h 823"/>
                <a:gd name="T36" fmla="*/ 189 w 1068"/>
                <a:gd name="T37" fmla="*/ 320 h 823"/>
                <a:gd name="T38" fmla="*/ 189 w 1068"/>
                <a:gd name="T39" fmla="*/ 139 h 823"/>
                <a:gd name="T40" fmla="*/ 445 w 1068"/>
                <a:gd name="T41" fmla="*/ 139 h 823"/>
                <a:gd name="T42" fmla="*/ 622 w 1068"/>
                <a:gd name="T43" fmla="*/ 139 h 823"/>
                <a:gd name="T44" fmla="*/ 622 w 1068"/>
                <a:gd name="T45" fmla="*/ 320 h 823"/>
                <a:gd name="T46" fmla="*/ 445 w 1068"/>
                <a:gd name="T47" fmla="*/ 320 h 823"/>
                <a:gd name="T48" fmla="*/ 445 w 1068"/>
                <a:gd name="T49" fmla="*/ 139 h 823"/>
                <a:gd name="T50" fmla="*/ 700 w 1068"/>
                <a:gd name="T51" fmla="*/ 139 h 823"/>
                <a:gd name="T52" fmla="*/ 877 w 1068"/>
                <a:gd name="T53" fmla="*/ 139 h 823"/>
                <a:gd name="T54" fmla="*/ 877 w 1068"/>
                <a:gd name="T55" fmla="*/ 320 h 823"/>
                <a:gd name="T56" fmla="*/ 700 w 1068"/>
                <a:gd name="T57" fmla="*/ 320 h 823"/>
                <a:gd name="T58" fmla="*/ 700 w 1068"/>
                <a:gd name="T59" fmla="*/ 139 h 823"/>
                <a:gd name="T60" fmla="*/ 35 w 1068"/>
                <a:gd name="T61" fmla="*/ 0 h 823"/>
                <a:gd name="T62" fmla="*/ 46 w 1068"/>
                <a:gd name="T63" fmla="*/ 69 h 823"/>
                <a:gd name="T64" fmla="*/ 90 w 1068"/>
                <a:gd name="T65" fmla="*/ 69 h 823"/>
                <a:gd name="T66" fmla="*/ 90 w 1068"/>
                <a:gd name="T67" fmla="*/ 669 h 823"/>
                <a:gd name="T68" fmla="*/ 0 w 1068"/>
                <a:gd name="T69" fmla="*/ 669 h 823"/>
                <a:gd name="T70" fmla="*/ 0 w 1068"/>
                <a:gd name="T71" fmla="*/ 822 h 823"/>
                <a:gd name="T72" fmla="*/ 1067 w 1068"/>
                <a:gd name="T73" fmla="*/ 822 h 823"/>
                <a:gd name="T74" fmla="*/ 1067 w 1068"/>
                <a:gd name="T75" fmla="*/ 669 h 823"/>
                <a:gd name="T76" fmla="*/ 976 w 1068"/>
                <a:gd name="T77" fmla="*/ 669 h 823"/>
                <a:gd name="T78" fmla="*/ 976 w 1068"/>
                <a:gd name="T79" fmla="*/ 69 h 823"/>
                <a:gd name="T80" fmla="*/ 1020 w 1068"/>
                <a:gd name="T81" fmla="*/ 69 h 823"/>
                <a:gd name="T82" fmla="*/ 1031 w 1068"/>
                <a:gd name="T83" fmla="*/ 0 h 823"/>
                <a:gd name="T84" fmla="*/ 35 w 1068"/>
                <a:gd name="T85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8" h="823">
                  <a:moveTo>
                    <a:pt x="189" y="404"/>
                  </a:moveTo>
                  <a:lnTo>
                    <a:pt x="366" y="404"/>
                  </a:lnTo>
                  <a:lnTo>
                    <a:pt x="366" y="586"/>
                  </a:lnTo>
                  <a:lnTo>
                    <a:pt x="189" y="586"/>
                  </a:lnTo>
                  <a:lnTo>
                    <a:pt x="189" y="404"/>
                  </a:lnTo>
                  <a:close/>
                  <a:moveTo>
                    <a:pt x="445" y="404"/>
                  </a:moveTo>
                  <a:lnTo>
                    <a:pt x="622" y="404"/>
                  </a:lnTo>
                  <a:lnTo>
                    <a:pt x="622" y="586"/>
                  </a:lnTo>
                  <a:lnTo>
                    <a:pt x="445" y="586"/>
                  </a:lnTo>
                  <a:lnTo>
                    <a:pt x="445" y="404"/>
                  </a:lnTo>
                  <a:close/>
                  <a:moveTo>
                    <a:pt x="700" y="404"/>
                  </a:moveTo>
                  <a:lnTo>
                    <a:pt x="877" y="404"/>
                  </a:lnTo>
                  <a:lnTo>
                    <a:pt x="877" y="586"/>
                  </a:lnTo>
                  <a:lnTo>
                    <a:pt x="700" y="586"/>
                  </a:lnTo>
                  <a:lnTo>
                    <a:pt x="700" y="404"/>
                  </a:lnTo>
                  <a:close/>
                  <a:moveTo>
                    <a:pt x="189" y="139"/>
                  </a:moveTo>
                  <a:lnTo>
                    <a:pt x="366" y="139"/>
                  </a:lnTo>
                  <a:lnTo>
                    <a:pt x="366" y="320"/>
                  </a:lnTo>
                  <a:lnTo>
                    <a:pt x="189" y="320"/>
                  </a:lnTo>
                  <a:lnTo>
                    <a:pt x="189" y="139"/>
                  </a:lnTo>
                  <a:close/>
                  <a:moveTo>
                    <a:pt x="445" y="139"/>
                  </a:moveTo>
                  <a:lnTo>
                    <a:pt x="622" y="139"/>
                  </a:lnTo>
                  <a:lnTo>
                    <a:pt x="622" y="320"/>
                  </a:lnTo>
                  <a:lnTo>
                    <a:pt x="445" y="320"/>
                  </a:lnTo>
                  <a:lnTo>
                    <a:pt x="445" y="139"/>
                  </a:lnTo>
                  <a:close/>
                  <a:moveTo>
                    <a:pt x="700" y="139"/>
                  </a:moveTo>
                  <a:lnTo>
                    <a:pt x="877" y="139"/>
                  </a:lnTo>
                  <a:lnTo>
                    <a:pt x="877" y="320"/>
                  </a:lnTo>
                  <a:lnTo>
                    <a:pt x="700" y="320"/>
                  </a:lnTo>
                  <a:lnTo>
                    <a:pt x="700" y="139"/>
                  </a:lnTo>
                  <a:close/>
                  <a:moveTo>
                    <a:pt x="35" y="0"/>
                  </a:moveTo>
                  <a:lnTo>
                    <a:pt x="46" y="69"/>
                  </a:lnTo>
                  <a:lnTo>
                    <a:pt x="90" y="69"/>
                  </a:lnTo>
                  <a:lnTo>
                    <a:pt x="90" y="669"/>
                  </a:lnTo>
                  <a:lnTo>
                    <a:pt x="0" y="669"/>
                  </a:lnTo>
                  <a:lnTo>
                    <a:pt x="0" y="822"/>
                  </a:lnTo>
                  <a:lnTo>
                    <a:pt x="1067" y="822"/>
                  </a:lnTo>
                  <a:lnTo>
                    <a:pt x="1067" y="669"/>
                  </a:lnTo>
                  <a:lnTo>
                    <a:pt x="976" y="669"/>
                  </a:lnTo>
                  <a:lnTo>
                    <a:pt x="976" y="69"/>
                  </a:lnTo>
                  <a:lnTo>
                    <a:pt x="1020" y="69"/>
                  </a:lnTo>
                  <a:lnTo>
                    <a:pt x="103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6" name="Freeform 5"/>
            <p:cNvSpPr>
              <a:spLocks noChangeArrowheads="1"/>
            </p:cNvSpPr>
            <p:nvPr/>
          </p:nvSpPr>
          <p:spPr bwMode="auto">
            <a:xfrm>
              <a:off x="5238261" y="4313238"/>
              <a:ext cx="107950" cy="88900"/>
            </a:xfrm>
            <a:custGeom>
              <a:avLst/>
              <a:gdLst>
                <a:gd name="T0" fmla="*/ 0 w 301"/>
                <a:gd name="T1" fmla="*/ 24 h 248"/>
                <a:gd name="T2" fmla="*/ 165 w 301"/>
                <a:gd name="T3" fmla="*/ 18 h 248"/>
                <a:gd name="T4" fmla="*/ 300 w 301"/>
                <a:gd name="T5" fmla="*/ 19 h 248"/>
                <a:gd name="T6" fmla="*/ 300 w 301"/>
                <a:gd name="T7" fmla="*/ 203 h 248"/>
                <a:gd name="T8" fmla="*/ 141 w 301"/>
                <a:gd name="T9" fmla="*/ 217 h 248"/>
                <a:gd name="T10" fmla="*/ 0 w 301"/>
                <a:gd name="T11" fmla="*/ 223 h 248"/>
                <a:gd name="T12" fmla="*/ 0 w 301"/>
                <a:gd name="T13" fmla="*/ 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48">
                  <a:moveTo>
                    <a:pt x="0" y="24"/>
                  </a:moveTo>
                  <a:cubicBezTo>
                    <a:pt x="47" y="9"/>
                    <a:pt x="106" y="0"/>
                    <a:pt x="165" y="18"/>
                  </a:cubicBezTo>
                  <a:cubicBezTo>
                    <a:pt x="211" y="32"/>
                    <a:pt x="247" y="51"/>
                    <a:pt x="300" y="19"/>
                  </a:cubicBezTo>
                  <a:lnTo>
                    <a:pt x="300" y="203"/>
                  </a:lnTo>
                  <a:cubicBezTo>
                    <a:pt x="247" y="239"/>
                    <a:pt x="197" y="247"/>
                    <a:pt x="141" y="217"/>
                  </a:cubicBezTo>
                  <a:cubicBezTo>
                    <a:pt x="93" y="191"/>
                    <a:pt x="39" y="192"/>
                    <a:pt x="0" y="223"/>
                  </a:cubicBezTo>
                  <a:lnTo>
                    <a:pt x="0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7" name="Freeform 6"/>
            <p:cNvSpPr>
              <a:spLocks noChangeArrowheads="1"/>
            </p:cNvSpPr>
            <p:nvPr/>
          </p:nvSpPr>
          <p:spPr bwMode="auto">
            <a:xfrm>
              <a:off x="5209686" y="4321175"/>
              <a:ext cx="20637" cy="111125"/>
            </a:xfrm>
            <a:custGeom>
              <a:avLst/>
              <a:gdLst>
                <a:gd name="T0" fmla="*/ 28 w 56"/>
                <a:gd name="T1" fmla="*/ 307 h 308"/>
                <a:gd name="T2" fmla="*/ 0 w 56"/>
                <a:gd name="T3" fmla="*/ 307 h 308"/>
                <a:gd name="T4" fmla="*/ 0 w 56"/>
                <a:gd name="T5" fmla="*/ 0 h 308"/>
                <a:gd name="T6" fmla="*/ 55 w 56"/>
                <a:gd name="T7" fmla="*/ 0 h 308"/>
                <a:gd name="T8" fmla="*/ 55 w 56"/>
                <a:gd name="T9" fmla="*/ 307 h 308"/>
                <a:gd name="T10" fmla="*/ 28 w 56"/>
                <a:gd name="T11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8">
                  <a:moveTo>
                    <a:pt x="28" y="307"/>
                  </a:moveTo>
                  <a:lnTo>
                    <a:pt x="0" y="307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307"/>
                  </a:lnTo>
                  <a:lnTo>
                    <a:pt x="28" y="3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sp>
        <p:nvSpPr>
          <p:cNvPr id="208" name="Freeform 9"/>
          <p:cNvSpPr>
            <a:spLocks noChangeArrowheads="1"/>
          </p:cNvSpPr>
          <p:nvPr/>
        </p:nvSpPr>
        <p:spPr bwMode="auto">
          <a:xfrm>
            <a:off x="6406094" y="2192719"/>
            <a:ext cx="672039" cy="626745"/>
          </a:xfrm>
          <a:custGeom>
            <a:avLst/>
            <a:gdLst>
              <a:gd name="T0" fmla="*/ 1020 w 1021"/>
              <a:gd name="T1" fmla="*/ 927 h 1049"/>
              <a:gd name="T2" fmla="*/ 962 w 1021"/>
              <a:gd name="T3" fmla="*/ 869 h 1049"/>
              <a:gd name="T4" fmla="*/ 58 w 1021"/>
              <a:gd name="T5" fmla="*/ 927 h 1049"/>
              <a:gd name="T6" fmla="*/ 0 w 1021"/>
              <a:gd name="T7" fmla="*/ 1048 h 1049"/>
              <a:gd name="T8" fmla="*/ 962 w 1021"/>
              <a:gd name="T9" fmla="*/ 367 h 1049"/>
              <a:gd name="T10" fmla="*/ 991 w 1021"/>
              <a:gd name="T11" fmla="*/ 318 h 1049"/>
              <a:gd name="T12" fmla="*/ 510 w 1021"/>
              <a:gd name="T13" fmla="*/ 0 h 1049"/>
              <a:gd name="T14" fmla="*/ 28 w 1021"/>
              <a:gd name="T15" fmla="*/ 318 h 1049"/>
              <a:gd name="T16" fmla="*/ 58 w 1021"/>
              <a:gd name="T17" fmla="*/ 367 h 1049"/>
              <a:gd name="T18" fmla="*/ 231 w 1021"/>
              <a:gd name="T19" fmla="*/ 792 h 1049"/>
              <a:gd name="T20" fmla="*/ 225 w 1021"/>
              <a:gd name="T21" fmla="*/ 437 h 1049"/>
              <a:gd name="T22" fmla="*/ 101 w 1021"/>
              <a:gd name="T23" fmla="*/ 405 h 1049"/>
              <a:gd name="T24" fmla="*/ 120 w 1021"/>
              <a:gd name="T25" fmla="*/ 437 h 1049"/>
              <a:gd name="T26" fmla="*/ 94 w 1021"/>
              <a:gd name="T27" fmla="*/ 792 h 1049"/>
              <a:gd name="T28" fmla="*/ 249 w 1021"/>
              <a:gd name="T29" fmla="*/ 833 h 1049"/>
              <a:gd name="T30" fmla="*/ 231 w 1021"/>
              <a:gd name="T31" fmla="*/ 792 h 1049"/>
              <a:gd name="T32" fmla="*/ 802 w 1021"/>
              <a:gd name="T33" fmla="*/ 437 h 1049"/>
              <a:gd name="T34" fmla="*/ 783 w 1021"/>
              <a:gd name="T35" fmla="*/ 405 h 1049"/>
              <a:gd name="T36" fmla="*/ 908 w 1021"/>
              <a:gd name="T37" fmla="*/ 437 h 1049"/>
              <a:gd name="T38" fmla="*/ 913 w 1021"/>
              <a:gd name="T39" fmla="*/ 792 h 1049"/>
              <a:gd name="T40" fmla="*/ 932 w 1021"/>
              <a:gd name="T41" fmla="*/ 833 h 1049"/>
              <a:gd name="T42" fmla="*/ 776 w 1021"/>
              <a:gd name="T43" fmla="*/ 792 h 1049"/>
              <a:gd name="T44" fmla="*/ 562 w 1021"/>
              <a:gd name="T45" fmla="*/ 792 h 1049"/>
              <a:gd name="T46" fmla="*/ 567 w 1021"/>
              <a:gd name="T47" fmla="*/ 437 h 1049"/>
              <a:gd name="T48" fmla="*/ 691 w 1021"/>
              <a:gd name="T49" fmla="*/ 405 h 1049"/>
              <a:gd name="T50" fmla="*/ 672 w 1021"/>
              <a:gd name="T51" fmla="*/ 437 h 1049"/>
              <a:gd name="T52" fmla="*/ 698 w 1021"/>
              <a:gd name="T53" fmla="*/ 792 h 1049"/>
              <a:gd name="T54" fmla="*/ 543 w 1021"/>
              <a:gd name="T55" fmla="*/ 833 h 1049"/>
              <a:gd name="T56" fmla="*/ 562 w 1021"/>
              <a:gd name="T57" fmla="*/ 792 h 1049"/>
              <a:gd name="T58" fmla="*/ 445 w 1021"/>
              <a:gd name="T59" fmla="*/ 437 h 1049"/>
              <a:gd name="T60" fmla="*/ 464 w 1021"/>
              <a:gd name="T61" fmla="*/ 405 h 1049"/>
              <a:gd name="T62" fmla="*/ 339 w 1021"/>
              <a:gd name="T63" fmla="*/ 437 h 1049"/>
              <a:gd name="T64" fmla="*/ 334 w 1021"/>
              <a:gd name="T65" fmla="*/ 792 h 1049"/>
              <a:gd name="T66" fmla="*/ 315 w 1021"/>
              <a:gd name="T67" fmla="*/ 833 h 1049"/>
              <a:gd name="T68" fmla="*/ 471 w 1021"/>
              <a:gd name="T69" fmla="*/ 792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1" h="1049">
                <a:moveTo>
                  <a:pt x="1020" y="1048"/>
                </a:moveTo>
                <a:lnTo>
                  <a:pt x="1020" y="927"/>
                </a:lnTo>
                <a:lnTo>
                  <a:pt x="962" y="927"/>
                </a:lnTo>
                <a:lnTo>
                  <a:pt x="962" y="869"/>
                </a:lnTo>
                <a:lnTo>
                  <a:pt x="58" y="869"/>
                </a:lnTo>
                <a:lnTo>
                  <a:pt x="58" y="927"/>
                </a:lnTo>
                <a:lnTo>
                  <a:pt x="0" y="927"/>
                </a:lnTo>
                <a:lnTo>
                  <a:pt x="0" y="1048"/>
                </a:lnTo>
                <a:lnTo>
                  <a:pt x="1020" y="1048"/>
                </a:lnTo>
                <a:close/>
                <a:moveTo>
                  <a:pt x="962" y="367"/>
                </a:moveTo>
                <a:lnTo>
                  <a:pt x="962" y="318"/>
                </a:lnTo>
                <a:lnTo>
                  <a:pt x="991" y="318"/>
                </a:lnTo>
                <a:lnTo>
                  <a:pt x="991" y="236"/>
                </a:lnTo>
                <a:cubicBezTo>
                  <a:pt x="831" y="157"/>
                  <a:pt x="670" y="79"/>
                  <a:pt x="510" y="0"/>
                </a:cubicBezTo>
                <a:cubicBezTo>
                  <a:pt x="350" y="79"/>
                  <a:pt x="189" y="157"/>
                  <a:pt x="28" y="236"/>
                </a:cubicBezTo>
                <a:lnTo>
                  <a:pt x="28" y="318"/>
                </a:lnTo>
                <a:lnTo>
                  <a:pt x="58" y="318"/>
                </a:lnTo>
                <a:lnTo>
                  <a:pt x="58" y="367"/>
                </a:lnTo>
                <a:lnTo>
                  <a:pt x="962" y="367"/>
                </a:lnTo>
                <a:close/>
                <a:moveTo>
                  <a:pt x="231" y="792"/>
                </a:moveTo>
                <a:lnTo>
                  <a:pt x="217" y="437"/>
                </a:lnTo>
                <a:lnTo>
                  <a:pt x="225" y="437"/>
                </a:lnTo>
                <a:lnTo>
                  <a:pt x="237" y="405"/>
                </a:lnTo>
                <a:lnTo>
                  <a:pt x="101" y="405"/>
                </a:lnTo>
                <a:lnTo>
                  <a:pt x="112" y="437"/>
                </a:lnTo>
                <a:lnTo>
                  <a:pt x="120" y="437"/>
                </a:lnTo>
                <a:lnTo>
                  <a:pt x="106" y="792"/>
                </a:lnTo>
                <a:lnTo>
                  <a:pt x="94" y="792"/>
                </a:lnTo>
                <a:lnTo>
                  <a:pt x="88" y="833"/>
                </a:lnTo>
                <a:lnTo>
                  <a:pt x="249" y="833"/>
                </a:lnTo>
                <a:lnTo>
                  <a:pt x="243" y="792"/>
                </a:lnTo>
                <a:lnTo>
                  <a:pt x="231" y="792"/>
                </a:lnTo>
                <a:close/>
                <a:moveTo>
                  <a:pt x="789" y="792"/>
                </a:moveTo>
                <a:lnTo>
                  <a:pt x="802" y="437"/>
                </a:lnTo>
                <a:lnTo>
                  <a:pt x="794" y="437"/>
                </a:lnTo>
                <a:lnTo>
                  <a:pt x="783" y="405"/>
                </a:lnTo>
                <a:lnTo>
                  <a:pt x="919" y="405"/>
                </a:lnTo>
                <a:lnTo>
                  <a:pt x="908" y="437"/>
                </a:lnTo>
                <a:lnTo>
                  <a:pt x="899" y="437"/>
                </a:lnTo>
                <a:lnTo>
                  <a:pt x="913" y="792"/>
                </a:lnTo>
                <a:lnTo>
                  <a:pt x="925" y="792"/>
                </a:lnTo>
                <a:lnTo>
                  <a:pt x="932" y="833"/>
                </a:lnTo>
                <a:lnTo>
                  <a:pt x="770" y="833"/>
                </a:lnTo>
                <a:lnTo>
                  <a:pt x="776" y="792"/>
                </a:lnTo>
                <a:lnTo>
                  <a:pt x="789" y="792"/>
                </a:lnTo>
                <a:close/>
                <a:moveTo>
                  <a:pt x="562" y="792"/>
                </a:moveTo>
                <a:lnTo>
                  <a:pt x="576" y="437"/>
                </a:lnTo>
                <a:lnTo>
                  <a:pt x="567" y="437"/>
                </a:lnTo>
                <a:lnTo>
                  <a:pt x="556" y="405"/>
                </a:lnTo>
                <a:lnTo>
                  <a:pt x="691" y="405"/>
                </a:lnTo>
                <a:lnTo>
                  <a:pt x="680" y="437"/>
                </a:lnTo>
                <a:lnTo>
                  <a:pt x="672" y="437"/>
                </a:lnTo>
                <a:lnTo>
                  <a:pt x="685" y="792"/>
                </a:lnTo>
                <a:lnTo>
                  <a:pt x="698" y="792"/>
                </a:lnTo>
                <a:lnTo>
                  <a:pt x="704" y="833"/>
                </a:lnTo>
                <a:lnTo>
                  <a:pt x="543" y="833"/>
                </a:lnTo>
                <a:lnTo>
                  <a:pt x="550" y="792"/>
                </a:lnTo>
                <a:lnTo>
                  <a:pt x="562" y="792"/>
                </a:lnTo>
                <a:close/>
                <a:moveTo>
                  <a:pt x="459" y="792"/>
                </a:moveTo>
                <a:lnTo>
                  <a:pt x="445" y="437"/>
                </a:lnTo>
                <a:lnTo>
                  <a:pt x="453" y="437"/>
                </a:lnTo>
                <a:lnTo>
                  <a:pt x="464" y="405"/>
                </a:lnTo>
                <a:lnTo>
                  <a:pt x="328" y="405"/>
                </a:lnTo>
                <a:lnTo>
                  <a:pt x="339" y="437"/>
                </a:lnTo>
                <a:lnTo>
                  <a:pt x="348" y="437"/>
                </a:lnTo>
                <a:lnTo>
                  <a:pt x="334" y="792"/>
                </a:lnTo>
                <a:lnTo>
                  <a:pt x="322" y="792"/>
                </a:lnTo>
                <a:lnTo>
                  <a:pt x="315" y="833"/>
                </a:lnTo>
                <a:lnTo>
                  <a:pt x="477" y="833"/>
                </a:lnTo>
                <a:lnTo>
                  <a:pt x="471" y="792"/>
                </a:lnTo>
                <a:lnTo>
                  <a:pt x="459" y="79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627222" y="3856280"/>
            <a:ext cx="706396" cy="555329"/>
            <a:chOff x="5197475" y="4332288"/>
            <a:chExt cx="527050" cy="414337"/>
          </a:xfrm>
          <a:solidFill>
            <a:srgbClr val="73C4C3"/>
          </a:solidFill>
        </p:grpSpPr>
        <p:sp>
          <p:nvSpPr>
            <p:cNvPr id="249" name="Freeform 9"/>
            <p:cNvSpPr>
              <a:spLocks noChangeArrowheads="1"/>
            </p:cNvSpPr>
            <p:nvPr/>
          </p:nvSpPr>
          <p:spPr bwMode="auto">
            <a:xfrm>
              <a:off x="5573713" y="4649788"/>
              <a:ext cx="150812" cy="96837"/>
            </a:xfrm>
            <a:custGeom>
              <a:avLst/>
              <a:gdLst>
                <a:gd name="T0" fmla="*/ 371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1 w 419"/>
                <a:gd name="T7" fmla="*/ 267 h 268"/>
                <a:gd name="T8" fmla="*/ 48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8 w 419"/>
                <a:gd name="T15" fmla="*/ 0 h 268"/>
                <a:gd name="T16" fmla="*/ 371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1" y="0"/>
                  </a:moveTo>
                  <a:cubicBezTo>
                    <a:pt x="397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7" y="267"/>
                    <a:pt x="371" y="267"/>
                  </a:cubicBezTo>
                  <a:lnTo>
                    <a:pt x="48" y="267"/>
                  </a:lnTo>
                  <a:cubicBezTo>
                    <a:pt x="22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2" y="0"/>
                    <a:pt x="48" y="0"/>
                  </a:cubicBezTo>
                  <a:lnTo>
                    <a:pt x="37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10"/>
            <p:cNvSpPr>
              <a:spLocks noChangeArrowheads="1"/>
            </p:cNvSpPr>
            <p:nvPr/>
          </p:nvSpPr>
          <p:spPr bwMode="auto">
            <a:xfrm>
              <a:off x="5251450" y="4522788"/>
              <a:ext cx="422275" cy="98425"/>
            </a:xfrm>
            <a:custGeom>
              <a:avLst/>
              <a:gdLst>
                <a:gd name="T0" fmla="*/ 1032 w 1175"/>
                <a:gd name="T1" fmla="*/ 142 h 274"/>
                <a:gd name="T2" fmla="*/ 651 w 1175"/>
                <a:gd name="T3" fmla="*/ 142 h 274"/>
                <a:gd name="T4" fmla="*/ 651 w 1175"/>
                <a:gd name="T5" fmla="*/ 273 h 274"/>
                <a:gd name="T6" fmla="*/ 509 w 1175"/>
                <a:gd name="T7" fmla="*/ 273 h 274"/>
                <a:gd name="T8" fmla="*/ 509 w 1175"/>
                <a:gd name="T9" fmla="*/ 142 h 274"/>
                <a:gd name="T10" fmla="*/ 142 w 1175"/>
                <a:gd name="T11" fmla="*/ 142 h 274"/>
                <a:gd name="T12" fmla="*/ 142 w 1175"/>
                <a:gd name="T13" fmla="*/ 273 h 274"/>
                <a:gd name="T14" fmla="*/ 0 w 1175"/>
                <a:gd name="T15" fmla="*/ 273 h 274"/>
                <a:gd name="T16" fmla="*/ 0 w 1175"/>
                <a:gd name="T17" fmla="*/ 71 h 274"/>
                <a:gd name="T18" fmla="*/ 71 w 1175"/>
                <a:gd name="T19" fmla="*/ 0 h 274"/>
                <a:gd name="T20" fmla="*/ 1103 w 1175"/>
                <a:gd name="T21" fmla="*/ 0 h 274"/>
                <a:gd name="T22" fmla="*/ 1174 w 1175"/>
                <a:gd name="T23" fmla="*/ 71 h 274"/>
                <a:gd name="T24" fmla="*/ 1174 w 1175"/>
                <a:gd name="T25" fmla="*/ 273 h 274"/>
                <a:gd name="T26" fmla="*/ 1032 w 1175"/>
                <a:gd name="T27" fmla="*/ 273 h 274"/>
                <a:gd name="T28" fmla="*/ 1032 w 1175"/>
                <a:gd name="T29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5" h="274">
                  <a:moveTo>
                    <a:pt x="1032" y="142"/>
                  </a:moveTo>
                  <a:lnTo>
                    <a:pt x="651" y="142"/>
                  </a:lnTo>
                  <a:lnTo>
                    <a:pt x="651" y="273"/>
                  </a:lnTo>
                  <a:lnTo>
                    <a:pt x="509" y="273"/>
                  </a:lnTo>
                  <a:lnTo>
                    <a:pt x="509" y="142"/>
                  </a:lnTo>
                  <a:lnTo>
                    <a:pt x="142" y="142"/>
                  </a:lnTo>
                  <a:lnTo>
                    <a:pt x="142" y="273"/>
                  </a:lnTo>
                  <a:lnTo>
                    <a:pt x="0" y="273"/>
                  </a:lnTo>
                  <a:lnTo>
                    <a:pt x="0" y="71"/>
                  </a:lnTo>
                  <a:cubicBezTo>
                    <a:pt x="0" y="32"/>
                    <a:pt x="32" y="0"/>
                    <a:pt x="71" y="0"/>
                  </a:cubicBezTo>
                  <a:lnTo>
                    <a:pt x="1103" y="0"/>
                  </a:lnTo>
                  <a:cubicBezTo>
                    <a:pt x="1142" y="0"/>
                    <a:pt x="1174" y="32"/>
                    <a:pt x="1174" y="71"/>
                  </a:cubicBezTo>
                  <a:lnTo>
                    <a:pt x="1174" y="273"/>
                  </a:lnTo>
                  <a:lnTo>
                    <a:pt x="1032" y="273"/>
                  </a:lnTo>
                  <a:lnTo>
                    <a:pt x="1032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1" name="Freeform 11"/>
            <p:cNvSpPr>
              <a:spLocks noChangeArrowheads="1"/>
            </p:cNvSpPr>
            <p:nvPr/>
          </p:nvSpPr>
          <p:spPr bwMode="auto">
            <a:xfrm>
              <a:off x="5367338" y="4332288"/>
              <a:ext cx="185737" cy="161925"/>
            </a:xfrm>
            <a:custGeom>
              <a:avLst/>
              <a:gdLst>
                <a:gd name="T0" fmla="*/ 329 w 517"/>
                <a:gd name="T1" fmla="*/ 314 h 449"/>
                <a:gd name="T2" fmla="*/ 329 w 517"/>
                <a:gd name="T3" fmla="*/ 448 h 449"/>
                <a:gd name="T4" fmla="*/ 187 w 517"/>
                <a:gd name="T5" fmla="*/ 448 h 449"/>
                <a:gd name="T6" fmla="*/ 187 w 517"/>
                <a:gd name="T7" fmla="*/ 314 h 449"/>
                <a:gd name="T8" fmla="*/ 47 w 517"/>
                <a:gd name="T9" fmla="*/ 314 h 449"/>
                <a:gd name="T10" fmla="*/ 0 w 517"/>
                <a:gd name="T11" fmla="*/ 267 h 449"/>
                <a:gd name="T12" fmla="*/ 0 w 517"/>
                <a:gd name="T13" fmla="*/ 47 h 449"/>
                <a:gd name="T14" fmla="*/ 47 w 517"/>
                <a:gd name="T15" fmla="*/ 0 h 449"/>
                <a:gd name="T16" fmla="*/ 469 w 517"/>
                <a:gd name="T17" fmla="*/ 0 h 449"/>
                <a:gd name="T18" fmla="*/ 516 w 517"/>
                <a:gd name="T19" fmla="*/ 47 h 449"/>
                <a:gd name="T20" fmla="*/ 516 w 517"/>
                <a:gd name="T21" fmla="*/ 267 h 449"/>
                <a:gd name="T22" fmla="*/ 469 w 517"/>
                <a:gd name="T23" fmla="*/ 314 h 449"/>
                <a:gd name="T24" fmla="*/ 329 w 517"/>
                <a:gd name="T25" fmla="*/ 31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449">
                  <a:moveTo>
                    <a:pt x="329" y="314"/>
                  </a:moveTo>
                  <a:lnTo>
                    <a:pt x="329" y="448"/>
                  </a:lnTo>
                  <a:lnTo>
                    <a:pt x="187" y="448"/>
                  </a:lnTo>
                  <a:lnTo>
                    <a:pt x="187" y="314"/>
                  </a:lnTo>
                  <a:lnTo>
                    <a:pt x="47" y="314"/>
                  </a:lnTo>
                  <a:cubicBezTo>
                    <a:pt x="21" y="314"/>
                    <a:pt x="0" y="293"/>
                    <a:pt x="0" y="267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469" y="0"/>
                  </a:lnTo>
                  <a:cubicBezTo>
                    <a:pt x="495" y="0"/>
                    <a:pt x="516" y="21"/>
                    <a:pt x="516" y="47"/>
                  </a:cubicBezTo>
                  <a:lnTo>
                    <a:pt x="516" y="267"/>
                  </a:lnTo>
                  <a:cubicBezTo>
                    <a:pt x="516" y="293"/>
                    <a:pt x="495" y="314"/>
                    <a:pt x="469" y="314"/>
                  </a:cubicBezTo>
                  <a:lnTo>
                    <a:pt x="329" y="31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2" name="Freeform 12"/>
            <p:cNvSpPr>
              <a:spLocks noChangeArrowheads="1"/>
            </p:cNvSpPr>
            <p:nvPr/>
          </p:nvSpPr>
          <p:spPr bwMode="auto">
            <a:xfrm>
              <a:off x="5386388" y="4649788"/>
              <a:ext cx="150812" cy="96837"/>
            </a:xfrm>
            <a:custGeom>
              <a:avLst/>
              <a:gdLst>
                <a:gd name="T0" fmla="*/ 370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0 w 419"/>
                <a:gd name="T7" fmla="*/ 267 h 268"/>
                <a:gd name="T8" fmla="*/ 47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7 w 419"/>
                <a:gd name="T15" fmla="*/ 0 h 268"/>
                <a:gd name="T16" fmla="*/ 370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0" y="0"/>
                  </a:moveTo>
                  <a:cubicBezTo>
                    <a:pt x="396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13"/>
            <p:cNvSpPr>
              <a:spLocks noChangeArrowheads="1"/>
            </p:cNvSpPr>
            <p:nvPr/>
          </p:nvSpPr>
          <p:spPr bwMode="auto">
            <a:xfrm>
              <a:off x="5197475" y="4649788"/>
              <a:ext cx="150813" cy="96837"/>
            </a:xfrm>
            <a:custGeom>
              <a:avLst/>
              <a:gdLst>
                <a:gd name="T0" fmla="*/ 370 w 418"/>
                <a:gd name="T1" fmla="*/ 0 h 268"/>
                <a:gd name="T2" fmla="*/ 417 w 418"/>
                <a:gd name="T3" fmla="*/ 47 h 268"/>
                <a:gd name="T4" fmla="*/ 417 w 418"/>
                <a:gd name="T5" fmla="*/ 219 h 268"/>
                <a:gd name="T6" fmla="*/ 370 w 418"/>
                <a:gd name="T7" fmla="*/ 267 h 268"/>
                <a:gd name="T8" fmla="*/ 47 w 418"/>
                <a:gd name="T9" fmla="*/ 267 h 268"/>
                <a:gd name="T10" fmla="*/ 0 w 418"/>
                <a:gd name="T11" fmla="*/ 219 h 268"/>
                <a:gd name="T12" fmla="*/ 0 w 418"/>
                <a:gd name="T13" fmla="*/ 47 h 268"/>
                <a:gd name="T14" fmla="*/ 47 w 418"/>
                <a:gd name="T15" fmla="*/ 0 h 268"/>
                <a:gd name="T16" fmla="*/ 370 w 418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268">
                  <a:moveTo>
                    <a:pt x="370" y="0"/>
                  </a:moveTo>
                  <a:cubicBezTo>
                    <a:pt x="396" y="0"/>
                    <a:pt x="417" y="21"/>
                    <a:pt x="417" y="47"/>
                  </a:cubicBezTo>
                  <a:lnTo>
                    <a:pt x="417" y="219"/>
                  </a:lnTo>
                  <a:cubicBezTo>
                    <a:pt x="417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251826" y="2172464"/>
            <a:ext cx="648882" cy="648882"/>
            <a:chOff x="4521200" y="3495675"/>
            <a:chExt cx="569913" cy="569913"/>
          </a:xfrm>
          <a:solidFill>
            <a:srgbClr val="73C4C3"/>
          </a:solidFill>
        </p:grpSpPr>
        <p:sp>
          <p:nvSpPr>
            <p:cNvPr id="307" name="Freeform 1"/>
            <p:cNvSpPr>
              <a:spLocks noChangeArrowheads="1"/>
            </p:cNvSpPr>
            <p:nvPr/>
          </p:nvSpPr>
          <p:spPr bwMode="auto">
            <a:xfrm>
              <a:off x="4757738" y="3719513"/>
              <a:ext cx="109537" cy="109537"/>
            </a:xfrm>
            <a:custGeom>
              <a:avLst/>
              <a:gdLst>
                <a:gd name="T0" fmla="*/ 152 w 304"/>
                <a:gd name="T1" fmla="*/ 304 h 305"/>
                <a:gd name="T2" fmla="*/ 303 w 304"/>
                <a:gd name="T3" fmla="*/ 152 h 305"/>
                <a:gd name="T4" fmla="*/ 152 w 304"/>
                <a:gd name="T5" fmla="*/ 0 h 305"/>
                <a:gd name="T6" fmla="*/ 0 w 304"/>
                <a:gd name="T7" fmla="*/ 152 h 305"/>
                <a:gd name="T8" fmla="*/ 152 w 304"/>
                <a:gd name="T9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5">
                  <a:moveTo>
                    <a:pt x="152" y="304"/>
                  </a:moveTo>
                  <a:cubicBezTo>
                    <a:pt x="235" y="304"/>
                    <a:pt x="303" y="236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2"/>
            <p:cNvSpPr>
              <a:spLocks noChangeArrowheads="1"/>
            </p:cNvSpPr>
            <p:nvPr/>
          </p:nvSpPr>
          <p:spPr bwMode="auto">
            <a:xfrm>
              <a:off x="4643438" y="3603625"/>
              <a:ext cx="339725" cy="339725"/>
            </a:xfrm>
            <a:custGeom>
              <a:avLst/>
              <a:gdLst>
                <a:gd name="T0" fmla="*/ 308 w 943"/>
                <a:gd name="T1" fmla="*/ 768 h 942"/>
                <a:gd name="T2" fmla="*/ 471 w 943"/>
                <a:gd name="T3" fmla="*/ 810 h 942"/>
                <a:gd name="T4" fmla="*/ 811 w 943"/>
                <a:gd name="T5" fmla="*/ 471 h 942"/>
                <a:gd name="T6" fmla="*/ 471 w 943"/>
                <a:gd name="T7" fmla="*/ 131 h 942"/>
                <a:gd name="T8" fmla="*/ 131 w 943"/>
                <a:gd name="T9" fmla="*/ 471 h 942"/>
                <a:gd name="T10" fmla="*/ 178 w 943"/>
                <a:gd name="T11" fmla="*/ 644 h 942"/>
                <a:gd name="T12" fmla="*/ 53 w 943"/>
                <a:gd name="T13" fmla="*/ 687 h 942"/>
                <a:gd name="T14" fmla="*/ 37 w 943"/>
                <a:gd name="T15" fmla="*/ 654 h 942"/>
                <a:gd name="T16" fmla="*/ 0 w 943"/>
                <a:gd name="T17" fmla="*/ 471 h 942"/>
                <a:gd name="T18" fmla="*/ 37 w 943"/>
                <a:gd name="T19" fmla="*/ 288 h 942"/>
                <a:gd name="T20" fmla="*/ 137 w 943"/>
                <a:gd name="T21" fmla="*/ 138 h 942"/>
                <a:gd name="T22" fmla="*/ 287 w 943"/>
                <a:gd name="T23" fmla="*/ 37 h 942"/>
                <a:gd name="T24" fmla="*/ 471 w 943"/>
                <a:gd name="T25" fmla="*/ 0 h 942"/>
                <a:gd name="T26" fmla="*/ 654 w 943"/>
                <a:gd name="T27" fmla="*/ 37 h 942"/>
                <a:gd name="T28" fmla="*/ 804 w 943"/>
                <a:gd name="T29" fmla="*/ 138 h 942"/>
                <a:gd name="T30" fmla="*/ 905 w 943"/>
                <a:gd name="T31" fmla="*/ 288 h 942"/>
                <a:gd name="T32" fmla="*/ 942 w 943"/>
                <a:gd name="T33" fmla="*/ 471 h 942"/>
                <a:gd name="T34" fmla="*/ 905 w 943"/>
                <a:gd name="T35" fmla="*/ 654 h 942"/>
                <a:gd name="T36" fmla="*/ 804 w 943"/>
                <a:gd name="T37" fmla="*/ 803 h 942"/>
                <a:gd name="T38" fmla="*/ 654 w 943"/>
                <a:gd name="T39" fmla="*/ 904 h 942"/>
                <a:gd name="T40" fmla="*/ 471 w 943"/>
                <a:gd name="T41" fmla="*/ 941 h 942"/>
                <a:gd name="T42" fmla="*/ 287 w 943"/>
                <a:gd name="T43" fmla="*/ 904 h 942"/>
                <a:gd name="T44" fmla="*/ 256 w 943"/>
                <a:gd name="T45" fmla="*/ 890 h 942"/>
                <a:gd name="T46" fmla="*/ 308 w 943"/>
                <a:gd name="T47" fmla="*/ 76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3" h="942">
                  <a:moveTo>
                    <a:pt x="308" y="768"/>
                  </a:moveTo>
                  <a:cubicBezTo>
                    <a:pt x="356" y="795"/>
                    <a:pt x="412" y="810"/>
                    <a:pt x="471" y="810"/>
                  </a:cubicBezTo>
                  <a:cubicBezTo>
                    <a:pt x="658" y="810"/>
                    <a:pt x="811" y="658"/>
                    <a:pt x="811" y="471"/>
                  </a:cubicBezTo>
                  <a:cubicBezTo>
                    <a:pt x="811" y="284"/>
                    <a:pt x="658" y="131"/>
                    <a:pt x="471" y="131"/>
                  </a:cubicBezTo>
                  <a:cubicBezTo>
                    <a:pt x="283" y="131"/>
                    <a:pt x="131" y="284"/>
                    <a:pt x="131" y="471"/>
                  </a:cubicBezTo>
                  <a:cubicBezTo>
                    <a:pt x="131" y="534"/>
                    <a:pt x="148" y="593"/>
                    <a:pt x="178" y="644"/>
                  </a:cubicBezTo>
                  <a:lnTo>
                    <a:pt x="53" y="687"/>
                  </a:lnTo>
                  <a:cubicBezTo>
                    <a:pt x="47" y="676"/>
                    <a:pt x="42" y="666"/>
                    <a:pt x="37" y="654"/>
                  </a:cubicBezTo>
                  <a:cubicBezTo>
                    <a:pt x="13" y="596"/>
                    <a:pt x="0" y="535"/>
                    <a:pt x="0" y="471"/>
                  </a:cubicBezTo>
                  <a:cubicBezTo>
                    <a:pt x="0" y="407"/>
                    <a:pt x="13" y="346"/>
                    <a:pt x="37" y="288"/>
                  </a:cubicBezTo>
                  <a:cubicBezTo>
                    <a:pt x="61" y="231"/>
                    <a:pt x="95" y="181"/>
                    <a:pt x="137" y="138"/>
                  </a:cubicBezTo>
                  <a:cubicBezTo>
                    <a:pt x="181" y="94"/>
                    <a:pt x="231" y="60"/>
                    <a:pt x="287" y="37"/>
                  </a:cubicBezTo>
                  <a:cubicBezTo>
                    <a:pt x="345" y="12"/>
                    <a:pt x="408" y="0"/>
                    <a:pt x="471" y="0"/>
                  </a:cubicBezTo>
                  <a:cubicBezTo>
                    <a:pt x="535" y="0"/>
                    <a:pt x="596" y="12"/>
                    <a:pt x="654" y="37"/>
                  </a:cubicBezTo>
                  <a:cubicBezTo>
                    <a:pt x="710" y="60"/>
                    <a:pt x="761" y="94"/>
                    <a:pt x="804" y="138"/>
                  </a:cubicBezTo>
                  <a:cubicBezTo>
                    <a:pt x="847" y="181"/>
                    <a:pt x="881" y="231"/>
                    <a:pt x="905" y="288"/>
                  </a:cubicBezTo>
                  <a:cubicBezTo>
                    <a:pt x="929" y="346"/>
                    <a:pt x="942" y="407"/>
                    <a:pt x="942" y="471"/>
                  </a:cubicBezTo>
                  <a:cubicBezTo>
                    <a:pt x="942" y="535"/>
                    <a:pt x="929" y="596"/>
                    <a:pt x="905" y="654"/>
                  </a:cubicBezTo>
                  <a:cubicBezTo>
                    <a:pt x="881" y="710"/>
                    <a:pt x="847" y="760"/>
                    <a:pt x="804" y="803"/>
                  </a:cubicBezTo>
                  <a:cubicBezTo>
                    <a:pt x="761" y="847"/>
                    <a:pt x="710" y="881"/>
                    <a:pt x="654" y="904"/>
                  </a:cubicBezTo>
                  <a:cubicBezTo>
                    <a:pt x="596" y="929"/>
                    <a:pt x="535" y="941"/>
                    <a:pt x="471" y="941"/>
                  </a:cubicBezTo>
                  <a:cubicBezTo>
                    <a:pt x="408" y="941"/>
                    <a:pt x="345" y="929"/>
                    <a:pt x="287" y="904"/>
                  </a:cubicBezTo>
                  <a:cubicBezTo>
                    <a:pt x="277" y="900"/>
                    <a:pt x="266" y="895"/>
                    <a:pt x="256" y="890"/>
                  </a:cubicBezTo>
                  <a:lnTo>
                    <a:pt x="308" y="7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3"/>
            <p:cNvSpPr>
              <a:spLocks noChangeArrowheads="1"/>
            </p:cNvSpPr>
            <p:nvPr/>
          </p:nvSpPr>
          <p:spPr bwMode="auto">
            <a:xfrm>
              <a:off x="4533900" y="3495675"/>
              <a:ext cx="557213" cy="557213"/>
            </a:xfrm>
            <a:custGeom>
              <a:avLst/>
              <a:gdLst>
                <a:gd name="T0" fmla="*/ 492 w 1549"/>
                <a:gd name="T1" fmla="*/ 1351 h 1548"/>
                <a:gd name="T2" fmla="*/ 774 w 1549"/>
                <a:gd name="T3" fmla="*/ 1416 h 1548"/>
                <a:gd name="T4" fmla="*/ 1416 w 1549"/>
                <a:gd name="T5" fmla="*/ 774 h 1548"/>
                <a:gd name="T6" fmla="*/ 774 w 1549"/>
                <a:gd name="T7" fmla="*/ 131 h 1548"/>
                <a:gd name="T8" fmla="*/ 132 w 1549"/>
                <a:gd name="T9" fmla="*/ 774 h 1548"/>
                <a:gd name="T10" fmla="*/ 193 w 1549"/>
                <a:gd name="T11" fmla="*/ 1046 h 1548"/>
                <a:gd name="T12" fmla="*/ 68 w 1549"/>
                <a:gd name="T13" fmla="*/ 1090 h 1548"/>
                <a:gd name="T14" fmla="*/ 61 w 1549"/>
                <a:gd name="T15" fmla="*/ 1074 h 1548"/>
                <a:gd name="T16" fmla="*/ 0 w 1549"/>
                <a:gd name="T17" fmla="*/ 774 h 1548"/>
                <a:gd name="T18" fmla="*/ 61 w 1549"/>
                <a:gd name="T19" fmla="*/ 473 h 1548"/>
                <a:gd name="T20" fmla="*/ 227 w 1549"/>
                <a:gd name="T21" fmla="*/ 227 h 1548"/>
                <a:gd name="T22" fmla="*/ 472 w 1549"/>
                <a:gd name="T23" fmla="*/ 61 h 1548"/>
                <a:gd name="T24" fmla="*/ 774 w 1549"/>
                <a:gd name="T25" fmla="*/ 0 h 1548"/>
                <a:gd name="T26" fmla="*/ 1075 w 1549"/>
                <a:gd name="T27" fmla="*/ 61 h 1548"/>
                <a:gd name="T28" fmla="*/ 1321 w 1549"/>
                <a:gd name="T29" fmla="*/ 227 h 1548"/>
                <a:gd name="T30" fmla="*/ 1487 w 1549"/>
                <a:gd name="T31" fmla="*/ 473 h 1548"/>
                <a:gd name="T32" fmla="*/ 1548 w 1549"/>
                <a:gd name="T33" fmla="*/ 774 h 1548"/>
                <a:gd name="T34" fmla="*/ 1487 w 1549"/>
                <a:gd name="T35" fmla="*/ 1074 h 1548"/>
                <a:gd name="T36" fmla="*/ 1321 w 1549"/>
                <a:gd name="T37" fmla="*/ 1320 h 1548"/>
                <a:gd name="T38" fmla="*/ 1075 w 1549"/>
                <a:gd name="T39" fmla="*/ 1486 h 1548"/>
                <a:gd name="T40" fmla="*/ 774 w 1549"/>
                <a:gd name="T41" fmla="*/ 1547 h 1548"/>
                <a:gd name="T42" fmla="*/ 472 w 1549"/>
                <a:gd name="T43" fmla="*/ 1486 h 1548"/>
                <a:gd name="T44" fmla="*/ 441 w 1549"/>
                <a:gd name="T45" fmla="*/ 1472 h 1548"/>
                <a:gd name="T46" fmla="*/ 492 w 1549"/>
                <a:gd name="T47" fmla="*/ 135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9" h="1548">
                  <a:moveTo>
                    <a:pt x="492" y="1351"/>
                  </a:moveTo>
                  <a:cubicBezTo>
                    <a:pt x="577" y="1392"/>
                    <a:pt x="673" y="1416"/>
                    <a:pt x="774" y="1416"/>
                  </a:cubicBezTo>
                  <a:cubicBezTo>
                    <a:pt x="1128" y="1416"/>
                    <a:pt x="1416" y="1127"/>
                    <a:pt x="1416" y="774"/>
                  </a:cubicBezTo>
                  <a:cubicBezTo>
                    <a:pt x="1416" y="420"/>
                    <a:pt x="1129" y="131"/>
                    <a:pt x="774" y="131"/>
                  </a:cubicBezTo>
                  <a:cubicBezTo>
                    <a:pt x="420" y="131"/>
                    <a:pt x="132" y="420"/>
                    <a:pt x="132" y="774"/>
                  </a:cubicBezTo>
                  <a:cubicBezTo>
                    <a:pt x="132" y="872"/>
                    <a:pt x="154" y="964"/>
                    <a:pt x="193" y="1046"/>
                  </a:cubicBezTo>
                  <a:lnTo>
                    <a:pt x="68" y="1090"/>
                  </a:lnTo>
                  <a:cubicBezTo>
                    <a:pt x="66" y="1085"/>
                    <a:pt x="64" y="1080"/>
                    <a:pt x="61" y="1074"/>
                  </a:cubicBezTo>
                  <a:cubicBezTo>
                    <a:pt x="21" y="979"/>
                    <a:pt x="0" y="878"/>
                    <a:pt x="0" y="774"/>
                  </a:cubicBezTo>
                  <a:cubicBezTo>
                    <a:pt x="0" y="670"/>
                    <a:pt x="21" y="568"/>
                    <a:pt x="61" y="473"/>
                  </a:cubicBezTo>
                  <a:cubicBezTo>
                    <a:pt x="100" y="380"/>
                    <a:pt x="156" y="298"/>
                    <a:pt x="227" y="227"/>
                  </a:cubicBezTo>
                  <a:cubicBezTo>
                    <a:pt x="298" y="156"/>
                    <a:pt x="381" y="100"/>
                    <a:pt x="472" y="61"/>
                  </a:cubicBezTo>
                  <a:cubicBezTo>
                    <a:pt x="568" y="20"/>
                    <a:pt x="669" y="0"/>
                    <a:pt x="774" y="0"/>
                  </a:cubicBezTo>
                  <a:cubicBezTo>
                    <a:pt x="878" y="0"/>
                    <a:pt x="980" y="20"/>
                    <a:pt x="1075" y="61"/>
                  </a:cubicBezTo>
                  <a:cubicBezTo>
                    <a:pt x="1167" y="100"/>
                    <a:pt x="1250" y="156"/>
                    <a:pt x="1321" y="227"/>
                  </a:cubicBezTo>
                  <a:cubicBezTo>
                    <a:pt x="1392" y="298"/>
                    <a:pt x="1448" y="380"/>
                    <a:pt x="1487" y="473"/>
                  </a:cubicBezTo>
                  <a:cubicBezTo>
                    <a:pt x="1527" y="568"/>
                    <a:pt x="1548" y="670"/>
                    <a:pt x="1548" y="774"/>
                  </a:cubicBezTo>
                  <a:cubicBezTo>
                    <a:pt x="1548" y="878"/>
                    <a:pt x="1527" y="979"/>
                    <a:pt x="1487" y="1074"/>
                  </a:cubicBezTo>
                  <a:cubicBezTo>
                    <a:pt x="1448" y="1167"/>
                    <a:pt x="1392" y="1249"/>
                    <a:pt x="1321" y="1320"/>
                  </a:cubicBezTo>
                  <a:cubicBezTo>
                    <a:pt x="1250" y="1392"/>
                    <a:pt x="1167" y="1447"/>
                    <a:pt x="1075" y="1486"/>
                  </a:cubicBezTo>
                  <a:cubicBezTo>
                    <a:pt x="980" y="1527"/>
                    <a:pt x="878" y="1547"/>
                    <a:pt x="774" y="1547"/>
                  </a:cubicBezTo>
                  <a:cubicBezTo>
                    <a:pt x="669" y="1547"/>
                    <a:pt x="568" y="1527"/>
                    <a:pt x="472" y="1486"/>
                  </a:cubicBezTo>
                  <a:cubicBezTo>
                    <a:pt x="462" y="1482"/>
                    <a:pt x="451" y="1477"/>
                    <a:pt x="441" y="1472"/>
                  </a:cubicBezTo>
                  <a:lnTo>
                    <a:pt x="492" y="13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"/>
            <p:cNvSpPr>
              <a:spLocks noChangeArrowheads="1"/>
            </p:cNvSpPr>
            <p:nvPr/>
          </p:nvSpPr>
          <p:spPr bwMode="auto">
            <a:xfrm>
              <a:off x="4527550" y="3840163"/>
              <a:ext cx="223838" cy="212725"/>
            </a:xfrm>
            <a:custGeom>
              <a:avLst/>
              <a:gdLst>
                <a:gd name="T0" fmla="*/ 622 w 623"/>
                <a:gd name="T1" fmla="*/ 0 h 591"/>
                <a:gd name="T2" fmla="*/ 371 w 623"/>
                <a:gd name="T3" fmla="*/ 590 h 591"/>
                <a:gd name="T4" fmla="*/ 263 w 623"/>
                <a:gd name="T5" fmla="*/ 328 h 591"/>
                <a:gd name="T6" fmla="*/ 0 w 623"/>
                <a:gd name="T7" fmla="*/ 216 h 591"/>
                <a:gd name="T8" fmla="*/ 622 w 623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591">
                  <a:moveTo>
                    <a:pt x="622" y="0"/>
                  </a:moveTo>
                  <a:lnTo>
                    <a:pt x="371" y="590"/>
                  </a:lnTo>
                  <a:lnTo>
                    <a:pt x="263" y="328"/>
                  </a:lnTo>
                  <a:lnTo>
                    <a:pt x="0" y="216"/>
                  </a:lnTo>
                  <a:lnTo>
                    <a:pt x="62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5"/>
            <p:cNvSpPr>
              <a:spLocks noChangeArrowheads="1"/>
            </p:cNvSpPr>
            <p:nvPr/>
          </p:nvSpPr>
          <p:spPr bwMode="auto">
            <a:xfrm>
              <a:off x="4521200" y="3937000"/>
              <a:ext cx="130175" cy="128588"/>
            </a:xfrm>
            <a:custGeom>
              <a:avLst/>
              <a:gdLst>
                <a:gd name="T0" fmla="*/ 308 w 360"/>
                <a:gd name="T1" fmla="*/ 50 h 359"/>
                <a:gd name="T2" fmla="*/ 359 w 360"/>
                <a:gd name="T3" fmla="*/ 101 h 359"/>
                <a:gd name="T4" fmla="*/ 101 w 360"/>
                <a:gd name="T5" fmla="*/ 358 h 359"/>
                <a:gd name="T6" fmla="*/ 0 w 360"/>
                <a:gd name="T7" fmla="*/ 257 h 359"/>
                <a:gd name="T8" fmla="*/ 257 w 360"/>
                <a:gd name="T9" fmla="*/ 0 h 359"/>
                <a:gd name="T10" fmla="*/ 308 w 360"/>
                <a:gd name="T11" fmla="*/ 5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359">
                  <a:moveTo>
                    <a:pt x="308" y="50"/>
                  </a:moveTo>
                  <a:lnTo>
                    <a:pt x="359" y="101"/>
                  </a:lnTo>
                  <a:lnTo>
                    <a:pt x="101" y="358"/>
                  </a:lnTo>
                  <a:lnTo>
                    <a:pt x="0" y="257"/>
                  </a:lnTo>
                  <a:lnTo>
                    <a:pt x="257" y="0"/>
                  </a:lnTo>
                  <a:lnTo>
                    <a:pt x="308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3662839" y="2202348"/>
            <a:ext cx="631955" cy="602217"/>
            <a:chOff x="3859213" y="3195638"/>
            <a:chExt cx="809625" cy="771525"/>
          </a:xfrm>
          <a:solidFill>
            <a:srgbClr val="73C4C3"/>
          </a:solidFill>
        </p:grpSpPr>
        <p:sp>
          <p:nvSpPr>
            <p:cNvPr id="313" name="Freeform 4"/>
            <p:cNvSpPr>
              <a:spLocks noChangeArrowheads="1"/>
            </p:cNvSpPr>
            <p:nvPr/>
          </p:nvSpPr>
          <p:spPr bwMode="auto">
            <a:xfrm>
              <a:off x="3859213" y="3195638"/>
              <a:ext cx="809625" cy="771525"/>
            </a:xfrm>
            <a:custGeom>
              <a:avLst/>
              <a:gdLst>
                <a:gd name="T0" fmla="*/ 2246 w 2247"/>
                <a:gd name="T1" fmla="*/ 1844 h 2144"/>
                <a:gd name="T2" fmla="*/ 2074 w 2247"/>
                <a:gd name="T3" fmla="*/ 1672 h 2144"/>
                <a:gd name="T4" fmla="*/ 471 w 2247"/>
                <a:gd name="T5" fmla="*/ 1672 h 2144"/>
                <a:gd name="T6" fmla="*/ 471 w 2247"/>
                <a:gd name="T7" fmla="*/ 133 h 2144"/>
                <a:gd name="T8" fmla="*/ 337 w 2247"/>
                <a:gd name="T9" fmla="*/ 0 h 2144"/>
                <a:gd name="T10" fmla="*/ 0 w 2247"/>
                <a:gd name="T11" fmla="*/ 0 h 2144"/>
                <a:gd name="T12" fmla="*/ 0 w 2247"/>
                <a:gd name="T13" fmla="*/ 1672 h 2144"/>
                <a:gd name="T14" fmla="*/ 0 w 2247"/>
                <a:gd name="T15" fmla="*/ 2132 h 2144"/>
                <a:gd name="T16" fmla="*/ 0 w 2247"/>
                <a:gd name="T17" fmla="*/ 2143 h 2144"/>
                <a:gd name="T18" fmla="*/ 2246 w 2247"/>
                <a:gd name="T19" fmla="*/ 2143 h 2144"/>
                <a:gd name="T20" fmla="*/ 2246 w 2247"/>
                <a:gd name="T21" fmla="*/ 184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7" h="2144">
                  <a:moveTo>
                    <a:pt x="2246" y="1844"/>
                  </a:moveTo>
                  <a:cubicBezTo>
                    <a:pt x="2246" y="1749"/>
                    <a:pt x="2169" y="1672"/>
                    <a:pt x="2074" y="1672"/>
                  </a:cubicBezTo>
                  <a:lnTo>
                    <a:pt x="471" y="1672"/>
                  </a:lnTo>
                  <a:lnTo>
                    <a:pt x="471" y="133"/>
                  </a:lnTo>
                  <a:cubicBezTo>
                    <a:pt x="471" y="59"/>
                    <a:pt x="411" y="0"/>
                    <a:pt x="337" y="0"/>
                  </a:cubicBezTo>
                  <a:lnTo>
                    <a:pt x="0" y="0"/>
                  </a:lnTo>
                  <a:lnTo>
                    <a:pt x="0" y="1672"/>
                  </a:lnTo>
                  <a:lnTo>
                    <a:pt x="0" y="2132"/>
                  </a:lnTo>
                  <a:lnTo>
                    <a:pt x="0" y="2143"/>
                  </a:lnTo>
                  <a:lnTo>
                    <a:pt x="2246" y="2143"/>
                  </a:lnTo>
                  <a:lnTo>
                    <a:pt x="2246" y="18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5"/>
            <p:cNvSpPr>
              <a:spLocks noChangeArrowheads="1"/>
            </p:cNvSpPr>
            <p:nvPr/>
          </p:nvSpPr>
          <p:spPr bwMode="auto">
            <a:xfrm>
              <a:off x="4070350" y="3314700"/>
              <a:ext cx="596900" cy="369888"/>
            </a:xfrm>
            <a:custGeom>
              <a:avLst/>
              <a:gdLst>
                <a:gd name="T0" fmla="*/ 1171 w 1659"/>
                <a:gd name="T1" fmla="*/ 272 h 1029"/>
                <a:gd name="T2" fmla="*/ 1172 w 1659"/>
                <a:gd name="T3" fmla="*/ 296 h 1029"/>
                <a:gd name="T4" fmla="*/ 988 w 1659"/>
                <a:gd name="T5" fmla="*/ 502 h 1029"/>
                <a:gd name="T6" fmla="*/ 965 w 1659"/>
                <a:gd name="T7" fmla="*/ 504 h 1029"/>
                <a:gd name="T8" fmla="*/ 580 w 1659"/>
                <a:gd name="T9" fmla="*/ 164 h 1029"/>
                <a:gd name="T10" fmla="*/ 534 w 1659"/>
                <a:gd name="T11" fmla="*/ 167 h 1029"/>
                <a:gd name="T12" fmla="*/ 12 w 1659"/>
                <a:gd name="T13" fmla="*/ 764 h 1029"/>
                <a:gd name="T14" fmla="*/ 14 w 1659"/>
                <a:gd name="T15" fmla="*/ 811 h 1029"/>
                <a:gd name="T16" fmla="*/ 227 w 1659"/>
                <a:gd name="T17" fmla="*/ 1015 h 1029"/>
                <a:gd name="T18" fmla="*/ 272 w 1659"/>
                <a:gd name="T19" fmla="*/ 1013 h 1029"/>
                <a:gd name="T20" fmla="*/ 576 w 1659"/>
                <a:gd name="T21" fmla="*/ 667 h 1029"/>
                <a:gd name="T22" fmla="*/ 599 w 1659"/>
                <a:gd name="T23" fmla="*/ 665 h 1029"/>
                <a:gd name="T24" fmla="*/ 982 w 1659"/>
                <a:gd name="T25" fmla="*/ 1002 h 1029"/>
                <a:gd name="T26" fmla="*/ 1029 w 1659"/>
                <a:gd name="T27" fmla="*/ 999 h 1029"/>
                <a:gd name="T28" fmla="*/ 1441 w 1659"/>
                <a:gd name="T29" fmla="*/ 536 h 1029"/>
                <a:gd name="T30" fmla="*/ 1465 w 1659"/>
                <a:gd name="T31" fmla="*/ 535 h 1029"/>
                <a:gd name="T32" fmla="*/ 1624 w 1659"/>
                <a:gd name="T33" fmla="*/ 677 h 1029"/>
                <a:gd name="T34" fmla="*/ 1649 w 1659"/>
                <a:gd name="T35" fmla="*/ 665 h 1029"/>
                <a:gd name="T36" fmla="*/ 1658 w 1659"/>
                <a:gd name="T37" fmla="*/ 31 h 1029"/>
                <a:gd name="T38" fmla="*/ 1627 w 1659"/>
                <a:gd name="T39" fmla="*/ 3 h 1029"/>
                <a:gd name="T40" fmla="*/ 1031 w 1659"/>
                <a:gd name="T41" fmla="*/ 113 h 1029"/>
                <a:gd name="T42" fmla="*/ 1023 w 1659"/>
                <a:gd name="T43" fmla="*/ 141 h 1029"/>
                <a:gd name="T44" fmla="*/ 1171 w 1659"/>
                <a:gd name="T45" fmla="*/ 27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9" h="1029">
                  <a:moveTo>
                    <a:pt x="1171" y="272"/>
                  </a:moveTo>
                  <a:cubicBezTo>
                    <a:pt x="1177" y="278"/>
                    <a:pt x="1178" y="289"/>
                    <a:pt x="1172" y="296"/>
                  </a:cubicBezTo>
                  <a:lnTo>
                    <a:pt x="988" y="502"/>
                  </a:lnTo>
                  <a:cubicBezTo>
                    <a:pt x="982" y="509"/>
                    <a:pt x="972" y="510"/>
                    <a:pt x="965" y="504"/>
                  </a:cubicBezTo>
                  <a:lnTo>
                    <a:pt x="580" y="164"/>
                  </a:lnTo>
                  <a:cubicBezTo>
                    <a:pt x="566" y="152"/>
                    <a:pt x="546" y="153"/>
                    <a:pt x="534" y="167"/>
                  </a:cubicBezTo>
                  <a:lnTo>
                    <a:pt x="12" y="764"/>
                  </a:lnTo>
                  <a:cubicBezTo>
                    <a:pt x="0" y="778"/>
                    <a:pt x="1" y="798"/>
                    <a:pt x="14" y="811"/>
                  </a:cubicBezTo>
                  <a:lnTo>
                    <a:pt x="227" y="1015"/>
                  </a:lnTo>
                  <a:cubicBezTo>
                    <a:pt x="240" y="1028"/>
                    <a:pt x="260" y="1027"/>
                    <a:pt x="272" y="1013"/>
                  </a:cubicBezTo>
                  <a:lnTo>
                    <a:pt x="576" y="667"/>
                  </a:lnTo>
                  <a:cubicBezTo>
                    <a:pt x="582" y="660"/>
                    <a:pt x="592" y="659"/>
                    <a:pt x="599" y="665"/>
                  </a:cubicBezTo>
                  <a:lnTo>
                    <a:pt x="982" y="1002"/>
                  </a:lnTo>
                  <a:cubicBezTo>
                    <a:pt x="996" y="1014"/>
                    <a:pt x="1016" y="1013"/>
                    <a:pt x="1029" y="999"/>
                  </a:cubicBezTo>
                  <a:lnTo>
                    <a:pt x="1441" y="536"/>
                  </a:lnTo>
                  <a:cubicBezTo>
                    <a:pt x="1447" y="529"/>
                    <a:pt x="1458" y="529"/>
                    <a:pt x="1465" y="535"/>
                  </a:cubicBezTo>
                  <a:lnTo>
                    <a:pt x="1624" y="677"/>
                  </a:lnTo>
                  <a:cubicBezTo>
                    <a:pt x="1634" y="686"/>
                    <a:pt x="1649" y="679"/>
                    <a:pt x="1649" y="665"/>
                  </a:cubicBezTo>
                  <a:lnTo>
                    <a:pt x="1658" y="31"/>
                  </a:lnTo>
                  <a:cubicBezTo>
                    <a:pt x="1658" y="14"/>
                    <a:pt x="1643" y="0"/>
                    <a:pt x="1627" y="3"/>
                  </a:cubicBezTo>
                  <a:lnTo>
                    <a:pt x="1031" y="113"/>
                  </a:lnTo>
                  <a:cubicBezTo>
                    <a:pt x="1018" y="115"/>
                    <a:pt x="1014" y="132"/>
                    <a:pt x="1023" y="141"/>
                  </a:cubicBezTo>
                  <a:lnTo>
                    <a:pt x="1171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6398750" y="3866522"/>
            <a:ext cx="691259" cy="648938"/>
            <a:chOff x="5211763" y="4238625"/>
            <a:chExt cx="466725" cy="438150"/>
          </a:xfrm>
          <a:solidFill>
            <a:srgbClr val="73C4C3"/>
          </a:solidFill>
        </p:grpSpPr>
        <p:sp>
          <p:nvSpPr>
            <p:cNvPr id="328" name="Freeform 1"/>
            <p:cNvSpPr>
              <a:spLocks noChangeArrowheads="1"/>
            </p:cNvSpPr>
            <p:nvPr/>
          </p:nvSpPr>
          <p:spPr bwMode="auto">
            <a:xfrm>
              <a:off x="5407025" y="4411663"/>
              <a:ext cx="271463" cy="265112"/>
            </a:xfrm>
            <a:custGeom>
              <a:avLst/>
              <a:gdLst>
                <a:gd name="T0" fmla="*/ 601 w 754"/>
                <a:gd name="T1" fmla="*/ 0 h 737"/>
                <a:gd name="T2" fmla="*/ 601 w 754"/>
                <a:gd name="T3" fmla="*/ 147 h 737"/>
                <a:gd name="T4" fmla="*/ 450 w 754"/>
                <a:gd name="T5" fmla="*/ 299 h 737"/>
                <a:gd name="T6" fmla="*/ 38 w 754"/>
                <a:gd name="T7" fmla="*/ 299 h 737"/>
                <a:gd name="T8" fmla="*/ 0 w 754"/>
                <a:gd name="T9" fmla="*/ 333 h 737"/>
                <a:gd name="T10" fmla="*/ 0 w 754"/>
                <a:gd name="T11" fmla="*/ 433 h 737"/>
                <a:gd name="T12" fmla="*/ 69 w 754"/>
                <a:gd name="T13" fmla="*/ 503 h 737"/>
                <a:gd name="T14" fmla="*/ 367 w 754"/>
                <a:gd name="T15" fmla="*/ 503 h 737"/>
                <a:gd name="T16" fmla="*/ 618 w 754"/>
                <a:gd name="T17" fmla="*/ 724 h 737"/>
                <a:gd name="T18" fmla="*/ 652 w 754"/>
                <a:gd name="T19" fmla="*/ 709 h 737"/>
                <a:gd name="T20" fmla="*/ 652 w 754"/>
                <a:gd name="T21" fmla="*/ 503 h 737"/>
                <a:gd name="T22" fmla="*/ 683 w 754"/>
                <a:gd name="T23" fmla="*/ 503 h 737"/>
                <a:gd name="T24" fmla="*/ 753 w 754"/>
                <a:gd name="T25" fmla="*/ 433 h 737"/>
                <a:gd name="T26" fmla="*/ 753 w 754"/>
                <a:gd name="T27" fmla="*/ 70 h 737"/>
                <a:gd name="T28" fmla="*/ 683 w 754"/>
                <a:gd name="T29" fmla="*/ 0 h 737"/>
                <a:gd name="T30" fmla="*/ 601 w 754"/>
                <a:gd name="T31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737">
                  <a:moveTo>
                    <a:pt x="601" y="0"/>
                  </a:moveTo>
                  <a:lnTo>
                    <a:pt x="601" y="147"/>
                  </a:lnTo>
                  <a:cubicBezTo>
                    <a:pt x="601" y="231"/>
                    <a:pt x="534" y="299"/>
                    <a:pt x="450" y="299"/>
                  </a:cubicBezTo>
                  <a:lnTo>
                    <a:pt x="38" y="299"/>
                  </a:lnTo>
                  <a:lnTo>
                    <a:pt x="0" y="333"/>
                  </a:lnTo>
                  <a:lnTo>
                    <a:pt x="0" y="433"/>
                  </a:lnTo>
                  <a:cubicBezTo>
                    <a:pt x="0" y="472"/>
                    <a:pt x="31" y="503"/>
                    <a:pt x="69" y="503"/>
                  </a:cubicBezTo>
                  <a:lnTo>
                    <a:pt x="367" y="503"/>
                  </a:lnTo>
                  <a:lnTo>
                    <a:pt x="618" y="724"/>
                  </a:lnTo>
                  <a:cubicBezTo>
                    <a:pt x="632" y="736"/>
                    <a:pt x="652" y="726"/>
                    <a:pt x="652" y="709"/>
                  </a:cubicBezTo>
                  <a:lnTo>
                    <a:pt x="652" y="503"/>
                  </a:lnTo>
                  <a:lnTo>
                    <a:pt x="683" y="503"/>
                  </a:lnTo>
                  <a:cubicBezTo>
                    <a:pt x="722" y="503"/>
                    <a:pt x="753" y="472"/>
                    <a:pt x="753" y="433"/>
                  </a:cubicBezTo>
                  <a:lnTo>
                    <a:pt x="753" y="70"/>
                  </a:lnTo>
                  <a:cubicBezTo>
                    <a:pt x="753" y="31"/>
                    <a:pt x="722" y="0"/>
                    <a:pt x="683" y="0"/>
                  </a:cubicBezTo>
                  <a:lnTo>
                    <a:pt x="60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2"/>
            <p:cNvSpPr>
              <a:spLocks noChangeArrowheads="1"/>
            </p:cNvSpPr>
            <p:nvPr/>
          </p:nvSpPr>
          <p:spPr bwMode="auto">
            <a:xfrm>
              <a:off x="5211763" y="4238625"/>
              <a:ext cx="393700" cy="384175"/>
            </a:xfrm>
            <a:custGeom>
              <a:avLst/>
              <a:gdLst>
                <a:gd name="T0" fmla="*/ 55 w 1095"/>
                <a:gd name="T1" fmla="*/ 101 h 1068"/>
                <a:gd name="T2" fmla="*/ 101 w 1095"/>
                <a:gd name="T3" fmla="*/ 55 h 1068"/>
                <a:gd name="T4" fmla="*/ 993 w 1095"/>
                <a:gd name="T5" fmla="*/ 55 h 1068"/>
                <a:gd name="T6" fmla="*/ 1039 w 1095"/>
                <a:gd name="T7" fmla="*/ 101 h 1068"/>
                <a:gd name="T8" fmla="*/ 1039 w 1095"/>
                <a:gd name="T9" fmla="*/ 627 h 1068"/>
                <a:gd name="T10" fmla="*/ 993 w 1095"/>
                <a:gd name="T11" fmla="*/ 674 h 1068"/>
                <a:gd name="T12" fmla="*/ 541 w 1095"/>
                <a:gd name="T13" fmla="*/ 674 h 1068"/>
                <a:gd name="T14" fmla="*/ 200 w 1095"/>
                <a:gd name="T15" fmla="*/ 972 h 1068"/>
                <a:gd name="T16" fmla="*/ 200 w 1095"/>
                <a:gd name="T17" fmla="*/ 674 h 1068"/>
                <a:gd name="T18" fmla="*/ 101 w 1095"/>
                <a:gd name="T19" fmla="*/ 674 h 1068"/>
                <a:gd name="T20" fmla="*/ 55 w 1095"/>
                <a:gd name="T21" fmla="*/ 627 h 1068"/>
                <a:gd name="T22" fmla="*/ 55 w 1095"/>
                <a:gd name="T23" fmla="*/ 101 h 1068"/>
                <a:gd name="T24" fmla="*/ 0 w 1095"/>
                <a:gd name="T25" fmla="*/ 627 h 1068"/>
                <a:gd name="T26" fmla="*/ 101 w 1095"/>
                <a:gd name="T27" fmla="*/ 729 h 1068"/>
                <a:gd name="T28" fmla="*/ 146 w 1095"/>
                <a:gd name="T29" fmla="*/ 729 h 1068"/>
                <a:gd name="T30" fmla="*/ 146 w 1095"/>
                <a:gd name="T31" fmla="*/ 1027 h 1068"/>
                <a:gd name="T32" fmla="*/ 195 w 1095"/>
                <a:gd name="T33" fmla="*/ 1050 h 1068"/>
                <a:gd name="T34" fmla="*/ 562 w 1095"/>
                <a:gd name="T35" fmla="*/ 729 h 1068"/>
                <a:gd name="T36" fmla="*/ 993 w 1095"/>
                <a:gd name="T37" fmla="*/ 729 h 1068"/>
                <a:gd name="T38" fmla="*/ 1094 w 1095"/>
                <a:gd name="T39" fmla="*/ 627 h 1068"/>
                <a:gd name="T40" fmla="*/ 1094 w 1095"/>
                <a:gd name="T41" fmla="*/ 101 h 1068"/>
                <a:gd name="T42" fmla="*/ 993 w 1095"/>
                <a:gd name="T43" fmla="*/ 0 h 1068"/>
                <a:gd name="T44" fmla="*/ 101 w 1095"/>
                <a:gd name="T45" fmla="*/ 0 h 1068"/>
                <a:gd name="T46" fmla="*/ 0 w 1095"/>
                <a:gd name="T47" fmla="*/ 101 h 1068"/>
                <a:gd name="T48" fmla="*/ 0 w 1095"/>
                <a:gd name="T49" fmla="*/ 62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5" h="1068">
                  <a:moveTo>
                    <a:pt x="55" y="101"/>
                  </a:moveTo>
                  <a:cubicBezTo>
                    <a:pt x="55" y="76"/>
                    <a:pt x="75" y="55"/>
                    <a:pt x="101" y="55"/>
                  </a:cubicBezTo>
                  <a:lnTo>
                    <a:pt x="993" y="55"/>
                  </a:lnTo>
                  <a:cubicBezTo>
                    <a:pt x="1019" y="55"/>
                    <a:pt x="1039" y="76"/>
                    <a:pt x="1039" y="101"/>
                  </a:cubicBezTo>
                  <a:lnTo>
                    <a:pt x="1039" y="627"/>
                  </a:lnTo>
                  <a:cubicBezTo>
                    <a:pt x="1039" y="653"/>
                    <a:pt x="1019" y="674"/>
                    <a:pt x="993" y="674"/>
                  </a:cubicBezTo>
                  <a:lnTo>
                    <a:pt x="541" y="674"/>
                  </a:lnTo>
                  <a:lnTo>
                    <a:pt x="200" y="972"/>
                  </a:lnTo>
                  <a:lnTo>
                    <a:pt x="200" y="674"/>
                  </a:lnTo>
                  <a:lnTo>
                    <a:pt x="101" y="674"/>
                  </a:lnTo>
                  <a:cubicBezTo>
                    <a:pt x="75" y="674"/>
                    <a:pt x="55" y="653"/>
                    <a:pt x="55" y="627"/>
                  </a:cubicBezTo>
                  <a:lnTo>
                    <a:pt x="55" y="101"/>
                  </a:lnTo>
                  <a:close/>
                  <a:moveTo>
                    <a:pt x="0" y="627"/>
                  </a:moveTo>
                  <a:cubicBezTo>
                    <a:pt x="0" y="683"/>
                    <a:pt x="45" y="729"/>
                    <a:pt x="101" y="729"/>
                  </a:cubicBezTo>
                  <a:lnTo>
                    <a:pt x="146" y="729"/>
                  </a:lnTo>
                  <a:lnTo>
                    <a:pt x="146" y="1027"/>
                  </a:lnTo>
                  <a:cubicBezTo>
                    <a:pt x="146" y="1053"/>
                    <a:pt x="176" y="1067"/>
                    <a:pt x="195" y="1050"/>
                  </a:cubicBezTo>
                  <a:lnTo>
                    <a:pt x="562" y="729"/>
                  </a:lnTo>
                  <a:lnTo>
                    <a:pt x="993" y="729"/>
                  </a:lnTo>
                  <a:cubicBezTo>
                    <a:pt x="1049" y="729"/>
                    <a:pt x="1094" y="683"/>
                    <a:pt x="1094" y="627"/>
                  </a:cubicBezTo>
                  <a:lnTo>
                    <a:pt x="1094" y="101"/>
                  </a:lnTo>
                  <a:cubicBezTo>
                    <a:pt x="1094" y="45"/>
                    <a:pt x="1049" y="0"/>
                    <a:pt x="993" y="0"/>
                  </a:cubicBezTo>
                  <a:lnTo>
                    <a:pt x="101" y="0"/>
                  </a:lnTo>
                  <a:cubicBezTo>
                    <a:pt x="45" y="0"/>
                    <a:pt x="0" y="45"/>
                    <a:pt x="0" y="101"/>
                  </a:cubicBezTo>
                  <a:lnTo>
                    <a:pt x="0" y="6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3"/>
            <p:cNvSpPr>
              <a:spLocks noChangeArrowheads="1"/>
            </p:cNvSpPr>
            <p:nvPr/>
          </p:nvSpPr>
          <p:spPr bwMode="auto">
            <a:xfrm>
              <a:off x="5265738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4"/>
            <p:cNvSpPr>
              <a:spLocks noChangeArrowheads="1"/>
            </p:cNvSpPr>
            <p:nvPr/>
          </p:nvSpPr>
          <p:spPr bwMode="auto">
            <a:xfrm>
              <a:off x="5378450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5"/>
            <p:cNvSpPr>
              <a:spLocks noChangeArrowheads="1"/>
            </p:cNvSpPr>
            <p:nvPr/>
          </p:nvSpPr>
          <p:spPr bwMode="auto">
            <a:xfrm>
              <a:off x="5491163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9274402" y="2162545"/>
            <a:ext cx="533885" cy="677918"/>
            <a:chOff x="6684963" y="3627438"/>
            <a:chExt cx="441325" cy="560387"/>
          </a:xfrm>
          <a:solidFill>
            <a:srgbClr val="73C4C3"/>
          </a:solidFill>
        </p:grpSpPr>
        <p:sp>
          <p:nvSpPr>
            <p:cNvPr id="360" name="Freeform 13"/>
            <p:cNvSpPr>
              <a:spLocks noChangeArrowheads="1"/>
            </p:cNvSpPr>
            <p:nvPr/>
          </p:nvSpPr>
          <p:spPr bwMode="auto">
            <a:xfrm>
              <a:off x="6684963" y="3627438"/>
              <a:ext cx="441325" cy="560387"/>
            </a:xfrm>
            <a:custGeom>
              <a:avLst/>
              <a:gdLst>
                <a:gd name="T0" fmla="*/ 1115 w 1227"/>
                <a:gd name="T1" fmla="*/ 111 h 1558"/>
                <a:gd name="T2" fmla="*/ 111 w 1227"/>
                <a:gd name="T3" fmla="*/ 111 h 1558"/>
                <a:gd name="T4" fmla="*/ 111 w 1227"/>
                <a:gd name="T5" fmla="*/ 1446 h 1558"/>
                <a:gd name="T6" fmla="*/ 1115 w 1227"/>
                <a:gd name="T7" fmla="*/ 1446 h 1558"/>
                <a:gd name="T8" fmla="*/ 1115 w 1227"/>
                <a:gd name="T9" fmla="*/ 111 h 1558"/>
                <a:gd name="T10" fmla="*/ 0 w 1227"/>
                <a:gd name="T11" fmla="*/ 0 h 1558"/>
                <a:gd name="T12" fmla="*/ 1226 w 1227"/>
                <a:gd name="T13" fmla="*/ 0 h 1558"/>
                <a:gd name="T14" fmla="*/ 1226 w 1227"/>
                <a:gd name="T15" fmla="*/ 1557 h 1558"/>
                <a:gd name="T16" fmla="*/ 0 w 1227"/>
                <a:gd name="T17" fmla="*/ 1557 h 1558"/>
                <a:gd name="T18" fmla="*/ 0 w 1227"/>
                <a:gd name="T1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7" h="1558">
                  <a:moveTo>
                    <a:pt x="1115" y="111"/>
                  </a:moveTo>
                  <a:lnTo>
                    <a:pt x="111" y="111"/>
                  </a:lnTo>
                  <a:lnTo>
                    <a:pt x="111" y="1446"/>
                  </a:lnTo>
                  <a:lnTo>
                    <a:pt x="1115" y="1446"/>
                  </a:lnTo>
                  <a:lnTo>
                    <a:pt x="1115" y="111"/>
                  </a:lnTo>
                  <a:close/>
                  <a:moveTo>
                    <a:pt x="0" y="0"/>
                  </a:moveTo>
                  <a:lnTo>
                    <a:pt x="1226" y="0"/>
                  </a:lnTo>
                  <a:lnTo>
                    <a:pt x="1226" y="1557"/>
                  </a:lnTo>
                  <a:lnTo>
                    <a:pt x="0" y="15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1" name="Freeform 14"/>
            <p:cNvSpPr>
              <a:spLocks noChangeArrowheads="1"/>
            </p:cNvSpPr>
            <p:nvPr/>
          </p:nvSpPr>
          <p:spPr bwMode="auto">
            <a:xfrm>
              <a:off x="6759575" y="4040188"/>
              <a:ext cx="196850" cy="28575"/>
            </a:xfrm>
            <a:custGeom>
              <a:avLst/>
              <a:gdLst>
                <a:gd name="T0" fmla="*/ 506 w 547"/>
                <a:gd name="T1" fmla="*/ 0 h 81"/>
                <a:gd name="T2" fmla="*/ 546 w 547"/>
                <a:gd name="T3" fmla="*/ 40 h 81"/>
                <a:gd name="T4" fmla="*/ 506 w 547"/>
                <a:gd name="T5" fmla="*/ 80 h 81"/>
                <a:gd name="T6" fmla="*/ 39 w 547"/>
                <a:gd name="T7" fmla="*/ 80 h 81"/>
                <a:gd name="T8" fmla="*/ 0 w 547"/>
                <a:gd name="T9" fmla="*/ 40 h 81"/>
                <a:gd name="T10" fmla="*/ 39 w 547"/>
                <a:gd name="T11" fmla="*/ 0 h 81"/>
                <a:gd name="T12" fmla="*/ 506 w 547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1">
                  <a:moveTo>
                    <a:pt x="506" y="0"/>
                  </a:moveTo>
                  <a:cubicBezTo>
                    <a:pt x="528" y="0"/>
                    <a:pt x="546" y="18"/>
                    <a:pt x="546" y="40"/>
                  </a:cubicBezTo>
                  <a:cubicBezTo>
                    <a:pt x="546" y="62"/>
                    <a:pt x="528" y="80"/>
                    <a:pt x="506" y="80"/>
                  </a:cubicBezTo>
                  <a:lnTo>
                    <a:pt x="39" y="80"/>
                  </a:lnTo>
                  <a:cubicBezTo>
                    <a:pt x="17" y="80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5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2" name="Freeform 15"/>
            <p:cNvSpPr>
              <a:spLocks noChangeArrowheads="1"/>
            </p:cNvSpPr>
            <p:nvPr/>
          </p:nvSpPr>
          <p:spPr bwMode="auto">
            <a:xfrm>
              <a:off x="6759575" y="3970338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3" name="Freeform 16"/>
            <p:cNvSpPr>
              <a:spLocks noChangeArrowheads="1"/>
            </p:cNvSpPr>
            <p:nvPr/>
          </p:nvSpPr>
          <p:spPr bwMode="auto">
            <a:xfrm>
              <a:off x="6759575" y="389890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4" name="Freeform 17"/>
            <p:cNvSpPr>
              <a:spLocks noChangeArrowheads="1"/>
            </p:cNvSpPr>
            <p:nvPr/>
          </p:nvSpPr>
          <p:spPr bwMode="auto">
            <a:xfrm>
              <a:off x="6759575" y="382905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2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5" name="Freeform 18"/>
            <p:cNvSpPr>
              <a:spLocks noChangeArrowheads="1"/>
            </p:cNvSpPr>
            <p:nvPr/>
          </p:nvSpPr>
          <p:spPr bwMode="auto">
            <a:xfrm>
              <a:off x="6759575" y="3757613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9260841" y="544620"/>
            <a:ext cx="591555" cy="718711"/>
            <a:chOff x="6626225" y="2092325"/>
            <a:chExt cx="509588" cy="619125"/>
          </a:xfrm>
          <a:solidFill>
            <a:srgbClr val="73C4C3"/>
          </a:solidFill>
        </p:grpSpPr>
        <p:sp>
          <p:nvSpPr>
            <p:cNvPr id="367" name="Freeform 19"/>
            <p:cNvSpPr>
              <a:spLocks noChangeArrowheads="1"/>
            </p:cNvSpPr>
            <p:nvPr/>
          </p:nvSpPr>
          <p:spPr bwMode="auto">
            <a:xfrm>
              <a:off x="6626225" y="2092325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2 w 1116"/>
                <a:gd name="T15" fmla="*/ 1316 h 1418"/>
                <a:gd name="T16" fmla="*/ 172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2" y="1316"/>
                  </a:lnTo>
                  <a:lnTo>
                    <a:pt x="172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8" name="Freeform 20"/>
            <p:cNvSpPr>
              <a:spLocks noChangeArrowheads="1"/>
            </p:cNvSpPr>
            <p:nvPr/>
          </p:nvSpPr>
          <p:spPr bwMode="auto">
            <a:xfrm>
              <a:off x="6680200" y="2146300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3 w 1116"/>
                <a:gd name="T15" fmla="*/ 1316 h 1418"/>
                <a:gd name="T16" fmla="*/ 173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3" y="1316"/>
                  </a:lnTo>
                  <a:lnTo>
                    <a:pt x="173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9" name="Freeform 21"/>
            <p:cNvSpPr>
              <a:spLocks noChangeArrowheads="1"/>
            </p:cNvSpPr>
            <p:nvPr/>
          </p:nvSpPr>
          <p:spPr bwMode="auto">
            <a:xfrm>
              <a:off x="6734175" y="2200275"/>
              <a:ext cx="401638" cy="511175"/>
            </a:xfrm>
            <a:custGeom>
              <a:avLst/>
              <a:gdLst>
                <a:gd name="T0" fmla="*/ 1014 w 1115"/>
                <a:gd name="T1" fmla="*/ 101 h 1418"/>
                <a:gd name="T2" fmla="*/ 100 w 1115"/>
                <a:gd name="T3" fmla="*/ 101 h 1418"/>
                <a:gd name="T4" fmla="*/ 100 w 1115"/>
                <a:gd name="T5" fmla="*/ 1316 h 1418"/>
                <a:gd name="T6" fmla="*/ 1014 w 1115"/>
                <a:gd name="T7" fmla="*/ 1316 h 1418"/>
                <a:gd name="T8" fmla="*/ 1014 w 1115"/>
                <a:gd name="T9" fmla="*/ 101 h 1418"/>
                <a:gd name="T10" fmla="*/ 0 w 1115"/>
                <a:gd name="T11" fmla="*/ 0 h 1418"/>
                <a:gd name="T12" fmla="*/ 1114 w 1115"/>
                <a:gd name="T13" fmla="*/ 0 h 1418"/>
                <a:gd name="T14" fmla="*/ 1114 w 1115"/>
                <a:gd name="T15" fmla="*/ 1417 h 1418"/>
                <a:gd name="T16" fmla="*/ 0 w 1115"/>
                <a:gd name="T17" fmla="*/ 1417 h 1418"/>
                <a:gd name="T18" fmla="*/ 0 w 1115"/>
                <a:gd name="T1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5" h="1418">
                  <a:moveTo>
                    <a:pt x="1014" y="101"/>
                  </a:moveTo>
                  <a:lnTo>
                    <a:pt x="100" y="101"/>
                  </a:lnTo>
                  <a:lnTo>
                    <a:pt x="100" y="1316"/>
                  </a:lnTo>
                  <a:lnTo>
                    <a:pt x="1014" y="1316"/>
                  </a:lnTo>
                  <a:lnTo>
                    <a:pt x="1014" y="101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1417"/>
                  </a:lnTo>
                  <a:lnTo>
                    <a:pt x="0" y="14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0" name="Freeform 22"/>
            <p:cNvSpPr>
              <a:spLocks noChangeArrowheads="1"/>
            </p:cNvSpPr>
            <p:nvPr/>
          </p:nvSpPr>
          <p:spPr bwMode="auto">
            <a:xfrm>
              <a:off x="6802438" y="2576513"/>
              <a:ext cx="179387" cy="26987"/>
            </a:xfrm>
            <a:custGeom>
              <a:avLst/>
              <a:gdLst>
                <a:gd name="T0" fmla="*/ 460 w 497"/>
                <a:gd name="T1" fmla="*/ 0 h 73"/>
                <a:gd name="T2" fmla="*/ 496 w 497"/>
                <a:gd name="T3" fmla="*/ 36 h 73"/>
                <a:gd name="T4" fmla="*/ 460 w 497"/>
                <a:gd name="T5" fmla="*/ 72 h 73"/>
                <a:gd name="T6" fmla="*/ 36 w 497"/>
                <a:gd name="T7" fmla="*/ 72 h 73"/>
                <a:gd name="T8" fmla="*/ 0 w 497"/>
                <a:gd name="T9" fmla="*/ 36 h 73"/>
                <a:gd name="T10" fmla="*/ 36 w 497"/>
                <a:gd name="T11" fmla="*/ 0 h 73"/>
                <a:gd name="T12" fmla="*/ 460 w 49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73">
                  <a:moveTo>
                    <a:pt x="460" y="0"/>
                  </a:moveTo>
                  <a:cubicBezTo>
                    <a:pt x="480" y="0"/>
                    <a:pt x="496" y="17"/>
                    <a:pt x="496" y="36"/>
                  </a:cubicBezTo>
                  <a:cubicBezTo>
                    <a:pt x="496" y="56"/>
                    <a:pt x="480" y="72"/>
                    <a:pt x="460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lnTo>
                    <a:pt x="4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1" name="Freeform 23"/>
            <p:cNvSpPr>
              <a:spLocks noChangeArrowheads="1"/>
            </p:cNvSpPr>
            <p:nvPr/>
          </p:nvSpPr>
          <p:spPr bwMode="auto">
            <a:xfrm>
              <a:off x="6802438" y="2513013"/>
              <a:ext cx="266700" cy="26987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2" name="Freeform 24"/>
            <p:cNvSpPr>
              <a:spLocks noChangeArrowheads="1"/>
            </p:cNvSpPr>
            <p:nvPr/>
          </p:nvSpPr>
          <p:spPr bwMode="auto">
            <a:xfrm>
              <a:off x="6802438" y="2447925"/>
              <a:ext cx="266700" cy="26988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3" name="Freeform 25"/>
            <p:cNvSpPr>
              <a:spLocks noChangeArrowheads="1"/>
            </p:cNvSpPr>
            <p:nvPr/>
          </p:nvSpPr>
          <p:spPr bwMode="auto">
            <a:xfrm>
              <a:off x="6802438" y="2257425"/>
              <a:ext cx="134937" cy="161925"/>
            </a:xfrm>
            <a:custGeom>
              <a:avLst/>
              <a:gdLst>
                <a:gd name="T0" fmla="*/ 268 w 375"/>
                <a:gd name="T1" fmla="*/ 131 h 451"/>
                <a:gd name="T2" fmla="*/ 111 w 375"/>
                <a:gd name="T3" fmla="*/ 129 h 451"/>
                <a:gd name="T4" fmla="*/ 106 w 375"/>
                <a:gd name="T5" fmla="*/ 183 h 451"/>
                <a:gd name="T6" fmla="*/ 108 w 375"/>
                <a:gd name="T7" fmla="*/ 190 h 451"/>
                <a:gd name="T8" fmla="*/ 192 w 375"/>
                <a:gd name="T9" fmla="*/ 269 h 451"/>
                <a:gd name="T10" fmla="*/ 272 w 375"/>
                <a:gd name="T11" fmla="*/ 201 h 451"/>
                <a:gd name="T12" fmla="*/ 268 w 375"/>
                <a:gd name="T13" fmla="*/ 131 h 451"/>
                <a:gd name="T14" fmla="*/ 187 w 375"/>
                <a:gd name="T15" fmla="*/ 331 h 451"/>
                <a:gd name="T16" fmla="*/ 269 w 375"/>
                <a:gd name="T17" fmla="*/ 297 h 451"/>
                <a:gd name="T18" fmla="*/ 366 w 375"/>
                <a:gd name="T19" fmla="*/ 450 h 451"/>
                <a:gd name="T20" fmla="*/ 9 w 375"/>
                <a:gd name="T21" fmla="*/ 450 h 451"/>
                <a:gd name="T22" fmla="*/ 108 w 375"/>
                <a:gd name="T23" fmla="*/ 299 h 451"/>
                <a:gd name="T24" fmla="*/ 187 w 375"/>
                <a:gd name="T25" fmla="*/ 331 h 451"/>
                <a:gd name="T26" fmla="*/ 241 w 375"/>
                <a:gd name="T27" fmla="*/ 267 h 451"/>
                <a:gd name="T28" fmla="*/ 194 w 375"/>
                <a:gd name="T29" fmla="*/ 287 h 451"/>
                <a:gd name="T30" fmla="*/ 192 w 375"/>
                <a:gd name="T31" fmla="*/ 288 h 451"/>
                <a:gd name="T32" fmla="*/ 190 w 375"/>
                <a:gd name="T33" fmla="*/ 287 h 451"/>
                <a:gd name="T34" fmla="*/ 142 w 375"/>
                <a:gd name="T35" fmla="*/ 267 h 451"/>
                <a:gd name="T36" fmla="*/ 57 w 375"/>
                <a:gd name="T37" fmla="*/ 267 h 451"/>
                <a:gd name="T38" fmla="*/ 62 w 375"/>
                <a:gd name="T39" fmla="*/ 184 h 451"/>
                <a:gd name="T40" fmla="*/ 104 w 375"/>
                <a:gd name="T41" fmla="*/ 34 h 451"/>
                <a:gd name="T42" fmla="*/ 267 w 375"/>
                <a:gd name="T43" fmla="*/ 30 h 451"/>
                <a:gd name="T44" fmla="*/ 316 w 375"/>
                <a:gd name="T45" fmla="*/ 184 h 451"/>
                <a:gd name="T46" fmla="*/ 316 w 375"/>
                <a:gd name="T47" fmla="*/ 184 h 451"/>
                <a:gd name="T48" fmla="*/ 321 w 375"/>
                <a:gd name="T49" fmla="*/ 267 h 451"/>
                <a:gd name="T50" fmla="*/ 241 w 375"/>
                <a:gd name="T51" fmla="*/ 26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451">
                  <a:moveTo>
                    <a:pt x="268" y="131"/>
                  </a:moveTo>
                  <a:cubicBezTo>
                    <a:pt x="232" y="138"/>
                    <a:pt x="164" y="143"/>
                    <a:pt x="111" y="129"/>
                  </a:cubicBezTo>
                  <a:lnTo>
                    <a:pt x="106" y="183"/>
                  </a:lnTo>
                  <a:cubicBezTo>
                    <a:pt x="107" y="185"/>
                    <a:pt x="108" y="187"/>
                    <a:pt x="108" y="190"/>
                  </a:cubicBezTo>
                  <a:cubicBezTo>
                    <a:pt x="118" y="226"/>
                    <a:pt x="146" y="259"/>
                    <a:pt x="192" y="269"/>
                  </a:cubicBezTo>
                  <a:cubicBezTo>
                    <a:pt x="233" y="259"/>
                    <a:pt x="260" y="232"/>
                    <a:pt x="272" y="201"/>
                  </a:cubicBezTo>
                  <a:cubicBezTo>
                    <a:pt x="271" y="175"/>
                    <a:pt x="270" y="136"/>
                    <a:pt x="268" y="131"/>
                  </a:cubicBezTo>
                  <a:close/>
                  <a:moveTo>
                    <a:pt x="187" y="331"/>
                  </a:moveTo>
                  <a:cubicBezTo>
                    <a:pt x="220" y="331"/>
                    <a:pt x="248" y="318"/>
                    <a:pt x="269" y="297"/>
                  </a:cubicBezTo>
                  <a:cubicBezTo>
                    <a:pt x="353" y="327"/>
                    <a:pt x="374" y="403"/>
                    <a:pt x="366" y="450"/>
                  </a:cubicBezTo>
                  <a:lnTo>
                    <a:pt x="9" y="450"/>
                  </a:lnTo>
                  <a:cubicBezTo>
                    <a:pt x="0" y="407"/>
                    <a:pt x="11" y="327"/>
                    <a:pt x="108" y="299"/>
                  </a:cubicBezTo>
                  <a:cubicBezTo>
                    <a:pt x="128" y="319"/>
                    <a:pt x="156" y="331"/>
                    <a:pt x="187" y="331"/>
                  </a:cubicBezTo>
                  <a:close/>
                  <a:moveTo>
                    <a:pt x="241" y="267"/>
                  </a:moveTo>
                  <a:cubicBezTo>
                    <a:pt x="227" y="276"/>
                    <a:pt x="212" y="283"/>
                    <a:pt x="194" y="287"/>
                  </a:cubicBezTo>
                  <a:lnTo>
                    <a:pt x="192" y="288"/>
                  </a:lnTo>
                  <a:lnTo>
                    <a:pt x="190" y="287"/>
                  </a:lnTo>
                  <a:cubicBezTo>
                    <a:pt x="172" y="284"/>
                    <a:pt x="156" y="277"/>
                    <a:pt x="142" y="267"/>
                  </a:cubicBezTo>
                  <a:lnTo>
                    <a:pt x="57" y="267"/>
                  </a:lnTo>
                  <a:lnTo>
                    <a:pt x="62" y="184"/>
                  </a:lnTo>
                  <a:cubicBezTo>
                    <a:pt x="62" y="123"/>
                    <a:pt x="82" y="53"/>
                    <a:pt x="104" y="34"/>
                  </a:cubicBezTo>
                  <a:cubicBezTo>
                    <a:pt x="144" y="1"/>
                    <a:pt x="227" y="0"/>
                    <a:pt x="267" y="30"/>
                  </a:cubicBezTo>
                  <a:cubicBezTo>
                    <a:pt x="292" y="48"/>
                    <a:pt x="315" y="124"/>
                    <a:pt x="316" y="184"/>
                  </a:cubicBezTo>
                  <a:lnTo>
                    <a:pt x="316" y="184"/>
                  </a:lnTo>
                  <a:lnTo>
                    <a:pt x="321" y="267"/>
                  </a:lnTo>
                  <a:lnTo>
                    <a:pt x="241" y="2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2245335" y="5490313"/>
            <a:ext cx="683095" cy="683095"/>
            <a:chOff x="4735907" y="1577718"/>
            <a:chExt cx="944562" cy="944562"/>
          </a:xfrm>
          <a:solidFill>
            <a:srgbClr val="73C4C3"/>
          </a:solidFill>
        </p:grpSpPr>
        <p:sp>
          <p:nvSpPr>
            <p:cNvPr id="375" name="Freeform 8"/>
            <p:cNvSpPr>
              <a:spLocks noChangeArrowheads="1"/>
            </p:cNvSpPr>
            <p:nvPr/>
          </p:nvSpPr>
          <p:spPr bwMode="auto">
            <a:xfrm>
              <a:off x="5105794" y="1949193"/>
              <a:ext cx="180975" cy="180975"/>
            </a:xfrm>
            <a:custGeom>
              <a:avLst/>
              <a:gdLst>
                <a:gd name="T0" fmla="*/ 251 w 503"/>
                <a:gd name="T1" fmla="*/ 502 h 503"/>
                <a:gd name="T2" fmla="*/ 0 w 503"/>
                <a:gd name="T3" fmla="*/ 251 h 503"/>
                <a:gd name="T4" fmla="*/ 251 w 503"/>
                <a:gd name="T5" fmla="*/ 0 h 503"/>
                <a:gd name="T6" fmla="*/ 502 w 503"/>
                <a:gd name="T7" fmla="*/ 251 h 503"/>
                <a:gd name="T8" fmla="*/ 251 w 503"/>
                <a:gd name="T9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251" y="502"/>
                  </a:moveTo>
                  <a:cubicBezTo>
                    <a:pt x="113" y="502"/>
                    <a:pt x="0" y="390"/>
                    <a:pt x="0" y="251"/>
                  </a:cubicBezTo>
                  <a:cubicBezTo>
                    <a:pt x="0" y="112"/>
                    <a:pt x="113" y="0"/>
                    <a:pt x="251" y="0"/>
                  </a:cubicBezTo>
                  <a:cubicBezTo>
                    <a:pt x="390" y="0"/>
                    <a:pt x="502" y="112"/>
                    <a:pt x="502" y="251"/>
                  </a:cubicBezTo>
                  <a:cubicBezTo>
                    <a:pt x="502" y="390"/>
                    <a:pt x="390" y="502"/>
                    <a:pt x="251" y="5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6" name="Freeform 9"/>
            <p:cNvSpPr>
              <a:spLocks noChangeArrowheads="1"/>
            </p:cNvSpPr>
            <p:nvPr/>
          </p:nvSpPr>
          <p:spPr bwMode="auto">
            <a:xfrm>
              <a:off x="4915294" y="1758693"/>
              <a:ext cx="561975" cy="561975"/>
            </a:xfrm>
            <a:custGeom>
              <a:avLst/>
              <a:gdLst>
                <a:gd name="T0" fmla="*/ 1048 w 1559"/>
                <a:gd name="T1" fmla="*/ 1272 h 1559"/>
                <a:gd name="T2" fmla="*/ 779 w 1559"/>
                <a:gd name="T3" fmla="*/ 1341 h 1559"/>
                <a:gd name="T4" fmla="*/ 217 w 1559"/>
                <a:gd name="T5" fmla="*/ 779 h 1559"/>
                <a:gd name="T6" fmla="*/ 779 w 1559"/>
                <a:gd name="T7" fmla="*/ 217 h 1559"/>
                <a:gd name="T8" fmla="*/ 1341 w 1559"/>
                <a:gd name="T9" fmla="*/ 779 h 1559"/>
                <a:gd name="T10" fmla="*/ 1263 w 1559"/>
                <a:gd name="T11" fmla="*/ 1064 h 1559"/>
                <a:gd name="T12" fmla="*/ 1471 w 1559"/>
                <a:gd name="T13" fmla="*/ 1137 h 1559"/>
                <a:gd name="T14" fmla="*/ 1497 w 1559"/>
                <a:gd name="T15" fmla="*/ 1082 h 1559"/>
                <a:gd name="T16" fmla="*/ 1558 w 1559"/>
                <a:gd name="T17" fmla="*/ 779 h 1559"/>
                <a:gd name="T18" fmla="*/ 1497 w 1559"/>
                <a:gd name="T19" fmla="*/ 476 h 1559"/>
                <a:gd name="T20" fmla="*/ 1330 w 1559"/>
                <a:gd name="T21" fmla="*/ 228 h 1559"/>
                <a:gd name="T22" fmla="*/ 1083 w 1559"/>
                <a:gd name="T23" fmla="*/ 61 h 1559"/>
                <a:gd name="T24" fmla="*/ 779 w 1559"/>
                <a:gd name="T25" fmla="*/ 0 h 1559"/>
                <a:gd name="T26" fmla="*/ 476 w 1559"/>
                <a:gd name="T27" fmla="*/ 61 h 1559"/>
                <a:gd name="T28" fmla="*/ 228 w 1559"/>
                <a:gd name="T29" fmla="*/ 228 h 1559"/>
                <a:gd name="T30" fmla="*/ 61 w 1559"/>
                <a:gd name="T31" fmla="*/ 476 h 1559"/>
                <a:gd name="T32" fmla="*/ 0 w 1559"/>
                <a:gd name="T33" fmla="*/ 779 h 1559"/>
                <a:gd name="T34" fmla="*/ 61 w 1559"/>
                <a:gd name="T35" fmla="*/ 1082 h 1559"/>
                <a:gd name="T36" fmla="*/ 228 w 1559"/>
                <a:gd name="T37" fmla="*/ 1330 h 1559"/>
                <a:gd name="T38" fmla="*/ 476 w 1559"/>
                <a:gd name="T39" fmla="*/ 1497 h 1559"/>
                <a:gd name="T40" fmla="*/ 779 w 1559"/>
                <a:gd name="T41" fmla="*/ 1558 h 1559"/>
                <a:gd name="T42" fmla="*/ 1083 w 1559"/>
                <a:gd name="T43" fmla="*/ 1497 h 1559"/>
                <a:gd name="T44" fmla="*/ 1133 w 1559"/>
                <a:gd name="T45" fmla="*/ 1473 h 1559"/>
                <a:gd name="T46" fmla="*/ 1048 w 1559"/>
                <a:gd name="T47" fmla="*/ 127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9" h="1559">
                  <a:moveTo>
                    <a:pt x="1048" y="1272"/>
                  </a:moveTo>
                  <a:cubicBezTo>
                    <a:pt x="968" y="1316"/>
                    <a:pt x="877" y="1341"/>
                    <a:pt x="779" y="1341"/>
                  </a:cubicBezTo>
                  <a:cubicBezTo>
                    <a:pt x="469" y="1341"/>
                    <a:pt x="217" y="1089"/>
                    <a:pt x="217" y="779"/>
                  </a:cubicBezTo>
                  <a:cubicBezTo>
                    <a:pt x="217" y="469"/>
                    <a:pt x="469" y="217"/>
                    <a:pt x="779" y="217"/>
                  </a:cubicBezTo>
                  <a:cubicBezTo>
                    <a:pt x="1089" y="217"/>
                    <a:pt x="1341" y="469"/>
                    <a:pt x="1341" y="779"/>
                  </a:cubicBezTo>
                  <a:cubicBezTo>
                    <a:pt x="1341" y="883"/>
                    <a:pt x="1313" y="981"/>
                    <a:pt x="1263" y="1064"/>
                  </a:cubicBezTo>
                  <a:lnTo>
                    <a:pt x="1471" y="1137"/>
                  </a:lnTo>
                  <a:cubicBezTo>
                    <a:pt x="1481" y="1119"/>
                    <a:pt x="1489" y="1101"/>
                    <a:pt x="1497" y="1082"/>
                  </a:cubicBezTo>
                  <a:cubicBezTo>
                    <a:pt x="1538" y="986"/>
                    <a:pt x="1558" y="884"/>
                    <a:pt x="1558" y="779"/>
                  </a:cubicBezTo>
                  <a:cubicBezTo>
                    <a:pt x="1558" y="674"/>
                    <a:pt x="1538" y="572"/>
                    <a:pt x="1497" y="476"/>
                  </a:cubicBezTo>
                  <a:cubicBezTo>
                    <a:pt x="1458" y="383"/>
                    <a:pt x="1402" y="300"/>
                    <a:pt x="1330" y="228"/>
                  </a:cubicBezTo>
                  <a:cubicBezTo>
                    <a:pt x="1259" y="157"/>
                    <a:pt x="1175" y="100"/>
                    <a:pt x="1083" y="61"/>
                  </a:cubicBezTo>
                  <a:cubicBezTo>
                    <a:pt x="986" y="21"/>
                    <a:pt x="884" y="0"/>
                    <a:pt x="779" y="0"/>
                  </a:cubicBezTo>
                  <a:cubicBezTo>
                    <a:pt x="674" y="0"/>
                    <a:pt x="572" y="21"/>
                    <a:pt x="476" y="61"/>
                  </a:cubicBezTo>
                  <a:cubicBezTo>
                    <a:pt x="383" y="100"/>
                    <a:pt x="300" y="157"/>
                    <a:pt x="228" y="228"/>
                  </a:cubicBezTo>
                  <a:cubicBezTo>
                    <a:pt x="157" y="300"/>
                    <a:pt x="101" y="383"/>
                    <a:pt x="61" y="476"/>
                  </a:cubicBezTo>
                  <a:cubicBezTo>
                    <a:pt x="21" y="572"/>
                    <a:pt x="0" y="674"/>
                    <a:pt x="0" y="779"/>
                  </a:cubicBezTo>
                  <a:cubicBezTo>
                    <a:pt x="0" y="884"/>
                    <a:pt x="21" y="986"/>
                    <a:pt x="61" y="1082"/>
                  </a:cubicBezTo>
                  <a:cubicBezTo>
                    <a:pt x="101" y="1175"/>
                    <a:pt x="157" y="1258"/>
                    <a:pt x="228" y="1330"/>
                  </a:cubicBezTo>
                  <a:cubicBezTo>
                    <a:pt x="300" y="1401"/>
                    <a:pt x="383" y="1458"/>
                    <a:pt x="476" y="1497"/>
                  </a:cubicBezTo>
                  <a:cubicBezTo>
                    <a:pt x="572" y="1538"/>
                    <a:pt x="674" y="1558"/>
                    <a:pt x="779" y="1558"/>
                  </a:cubicBezTo>
                  <a:cubicBezTo>
                    <a:pt x="884" y="1558"/>
                    <a:pt x="986" y="1538"/>
                    <a:pt x="1083" y="1497"/>
                  </a:cubicBezTo>
                  <a:cubicBezTo>
                    <a:pt x="1100" y="1490"/>
                    <a:pt x="1117" y="1482"/>
                    <a:pt x="1133" y="1473"/>
                  </a:cubicBezTo>
                  <a:lnTo>
                    <a:pt x="1048" y="1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7" name="Freeform 10"/>
            <p:cNvSpPr>
              <a:spLocks noChangeArrowheads="1"/>
            </p:cNvSpPr>
            <p:nvPr/>
          </p:nvSpPr>
          <p:spPr bwMode="auto">
            <a:xfrm>
              <a:off x="4735907" y="1577718"/>
              <a:ext cx="922337" cy="922337"/>
            </a:xfrm>
            <a:custGeom>
              <a:avLst/>
              <a:gdLst>
                <a:gd name="T0" fmla="*/ 1744 w 2560"/>
                <a:gd name="T1" fmla="*/ 2235 h 2561"/>
                <a:gd name="T2" fmla="*/ 1279 w 2560"/>
                <a:gd name="T3" fmla="*/ 2343 h 2561"/>
                <a:gd name="T4" fmla="*/ 217 w 2560"/>
                <a:gd name="T5" fmla="*/ 1280 h 2561"/>
                <a:gd name="T6" fmla="*/ 1279 w 2560"/>
                <a:gd name="T7" fmla="*/ 218 h 2561"/>
                <a:gd name="T8" fmla="*/ 2342 w 2560"/>
                <a:gd name="T9" fmla="*/ 1280 h 2561"/>
                <a:gd name="T10" fmla="*/ 2241 w 2560"/>
                <a:gd name="T11" fmla="*/ 1732 h 2561"/>
                <a:gd name="T12" fmla="*/ 2447 w 2560"/>
                <a:gd name="T13" fmla="*/ 1804 h 2561"/>
                <a:gd name="T14" fmla="*/ 2458 w 2560"/>
                <a:gd name="T15" fmla="*/ 1778 h 2561"/>
                <a:gd name="T16" fmla="*/ 2559 w 2560"/>
                <a:gd name="T17" fmla="*/ 1280 h 2561"/>
                <a:gd name="T18" fmla="*/ 2458 w 2560"/>
                <a:gd name="T19" fmla="*/ 782 h 2561"/>
                <a:gd name="T20" fmla="*/ 2184 w 2560"/>
                <a:gd name="T21" fmla="*/ 375 h 2561"/>
                <a:gd name="T22" fmla="*/ 1777 w 2560"/>
                <a:gd name="T23" fmla="*/ 101 h 2561"/>
                <a:gd name="T24" fmla="*/ 1279 w 2560"/>
                <a:gd name="T25" fmla="*/ 0 h 2561"/>
                <a:gd name="T26" fmla="*/ 781 w 2560"/>
                <a:gd name="T27" fmla="*/ 101 h 2561"/>
                <a:gd name="T28" fmla="*/ 374 w 2560"/>
                <a:gd name="T29" fmla="*/ 375 h 2561"/>
                <a:gd name="T30" fmla="*/ 100 w 2560"/>
                <a:gd name="T31" fmla="*/ 782 h 2561"/>
                <a:gd name="T32" fmla="*/ 0 w 2560"/>
                <a:gd name="T33" fmla="*/ 1280 h 2561"/>
                <a:gd name="T34" fmla="*/ 100 w 2560"/>
                <a:gd name="T35" fmla="*/ 1778 h 2561"/>
                <a:gd name="T36" fmla="*/ 374 w 2560"/>
                <a:gd name="T37" fmla="*/ 2185 h 2561"/>
                <a:gd name="T38" fmla="*/ 781 w 2560"/>
                <a:gd name="T39" fmla="*/ 2459 h 2561"/>
                <a:gd name="T40" fmla="*/ 1279 w 2560"/>
                <a:gd name="T41" fmla="*/ 2560 h 2561"/>
                <a:gd name="T42" fmla="*/ 1777 w 2560"/>
                <a:gd name="T43" fmla="*/ 2459 h 2561"/>
                <a:gd name="T44" fmla="*/ 1830 w 2560"/>
                <a:gd name="T45" fmla="*/ 2436 h 2561"/>
                <a:gd name="T46" fmla="*/ 1744 w 2560"/>
                <a:gd name="T47" fmla="*/ 2235 h 2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0" h="2561">
                  <a:moveTo>
                    <a:pt x="1744" y="2235"/>
                  </a:moveTo>
                  <a:cubicBezTo>
                    <a:pt x="1604" y="2304"/>
                    <a:pt x="1446" y="2343"/>
                    <a:pt x="1279" y="2343"/>
                  </a:cubicBezTo>
                  <a:cubicBezTo>
                    <a:pt x="693" y="2343"/>
                    <a:pt x="217" y="1866"/>
                    <a:pt x="217" y="1280"/>
                  </a:cubicBezTo>
                  <a:cubicBezTo>
                    <a:pt x="217" y="694"/>
                    <a:pt x="693" y="218"/>
                    <a:pt x="1279" y="218"/>
                  </a:cubicBezTo>
                  <a:cubicBezTo>
                    <a:pt x="1865" y="218"/>
                    <a:pt x="2342" y="694"/>
                    <a:pt x="2342" y="1280"/>
                  </a:cubicBezTo>
                  <a:cubicBezTo>
                    <a:pt x="2342" y="1442"/>
                    <a:pt x="2305" y="1595"/>
                    <a:pt x="2241" y="1732"/>
                  </a:cubicBezTo>
                  <a:lnTo>
                    <a:pt x="2447" y="1804"/>
                  </a:lnTo>
                  <a:cubicBezTo>
                    <a:pt x="2451" y="1795"/>
                    <a:pt x="2455" y="1787"/>
                    <a:pt x="2458" y="1778"/>
                  </a:cubicBezTo>
                  <a:cubicBezTo>
                    <a:pt x="2525" y="1620"/>
                    <a:pt x="2559" y="1453"/>
                    <a:pt x="2559" y="1280"/>
                  </a:cubicBezTo>
                  <a:cubicBezTo>
                    <a:pt x="2559" y="1107"/>
                    <a:pt x="2525" y="940"/>
                    <a:pt x="2458" y="782"/>
                  </a:cubicBezTo>
                  <a:cubicBezTo>
                    <a:pt x="2394" y="630"/>
                    <a:pt x="2302" y="493"/>
                    <a:pt x="2184" y="375"/>
                  </a:cubicBezTo>
                  <a:cubicBezTo>
                    <a:pt x="2067" y="258"/>
                    <a:pt x="1930" y="165"/>
                    <a:pt x="1777" y="101"/>
                  </a:cubicBezTo>
                  <a:cubicBezTo>
                    <a:pt x="1619" y="34"/>
                    <a:pt x="1452" y="0"/>
                    <a:pt x="1279" y="0"/>
                  </a:cubicBezTo>
                  <a:cubicBezTo>
                    <a:pt x="1107" y="0"/>
                    <a:pt x="939" y="34"/>
                    <a:pt x="781" y="101"/>
                  </a:cubicBezTo>
                  <a:cubicBezTo>
                    <a:pt x="629" y="165"/>
                    <a:pt x="492" y="258"/>
                    <a:pt x="374" y="375"/>
                  </a:cubicBezTo>
                  <a:cubicBezTo>
                    <a:pt x="257" y="493"/>
                    <a:pt x="165" y="630"/>
                    <a:pt x="100" y="782"/>
                  </a:cubicBezTo>
                  <a:cubicBezTo>
                    <a:pt x="33" y="940"/>
                    <a:pt x="0" y="1107"/>
                    <a:pt x="0" y="1280"/>
                  </a:cubicBezTo>
                  <a:cubicBezTo>
                    <a:pt x="0" y="1453"/>
                    <a:pt x="33" y="1620"/>
                    <a:pt x="100" y="1778"/>
                  </a:cubicBezTo>
                  <a:cubicBezTo>
                    <a:pt x="165" y="1931"/>
                    <a:pt x="257" y="2067"/>
                    <a:pt x="374" y="2185"/>
                  </a:cubicBezTo>
                  <a:cubicBezTo>
                    <a:pt x="492" y="2302"/>
                    <a:pt x="629" y="2395"/>
                    <a:pt x="781" y="2459"/>
                  </a:cubicBezTo>
                  <a:cubicBezTo>
                    <a:pt x="939" y="2526"/>
                    <a:pt x="1107" y="2560"/>
                    <a:pt x="1279" y="2560"/>
                  </a:cubicBezTo>
                  <a:cubicBezTo>
                    <a:pt x="1452" y="2560"/>
                    <a:pt x="1620" y="2526"/>
                    <a:pt x="1777" y="2459"/>
                  </a:cubicBezTo>
                  <a:cubicBezTo>
                    <a:pt x="1795" y="2452"/>
                    <a:pt x="1812" y="2444"/>
                    <a:pt x="1830" y="2436"/>
                  </a:cubicBezTo>
                  <a:lnTo>
                    <a:pt x="1744" y="22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8" name="Freeform 11"/>
            <p:cNvSpPr>
              <a:spLocks noChangeArrowheads="1"/>
            </p:cNvSpPr>
            <p:nvPr/>
          </p:nvSpPr>
          <p:spPr bwMode="auto">
            <a:xfrm>
              <a:off x="5299469" y="2150805"/>
              <a:ext cx="369888" cy="352425"/>
            </a:xfrm>
            <a:custGeom>
              <a:avLst/>
              <a:gdLst>
                <a:gd name="T0" fmla="*/ 0 w 1029"/>
                <a:gd name="T1" fmla="*/ 0 h 978"/>
                <a:gd name="T2" fmla="*/ 415 w 1029"/>
                <a:gd name="T3" fmla="*/ 977 h 978"/>
                <a:gd name="T4" fmla="*/ 594 w 1029"/>
                <a:gd name="T5" fmla="*/ 543 h 978"/>
                <a:gd name="T6" fmla="*/ 1028 w 1029"/>
                <a:gd name="T7" fmla="*/ 359 h 978"/>
                <a:gd name="T8" fmla="*/ 0 w 1029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978">
                  <a:moveTo>
                    <a:pt x="0" y="0"/>
                  </a:moveTo>
                  <a:lnTo>
                    <a:pt x="415" y="977"/>
                  </a:lnTo>
                  <a:lnTo>
                    <a:pt x="594" y="543"/>
                  </a:lnTo>
                  <a:lnTo>
                    <a:pt x="1028" y="35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9" name="Freeform 12"/>
            <p:cNvSpPr>
              <a:spLocks noChangeArrowheads="1"/>
            </p:cNvSpPr>
            <p:nvPr/>
          </p:nvSpPr>
          <p:spPr bwMode="auto">
            <a:xfrm>
              <a:off x="5466157" y="2307968"/>
              <a:ext cx="214312" cy="214312"/>
            </a:xfrm>
            <a:custGeom>
              <a:avLst/>
              <a:gdLst>
                <a:gd name="T0" fmla="*/ 509 w 594"/>
                <a:gd name="T1" fmla="*/ 509 h 594"/>
                <a:gd name="T2" fmla="*/ 426 w 594"/>
                <a:gd name="T3" fmla="*/ 593 h 594"/>
                <a:gd name="T4" fmla="*/ 0 w 594"/>
                <a:gd name="T5" fmla="*/ 168 h 594"/>
                <a:gd name="T6" fmla="*/ 168 w 594"/>
                <a:gd name="T7" fmla="*/ 0 h 594"/>
                <a:gd name="T8" fmla="*/ 593 w 594"/>
                <a:gd name="T9" fmla="*/ 425 h 594"/>
                <a:gd name="T10" fmla="*/ 509 w 594"/>
                <a:gd name="T11" fmla="*/ 50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594">
                  <a:moveTo>
                    <a:pt x="509" y="509"/>
                  </a:moveTo>
                  <a:lnTo>
                    <a:pt x="426" y="593"/>
                  </a:lnTo>
                  <a:lnTo>
                    <a:pt x="0" y="168"/>
                  </a:lnTo>
                  <a:lnTo>
                    <a:pt x="168" y="0"/>
                  </a:lnTo>
                  <a:lnTo>
                    <a:pt x="593" y="425"/>
                  </a:lnTo>
                  <a:lnTo>
                    <a:pt x="509" y="5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251970" y="3789889"/>
            <a:ext cx="603819" cy="732748"/>
            <a:chOff x="5319713" y="1773238"/>
            <a:chExt cx="446087" cy="541337"/>
          </a:xfrm>
          <a:solidFill>
            <a:srgbClr val="73C4C3"/>
          </a:solidFill>
        </p:grpSpPr>
        <p:sp>
          <p:nvSpPr>
            <p:cNvPr id="156" name="Freeform 1"/>
            <p:cNvSpPr>
              <a:spLocks noChangeArrowheads="1"/>
            </p:cNvSpPr>
            <p:nvPr/>
          </p:nvSpPr>
          <p:spPr bwMode="auto">
            <a:xfrm>
              <a:off x="5319713" y="1773238"/>
              <a:ext cx="446087" cy="541337"/>
            </a:xfrm>
            <a:custGeom>
              <a:avLst/>
              <a:gdLst>
                <a:gd name="T0" fmla="*/ 1106 w 1239"/>
                <a:gd name="T1" fmla="*/ 264 h 1503"/>
                <a:gd name="T2" fmla="*/ 1106 w 1239"/>
                <a:gd name="T3" fmla="*/ 132 h 1503"/>
                <a:gd name="T4" fmla="*/ 974 w 1239"/>
                <a:gd name="T5" fmla="*/ 132 h 1503"/>
                <a:gd name="T6" fmla="*/ 974 w 1239"/>
                <a:gd name="T7" fmla="*/ 0 h 1503"/>
                <a:gd name="T8" fmla="*/ 0 w 1239"/>
                <a:gd name="T9" fmla="*/ 0 h 1503"/>
                <a:gd name="T10" fmla="*/ 0 w 1239"/>
                <a:gd name="T11" fmla="*/ 1237 h 1503"/>
                <a:gd name="T12" fmla="*/ 133 w 1239"/>
                <a:gd name="T13" fmla="*/ 1237 h 1503"/>
                <a:gd name="T14" fmla="*/ 133 w 1239"/>
                <a:gd name="T15" fmla="*/ 1370 h 1503"/>
                <a:gd name="T16" fmla="*/ 265 w 1239"/>
                <a:gd name="T17" fmla="*/ 1370 h 1503"/>
                <a:gd name="T18" fmla="*/ 265 w 1239"/>
                <a:gd name="T19" fmla="*/ 1502 h 1503"/>
                <a:gd name="T20" fmla="*/ 1238 w 1239"/>
                <a:gd name="T21" fmla="*/ 1502 h 1503"/>
                <a:gd name="T22" fmla="*/ 1238 w 1239"/>
                <a:gd name="T23" fmla="*/ 264 h 1503"/>
                <a:gd name="T24" fmla="*/ 1106 w 1239"/>
                <a:gd name="T25" fmla="*/ 264 h 1503"/>
                <a:gd name="T26" fmla="*/ 88 w 1239"/>
                <a:gd name="T27" fmla="*/ 1149 h 1503"/>
                <a:gd name="T28" fmla="*/ 88 w 1239"/>
                <a:gd name="T29" fmla="*/ 88 h 1503"/>
                <a:gd name="T30" fmla="*/ 886 w 1239"/>
                <a:gd name="T31" fmla="*/ 88 h 1503"/>
                <a:gd name="T32" fmla="*/ 886 w 1239"/>
                <a:gd name="T33" fmla="*/ 132 h 1503"/>
                <a:gd name="T34" fmla="*/ 133 w 1239"/>
                <a:gd name="T35" fmla="*/ 132 h 1503"/>
                <a:gd name="T36" fmla="*/ 133 w 1239"/>
                <a:gd name="T37" fmla="*/ 1149 h 1503"/>
                <a:gd name="T38" fmla="*/ 88 w 1239"/>
                <a:gd name="T39" fmla="*/ 1149 h 1503"/>
                <a:gd name="T40" fmla="*/ 221 w 1239"/>
                <a:gd name="T41" fmla="*/ 1282 h 1503"/>
                <a:gd name="T42" fmla="*/ 221 w 1239"/>
                <a:gd name="T43" fmla="*/ 220 h 1503"/>
                <a:gd name="T44" fmla="*/ 1018 w 1239"/>
                <a:gd name="T45" fmla="*/ 220 h 1503"/>
                <a:gd name="T46" fmla="*/ 1018 w 1239"/>
                <a:gd name="T47" fmla="*/ 264 h 1503"/>
                <a:gd name="T48" fmla="*/ 265 w 1239"/>
                <a:gd name="T49" fmla="*/ 264 h 1503"/>
                <a:gd name="T50" fmla="*/ 265 w 1239"/>
                <a:gd name="T51" fmla="*/ 1282 h 1503"/>
                <a:gd name="T52" fmla="*/ 221 w 1239"/>
                <a:gd name="T53" fmla="*/ 1282 h 1503"/>
                <a:gd name="T54" fmla="*/ 1150 w 1239"/>
                <a:gd name="T55" fmla="*/ 1414 h 1503"/>
                <a:gd name="T56" fmla="*/ 353 w 1239"/>
                <a:gd name="T57" fmla="*/ 1414 h 1503"/>
                <a:gd name="T58" fmla="*/ 353 w 1239"/>
                <a:gd name="T59" fmla="*/ 352 h 1503"/>
                <a:gd name="T60" fmla="*/ 1150 w 1239"/>
                <a:gd name="T61" fmla="*/ 352 h 1503"/>
                <a:gd name="T62" fmla="*/ 1150 w 1239"/>
                <a:gd name="T63" fmla="*/ 1414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9" h="1503">
                  <a:moveTo>
                    <a:pt x="1106" y="264"/>
                  </a:moveTo>
                  <a:lnTo>
                    <a:pt x="1106" y="132"/>
                  </a:lnTo>
                  <a:lnTo>
                    <a:pt x="974" y="13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237"/>
                  </a:lnTo>
                  <a:lnTo>
                    <a:pt x="133" y="1237"/>
                  </a:lnTo>
                  <a:lnTo>
                    <a:pt x="133" y="1370"/>
                  </a:lnTo>
                  <a:lnTo>
                    <a:pt x="265" y="1370"/>
                  </a:lnTo>
                  <a:lnTo>
                    <a:pt x="265" y="1502"/>
                  </a:lnTo>
                  <a:lnTo>
                    <a:pt x="1238" y="1502"/>
                  </a:lnTo>
                  <a:lnTo>
                    <a:pt x="1238" y="264"/>
                  </a:lnTo>
                  <a:lnTo>
                    <a:pt x="1106" y="264"/>
                  </a:lnTo>
                  <a:close/>
                  <a:moveTo>
                    <a:pt x="88" y="1149"/>
                  </a:moveTo>
                  <a:lnTo>
                    <a:pt x="88" y="88"/>
                  </a:lnTo>
                  <a:lnTo>
                    <a:pt x="886" y="88"/>
                  </a:lnTo>
                  <a:lnTo>
                    <a:pt x="886" y="132"/>
                  </a:lnTo>
                  <a:lnTo>
                    <a:pt x="133" y="132"/>
                  </a:lnTo>
                  <a:lnTo>
                    <a:pt x="133" y="1149"/>
                  </a:lnTo>
                  <a:lnTo>
                    <a:pt x="88" y="1149"/>
                  </a:lnTo>
                  <a:close/>
                  <a:moveTo>
                    <a:pt x="221" y="1282"/>
                  </a:moveTo>
                  <a:lnTo>
                    <a:pt x="221" y="220"/>
                  </a:lnTo>
                  <a:lnTo>
                    <a:pt x="1018" y="220"/>
                  </a:lnTo>
                  <a:lnTo>
                    <a:pt x="1018" y="264"/>
                  </a:lnTo>
                  <a:lnTo>
                    <a:pt x="265" y="264"/>
                  </a:lnTo>
                  <a:lnTo>
                    <a:pt x="265" y="1282"/>
                  </a:lnTo>
                  <a:lnTo>
                    <a:pt x="221" y="1282"/>
                  </a:lnTo>
                  <a:close/>
                  <a:moveTo>
                    <a:pt x="1150" y="1414"/>
                  </a:moveTo>
                  <a:lnTo>
                    <a:pt x="353" y="1414"/>
                  </a:lnTo>
                  <a:lnTo>
                    <a:pt x="353" y="352"/>
                  </a:lnTo>
                  <a:lnTo>
                    <a:pt x="1150" y="352"/>
                  </a:lnTo>
                  <a:lnTo>
                    <a:pt x="1150" y="141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2"/>
            <p:cNvSpPr>
              <a:spLocks noChangeArrowheads="1"/>
            </p:cNvSpPr>
            <p:nvPr/>
          </p:nvSpPr>
          <p:spPr bwMode="auto">
            <a:xfrm>
              <a:off x="5473700" y="2197100"/>
              <a:ext cx="155575" cy="23813"/>
            </a:xfrm>
            <a:custGeom>
              <a:avLst/>
              <a:gdLst>
                <a:gd name="T0" fmla="*/ 32 w 434"/>
                <a:gd name="T1" fmla="*/ 63 h 64"/>
                <a:gd name="T2" fmla="*/ 402 w 434"/>
                <a:gd name="T3" fmla="*/ 63 h 64"/>
                <a:gd name="T4" fmla="*/ 433 w 434"/>
                <a:gd name="T5" fmla="*/ 31 h 64"/>
                <a:gd name="T6" fmla="*/ 402 w 434"/>
                <a:gd name="T7" fmla="*/ 0 h 64"/>
                <a:gd name="T8" fmla="*/ 32 w 434"/>
                <a:gd name="T9" fmla="*/ 0 h 64"/>
                <a:gd name="T10" fmla="*/ 0 w 434"/>
                <a:gd name="T11" fmla="*/ 31 h 64"/>
                <a:gd name="T12" fmla="*/ 32 w 434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64">
                  <a:moveTo>
                    <a:pt x="32" y="63"/>
                  </a:moveTo>
                  <a:lnTo>
                    <a:pt x="402" y="63"/>
                  </a:lnTo>
                  <a:cubicBezTo>
                    <a:pt x="419" y="63"/>
                    <a:pt x="433" y="49"/>
                    <a:pt x="433" y="31"/>
                  </a:cubicBezTo>
                  <a:cubicBezTo>
                    <a:pt x="433" y="14"/>
                    <a:pt x="419" y="0"/>
                    <a:pt x="402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3"/>
            <p:cNvSpPr>
              <a:spLocks noChangeArrowheads="1"/>
            </p:cNvSpPr>
            <p:nvPr/>
          </p:nvSpPr>
          <p:spPr bwMode="auto">
            <a:xfrm>
              <a:off x="5473700" y="214153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4"/>
            <p:cNvSpPr>
              <a:spLocks noChangeArrowheads="1"/>
            </p:cNvSpPr>
            <p:nvPr/>
          </p:nvSpPr>
          <p:spPr bwMode="auto">
            <a:xfrm>
              <a:off x="5473700" y="208438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5"/>
            <p:cNvSpPr>
              <a:spLocks noChangeArrowheads="1"/>
            </p:cNvSpPr>
            <p:nvPr/>
          </p:nvSpPr>
          <p:spPr bwMode="auto">
            <a:xfrm>
              <a:off x="5473700" y="2028825"/>
              <a:ext cx="233363" cy="22225"/>
            </a:xfrm>
            <a:custGeom>
              <a:avLst/>
              <a:gdLst>
                <a:gd name="T0" fmla="*/ 32 w 648"/>
                <a:gd name="T1" fmla="*/ 61 h 62"/>
                <a:gd name="T2" fmla="*/ 615 w 648"/>
                <a:gd name="T3" fmla="*/ 61 h 62"/>
                <a:gd name="T4" fmla="*/ 647 w 648"/>
                <a:gd name="T5" fmla="*/ 31 h 62"/>
                <a:gd name="T6" fmla="*/ 615 w 648"/>
                <a:gd name="T7" fmla="*/ 0 h 62"/>
                <a:gd name="T8" fmla="*/ 32 w 648"/>
                <a:gd name="T9" fmla="*/ 0 h 62"/>
                <a:gd name="T10" fmla="*/ 0 w 648"/>
                <a:gd name="T11" fmla="*/ 31 h 62"/>
                <a:gd name="T12" fmla="*/ 32 w 648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2">
                  <a:moveTo>
                    <a:pt x="32" y="61"/>
                  </a:moveTo>
                  <a:lnTo>
                    <a:pt x="615" y="61"/>
                  </a:lnTo>
                  <a:cubicBezTo>
                    <a:pt x="633" y="61"/>
                    <a:pt x="647" y="47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2" y="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6"/>
            <p:cNvSpPr>
              <a:spLocks noChangeArrowheads="1"/>
            </p:cNvSpPr>
            <p:nvPr/>
          </p:nvSpPr>
          <p:spPr bwMode="auto">
            <a:xfrm>
              <a:off x="5473700" y="1973263"/>
              <a:ext cx="233363" cy="22225"/>
            </a:xfrm>
            <a:custGeom>
              <a:avLst/>
              <a:gdLst>
                <a:gd name="T0" fmla="*/ 32 w 648"/>
                <a:gd name="T1" fmla="*/ 62 h 63"/>
                <a:gd name="T2" fmla="*/ 615 w 648"/>
                <a:gd name="T3" fmla="*/ 62 h 63"/>
                <a:gd name="T4" fmla="*/ 647 w 648"/>
                <a:gd name="T5" fmla="*/ 31 h 63"/>
                <a:gd name="T6" fmla="*/ 615 w 648"/>
                <a:gd name="T7" fmla="*/ 0 h 63"/>
                <a:gd name="T8" fmla="*/ 32 w 648"/>
                <a:gd name="T9" fmla="*/ 0 h 63"/>
                <a:gd name="T10" fmla="*/ 0 w 648"/>
                <a:gd name="T11" fmla="*/ 31 h 63"/>
                <a:gd name="T12" fmla="*/ 32 w 648"/>
                <a:gd name="T1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3">
                  <a:moveTo>
                    <a:pt x="32" y="62"/>
                  </a:moveTo>
                  <a:lnTo>
                    <a:pt x="615" y="62"/>
                  </a:lnTo>
                  <a:cubicBezTo>
                    <a:pt x="633" y="62"/>
                    <a:pt x="647" y="48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2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017981" y="3834324"/>
            <a:ext cx="679217" cy="671198"/>
            <a:chOff x="4045344" y="3092193"/>
            <a:chExt cx="941388" cy="930275"/>
          </a:xfrm>
          <a:solidFill>
            <a:srgbClr val="73C4C3"/>
          </a:solidFill>
        </p:grpSpPr>
        <p:sp>
          <p:nvSpPr>
            <p:cNvPr id="163" name="Freeform 4"/>
            <p:cNvSpPr>
              <a:spLocks noChangeArrowheads="1"/>
            </p:cNvSpPr>
            <p:nvPr/>
          </p:nvSpPr>
          <p:spPr bwMode="auto">
            <a:xfrm>
              <a:off x="4535882" y="3571618"/>
              <a:ext cx="450850" cy="450850"/>
            </a:xfrm>
            <a:custGeom>
              <a:avLst/>
              <a:gdLst>
                <a:gd name="T0" fmla="*/ 925 w 1253"/>
                <a:gd name="T1" fmla="*/ 803 h 1251"/>
                <a:gd name="T2" fmla="*/ 805 w 1253"/>
                <a:gd name="T3" fmla="*/ 924 h 1251"/>
                <a:gd name="T4" fmla="*/ 626 w 1253"/>
                <a:gd name="T5" fmla="*/ 745 h 1251"/>
                <a:gd name="T6" fmla="*/ 447 w 1253"/>
                <a:gd name="T7" fmla="*/ 924 h 1251"/>
                <a:gd name="T8" fmla="*/ 327 w 1253"/>
                <a:gd name="T9" fmla="*/ 803 h 1251"/>
                <a:gd name="T10" fmla="*/ 505 w 1253"/>
                <a:gd name="T11" fmla="*/ 624 h 1251"/>
                <a:gd name="T12" fmla="*/ 327 w 1253"/>
                <a:gd name="T13" fmla="*/ 446 h 1251"/>
                <a:gd name="T14" fmla="*/ 447 w 1253"/>
                <a:gd name="T15" fmla="*/ 325 h 1251"/>
                <a:gd name="T16" fmla="*/ 626 w 1253"/>
                <a:gd name="T17" fmla="*/ 504 h 1251"/>
                <a:gd name="T18" fmla="*/ 805 w 1253"/>
                <a:gd name="T19" fmla="*/ 325 h 1251"/>
                <a:gd name="T20" fmla="*/ 925 w 1253"/>
                <a:gd name="T21" fmla="*/ 446 h 1251"/>
                <a:gd name="T22" fmla="*/ 747 w 1253"/>
                <a:gd name="T23" fmla="*/ 624 h 1251"/>
                <a:gd name="T24" fmla="*/ 925 w 1253"/>
                <a:gd name="T25" fmla="*/ 803 h 1251"/>
                <a:gd name="T26" fmla="*/ 0 w 1253"/>
                <a:gd name="T27" fmla="*/ 624 h 1251"/>
                <a:gd name="T28" fmla="*/ 626 w 1253"/>
                <a:gd name="T29" fmla="*/ 1250 h 1251"/>
                <a:gd name="T30" fmla="*/ 1252 w 1253"/>
                <a:gd name="T31" fmla="*/ 624 h 1251"/>
                <a:gd name="T32" fmla="*/ 626 w 1253"/>
                <a:gd name="T33" fmla="*/ 0 h 1251"/>
                <a:gd name="T34" fmla="*/ 0 w 1253"/>
                <a:gd name="T35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3" h="1251">
                  <a:moveTo>
                    <a:pt x="925" y="803"/>
                  </a:moveTo>
                  <a:lnTo>
                    <a:pt x="805" y="924"/>
                  </a:lnTo>
                  <a:lnTo>
                    <a:pt x="626" y="745"/>
                  </a:lnTo>
                  <a:lnTo>
                    <a:pt x="447" y="924"/>
                  </a:lnTo>
                  <a:lnTo>
                    <a:pt x="327" y="803"/>
                  </a:lnTo>
                  <a:lnTo>
                    <a:pt x="505" y="624"/>
                  </a:lnTo>
                  <a:lnTo>
                    <a:pt x="327" y="446"/>
                  </a:lnTo>
                  <a:lnTo>
                    <a:pt x="447" y="325"/>
                  </a:lnTo>
                  <a:lnTo>
                    <a:pt x="626" y="504"/>
                  </a:lnTo>
                  <a:lnTo>
                    <a:pt x="805" y="325"/>
                  </a:lnTo>
                  <a:lnTo>
                    <a:pt x="925" y="446"/>
                  </a:lnTo>
                  <a:lnTo>
                    <a:pt x="747" y="624"/>
                  </a:lnTo>
                  <a:lnTo>
                    <a:pt x="925" y="803"/>
                  </a:lnTo>
                  <a:close/>
                  <a:moveTo>
                    <a:pt x="0" y="624"/>
                  </a:moveTo>
                  <a:cubicBezTo>
                    <a:pt x="0" y="970"/>
                    <a:pt x="280" y="1250"/>
                    <a:pt x="626" y="1250"/>
                  </a:cubicBezTo>
                  <a:cubicBezTo>
                    <a:pt x="972" y="1250"/>
                    <a:pt x="1252" y="970"/>
                    <a:pt x="1252" y="624"/>
                  </a:cubicBezTo>
                  <a:cubicBezTo>
                    <a:pt x="1252" y="279"/>
                    <a:pt x="972" y="0"/>
                    <a:pt x="626" y="0"/>
                  </a:cubicBezTo>
                  <a:cubicBezTo>
                    <a:pt x="280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5"/>
            <p:cNvSpPr>
              <a:spLocks noChangeArrowheads="1"/>
            </p:cNvSpPr>
            <p:nvPr/>
          </p:nvSpPr>
          <p:spPr bwMode="auto">
            <a:xfrm>
              <a:off x="4045344" y="3571618"/>
              <a:ext cx="450850" cy="450850"/>
            </a:xfrm>
            <a:custGeom>
              <a:avLst/>
              <a:gdLst>
                <a:gd name="T0" fmla="*/ 652 w 1252"/>
                <a:gd name="T1" fmla="*/ 831 h 1251"/>
                <a:gd name="T2" fmla="*/ 532 w 1252"/>
                <a:gd name="T3" fmla="*/ 952 h 1251"/>
                <a:gd name="T4" fmla="*/ 411 w 1252"/>
                <a:gd name="T5" fmla="*/ 831 h 1251"/>
                <a:gd name="T6" fmla="*/ 239 w 1252"/>
                <a:gd name="T7" fmla="*/ 659 h 1251"/>
                <a:gd name="T8" fmla="*/ 360 w 1252"/>
                <a:gd name="T9" fmla="*/ 538 h 1251"/>
                <a:gd name="T10" fmla="*/ 532 w 1252"/>
                <a:gd name="T11" fmla="*/ 710 h 1251"/>
                <a:gd name="T12" fmla="*/ 891 w 1252"/>
                <a:gd name="T13" fmla="*/ 350 h 1251"/>
                <a:gd name="T14" fmla="*/ 1012 w 1252"/>
                <a:gd name="T15" fmla="*/ 471 h 1251"/>
                <a:gd name="T16" fmla="*/ 652 w 1252"/>
                <a:gd name="T17" fmla="*/ 831 h 1251"/>
                <a:gd name="T18" fmla="*/ 0 w 1252"/>
                <a:gd name="T19" fmla="*/ 624 h 1251"/>
                <a:gd name="T20" fmla="*/ 626 w 1252"/>
                <a:gd name="T21" fmla="*/ 1250 h 1251"/>
                <a:gd name="T22" fmla="*/ 1251 w 1252"/>
                <a:gd name="T23" fmla="*/ 624 h 1251"/>
                <a:gd name="T24" fmla="*/ 626 w 1252"/>
                <a:gd name="T25" fmla="*/ 0 h 1251"/>
                <a:gd name="T26" fmla="*/ 0 w 1252"/>
                <a:gd name="T27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2" h="1251">
                  <a:moveTo>
                    <a:pt x="652" y="831"/>
                  </a:moveTo>
                  <a:lnTo>
                    <a:pt x="532" y="952"/>
                  </a:lnTo>
                  <a:lnTo>
                    <a:pt x="411" y="831"/>
                  </a:lnTo>
                  <a:lnTo>
                    <a:pt x="239" y="659"/>
                  </a:lnTo>
                  <a:lnTo>
                    <a:pt x="360" y="538"/>
                  </a:lnTo>
                  <a:lnTo>
                    <a:pt x="532" y="710"/>
                  </a:lnTo>
                  <a:lnTo>
                    <a:pt x="891" y="350"/>
                  </a:lnTo>
                  <a:lnTo>
                    <a:pt x="1012" y="471"/>
                  </a:lnTo>
                  <a:lnTo>
                    <a:pt x="652" y="831"/>
                  </a:lnTo>
                  <a:close/>
                  <a:moveTo>
                    <a:pt x="0" y="624"/>
                  </a:moveTo>
                  <a:cubicBezTo>
                    <a:pt x="0" y="970"/>
                    <a:pt x="281" y="1250"/>
                    <a:pt x="626" y="1250"/>
                  </a:cubicBezTo>
                  <a:cubicBezTo>
                    <a:pt x="972" y="1250"/>
                    <a:pt x="1251" y="970"/>
                    <a:pt x="1251" y="624"/>
                  </a:cubicBezTo>
                  <a:cubicBezTo>
                    <a:pt x="1251" y="279"/>
                    <a:pt x="972" y="0"/>
                    <a:pt x="626" y="0"/>
                  </a:cubicBezTo>
                  <a:cubicBezTo>
                    <a:pt x="281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6"/>
            <p:cNvSpPr>
              <a:spLocks noChangeArrowheads="1"/>
            </p:cNvSpPr>
            <p:nvPr/>
          </p:nvSpPr>
          <p:spPr bwMode="auto">
            <a:xfrm>
              <a:off x="4045344" y="3092193"/>
              <a:ext cx="450850" cy="450850"/>
            </a:xfrm>
            <a:custGeom>
              <a:avLst/>
              <a:gdLst>
                <a:gd name="T0" fmla="*/ 925 w 1252"/>
                <a:gd name="T1" fmla="*/ 804 h 1252"/>
                <a:gd name="T2" fmla="*/ 804 w 1252"/>
                <a:gd name="T3" fmla="*/ 925 h 1252"/>
                <a:gd name="T4" fmla="*/ 626 w 1252"/>
                <a:gd name="T5" fmla="*/ 746 h 1252"/>
                <a:gd name="T6" fmla="*/ 447 w 1252"/>
                <a:gd name="T7" fmla="*/ 925 h 1252"/>
                <a:gd name="T8" fmla="*/ 326 w 1252"/>
                <a:gd name="T9" fmla="*/ 804 h 1252"/>
                <a:gd name="T10" fmla="*/ 505 w 1252"/>
                <a:gd name="T11" fmla="*/ 625 h 1252"/>
                <a:gd name="T12" fmla="*/ 326 w 1252"/>
                <a:gd name="T13" fmla="*/ 447 h 1252"/>
                <a:gd name="T14" fmla="*/ 447 w 1252"/>
                <a:gd name="T15" fmla="*/ 326 h 1252"/>
                <a:gd name="T16" fmla="*/ 626 w 1252"/>
                <a:gd name="T17" fmla="*/ 505 h 1252"/>
                <a:gd name="T18" fmla="*/ 804 w 1252"/>
                <a:gd name="T19" fmla="*/ 326 h 1252"/>
                <a:gd name="T20" fmla="*/ 925 w 1252"/>
                <a:gd name="T21" fmla="*/ 447 h 1252"/>
                <a:gd name="T22" fmla="*/ 746 w 1252"/>
                <a:gd name="T23" fmla="*/ 625 h 1252"/>
                <a:gd name="T24" fmla="*/ 925 w 1252"/>
                <a:gd name="T25" fmla="*/ 804 h 1252"/>
                <a:gd name="T26" fmla="*/ 0 w 1252"/>
                <a:gd name="T27" fmla="*/ 625 h 1252"/>
                <a:gd name="T28" fmla="*/ 626 w 1252"/>
                <a:gd name="T29" fmla="*/ 1251 h 1252"/>
                <a:gd name="T30" fmla="*/ 1251 w 1252"/>
                <a:gd name="T31" fmla="*/ 625 h 1252"/>
                <a:gd name="T32" fmla="*/ 626 w 1252"/>
                <a:gd name="T33" fmla="*/ 0 h 1252"/>
                <a:gd name="T34" fmla="*/ 0 w 1252"/>
                <a:gd name="T35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2" h="1252">
                  <a:moveTo>
                    <a:pt x="925" y="804"/>
                  </a:moveTo>
                  <a:lnTo>
                    <a:pt x="804" y="925"/>
                  </a:lnTo>
                  <a:lnTo>
                    <a:pt x="626" y="746"/>
                  </a:lnTo>
                  <a:lnTo>
                    <a:pt x="447" y="925"/>
                  </a:lnTo>
                  <a:lnTo>
                    <a:pt x="326" y="804"/>
                  </a:lnTo>
                  <a:lnTo>
                    <a:pt x="505" y="625"/>
                  </a:lnTo>
                  <a:lnTo>
                    <a:pt x="326" y="447"/>
                  </a:lnTo>
                  <a:lnTo>
                    <a:pt x="447" y="326"/>
                  </a:lnTo>
                  <a:lnTo>
                    <a:pt x="626" y="505"/>
                  </a:lnTo>
                  <a:lnTo>
                    <a:pt x="804" y="326"/>
                  </a:lnTo>
                  <a:lnTo>
                    <a:pt x="925" y="447"/>
                  </a:lnTo>
                  <a:lnTo>
                    <a:pt x="746" y="625"/>
                  </a:lnTo>
                  <a:lnTo>
                    <a:pt x="925" y="804"/>
                  </a:lnTo>
                  <a:close/>
                  <a:moveTo>
                    <a:pt x="0" y="625"/>
                  </a:moveTo>
                  <a:cubicBezTo>
                    <a:pt x="0" y="971"/>
                    <a:pt x="281" y="1251"/>
                    <a:pt x="626" y="1251"/>
                  </a:cubicBezTo>
                  <a:cubicBezTo>
                    <a:pt x="972" y="1251"/>
                    <a:pt x="1251" y="971"/>
                    <a:pt x="1251" y="625"/>
                  </a:cubicBezTo>
                  <a:cubicBezTo>
                    <a:pt x="1251" y="280"/>
                    <a:pt x="972" y="0"/>
                    <a:pt x="626" y="0"/>
                  </a:cubicBezTo>
                  <a:cubicBezTo>
                    <a:pt x="281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7"/>
            <p:cNvSpPr>
              <a:spLocks noChangeArrowheads="1"/>
            </p:cNvSpPr>
            <p:nvPr/>
          </p:nvSpPr>
          <p:spPr bwMode="auto">
            <a:xfrm>
              <a:off x="4535882" y="3092193"/>
              <a:ext cx="450850" cy="450850"/>
            </a:xfrm>
            <a:custGeom>
              <a:avLst/>
              <a:gdLst>
                <a:gd name="T0" fmla="*/ 653 w 1253"/>
                <a:gd name="T1" fmla="*/ 832 h 1252"/>
                <a:gd name="T2" fmla="*/ 532 w 1253"/>
                <a:gd name="T3" fmla="*/ 953 h 1252"/>
                <a:gd name="T4" fmla="*/ 411 w 1253"/>
                <a:gd name="T5" fmla="*/ 832 h 1252"/>
                <a:gd name="T6" fmla="*/ 239 w 1253"/>
                <a:gd name="T7" fmla="*/ 660 h 1252"/>
                <a:gd name="T8" fmla="*/ 360 w 1253"/>
                <a:gd name="T9" fmla="*/ 539 h 1252"/>
                <a:gd name="T10" fmla="*/ 532 w 1253"/>
                <a:gd name="T11" fmla="*/ 711 h 1252"/>
                <a:gd name="T12" fmla="*/ 892 w 1253"/>
                <a:gd name="T13" fmla="*/ 351 h 1252"/>
                <a:gd name="T14" fmla="*/ 1013 w 1253"/>
                <a:gd name="T15" fmla="*/ 472 h 1252"/>
                <a:gd name="T16" fmla="*/ 653 w 1253"/>
                <a:gd name="T17" fmla="*/ 832 h 1252"/>
                <a:gd name="T18" fmla="*/ 0 w 1253"/>
                <a:gd name="T19" fmla="*/ 625 h 1252"/>
                <a:gd name="T20" fmla="*/ 626 w 1253"/>
                <a:gd name="T21" fmla="*/ 1251 h 1252"/>
                <a:gd name="T22" fmla="*/ 1252 w 1253"/>
                <a:gd name="T23" fmla="*/ 625 h 1252"/>
                <a:gd name="T24" fmla="*/ 626 w 1253"/>
                <a:gd name="T25" fmla="*/ 0 h 1252"/>
                <a:gd name="T26" fmla="*/ 0 w 1253"/>
                <a:gd name="T27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3" h="1252">
                  <a:moveTo>
                    <a:pt x="653" y="832"/>
                  </a:moveTo>
                  <a:lnTo>
                    <a:pt x="532" y="953"/>
                  </a:lnTo>
                  <a:lnTo>
                    <a:pt x="411" y="832"/>
                  </a:lnTo>
                  <a:lnTo>
                    <a:pt x="239" y="660"/>
                  </a:lnTo>
                  <a:lnTo>
                    <a:pt x="360" y="539"/>
                  </a:lnTo>
                  <a:lnTo>
                    <a:pt x="532" y="711"/>
                  </a:lnTo>
                  <a:lnTo>
                    <a:pt x="892" y="351"/>
                  </a:lnTo>
                  <a:lnTo>
                    <a:pt x="1013" y="472"/>
                  </a:lnTo>
                  <a:lnTo>
                    <a:pt x="653" y="832"/>
                  </a:lnTo>
                  <a:close/>
                  <a:moveTo>
                    <a:pt x="0" y="625"/>
                  </a:moveTo>
                  <a:cubicBezTo>
                    <a:pt x="0" y="971"/>
                    <a:pt x="280" y="1251"/>
                    <a:pt x="626" y="1251"/>
                  </a:cubicBezTo>
                  <a:cubicBezTo>
                    <a:pt x="972" y="1251"/>
                    <a:pt x="1252" y="971"/>
                    <a:pt x="1252" y="625"/>
                  </a:cubicBezTo>
                  <a:cubicBezTo>
                    <a:pt x="1252" y="280"/>
                    <a:pt x="972" y="0"/>
                    <a:pt x="626" y="0"/>
                  </a:cubicBezTo>
                  <a:cubicBezTo>
                    <a:pt x="280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7" name="Freeform 3"/>
          <p:cNvSpPr>
            <a:spLocks noChangeArrowheads="1"/>
          </p:cNvSpPr>
          <p:nvPr/>
        </p:nvSpPr>
        <p:spPr bwMode="auto">
          <a:xfrm>
            <a:off x="6355526" y="5630219"/>
            <a:ext cx="790734" cy="419406"/>
          </a:xfrm>
          <a:custGeom>
            <a:avLst/>
            <a:gdLst>
              <a:gd name="T0" fmla="*/ 2505 w 3409"/>
              <a:gd name="T1" fmla="*/ 0 h 1806"/>
              <a:gd name="T2" fmla="*/ 1948 w 3409"/>
              <a:gd name="T3" fmla="*/ 193 h 1806"/>
              <a:gd name="T4" fmla="*/ 1897 w 3409"/>
              <a:gd name="T5" fmla="*/ 133 h 1806"/>
              <a:gd name="T6" fmla="*/ 1846 w 3409"/>
              <a:gd name="T7" fmla="*/ 106 h 1806"/>
              <a:gd name="T8" fmla="*/ 1791 w 3409"/>
              <a:gd name="T9" fmla="*/ 164 h 1806"/>
              <a:gd name="T10" fmla="*/ 1753 w 3409"/>
              <a:gd name="T11" fmla="*/ 410 h 1806"/>
              <a:gd name="T12" fmla="*/ 1772 w 3409"/>
              <a:gd name="T13" fmla="*/ 479 h 1806"/>
              <a:gd name="T14" fmla="*/ 1836 w 3409"/>
              <a:gd name="T15" fmla="*/ 508 h 1806"/>
              <a:gd name="T16" fmla="*/ 2086 w 3409"/>
              <a:gd name="T17" fmla="*/ 508 h 1806"/>
              <a:gd name="T18" fmla="*/ 2147 w 3409"/>
              <a:gd name="T19" fmla="*/ 475 h 1806"/>
              <a:gd name="T20" fmla="*/ 2132 w 3409"/>
              <a:gd name="T21" fmla="*/ 408 h 1806"/>
              <a:gd name="T22" fmla="*/ 2081 w 3409"/>
              <a:gd name="T23" fmla="*/ 348 h 1806"/>
              <a:gd name="T24" fmla="*/ 2505 w 3409"/>
              <a:gd name="T25" fmla="*/ 205 h 1806"/>
              <a:gd name="T26" fmla="*/ 3204 w 3409"/>
              <a:gd name="T27" fmla="*/ 903 h 1806"/>
              <a:gd name="T28" fmla="*/ 2505 w 3409"/>
              <a:gd name="T29" fmla="*/ 1601 h 1806"/>
              <a:gd name="T30" fmla="*/ 1869 w 3409"/>
              <a:gd name="T31" fmla="*/ 1189 h 1806"/>
              <a:gd name="T32" fmla="*/ 2035 w 3409"/>
              <a:gd name="T33" fmla="*/ 903 h 1806"/>
              <a:gd name="T34" fmla="*/ 1743 w 3409"/>
              <a:gd name="T35" fmla="*/ 574 h 1806"/>
              <a:gd name="T36" fmla="*/ 903 w 3409"/>
              <a:gd name="T37" fmla="*/ 0 h 1806"/>
              <a:gd name="T38" fmla="*/ 0 w 3409"/>
              <a:gd name="T39" fmla="*/ 903 h 1806"/>
              <a:gd name="T40" fmla="*/ 903 w 3409"/>
              <a:gd name="T41" fmla="*/ 1805 h 1806"/>
              <a:gd name="T42" fmla="*/ 1460 w 3409"/>
              <a:gd name="T43" fmla="*/ 1613 h 1806"/>
              <a:gd name="T44" fmla="*/ 1511 w 3409"/>
              <a:gd name="T45" fmla="*/ 1672 h 1806"/>
              <a:gd name="T46" fmla="*/ 1562 w 3409"/>
              <a:gd name="T47" fmla="*/ 1699 h 1806"/>
              <a:gd name="T48" fmla="*/ 1617 w 3409"/>
              <a:gd name="T49" fmla="*/ 1642 h 1806"/>
              <a:gd name="T50" fmla="*/ 1655 w 3409"/>
              <a:gd name="T51" fmla="*/ 1396 h 1806"/>
              <a:gd name="T52" fmla="*/ 1637 w 3409"/>
              <a:gd name="T53" fmla="*/ 1327 h 1806"/>
              <a:gd name="T54" fmla="*/ 1572 w 3409"/>
              <a:gd name="T55" fmla="*/ 1298 h 1806"/>
              <a:gd name="T56" fmla="*/ 1322 w 3409"/>
              <a:gd name="T57" fmla="*/ 1297 h 1806"/>
              <a:gd name="T58" fmla="*/ 1261 w 3409"/>
              <a:gd name="T59" fmla="*/ 1330 h 1806"/>
              <a:gd name="T60" fmla="*/ 1276 w 3409"/>
              <a:gd name="T61" fmla="*/ 1398 h 1806"/>
              <a:gd name="T62" fmla="*/ 1327 w 3409"/>
              <a:gd name="T63" fmla="*/ 1458 h 1806"/>
              <a:gd name="T64" fmla="*/ 903 w 3409"/>
              <a:gd name="T65" fmla="*/ 1601 h 1806"/>
              <a:gd name="T66" fmla="*/ 204 w 3409"/>
              <a:gd name="T67" fmla="*/ 903 h 1806"/>
              <a:gd name="T68" fmla="*/ 903 w 3409"/>
              <a:gd name="T69" fmla="*/ 205 h 1806"/>
              <a:gd name="T70" fmla="*/ 1539 w 3409"/>
              <a:gd name="T71" fmla="*/ 616 h 1806"/>
              <a:gd name="T72" fmla="*/ 1373 w 3409"/>
              <a:gd name="T73" fmla="*/ 903 h 1806"/>
              <a:gd name="T74" fmla="*/ 1665 w 3409"/>
              <a:gd name="T75" fmla="*/ 1231 h 1806"/>
              <a:gd name="T76" fmla="*/ 2505 w 3409"/>
              <a:gd name="T77" fmla="*/ 1805 h 1806"/>
              <a:gd name="T78" fmla="*/ 3408 w 3409"/>
              <a:gd name="T79" fmla="*/ 903 h 1806"/>
              <a:gd name="T80" fmla="*/ 2505 w 3409"/>
              <a:gd name="T81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9" h="1806">
                <a:moveTo>
                  <a:pt x="2505" y="0"/>
                </a:moveTo>
                <a:cubicBezTo>
                  <a:pt x="2303" y="0"/>
                  <a:pt x="2106" y="68"/>
                  <a:pt x="1948" y="193"/>
                </a:cubicBezTo>
                <a:lnTo>
                  <a:pt x="1897" y="133"/>
                </a:lnTo>
                <a:cubicBezTo>
                  <a:pt x="1878" y="111"/>
                  <a:pt x="1859" y="106"/>
                  <a:pt x="1846" y="106"/>
                </a:cubicBezTo>
                <a:cubicBezTo>
                  <a:pt x="1825" y="106"/>
                  <a:pt x="1797" y="121"/>
                  <a:pt x="1791" y="164"/>
                </a:cubicBezTo>
                <a:lnTo>
                  <a:pt x="1753" y="410"/>
                </a:lnTo>
                <a:cubicBezTo>
                  <a:pt x="1749" y="435"/>
                  <a:pt x="1756" y="460"/>
                  <a:pt x="1772" y="479"/>
                </a:cubicBezTo>
                <a:cubicBezTo>
                  <a:pt x="1787" y="497"/>
                  <a:pt x="1811" y="508"/>
                  <a:pt x="1836" y="508"/>
                </a:cubicBezTo>
                <a:lnTo>
                  <a:pt x="2086" y="508"/>
                </a:lnTo>
                <a:cubicBezTo>
                  <a:pt x="2127" y="508"/>
                  <a:pt x="2142" y="485"/>
                  <a:pt x="2147" y="475"/>
                </a:cubicBezTo>
                <a:cubicBezTo>
                  <a:pt x="2151" y="466"/>
                  <a:pt x="2159" y="439"/>
                  <a:pt x="2132" y="408"/>
                </a:cubicBezTo>
                <a:lnTo>
                  <a:pt x="2081" y="348"/>
                </a:lnTo>
                <a:cubicBezTo>
                  <a:pt x="2202" y="255"/>
                  <a:pt x="2352" y="205"/>
                  <a:pt x="2505" y="205"/>
                </a:cubicBezTo>
                <a:cubicBezTo>
                  <a:pt x="2890" y="205"/>
                  <a:pt x="3204" y="517"/>
                  <a:pt x="3204" y="903"/>
                </a:cubicBezTo>
                <a:cubicBezTo>
                  <a:pt x="3204" y="1288"/>
                  <a:pt x="2890" y="1601"/>
                  <a:pt x="2505" y="1601"/>
                </a:cubicBezTo>
                <a:cubicBezTo>
                  <a:pt x="2222" y="1601"/>
                  <a:pt x="1979" y="1432"/>
                  <a:pt x="1869" y="1189"/>
                </a:cubicBezTo>
                <a:cubicBezTo>
                  <a:pt x="1968" y="1132"/>
                  <a:pt x="2035" y="1025"/>
                  <a:pt x="2035" y="903"/>
                </a:cubicBezTo>
                <a:cubicBezTo>
                  <a:pt x="2035" y="734"/>
                  <a:pt x="1908" y="594"/>
                  <a:pt x="1743" y="574"/>
                </a:cubicBezTo>
                <a:cubicBezTo>
                  <a:pt x="1611" y="239"/>
                  <a:pt x="1285" y="0"/>
                  <a:pt x="903" y="0"/>
                </a:cubicBezTo>
                <a:cubicBezTo>
                  <a:pt x="405" y="0"/>
                  <a:pt x="0" y="405"/>
                  <a:pt x="0" y="903"/>
                </a:cubicBezTo>
                <a:cubicBezTo>
                  <a:pt x="0" y="1400"/>
                  <a:pt x="405" y="1805"/>
                  <a:pt x="903" y="1805"/>
                </a:cubicBezTo>
                <a:cubicBezTo>
                  <a:pt x="1105" y="1805"/>
                  <a:pt x="1302" y="1737"/>
                  <a:pt x="1460" y="1613"/>
                </a:cubicBezTo>
                <a:lnTo>
                  <a:pt x="1511" y="1672"/>
                </a:lnTo>
                <a:cubicBezTo>
                  <a:pt x="1530" y="1695"/>
                  <a:pt x="1549" y="1699"/>
                  <a:pt x="1562" y="1699"/>
                </a:cubicBezTo>
                <a:cubicBezTo>
                  <a:pt x="1583" y="1699"/>
                  <a:pt x="1611" y="1684"/>
                  <a:pt x="1617" y="1642"/>
                </a:cubicBezTo>
                <a:lnTo>
                  <a:pt x="1655" y="1396"/>
                </a:lnTo>
                <a:cubicBezTo>
                  <a:pt x="1659" y="1371"/>
                  <a:pt x="1652" y="1346"/>
                  <a:pt x="1637" y="1327"/>
                </a:cubicBezTo>
                <a:cubicBezTo>
                  <a:pt x="1621" y="1309"/>
                  <a:pt x="1597" y="1298"/>
                  <a:pt x="1572" y="1298"/>
                </a:cubicBezTo>
                <a:lnTo>
                  <a:pt x="1322" y="1297"/>
                </a:lnTo>
                <a:cubicBezTo>
                  <a:pt x="1281" y="1297"/>
                  <a:pt x="1266" y="1320"/>
                  <a:pt x="1261" y="1330"/>
                </a:cubicBezTo>
                <a:cubicBezTo>
                  <a:pt x="1257" y="1340"/>
                  <a:pt x="1249" y="1366"/>
                  <a:pt x="1276" y="1398"/>
                </a:cubicBezTo>
                <a:lnTo>
                  <a:pt x="1327" y="1458"/>
                </a:lnTo>
                <a:cubicBezTo>
                  <a:pt x="1206" y="1550"/>
                  <a:pt x="1057" y="1601"/>
                  <a:pt x="903" y="1601"/>
                </a:cubicBezTo>
                <a:cubicBezTo>
                  <a:pt x="518" y="1601"/>
                  <a:pt x="204" y="1288"/>
                  <a:pt x="204" y="903"/>
                </a:cubicBezTo>
                <a:cubicBezTo>
                  <a:pt x="204" y="517"/>
                  <a:pt x="518" y="205"/>
                  <a:pt x="903" y="205"/>
                </a:cubicBezTo>
                <a:cubicBezTo>
                  <a:pt x="1186" y="205"/>
                  <a:pt x="1429" y="374"/>
                  <a:pt x="1539" y="616"/>
                </a:cubicBezTo>
                <a:cubicBezTo>
                  <a:pt x="1440" y="674"/>
                  <a:pt x="1373" y="781"/>
                  <a:pt x="1373" y="903"/>
                </a:cubicBezTo>
                <a:cubicBezTo>
                  <a:pt x="1373" y="1072"/>
                  <a:pt x="1501" y="1212"/>
                  <a:pt x="1665" y="1231"/>
                </a:cubicBezTo>
                <a:cubicBezTo>
                  <a:pt x="1797" y="1567"/>
                  <a:pt x="2123" y="1805"/>
                  <a:pt x="2505" y="1805"/>
                </a:cubicBezTo>
                <a:cubicBezTo>
                  <a:pt x="3003" y="1805"/>
                  <a:pt x="3408" y="1400"/>
                  <a:pt x="3408" y="903"/>
                </a:cubicBezTo>
                <a:cubicBezTo>
                  <a:pt x="3408" y="405"/>
                  <a:pt x="3003" y="0"/>
                  <a:pt x="2505" y="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8" name="Group 167"/>
          <p:cNvGrpSpPr/>
          <p:nvPr/>
        </p:nvGrpSpPr>
        <p:grpSpPr>
          <a:xfrm>
            <a:off x="7841320" y="5510319"/>
            <a:ext cx="634544" cy="634544"/>
            <a:chOff x="4775200" y="1357313"/>
            <a:chExt cx="898525" cy="898525"/>
          </a:xfrm>
          <a:solidFill>
            <a:srgbClr val="73C4C3"/>
          </a:solidFill>
        </p:grpSpPr>
        <p:sp>
          <p:nvSpPr>
            <p:cNvPr id="169" name="Freeform 9"/>
            <p:cNvSpPr>
              <a:spLocks noChangeArrowheads="1"/>
            </p:cNvSpPr>
            <p:nvPr/>
          </p:nvSpPr>
          <p:spPr bwMode="auto">
            <a:xfrm>
              <a:off x="4921250" y="157797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6"/>
                    <a:pt x="0" y="252"/>
                    <a:pt x="41" y="292"/>
                  </a:cubicBezTo>
                  <a:lnTo>
                    <a:pt x="145" y="396"/>
                  </a:lnTo>
                  <a:cubicBezTo>
                    <a:pt x="165" y="417"/>
                    <a:pt x="192" y="427"/>
                    <a:pt x="218" y="427"/>
                  </a:cubicBezTo>
                  <a:cubicBezTo>
                    <a:pt x="245" y="427"/>
                    <a:pt x="272" y="417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2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10"/>
            <p:cNvSpPr>
              <a:spLocks noChangeArrowheads="1"/>
            </p:cNvSpPr>
            <p:nvPr/>
          </p:nvSpPr>
          <p:spPr bwMode="auto">
            <a:xfrm>
              <a:off x="5187950" y="1657350"/>
              <a:ext cx="336550" cy="74613"/>
            </a:xfrm>
            <a:custGeom>
              <a:avLst/>
              <a:gdLst>
                <a:gd name="T0" fmla="*/ 0 w 936"/>
                <a:gd name="T1" fmla="*/ 104 h 209"/>
                <a:gd name="T2" fmla="*/ 104 w 936"/>
                <a:gd name="T3" fmla="*/ 208 h 209"/>
                <a:gd name="T4" fmla="*/ 831 w 936"/>
                <a:gd name="T5" fmla="*/ 208 h 209"/>
                <a:gd name="T6" fmla="*/ 935 w 936"/>
                <a:gd name="T7" fmla="*/ 104 h 209"/>
                <a:gd name="T8" fmla="*/ 831 w 936"/>
                <a:gd name="T9" fmla="*/ 0 h 209"/>
                <a:gd name="T10" fmla="*/ 104 w 936"/>
                <a:gd name="T11" fmla="*/ 0 h 209"/>
                <a:gd name="T12" fmla="*/ 0 w 936"/>
                <a:gd name="T1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0" y="104"/>
                  </a:moveTo>
                  <a:cubicBezTo>
                    <a:pt x="0" y="161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1"/>
                    <a:pt x="935" y="104"/>
                  </a:cubicBezTo>
                  <a:cubicBezTo>
                    <a:pt x="935" y="46"/>
                    <a:pt x="889" y="0"/>
                    <a:pt x="831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11"/>
            <p:cNvSpPr>
              <a:spLocks noChangeArrowheads="1"/>
            </p:cNvSpPr>
            <p:nvPr/>
          </p:nvSpPr>
          <p:spPr bwMode="auto">
            <a:xfrm>
              <a:off x="4921250" y="1765300"/>
              <a:ext cx="195263" cy="153988"/>
            </a:xfrm>
            <a:custGeom>
              <a:avLst/>
              <a:gdLst>
                <a:gd name="T0" fmla="*/ 353 w 542"/>
                <a:gd name="T1" fmla="*/ 40 h 426"/>
                <a:gd name="T2" fmla="*/ 218 w 542"/>
                <a:gd name="T3" fmla="*/ 174 h 426"/>
                <a:gd name="T4" fmla="*/ 188 w 542"/>
                <a:gd name="T5" fmla="*/ 143 h 426"/>
                <a:gd name="T6" fmla="*/ 41 w 542"/>
                <a:gd name="T7" fmla="*/ 143 h 426"/>
                <a:gd name="T8" fmla="*/ 41 w 542"/>
                <a:gd name="T9" fmla="*/ 291 h 426"/>
                <a:gd name="T10" fmla="*/ 145 w 542"/>
                <a:gd name="T11" fmla="*/ 395 h 426"/>
                <a:gd name="T12" fmla="*/ 218 w 542"/>
                <a:gd name="T13" fmla="*/ 425 h 426"/>
                <a:gd name="T14" fmla="*/ 292 w 542"/>
                <a:gd name="T15" fmla="*/ 395 h 426"/>
                <a:gd name="T16" fmla="*/ 500 w 542"/>
                <a:gd name="T17" fmla="*/ 186 h 426"/>
                <a:gd name="T18" fmla="*/ 500 w 542"/>
                <a:gd name="T19" fmla="*/ 40 h 426"/>
                <a:gd name="T20" fmla="*/ 353 w 542"/>
                <a:gd name="T21" fmla="*/ 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6">
                  <a:moveTo>
                    <a:pt x="353" y="40"/>
                  </a:moveTo>
                  <a:lnTo>
                    <a:pt x="218" y="174"/>
                  </a:lnTo>
                  <a:lnTo>
                    <a:pt x="188" y="143"/>
                  </a:lnTo>
                  <a:cubicBezTo>
                    <a:pt x="147" y="104"/>
                    <a:pt x="81" y="104"/>
                    <a:pt x="41" y="143"/>
                  </a:cubicBezTo>
                  <a:cubicBezTo>
                    <a:pt x="0" y="184"/>
                    <a:pt x="0" y="250"/>
                    <a:pt x="41" y="291"/>
                  </a:cubicBezTo>
                  <a:lnTo>
                    <a:pt x="145" y="395"/>
                  </a:lnTo>
                  <a:cubicBezTo>
                    <a:pt x="165" y="415"/>
                    <a:pt x="192" y="425"/>
                    <a:pt x="218" y="425"/>
                  </a:cubicBezTo>
                  <a:cubicBezTo>
                    <a:pt x="245" y="425"/>
                    <a:pt x="272" y="415"/>
                    <a:pt x="292" y="395"/>
                  </a:cubicBezTo>
                  <a:lnTo>
                    <a:pt x="500" y="186"/>
                  </a:lnTo>
                  <a:cubicBezTo>
                    <a:pt x="541" y="146"/>
                    <a:pt x="541" y="81"/>
                    <a:pt x="500" y="40"/>
                  </a:cubicBezTo>
                  <a:cubicBezTo>
                    <a:pt x="459" y="0"/>
                    <a:pt x="393" y="0"/>
                    <a:pt x="353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12"/>
            <p:cNvSpPr>
              <a:spLocks noChangeArrowheads="1"/>
            </p:cNvSpPr>
            <p:nvPr/>
          </p:nvSpPr>
          <p:spPr bwMode="auto">
            <a:xfrm>
              <a:off x="5187950" y="1843088"/>
              <a:ext cx="336550" cy="74612"/>
            </a:xfrm>
            <a:custGeom>
              <a:avLst/>
              <a:gdLst>
                <a:gd name="T0" fmla="*/ 831 w 936"/>
                <a:gd name="T1" fmla="*/ 0 h 209"/>
                <a:gd name="T2" fmla="*/ 104 w 936"/>
                <a:gd name="T3" fmla="*/ 0 h 209"/>
                <a:gd name="T4" fmla="*/ 0 w 936"/>
                <a:gd name="T5" fmla="*/ 104 h 209"/>
                <a:gd name="T6" fmla="*/ 104 w 936"/>
                <a:gd name="T7" fmla="*/ 208 h 209"/>
                <a:gd name="T8" fmla="*/ 831 w 936"/>
                <a:gd name="T9" fmla="*/ 208 h 209"/>
                <a:gd name="T10" fmla="*/ 935 w 936"/>
                <a:gd name="T11" fmla="*/ 104 h 209"/>
                <a:gd name="T12" fmla="*/ 831 w 936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13"/>
            <p:cNvSpPr>
              <a:spLocks noChangeArrowheads="1"/>
            </p:cNvSpPr>
            <p:nvPr/>
          </p:nvSpPr>
          <p:spPr bwMode="auto">
            <a:xfrm>
              <a:off x="4921250" y="195262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5"/>
                    <a:pt x="0" y="251"/>
                    <a:pt x="41" y="292"/>
                  </a:cubicBezTo>
                  <a:lnTo>
                    <a:pt x="145" y="396"/>
                  </a:lnTo>
                  <a:cubicBezTo>
                    <a:pt x="165" y="416"/>
                    <a:pt x="192" y="427"/>
                    <a:pt x="218" y="427"/>
                  </a:cubicBezTo>
                  <a:cubicBezTo>
                    <a:pt x="245" y="427"/>
                    <a:pt x="272" y="416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1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4"/>
            <p:cNvSpPr>
              <a:spLocks noChangeArrowheads="1"/>
            </p:cNvSpPr>
            <p:nvPr/>
          </p:nvSpPr>
          <p:spPr bwMode="auto">
            <a:xfrm>
              <a:off x="5187950" y="2030413"/>
              <a:ext cx="336550" cy="76200"/>
            </a:xfrm>
            <a:custGeom>
              <a:avLst/>
              <a:gdLst>
                <a:gd name="T0" fmla="*/ 831 w 936"/>
                <a:gd name="T1" fmla="*/ 0 h 210"/>
                <a:gd name="T2" fmla="*/ 104 w 936"/>
                <a:gd name="T3" fmla="*/ 0 h 210"/>
                <a:gd name="T4" fmla="*/ 0 w 936"/>
                <a:gd name="T5" fmla="*/ 104 h 210"/>
                <a:gd name="T6" fmla="*/ 104 w 936"/>
                <a:gd name="T7" fmla="*/ 209 h 210"/>
                <a:gd name="T8" fmla="*/ 831 w 936"/>
                <a:gd name="T9" fmla="*/ 209 h 210"/>
                <a:gd name="T10" fmla="*/ 935 w 936"/>
                <a:gd name="T11" fmla="*/ 104 h 210"/>
                <a:gd name="T12" fmla="*/ 831 w 93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10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9"/>
                    <a:pt x="104" y="209"/>
                  </a:cubicBezTo>
                  <a:lnTo>
                    <a:pt x="831" y="209"/>
                  </a:lnTo>
                  <a:cubicBezTo>
                    <a:pt x="889" y="209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5"/>
            <p:cNvSpPr>
              <a:spLocks noChangeArrowheads="1"/>
            </p:cNvSpPr>
            <p:nvPr/>
          </p:nvSpPr>
          <p:spPr bwMode="auto">
            <a:xfrm>
              <a:off x="4775200" y="1357313"/>
              <a:ext cx="898525" cy="898525"/>
            </a:xfrm>
            <a:custGeom>
              <a:avLst/>
              <a:gdLst>
                <a:gd name="T0" fmla="*/ 2393 w 2498"/>
                <a:gd name="T1" fmla="*/ 208 h 2498"/>
                <a:gd name="T2" fmla="*/ 1768 w 2498"/>
                <a:gd name="T3" fmla="*/ 208 h 2498"/>
                <a:gd name="T4" fmla="*/ 1664 w 2498"/>
                <a:gd name="T5" fmla="*/ 104 h 2498"/>
                <a:gd name="T6" fmla="*/ 1560 w 2498"/>
                <a:gd name="T7" fmla="*/ 104 h 2498"/>
                <a:gd name="T8" fmla="*/ 1456 w 2498"/>
                <a:gd name="T9" fmla="*/ 0 h 2498"/>
                <a:gd name="T10" fmla="*/ 1049 w 2498"/>
                <a:gd name="T11" fmla="*/ 0 h 2498"/>
                <a:gd name="T12" fmla="*/ 945 w 2498"/>
                <a:gd name="T13" fmla="*/ 104 h 2498"/>
                <a:gd name="T14" fmla="*/ 832 w 2498"/>
                <a:gd name="T15" fmla="*/ 104 h 2498"/>
                <a:gd name="T16" fmla="*/ 728 w 2498"/>
                <a:gd name="T17" fmla="*/ 208 h 2498"/>
                <a:gd name="T18" fmla="*/ 104 w 2498"/>
                <a:gd name="T19" fmla="*/ 208 h 2498"/>
                <a:gd name="T20" fmla="*/ 0 w 2498"/>
                <a:gd name="T21" fmla="*/ 312 h 2498"/>
                <a:gd name="T22" fmla="*/ 0 w 2498"/>
                <a:gd name="T23" fmla="*/ 2393 h 2498"/>
                <a:gd name="T24" fmla="*/ 104 w 2498"/>
                <a:gd name="T25" fmla="*/ 2497 h 2498"/>
                <a:gd name="T26" fmla="*/ 2393 w 2498"/>
                <a:gd name="T27" fmla="*/ 2497 h 2498"/>
                <a:gd name="T28" fmla="*/ 2497 w 2498"/>
                <a:gd name="T29" fmla="*/ 2393 h 2498"/>
                <a:gd name="T30" fmla="*/ 2497 w 2498"/>
                <a:gd name="T31" fmla="*/ 312 h 2498"/>
                <a:gd name="T32" fmla="*/ 2393 w 2498"/>
                <a:gd name="T33" fmla="*/ 208 h 2498"/>
                <a:gd name="T34" fmla="*/ 1145 w 2498"/>
                <a:gd name="T35" fmla="*/ 156 h 2498"/>
                <a:gd name="T36" fmla="*/ 1197 w 2498"/>
                <a:gd name="T37" fmla="*/ 104 h 2498"/>
                <a:gd name="T38" fmla="*/ 1301 w 2498"/>
                <a:gd name="T39" fmla="*/ 104 h 2498"/>
                <a:gd name="T40" fmla="*/ 1352 w 2498"/>
                <a:gd name="T41" fmla="*/ 156 h 2498"/>
                <a:gd name="T42" fmla="*/ 1301 w 2498"/>
                <a:gd name="T43" fmla="*/ 208 h 2498"/>
                <a:gd name="T44" fmla="*/ 1196 w 2498"/>
                <a:gd name="T45" fmla="*/ 208 h 2498"/>
                <a:gd name="T46" fmla="*/ 1145 w 2498"/>
                <a:gd name="T47" fmla="*/ 156 h 2498"/>
                <a:gd name="T48" fmla="*/ 2289 w 2498"/>
                <a:gd name="T49" fmla="*/ 2289 h 2498"/>
                <a:gd name="T50" fmla="*/ 208 w 2498"/>
                <a:gd name="T51" fmla="*/ 2289 h 2498"/>
                <a:gd name="T52" fmla="*/ 208 w 2498"/>
                <a:gd name="T53" fmla="*/ 416 h 2498"/>
                <a:gd name="T54" fmla="*/ 728 w 2498"/>
                <a:gd name="T55" fmla="*/ 416 h 2498"/>
                <a:gd name="T56" fmla="*/ 832 w 2498"/>
                <a:gd name="T57" fmla="*/ 520 h 2498"/>
                <a:gd name="T58" fmla="*/ 1664 w 2498"/>
                <a:gd name="T59" fmla="*/ 520 h 2498"/>
                <a:gd name="T60" fmla="*/ 1768 w 2498"/>
                <a:gd name="T61" fmla="*/ 416 h 2498"/>
                <a:gd name="T62" fmla="*/ 2289 w 2498"/>
                <a:gd name="T63" fmla="*/ 416 h 2498"/>
                <a:gd name="T64" fmla="*/ 2289 w 2498"/>
                <a:gd name="T65" fmla="*/ 228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8" h="2498">
                  <a:moveTo>
                    <a:pt x="2393" y="208"/>
                  </a:moveTo>
                  <a:lnTo>
                    <a:pt x="1768" y="208"/>
                  </a:lnTo>
                  <a:cubicBezTo>
                    <a:pt x="1768" y="151"/>
                    <a:pt x="1722" y="104"/>
                    <a:pt x="1664" y="104"/>
                  </a:cubicBezTo>
                  <a:lnTo>
                    <a:pt x="1560" y="104"/>
                  </a:lnTo>
                  <a:cubicBezTo>
                    <a:pt x="1560" y="46"/>
                    <a:pt x="1513" y="0"/>
                    <a:pt x="1456" y="0"/>
                  </a:cubicBezTo>
                  <a:lnTo>
                    <a:pt x="1049" y="0"/>
                  </a:lnTo>
                  <a:cubicBezTo>
                    <a:pt x="992" y="0"/>
                    <a:pt x="945" y="46"/>
                    <a:pt x="945" y="104"/>
                  </a:cubicBezTo>
                  <a:lnTo>
                    <a:pt x="832" y="104"/>
                  </a:lnTo>
                  <a:cubicBezTo>
                    <a:pt x="775" y="104"/>
                    <a:pt x="728" y="150"/>
                    <a:pt x="728" y="208"/>
                  </a:cubicBezTo>
                  <a:lnTo>
                    <a:pt x="104" y="208"/>
                  </a:lnTo>
                  <a:cubicBezTo>
                    <a:pt x="46" y="208"/>
                    <a:pt x="0" y="255"/>
                    <a:pt x="0" y="312"/>
                  </a:cubicBezTo>
                  <a:lnTo>
                    <a:pt x="0" y="2393"/>
                  </a:lnTo>
                  <a:cubicBezTo>
                    <a:pt x="0" y="2450"/>
                    <a:pt x="46" y="2497"/>
                    <a:pt x="104" y="2497"/>
                  </a:cubicBezTo>
                  <a:lnTo>
                    <a:pt x="2393" y="2497"/>
                  </a:lnTo>
                  <a:cubicBezTo>
                    <a:pt x="2450" y="2497"/>
                    <a:pt x="2497" y="2450"/>
                    <a:pt x="2497" y="2393"/>
                  </a:cubicBezTo>
                  <a:lnTo>
                    <a:pt x="2497" y="312"/>
                  </a:lnTo>
                  <a:cubicBezTo>
                    <a:pt x="2497" y="255"/>
                    <a:pt x="2450" y="208"/>
                    <a:pt x="2393" y="208"/>
                  </a:cubicBezTo>
                  <a:close/>
                  <a:moveTo>
                    <a:pt x="1145" y="156"/>
                  </a:moveTo>
                  <a:cubicBezTo>
                    <a:pt x="1145" y="127"/>
                    <a:pt x="1168" y="104"/>
                    <a:pt x="1197" y="104"/>
                  </a:cubicBezTo>
                  <a:lnTo>
                    <a:pt x="1301" y="104"/>
                  </a:lnTo>
                  <a:cubicBezTo>
                    <a:pt x="1330" y="104"/>
                    <a:pt x="1352" y="127"/>
                    <a:pt x="1352" y="156"/>
                  </a:cubicBezTo>
                  <a:cubicBezTo>
                    <a:pt x="1352" y="185"/>
                    <a:pt x="1330" y="208"/>
                    <a:pt x="1301" y="208"/>
                  </a:cubicBezTo>
                  <a:lnTo>
                    <a:pt x="1196" y="208"/>
                  </a:lnTo>
                  <a:cubicBezTo>
                    <a:pt x="1168" y="208"/>
                    <a:pt x="1145" y="185"/>
                    <a:pt x="1145" y="156"/>
                  </a:cubicBezTo>
                  <a:close/>
                  <a:moveTo>
                    <a:pt x="2289" y="2289"/>
                  </a:moveTo>
                  <a:lnTo>
                    <a:pt x="208" y="2289"/>
                  </a:lnTo>
                  <a:lnTo>
                    <a:pt x="208" y="416"/>
                  </a:lnTo>
                  <a:lnTo>
                    <a:pt x="728" y="416"/>
                  </a:lnTo>
                  <a:cubicBezTo>
                    <a:pt x="728" y="474"/>
                    <a:pt x="775" y="520"/>
                    <a:pt x="832" y="520"/>
                  </a:cubicBezTo>
                  <a:lnTo>
                    <a:pt x="1664" y="520"/>
                  </a:lnTo>
                  <a:cubicBezTo>
                    <a:pt x="1722" y="520"/>
                    <a:pt x="1768" y="474"/>
                    <a:pt x="1768" y="416"/>
                  </a:cubicBezTo>
                  <a:lnTo>
                    <a:pt x="2289" y="416"/>
                  </a:lnTo>
                  <a:lnTo>
                    <a:pt x="2289" y="228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9208561" y="5520757"/>
            <a:ext cx="684485" cy="684485"/>
            <a:chOff x="3417888" y="3357563"/>
            <a:chExt cx="792162" cy="792162"/>
          </a:xfrm>
          <a:solidFill>
            <a:srgbClr val="73C4C3"/>
          </a:solidFill>
        </p:grpSpPr>
        <p:sp>
          <p:nvSpPr>
            <p:cNvPr id="203" name="Freeform 2"/>
            <p:cNvSpPr>
              <a:spLocks noChangeArrowheads="1"/>
            </p:cNvSpPr>
            <p:nvPr/>
          </p:nvSpPr>
          <p:spPr bwMode="auto">
            <a:xfrm>
              <a:off x="4051300" y="3675063"/>
              <a:ext cx="158750" cy="158750"/>
            </a:xfrm>
            <a:custGeom>
              <a:avLst/>
              <a:gdLst>
                <a:gd name="T0" fmla="*/ 0 w 441"/>
                <a:gd name="T1" fmla="*/ 219 h 441"/>
                <a:gd name="T2" fmla="*/ 220 w 441"/>
                <a:gd name="T3" fmla="*/ 0 h 441"/>
                <a:gd name="T4" fmla="*/ 440 w 441"/>
                <a:gd name="T5" fmla="*/ 219 h 441"/>
                <a:gd name="T6" fmla="*/ 220 w 441"/>
                <a:gd name="T7" fmla="*/ 440 h 441"/>
                <a:gd name="T8" fmla="*/ 0 w 441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0" y="219"/>
                  </a:moveTo>
                  <a:cubicBezTo>
                    <a:pt x="0" y="99"/>
                    <a:pt x="98" y="0"/>
                    <a:pt x="220" y="0"/>
                  </a:cubicBezTo>
                  <a:cubicBezTo>
                    <a:pt x="342" y="0"/>
                    <a:pt x="440" y="99"/>
                    <a:pt x="440" y="219"/>
                  </a:cubicBezTo>
                  <a:cubicBezTo>
                    <a:pt x="440" y="341"/>
                    <a:pt x="342" y="440"/>
                    <a:pt x="220" y="440"/>
                  </a:cubicBezTo>
                  <a:cubicBezTo>
                    <a:pt x="98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9" name="Freeform 3"/>
            <p:cNvSpPr>
              <a:spLocks noChangeArrowheads="1"/>
            </p:cNvSpPr>
            <p:nvPr/>
          </p:nvSpPr>
          <p:spPr bwMode="auto">
            <a:xfrm>
              <a:off x="3417888" y="3675063"/>
              <a:ext cx="158750" cy="158750"/>
            </a:xfrm>
            <a:custGeom>
              <a:avLst/>
              <a:gdLst>
                <a:gd name="T0" fmla="*/ 0 w 442"/>
                <a:gd name="T1" fmla="*/ 219 h 441"/>
                <a:gd name="T2" fmla="*/ 220 w 442"/>
                <a:gd name="T3" fmla="*/ 0 h 441"/>
                <a:gd name="T4" fmla="*/ 441 w 442"/>
                <a:gd name="T5" fmla="*/ 219 h 441"/>
                <a:gd name="T6" fmla="*/ 220 w 442"/>
                <a:gd name="T7" fmla="*/ 440 h 441"/>
                <a:gd name="T8" fmla="*/ 0 w 442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1">
                  <a:moveTo>
                    <a:pt x="0" y="219"/>
                  </a:moveTo>
                  <a:cubicBezTo>
                    <a:pt x="0" y="99"/>
                    <a:pt x="99" y="0"/>
                    <a:pt x="220" y="0"/>
                  </a:cubicBezTo>
                  <a:cubicBezTo>
                    <a:pt x="342" y="0"/>
                    <a:pt x="441" y="99"/>
                    <a:pt x="441" y="219"/>
                  </a:cubicBezTo>
                  <a:cubicBezTo>
                    <a:pt x="441" y="341"/>
                    <a:pt x="342" y="440"/>
                    <a:pt x="220" y="440"/>
                  </a:cubicBezTo>
                  <a:cubicBezTo>
                    <a:pt x="99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4"/>
            <p:cNvSpPr>
              <a:spLocks noChangeArrowheads="1"/>
            </p:cNvSpPr>
            <p:nvPr/>
          </p:nvSpPr>
          <p:spPr bwMode="auto">
            <a:xfrm>
              <a:off x="3733800" y="3990975"/>
              <a:ext cx="158750" cy="158750"/>
            </a:xfrm>
            <a:custGeom>
              <a:avLst/>
              <a:gdLst>
                <a:gd name="T0" fmla="*/ 221 w 441"/>
                <a:gd name="T1" fmla="*/ 0 h 442"/>
                <a:gd name="T2" fmla="*/ 440 w 441"/>
                <a:gd name="T3" fmla="*/ 221 h 442"/>
                <a:gd name="T4" fmla="*/ 221 w 441"/>
                <a:gd name="T5" fmla="*/ 441 h 442"/>
                <a:gd name="T6" fmla="*/ 0 w 441"/>
                <a:gd name="T7" fmla="*/ 221 h 442"/>
                <a:gd name="T8" fmla="*/ 221 w 44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2">
                  <a:moveTo>
                    <a:pt x="221" y="0"/>
                  </a:moveTo>
                  <a:cubicBezTo>
                    <a:pt x="342" y="0"/>
                    <a:pt x="440" y="100"/>
                    <a:pt x="440" y="221"/>
                  </a:cubicBezTo>
                  <a:cubicBezTo>
                    <a:pt x="440" y="343"/>
                    <a:pt x="342" y="441"/>
                    <a:pt x="221" y="441"/>
                  </a:cubicBezTo>
                  <a:cubicBezTo>
                    <a:pt x="99" y="441"/>
                    <a:pt x="0" y="343"/>
                    <a:pt x="0" y="221"/>
                  </a:cubicBezTo>
                  <a:cubicBezTo>
                    <a:pt x="0" y="100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5"/>
            <p:cNvSpPr>
              <a:spLocks noChangeArrowheads="1"/>
            </p:cNvSpPr>
            <p:nvPr/>
          </p:nvSpPr>
          <p:spPr bwMode="auto">
            <a:xfrm>
              <a:off x="3733800" y="3357563"/>
              <a:ext cx="158750" cy="158750"/>
            </a:xfrm>
            <a:custGeom>
              <a:avLst/>
              <a:gdLst>
                <a:gd name="T0" fmla="*/ 221 w 441"/>
                <a:gd name="T1" fmla="*/ 0 h 441"/>
                <a:gd name="T2" fmla="*/ 440 w 441"/>
                <a:gd name="T3" fmla="*/ 220 h 441"/>
                <a:gd name="T4" fmla="*/ 221 w 441"/>
                <a:gd name="T5" fmla="*/ 440 h 441"/>
                <a:gd name="T6" fmla="*/ 0 w 441"/>
                <a:gd name="T7" fmla="*/ 220 h 441"/>
                <a:gd name="T8" fmla="*/ 221 w 441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221" y="0"/>
                  </a:moveTo>
                  <a:cubicBezTo>
                    <a:pt x="342" y="0"/>
                    <a:pt x="440" y="98"/>
                    <a:pt x="440" y="220"/>
                  </a:cubicBezTo>
                  <a:cubicBezTo>
                    <a:pt x="440" y="342"/>
                    <a:pt x="342" y="440"/>
                    <a:pt x="221" y="440"/>
                  </a:cubicBezTo>
                  <a:cubicBezTo>
                    <a:pt x="99" y="440"/>
                    <a:pt x="0" y="342"/>
                    <a:pt x="0" y="220"/>
                  </a:cubicBezTo>
                  <a:cubicBezTo>
                    <a:pt x="0" y="98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6"/>
            <p:cNvSpPr>
              <a:spLocks noChangeArrowheads="1"/>
            </p:cNvSpPr>
            <p:nvPr/>
          </p:nvSpPr>
          <p:spPr bwMode="auto">
            <a:xfrm>
              <a:off x="3654425" y="3595688"/>
              <a:ext cx="317500" cy="317500"/>
            </a:xfrm>
            <a:custGeom>
              <a:avLst/>
              <a:gdLst>
                <a:gd name="T0" fmla="*/ 441 w 881"/>
                <a:gd name="T1" fmla="*/ 0 h 881"/>
                <a:gd name="T2" fmla="*/ 880 w 881"/>
                <a:gd name="T3" fmla="*/ 439 h 881"/>
                <a:gd name="T4" fmla="*/ 441 w 881"/>
                <a:gd name="T5" fmla="*/ 880 h 881"/>
                <a:gd name="T6" fmla="*/ 0 w 881"/>
                <a:gd name="T7" fmla="*/ 439 h 881"/>
                <a:gd name="T8" fmla="*/ 441 w 881"/>
                <a:gd name="T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881">
                  <a:moveTo>
                    <a:pt x="441" y="0"/>
                  </a:moveTo>
                  <a:cubicBezTo>
                    <a:pt x="684" y="0"/>
                    <a:pt x="880" y="196"/>
                    <a:pt x="880" y="439"/>
                  </a:cubicBezTo>
                  <a:cubicBezTo>
                    <a:pt x="880" y="683"/>
                    <a:pt x="684" y="880"/>
                    <a:pt x="441" y="880"/>
                  </a:cubicBezTo>
                  <a:cubicBezTo>
                    <a:pt x="197" y="880"/>
                    <a:pt x="0" y="683"/>
                    <a:pt x="0" y="439"/>
                  </a:cubicBezTo>
                  <a:cubicBezTo>
                    <a:pt x="0" y="196"/>
                    <a:pt x="197" y="0"/>
                    <a:pt x="44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7"/>
            <p:cNvSpPr>
              <a:spLocks noChangeArrowheads="1"/>
            </p:cNvSpPr>
            <p:nvPr/>
          </p:nvSpPr>
          <p:spPr bwMode="auto">
            <a:xfrm>
              <a:off x="3495675" y="3435350"/>
              <a:ext cx="180975" cy="180975"/>
            </a:xfrm>
            <a:custGeom>
              <a:avLst/>
              <a:gdLst>
                <a:gd name="T0" fmla="*/ 444 w 502"/>
                <a:gd name="T1" fmla="*/ 5 h 504"/>
                <a:gd name="T2" fmla="*/ 444 w 502"/>
                <a:gd name="T3" fmla="*/ 0 h 504"/>
                <a:gd name="T4" fmla="*/ 0 w 502"/>
                <a:gd name="T5" fmla="*/ 445 h 504"/>
                <a:gd name="T6" fmla="*/ 3 w 502"/>
                <a:gd name="T7" fmla="*/ 445 h 504"/>
                <a:gd name="T8" fmla="*/ 218 w 502"/>
                <a:gd name="T9" fmla="*/ 503 h 504"/>
                <a:gd name="T10" fmla="*/ 501 w 502"/>
                <a:gd name="T11" fmla="*/ 219 h 504"/>
                <a:gd name="T12" fmla="*/ 444 w 502"/>
                <a:gd name="T13" fmla="*/ 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444" y="5"/>
                  </a:moveTo>
                  <a:cubicBezTo>
                    <a:pt x="444" y="3"/>
                    <a:pt x="444" y="1"/>
                    <a:pt x="444" y="0"/>
                  </a:cubicBezTo>
                  <a:cubicBezTo>
                    <a:pt x="251" y="96"/>
                    <a:pt x="96" y="253"/>
                    <a:pt x="0" y="445"/>
                  </a:cubicBezTo>
                  <a:cubicBezTo>
                    <a:pt x="1" y="445"/>
                    <a:pt x="2" y="445"/>
                    <a:pt x="3" y="445"/>
                  </a:cubicBezTo>
                  <a:cubicBezTo>
                    <a:pt x="82" y="445"/>
                    <a:pt x="154" y="467"/>
                    <a:pt x="218" y="503"/>
                  </a:cubicBezTo>
                  <a:cubicBezTo>
                    <a:pt x="286" y="385"/>
                    <a:pt x="383" y="287"/>
                    <a:pt x="501" y="219"/>
                  </a:cubicBezTo>
                  <a:cubicBezTo>
                    <a:pt x="466" y="155"/>
                    <a:pt x="444" y="83"/>
                    <a:pt x="444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8"/>
            <p:cNvSpPr>
              <a:spLocks noChangeArrowheads="1"/>
            </p:cNvSpPr>
            <p:nvPr/>
          </p:nvSpPr>
          <p:spPr bwMode="auto">
            <a:xfrm>
              <a:off x="3495675" y="3890963"/>
              <a:ext cx="180975" cy="182562"/>
            </a:xfrm>
            <a:custGeom>
              <a:avLst/>
              <a:gdLst>
                <a:gd name="T0" fmla="*/ 444 w 502"/>
                <a:gd name="T1" fmla="*/ 505 h 506"/>
                <a:gd name="T2" fmla="*/ 444 w 502"/>
                <a:gd name="T3" fmla="*/ 499 h 506"/>
                <a:gd name="T4" fmla="*/ 501 w 502"/>
                <a:gd name="T5" fmla="*/ 285 h 506"/>
                <a:gd name="T6" fmla="*/ 217 w 502"/>
                <a:gd name="T7" fmla="*/ 0 h 506"/>
                <a:gd name="T8" fmla="*/ 3 w 502"/>
                <a:gd name="T9" fmla="*/ 58 h 506"/>
                <a:gd name="T10" fmla="*/ 0 w 502"/>
                <a:gd name="T11" fmla="*/ 58 h 506"/>
                <a:gd name="T12" fmla="*/ 444 w 502"/>
                <a:gd name="T13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6">
                  <a:moveTo>
                    <a:pt x="444" y="505"/>
                  </a:moveTo>
                  <a:cubicBezTo>
                    <a:pt x="444" y="503"/>
                    <a:pt x="444" y="501"/>
                    <a:pt x="444" y="499"/>
                  </a:cubicBezTo>
                  <a:cubicBezTo>
                    <a:pt x="444" y="421"/>
                    <a:pt x="466" y="349"/>
                    <a:pt x="501" y="285"/>
                  </a:cubicBezTo>
                  <a:cubicBezTo>
                    <a:pt x="383" y="217"/>
                    <a:pt x="286" y="118"/>
                    <a:pt x="217" y="0"/>
                  </a:cubicBezTo>
                  <a:cubicBezTo>
                    <a:pt x="154" y="36"/>
                    <a:pt x="81" y="58"/>
                    <a:pt x="3" y="58"/>
                  </a:cubicBezTo>
                  <a:cubicBezTo>
                    <a:pt x="2" y="58"/>
                    <a:pt x="1" y="58"/>
                    <a:pt x="0" y="58"/>
                  </a:cubicBezTo>
                  <a:cubicBezTo>
                    <a:pt x="96" y="251"/>
                    <a:pt x="251" y="408"/>
                    <a:pt x="444" y="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3951288" y="3435350"/>
              <a:ext cx="180975" cy="180975"/>
            </a:xfrm>
            <a:custGeom>
              <a:avLst/>
              <a:gdLst>
                <a:gd name="T0" fmla="*/ 57 w 502"/>
                <a:gd name="T1" fmla="*/ 0 h 504"/>
                <a:gd name="T2" fmla="*/ 58 w 502"/>
                <a:gd name="T3" fmla="*/ 5 h 504"/>
                <a:gd name="T4" fmla="*/ 0 w 502"/>
                <a:gd name="T5" fmla="*/ 219 h 504"/>
                <a:gd name="T6" fmla="*/ 284 w 502"/>
                <a:gd name="T7" fmla="*/ 503 h 504"/>
                <a:gd name="T8" fmla="*/ 498 w 502"/>
                <a:gd name="T9" fmla="*/ 445 h 504"/>
                <a:gd name="T10" fmla="*/ 501 w 502"/>
                <a:gd name="T11" fmla="*/ 445 h 504"/>
                <a:gd name="T12" fmla="*/ 57 w 502"/>
                <a:gd name="T1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57" y="0"/>
                  </a:moveTo>
                  <a:cubicBezTo>
                    <a:pt x="57" y="1"/>
                    <a:pt x="58" y="3"/>
                    <a:pt x="58" y="5"/>
                  </a:cubicBezTo>
                  <a:cubicBezTo>
                    <a:pt x="58" y="83"/>
                    <a:pt x="36" y="155"/>
                    <a:pt x="0" y="219"/>
                  </a:cubicBezTo>
                  <a:cubicBezTo>
                    <a:pt x="118" y="287"/>
                    <a:pt x="215" y="385"/>
                    <a:pt x="284" y="503"/>
                  </a:cubicBezTo>
                  <a:cubicBezTo>
                    <a:pt x="347" y="467"/>
                    <a:pt x="420" y="445"/>
                    <a:pt x="498" y="445"/>
                  </a:cubicBezTo>
                  <a:cubicBezTo>
                    <a:pt x="499" y="445"/>
                    <a:pt x="500" y="445"/>
                    <a:pt x="501" y="445"/>
                  </a:cubicBezTo>
                  <a:cubicBezTo>
                    <a:pt x="405" y="253"/>
                    <a:pt x="250" y="96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3951288" y="3890963"/>
              <a:ext cx="180975" cy="182562"/>
            </a:xfrm>
            <a:custGeom>
              <a:avLst/>
              <a:gdLst>
                <a:gd name="T0" fmla="*/ 0 w 502"/>
                <a:gd name="T1" fmla="*/ 285 h 505"/>
                <a:gd name="T2" fmla="*/ 58 w 502"/>
                <a:gd name="T3" fmla="*/ 499 h 505"/>
                <a:gd name="T4" fmla="*/ 57 w 502"/>
                <a:gd name="T5" fmla="*/ 504 h 505"/>
                <a:gd name="T6" fmla="*/ 501 w 502"/>
                <a:gd name="T7" fmla="*/ 58 h 505"/>
                <a:gd name="T8" fmla="*/ 498 w 502"/>
                <a:gd name="T9" fmla="*/ 58 h 505"/>
                <a:gd name="T10" fmla="*/ 284 w 502"/>
                <a:gd name="T11" fmla="*/ 0 h 505"/>
                <a:gd name="T12" fmla="*/ 0 w 502"/>
                <a:gd name="T13" fmla="*/ 28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5">
                  <a:moveTo>
                    <a:pt x="0" y="285"/>
                  </a:moveTo>
                  <a:cubicBezTo>
                    <a:pt x="36" y="349"/>
                    <a:pt x="58" y="421"/>
                    <a:pt x="58" y="499"/>
                  </a:cubicBezTo>
                  <a:cubicBezTo>
                    <a:pt x="58" y="501"/>
                    <a:pt x="57" y="502"/>
                    <a:pt x="57" y="504"/>
                  </a:cubicBezTo>
                  <a:cubicBezTo>
                    <a:pt x="250" y="408"/>
                    <a:pt x="406" y="251"/>
                    <a:pt x="501" y="58"/>
                  </a:cubicBezTo>
                  <a:cubicBezTo>
                    <a:pt x="500" y="58"/>
                    <a:pt x="499" y="58"/>
                    <a:pt x="498" y="58"/>
                  </a:cubicBezTo>
                  <a:cubicBezTo>
                    <a:pt x="420" y="58"/>
                    <a:pt x="348" y="36"/>
                    <a:pt x="284" y="0"/>
                  </a:cubicBezTo>
                  <a:cubicBezTo>
                    <a:pt x="216" y="118"/>
                    <a:pt x="118" y="217"/>
                    <a:pt x="0" y="2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7" name="Freeform 1"/>
          <p:cNvSpPr>
            <a:spLocks noChangeArrowheads="1"/>
          </p:cNvSpPr>
          <p:nvPr/>
        </p:nvSpPr>
        <p:spPr bwMode="auto">
          <a:xfrm>
            <a:off x="2272541" y="3866270"/>
            <a:ext cx="627352" cy="686842"/>
          </a:xfrm>
          <a:custGeom>
            <a:avLst/>
            <a:gdLst>
              <a:gd name="T0" fmla="*/ 700 w 1025"/>
              <a:gd name="T1" fmla="*/ 706 h 1120"/>
              <a:gd name="T2" fmla="*/ 507 w 1025"/>
              <a:gd name="T3" fmla="*/ 619 h 1120"/>
              <a:gd name="T4" fmla="*/ 325 w 1025"/>
              <a:gd name="T5" fmla="*/ 706 h 1120"/>
              <a:gd name="T6" fmla="*/ 348 w 1025"/>
              <a:gd name="T7" fmla="*/ 496 h 1120"/>
              <a:gd name="T8" fmla="*/ 209 w 1025"/>
              <a:gd name="T9" fmla="*/ 350 h 1120"/>
              <a:gd name="T10" fmla="*/ 416 w 1025"/>
              <a:gd name="T11" fmla="*/ 307 h 1120"/>
              <a:gd name="T12" fmla="*/ 512 w 1025"/>
              <a:gd name="T13" fmla="*/ 129 h 1120"/>
              <a:gd name="T14" fmla="*/ 616 w 1025"/>
              <a:gd name="T15" fmla="*/ 313 h 1120"/>
              <a:gd name="T16" fmla="*/ 816 w 1025"/>
              <a:gd name="T17" fmla="*/ 350 h 1120"/>
              <a:gd name="T18" fmla="*/ 673 w 1025"/>
              <a:gd name="T19" fmla="*/ 506 h 1120"/>
              <a:gd name="T20" fmla="*/ 700 w 1025"/>
              <a:gd name="T21" fmla="*/ 706 h 1120"/>
              <a:gd name="T22" fmla="*/ 1024 w 1025"/>
              <a:gd name="T23" fmla="*/ 161 h 1120"/>
              <a:gd name="T24" fmla="*/ 864 w 1025"/>
              <a:gd name="T25" fmla="*/ 0 h 1120"/>
              <a:gd name="T26" fmla="*/ 161 w 1025"/>
              <a:gd name="T27" fmla="*/ 0 h 1120"/>
              <a:gd name="T28" fmla="*/ 0 w 1025"/>
              <a:gd name="T29" fmla="*/ 161 h 1120"/>
              <a:gd name="T30" fmla="*/ 0 w 1025"/>
              <a:gd name="T31" fmla="*/ 698 h 1120"/>
              <a:gd name="T32" fmla="*/ 161 w 1025"/>
              <a:gd name="T33" fmla="*/ 858 h 1120"/>
              <a:gd name="T34" fmla="*/ 354 w 1025"/>
              <a:gd name="T35" fmla="*/ 858 h 1120"/>
              <a:gd name="T36" fmla="*/ 531 w 1025"/>
              <a:gd name="T37" fmla="*/ 1119 h 1120"/>
              <a:gd name="T38" fmla="*/ 671 w 1025"/>
              <a:gd name="T39" fmla="*/ 858 h 1120"/>
              <a:gd name="T40" fmla="*/ 864 w 1025"/>
              <a:gd name="T41" fmla="*/ 858 h 1120"/>
              <a:gd name="T42" fmla="*/ 1024 w 1025"/>
              <a:gd name="T43" fmla="*/ 698 h 1120"/>
              <a:gd name="T44" fmla="*/ 1024 w 1025"/>
              <a:gd name="T45" fmla="*/ 161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5" h="1120">
                <a:moveTo>
                  <a:pt x="700" y="706"/>
                </a:moveTo>
                <a:cubicBezTo>
                  <a:pt x="672" y="727"/>
                  <a:pt x="570" y="652"/>
                  <a:pt x="507" y="619"/>
                </a:cubicBezTo>
                <a:cubicBezTo>
                  <a:pt x="445" y="652"/>
                  <a:pt x="349" y="723"/>
                  <a:pt x="325" y="706"/>
                </a:cubicBezTo>
                <a:cubicBezTo>
                  <a:pt x="296" y="686"/>
                  <a:pt x="336" y="567"/>
                  <a:pt x="348" y="496"/>
                </a:cubicBezTo>
                <a:cubicBezTo>
                  <a:pt x="297" y="448"/>
                  <a:pt x="200" y="378"/>
                  <a:pt x="209" y="350"/>
                </a:cubicBezTo>
                <a:cubicBezTo>
                  <a:pt x="219" y="317"/>
                  <a:pt x="345" y="317"/>
                  <a:pt x="416" y="307"/>
                </a:cubicBezTo>
                <a:cubicBezTo>
                  <a:pt x="446" y="244"/>
                  <a:pt x="483" y="130"/>
                  <a:pt x="512" y="129"/>
                </a:cubicBezTo>
                <a:cubicBezTo>
                  <a:pt x="547" y="129"/>
                  <a:pt x="585" y="249"/>
                  <a:pt x="616" y="313"/>
                </a:cubicBezTo>
                <a:cubicBezTo>
                  <a:pt x="686" y="322"/>
                  <a:pt x="806" y="322"/>
                  <a:pt x="816" y="350"/>
                </a:cubicBezTo>
                <a:cubicBezTo>
                  <a:pt x="827" y="383"/>
                  <a:pt x="724" y="456"/>
                  <a:pt x="673" y="506"/>
                </a:cubicBezTo>
                <a:cubicBezTo>
                  <a:pt x="686" y="575"/>
                  <a:pt x="723" y="689"/>
                  <a:pt x="700" y="706"/>
                </a:cubicBezTo>
                <a:close/>
                <a:moveTo>
                  <a:pt x="1024" y="161"/>
                </a:moveTo>
                <a:cubicBezTo>
                  <a:pt x="1024" y="73"/>
                  <a:pt x="952" y="0"/>
                  <a:pt x="864" y="0"/>
                </a:cubicBezTo>
                <a:lnTo>
                  <a:pt x="161" y="0"/>
                </a:lnTo>
                <a:cubicBezTo>
                  <a:pt x="72" y="0"/>
                  <a:pt x="0" y="73"/>
                  <a:pt x="0" y="161"/>
                </a:cubicBezTo>
                <a:lnTo>
                  <a:pt x="0" y="698"/>
                </a:lnTo>
                <a:cubicBezTo>
                  <a:pt x="0" y="786"/>
                  <a:pt x="73" y="858"/>
                  <a:pt x="161" y="858"/>
                </a:cubicBezTo>
                <a:lnTo>
                  <a:pt x="354" y="858"/>
                </a:lnTo>
                <a:lnTo>
                  <a:pt x="531" y="1119"/>
                </a:lnTo>
                <a:lnTo>
                  <a:pt x="671" y="858"/>
                </a:lnTo>
                <a:lnTo>
                  <a:pt x="864" y="858"/>
                </a:lnTo>
                <a:cubicBezTo>
                  <a:pt x="952" y="858"/>
                  <a:pt x="1024" y="786"/>
                  <a:pt x="1024" y="698"/>
                </a:cubicBezTo>
                <a:lnTo>
                  <a:pt x="1024" y="16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8" name="Group 217"/>
          <p:cNvGrpSpPr/>
          <p:nvPr/>
        </p:nvGrpSpPr>
        <p:grpSpPr>
          <a:xfrm>
            <a:off x="3668590" y="5479440"/>
            <a:ext cx="584081" cy="735674"/>
            <a:chOff x="882650" y="1190625"/>
            <a:chExt cx="415925" cy="523875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1169988" y="1519238"/>
              <a:ext cx="128587" cy="193675"/>
            </a:xfrm>
            <a:custGeom>
              <a:avLst/>
              <a:gdLst>
                <a:gd name="T0" fmla="*/ 177 w 355"/>
                <a:gd name="T1" fmla="*/ 539 h 540"/>
                <a:gd name="T2" fmla="*/ 0 w 355"/>
                <a:gd name="T3" fmla="*/ 539 h 540"/>
                <a:gd name="T4" fmla="*/ 0 w 355"/>
                <a:gd name="T5" fmla="*/ 0 h 540"/>
                <a:gd name="T6" fmla="*/ 354 w 355"/>
                <a:gd name="T7" fmla="*/ 0 h 540"/>
                <a:gd name="T8" fmla="*/ 354 w 355"/>
                <a:gd name="T9" fmla="*/ 539 h 540"/>
                <a:gd name="T10" fmla="*/ 177 w 355"/>
                <a:gd name="T11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540">
                  <a:moveTo>
                    <a:pt x="177" y="539"/>
                  </a:moveTo>
                  <a:lnTo>
                    <a:pt x="0" y="539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539"/>
                  </a:lnTo>
                  <a:lnTo>
                    <a:pt x="177" y="5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1219200" y="1190625"/>
              <a:ext cx="36513" cy="311150"/>
            </a:xfrm>
            <a:custGeom>
              <a:avLst/>
              <a:gdLst>
                <a:gd name="T0" fmla="*/ 101 w 102"/>
                <a:gd name="T1" fmla="*/ 50 h 865"/>
                <a:gd name="T2" fmla="*/ 50 w 102"/>
                <a:gd name="T3" fmla="*/ 0 h 865"/>
                <a:gd name="T4" fmla="*/ 0 w 102"/>
                <a:gd name="T5" fmla="*/ 50 h 865"/>
                <a:gd name="T6" fmla="*/ 0 w 102"/>
                <a:gd name="T7" fmla="*/ 864 h 865"/>
                <a:gd name="T8" fmla="*/ 101 w 102"/>
                <a:gd name="T9" fmla="*/ 864 h 865"/>
                <a:gd name="T10" fmla="*/ 101 w 102"/>
                <a:gd name="T11" fmla="*/ 5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65">
                  <a:moveTo>
                    <a:pt x="101" y="50"/>
                  </a:moveTo>
                  <a:cubicBezTo>
                    <a:pt x="101" y="23"/>
                    <a:pt x="78" y="0"/>
                    <a:pt x="50" y="0"/>
                  </a:cubicBezTo>
                  <a:cubicBezTo>
                    <a:pt x="23" y="0"/>
                    <a:pt x="0" y="23"/>
                    <a:pt x="0" y="50"/>
                  </a:cubicBezTo>
                  <a:lnTo>
                    <a:pt x="0" y="864"/>
                  </a:lnTo>
                  <a:lnTo>
                    <a:pt x="101" y="864"/>
                  </a:lnTo>
                  <a:lnTo>
                    <a:pt x="101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1003300" y="1193800"/>
              <a:ext cx="203200" cy="209550"/>
            </a:xfrm>
            <a:custGeom>
              <a:avLst/>
              <a:gdLst>
                <a:gd name="T0" fmla="*/ 281 w 563"/>
                <a:gd name="T1" fmla="*/ 503 h 584"/>
                <a:gd name="T2" fmla="*/ 562 w 563"/>
                <a:gd name="T3" fmla="*/ 485 h 584"/>
                <a:gd name="T4" fmla="*/ 562 w 563"/>
                <a:gd name="T5" fmla="*/ 62 h 584"/>
                <a:gd name="T6" fmla="*/ 281 w 563"/>
                <a:gd name="T7" fmla="*/ 80 h 584"/>
                <a:gd name="T8" fmla="*/ 0 w 563"/>
                <a:gd name="T9" fmla="*/ 80 h 584"/>
                <a:gd name="T10" fmla="*/ 0 w 563"/>
                <a:gd name="T11" fmla="*/ 503 h 584"/>
                <a:gd name="T12" fmla="*/ 281 w 563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84">
                  <a:moveTo>
                    <a:pt x="281" y="503"/>
                  </a:moveTo>
                  <a:cubicBezTo>
                    <a:pt x="323" y="583"/>
                    <a:pt x="562" y="485"/>
                    <a:pt x="562" y="485"/>
                  </a:cubicBezTo>
                  <a:lnTo>
                    <a:pt x="562" y="62"/>
                  </a:lnTo>
                  <a:cubicBezTo>
                    <a:pt x="562" y="62"/>
                    <a:pt x="323" y="160"/>
                    <a:pt x="281" y="80"/>
                  </a:cubicBezTo>
                  <a:cubicBezTo>
                    <a:pt x="239" y="0"/>
                    <a:pt x="0" y="80"/>
                    <a:pt x="0" y="80"/>
                  </a:cubicBezTo>
                  <a:lnTo>
                    <a:pt x="0" y="503"/>
                  </a:lnTo>
                  <a:cubicBezTo>
                    <a:pt x="0" y="503"/>
                    <a:pt x="239" y="423"/>
                    <a:pt x="281" y="5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1027113" y="1582738"/>
              <a:ext cx="128587" cy="131762"/>
            </a:xfrm>
            <a:custGeom>
              <a:avLst/>
              <a:gdLst>
                <a:gd name="T0" fmla="*/ 177 w 355"/>
                <a:gd name="T1" fmla="*/ 364 h 365"/>
                <a:gd name="T2" fmla="*/ 0 w 355"/>
                <a:gd name="T3" fmla="*/ 364 h 365"/>
                <a:gd name="T4" fmla="*/ 0 w 355"/>
                <a:gd name="T5" fmla="*/ 0 h 365"/>
                <a:gd name="T6" fmla="*/ 354 w 355"/>
                <a:gd name="T7" fmla="*/ 0 h 365"/>
                <a:gd name="T8" fmla="*/ 354 w 355"/>
                <a:gd name="T9" fmla="*/ 364 h 365"/>
                <a:gd name="T10" fmla="*/ 177 w 355"/>
                <a:gd name="T1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65">
                  <a:moveTo>
                    <a:pt x="177" y="364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364"/>
                  </a:lnTo>
                  <a:lnTo>
                    <a:pt x="177" y="3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6"/>
            <p:cNvSpPr>
              <a:spLocks noChangeArrowheads="1"/>
            </p:cNvSpPr>
            <p:nvPr/>
          </p:nvSpPr>
          <p:spPr bwMode="auto">
            <a:xfrm>
              <a:off x="882650" y="1631950"/>
              <a:ext cx="128588" cy="82550"/>
            </a:xfrm>
            <a:custGeom>
              <a:avLst/>
              <a:gdLst>
                <a:gd name="T0" fmla="*/ 177 w 355"/>
                <a:gd name="T1" fmla="*/ 227 h 228"/>
                <a:gd name="T2" fmla="*/ 0 w 355"/>
                <a:gd name="T3" fmla="*/ 227 h 228"/>
                <a:gd name="T4" fmla="*/ 0 w 355"/>
                <a:gd name="T5" fmla="*/ 0 h 228"/>
                <a:gd name="T6" fmla="*/ 354 w 355"/>
                <a:gd name="T7" fmla="*/ 0 h 228"/>
                <a:gd name="T8" fmla="*/ 354 w 355"/>
                <a:gd name="T9" fmla="*/ 227 h 228"/>
                <a:gd name="T10" fmla="*/ 177 w 355"/>
                <a:gd name="T1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28">
                  <a:moveTo>
                    <a:pt x="177" y="227"/>
                  </a:moveTo>
                  <a:lnTo>
                    <a:pt x="0" y="227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227"/>
                  </a:lnTo>
                  <a:lnTo>
                    <a:pt x="177" y="2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954857" y="5556529"/>
            <a:ext cx="817647" cy="667644"/>
            <a:chOff x="4316413" y="1293813"/>
            <a:chExt cx="441325" cy="360362"/>
          </a:xfrm>
          <a:solidFill>
            <a:srgbClr val="73C4C3"/>
          </a:solidFill>
        </p:grpSpPr>
        <p:sp>
          <p:nvSpPr>
            <p:cNvPr id="272" name="Freeform 15"/>
            <p:cNvSpPr>
              <a:spLocks noChangeArrowheads="1"/>
            </p:cNvSpPr>
            <p:nvPr/>
          </p:nvSpPr>
          <p:spPr bwMode="auto">
            <a:xfrm>
              <a:off x="4484688" y="1552575"/>
              <a:ext cx="101600" cy="101600"/>
            </a:xfrm>
            <a:custGeom>
              <a:avLst/>
              <a:gdLst>
                <a:gd name="T0" fmla="*/ 281 w 282"/>
                <a:gd name="T1" fmla="*/ 141 h 282"/>
                <a:gd name="T2" fmla="*/ 262 w 282"/>
                <a:gd name="T3" fmla="*/ 211 h 282"/>
                <a:gd name="T4" fmla="*/ 211 w 282"/>
                <a:gd name="T5" fmla="*/ 262 h 282"/>
                <a:gd name="T6" fmla="*/ 140 w 282"/>
                <a:gd name="T7" fmla="*/ 281 h 282"/>
                <a:gd name="T8" fmla="*/ 70 w 282"/>
                <a:gd name="T9" fmla="*/ 262 h 282"/>
                <a:gd name="T10" fmla="*/ 19 w 282"/>
                <a:gd name="T11" fmla="*/ 211 h 282"/>
                <a:gd name="T12" fmla="*/ 0 w 282"/>
                <a:gd name="T13" fmla="*/ 141 h 282"/>
                <a:gd name="T14" fmla="*/ 19 w 282"/>
                <a:gd name="T15" fmla="*/ 70 h 282"/>
                <a:gd name="T16" fmla="*/ 70 w 282"/>
                <a:gd name="T17" fmla="*/ 19 h 282"/>
                <a:gd name="T18" fmla="*/ 140 w 282"/>
                <a:gd name="T19" fmla="*/ 0 h 282"/>
                <a:gd name="T20" fmla="*/ 211 w 282"/>
                <a:gd name="T21" fmla="*/ 19 h 282"/>
                <a:gd name="T22" fmla="*/ 262 w 282"/>
                <a:gd name="T23" fmla="*/ 70 h 282"/>
                <a:gd name="T24" fmla="*/ 281 w 282"/>
                <a:gd name="T25" fmla="*/ 14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2">
                  <a:moveTo>
                    <a:pt x="281" y="141"/>
                  </a:moveTo>
                  <a:cubicBezTo>
                    <a:pt x="281" y="166"/>
                    <a:pt x="275" y="188"/>
                    <a:pt x="262" y="211"/>
                  </a:cubicBezTo>
                  <a:cubicBezTo>
                    <a:pt x="249" y="233"/>
                    <a:pt x="234" y="249"/>
                    <a:pt x="211" y="262"/>
                  </a:cubicBezTo>
                  <a:cubicBezTo>
                    <a:pt x="189" y="275"/>
                    <a:pt x="166" y="281"/>
                    <a:pt x="140" y="281"/>
                  </a:cubicBezTo>
                  <a:cubicBezTo>
                    <a:pt x="115" y="281"/>
                    <a:pt x="93" y="275"/>
                    <a:pt x="70" y="262"/>
                  </a:cubicBezTo>
                  <a:cubicBezTo>
                    <a:pt x="48" y="249"/>
                    <a:pt x="32" y="233"/>
                    <a:pt x="19" y="211"/>
                  </a:cubicBezTo>
                  <a:cubicBezTo>
                    <a:pt x="6" y="188"/>
                    <a:pt x="0" y="166"/>
                    <a:pt x="0" y="141"/>
                  </a:cubicBezTo>
                  <a:cubicBezTo>
                    <a:pt x="0" y="115"/>
                    <a:pt x="6" y="92"/>
                    <a:pt x="19" y="70"/>
                  </a:cubicBezTo>
                  <a:cubicBezTo>
                    <a:pt x="32" y="47"/>
                    <a:pt x="48" y="32"/>
                    <a:pt x="70" y="19"/>
                  </a:cubicBezTo>
                  <a:cubicBezTo>
                    <a:pt x="93" y="6"/>
                    <a:pt x="115" y="0"/>
                    <a:pt x="140" y="0"/>
                  </a:cubicBezTo>
                  <a:cubicBezTo>
                    <a:pt x="166" y="0"/>
                    <a:pt x="189" y="6"/>
                    <a:pt x="211" y="19"/>
                  </a:cubicBezTo>
                  <a:cubicBezTo>
                    <a:pt x="234" y="32"/>
                    <a:pt x="249" y="47"/>
                    <a:pt x="262" y="70"/>
                  </a:cubicBezTo>
                  <a:cubicBezTo>
                    <a:pt x="275" y="92"/>
                    <a:pt x="281" y="115"/>
                    <a:pt x="281" y="1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3" name="Freeform 16"/>
            <p:cNvSpPr>
              <a:spLocks noChangeArrowheads="1"/>
            </p:cNvSpPr>
            <p:nvPr/>
          </p:nvSpPr>
          <p:spPr bwMode="auto">
            <a:xfrm>
              <a:off x="4332288" y="1393825"/>
              <a:ext cx="406400" cy="134938"/>
            </a:xfrm>
            <a:custGeom>
              <a:avLst/>
              <a:gdLst>
                <a:gd name="T0" fmla="*/ 1033 w 1128"/>
                <a:gd name="T1" fmla="*/ 141 h 376"/>
                <a:gd name="T2" fmla="*/ 610 w 1128"/>
                <a:gd name="T3" fmla="*/ 141 h 376"/>
                <a:gd name="T4" fmla="*/ 610 w 1128"/>
                <a:gd name="T5" fmla="*/ 0 h 376"/>
                <a:gd name="T6" fmla="*/ 517 w 1128"/>
                <a:gd name="T7" fmla="*/ 0 h 376"/>
                <a:gd name="T8" fmla="*/ 517 w 1128"/>
                <a:gd name="T9" fmla="*/ 141 h 376"/>
                <a:gd name="T10" fmla="*/ 94 w 1128"/>
                <a:gd name="T11" fmla="*/ 141 h 376"/>
                <a:gd name="T12" fmla="*/ 94 w 1128"/>
                <a:gd name="T13" fmla="*/ 0 h 376"/>
                <a:gd name="T14" fmla="*/ 0 w 1128"/>
                <a:gd name="T15" fmla="*/ 0 h 376"/>
                <a:gd name="T16" fmla="*/ 0 w 1128"/>
                <a:gd name="T17" fmla="*/ 141 h 376"/>
                <a:gd name="T18" fmla="*/ 0 w 1128"/>
                <a:gd name="T19" fmla="*/ 188 h 376"/>
                <a:gd name="T20" fmla="*/ 47 w 1128"/>
                <a:gd name="T21" fmla="*/ 234 h 376"/>
                <a:gd name="T22" fmla="*/ 517 w 1128"/>
                <a:gd name="T23" fmla="*/ 234 h 376"/>
                <a:gd name="T24" fmla="*/ 517 w 1128"/>
                <a:gd name="T25" fmla="*/ 375 h 376"/>
                <a:gd name="T26" fmla="*/ 610 w 1128"/>
                <a:gd name="T27" fmla="*/ 375 h 376"/>
                <a:gd name="T28" fmla="*/ 610 w 1128"/>
                <a:gd name="T29" fmla="*/ 234 h 376"/>
                <a:gd name="T30" fmla="*/ 1080 w 1128"/>
                <a:gd name="T31" fmla="*/ 234 h 376"/>
                <a:gd name="T32" fmla="*/ 1127 w 1128"/>
                <a:gd name="T33" fmla="*/ 188 h 376"/>
                <a:gd name="T34" fmla="*/ 1127 w 1128"/>
                <a:gd name="T35" fmla="*/ 141 h 376"/>
                <a:gd name="T36" fmla="*/ 1127 w 1128"/>
                <a:gd name="T37" fmla="*/ 0 h 376"/>
                <a:gd name="T38" fmla="*/ 1033 w 1128"/>
                <a:gd name="T39" fmla="*/ 0 h 376"/>
                <a:gd name="T40" fmla="*/ 1033 w 1128"/>
                <a:gd name="T41" fmla="*/ 14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376">
                  <a:moveTo>
                    <a:pt x="1033" y="141"/>
                  </a:moveTo>
                  <a:lnTo>
                    <a:pt x="610" y="141"/>
                  </a:lnTo>
                  <a:lnTo>
                    <a:pt x="610" y="0"/>
                  </a:lnTo>
                  <a:lnTo>
                    <a:pt x="517" y="0"/>
                  </a:lnTo>
                  <a:lnTo>
                    <a:pt x="517" y="141"/>
                  </a:lnTo>
                  <a:lnTo>
                    <a:pt x="94" y="141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0" y="188"/>
                  </a:lnTo>
                  <a:cubicBezTo>
                    <a:pt x="0" y="213"/>
                    <a:pt x="21" y="234"/>
                    <a:pt x="47" y="234"/>
                  </a:cubicBezTo>
                  <a:lnTo>
                    <a:pt x="517" y="234"/>
                  </a:lnTo>
                  <a:lnTo>
                    <a:pt x="517" y="375"/>
                  </a:lnTo>
                  <a:lnTo>
                    <a:pt x="610" y="375"/>
                  </a:lnTo>
                  <a:lnTo>
                    <a:pt x="610" y="234"/>
                  </a:lnTo>
                  <a:lnTo>
                    <a:pt x="1080" y="234"/>
                  </a:lnTo>
                  <a:cubicBezTo>
                    <a:pt x="1106" y="234"/>
                    <a:pt x="1127" y="213"/>
                    <a:pt x="1127" y="188"/>
                  </a:cubicBezTo>
                  <a:lnTo>
                    <a:pt x="1127" y="141"/>
                  </a:lnTo>
                  <a:lnTo>
                    <a:pt x="1127" y="0"/>
                  </a:lnTo>
                  <a:lnTo>
                    <a:pt x="1033" y="0"/>
                  </a:lnTo>
                  <a:lnTo>
                    <a:pt x="1033" y="1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4" name="Freeform 17"/>
            <p:cNvSpPr>
              <a:spLocks noChangeArrowheads="1"/>
            </p:cNvSpPr>
            <p:nvPr/>
          </p:nvSpPr>
          <p:spPr bwMode="auto">
            <a:xfrm>
              <a:off x="4316413" y="1293813"/>
              <a:ext cx="68262" cy="68262"/>
            </a:xfrm>
            <a:custGeom>
              <a:avLst/>
              <a:gdLst>
                <a:gd name="T0" fmla="*/ 188 w 189"/>
                <a:gd name="T1" fmla="*/ 94 h 189"/>
                <a:gd name="T2" fmla="*/ 176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6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5" y="126"/>
                    <a:pt x="176" y="141"/>
                  </a:cubicBezTo>
                  <a:cubicBezTo>
                    <a:pt x="168" y="156"/>
                    <a:pt x="156" y="166"/>
                    <a:pt x="141" y="175"/>
                  </a:cubicBezTo>
                  <a:cubicBezTo>
                    <a:pt x="126" y="183"/>
                    <a:pt x="112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2" y="0"/>
                    <a:pt x="126" y="4"/>
                    <a:pt x="141" y="13"/>
                  </a:cubicBezTo>
                  <a:cubicBezTo>
                    <a:pt x="156" y="21"/>
                    <a:pt x="168" y="32"/>
                    <a:pt x="176" y="47"/>
                  </a:cubicBezTo>
                  <a:cubicBezTo>
                    <a:pt x="185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18"/>
            <p:cNvSpPr>
              <a:spLocks noChangeArrowheads="1"/>
            </p:cNvSpPr>
            <p:nvPr/>
          </p:nvSpPr>
          <p:spPr bwMode="auto">
            <a:xfrm>
              <a:off x="4502150" y="1293813"/>
              <a:ext cx="68263" cy="68262"/>
            </a:xfrm>
            <a:custGeom>
              <a:avLst/>
              <a:gdLst>
                <a:gd name="T0" fmla="*/ 187 w 188"/>
                <a:gd name="T1" fmla="*/ 94 h 189"/>
                <a:gd name="T2" fmla="*/ 175 w 188"/>
                <a:gd name="T3" fmla="*/ 141 h 189"/>
                <a:gd name="T4" fmla="*/ 140 w 188"/>
                <a:gd name="T5" fmla="*/ 175 h 189"/>
                <a:gd name="T6" fmla="*/ 93 w 188"/>
                <a:gd name="T7" fmla="*/ 188 h 189"/>
                <a:gd name="T8" fmla="*/ 47 w 188"/>
                <a:gd name="T9" fmla="*/ 175 h 189"/>
                <a:gd name="T10" fmla="*/ 12 w 188"/>
                <a:gd name="T11" fmla="*/ 141 h 189"/>
                <a:gd name="T12" fmla="*/ 0 w 188"/>
                <a:gd name="T13" fmla="*/ 94 h 189"/>
                <a:gd name="T14" fmla="*/ 12 w 188"/>
                <a:gd name="T15" fmla="*/ 47 h 189"/>
                <a:gd name="T16" fmla="*/ 47 w 188"/>
                <a:gd name="T17" fmla="*/ 13 h 189"/>
                <a:gd name="T18" fmla="*/ 93 w 188"/>
                <a:gd name="T19" fmla="*/ 0 h 189"/>
                <a:gd name="T20" fmla="*/ 140 w 188"/>
                <a:gd name="T21" fmla="*/ 13 h 189"/>
                <a:gd name="T22" fmla="*/ 175 w 188"/>
                <a:gd name="T23" fmla="*/ 47 h 189"/>
                <a:gd name="T24" fmla="*/ 187 w 188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9">
                  <a:moveTo>
                    <a:pt x="187" y="94"/>
                  </a:moveTo>
                  <a:cubicBezTo>
                    <a:pt x="187" y="111"/>
                    <a:pt x="184" y="126"/>
                    <a:pt x="175" y="141"/>
                  </a:cubicBezTo>
                  <a:cubicBezTo>
                    <a:pt x="167" y="156"/>
                    <a:pt x="155" y="166"/>
                    <a:pt x="140" y="175"/>
                  </a:cubicBezTo>
                  <a:cubicBezTo>
                    <a:pt x="125" y="183"/>
                    <a:pt x="111" y="188"/>
                    <a:pt x="93" y="188"/>
                  </a:cubicBezTo>
                  <a:cubicBezTo>
                    <a:pt x="76" y="188"/>
                    <a:pt x="62" y="183"/>
                    <a:pt x="47" y="175"/>
                  </a:cubicBezTo>
                  <a:cubicBezTo>
                    <a:pt x="32" y="166"/>
                    <a:pt x="21" y="156"/>
                    <a:pt x="12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2" y="47"/>
                  </a:cubicBezTo>
                  <a:cubicBezTo>
                    <a:pt x="21" y="32"/>
                    <a:pt x="32" y="21"/>
                    <a:pt x="47" y="13"/>
                  </a:cubicBezTo>
                  <a:cubicBezTo>
                    <a:pt x="62" y="4"/>
                    <a:pt x="76" y="0"/>
                    <a:pt x="93" y="0"/>
                  </a:cubicBezTo>
                  <a:cubicBezTo>
                    <a:pt x="111" y="0"/>
                    <a:pt x="125" y="4"/>
                    <a:pt x="140" y="13"/>
                  </a:cubicBezTo>
                  <a:cubicBezTo>
                    <a:pt x="155" y="21"/>
                    <a:pt x="167" y="32"/>
                    <a:pt x="175" y="47"/>
                  </a:cubicBezTo>
                  <a:cubicBezTo>
                    <a:pt x="184" y="62"/>
                    <a:pt x="187" y="77"/>
                    <a:pt x="187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6" name="Freeform 19"/>
            <p:cNvSpPr>
              <a:spLocks noChangeArrowheads="1"/>
            </p:cNvSpPr>
            <p:nvPr/>
          </p:nvSpPr>
          <p:spPr bwMode="auto">
            <a:xfrm>
              <a:off x="4689475" y="1293813"/>
              <a:ext cx="68263" cy="68262"/>
            </a:xfrm>
            <a:custGeom>
              <a:avLst/>
              <a:gdLst>
                <a:gd name="T0" fmla="*/ 188 w 189"/>
                <a:gd name="T1" fmla="*/ 94 h 189"/>
                <a:gd name="T2" fmla="*/ 175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5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4" y="126"/>
                    <a:pt x="175" y="141"/>
                  </a:cubicBezTo>
                  <a:cubicBezTo>
                    <a:pt x="167" y="156"/>
                    <a:pt x="156" y="166"/>
                    <a:pt x="141" y="175"/>
                  </a:cubicBezTo>
                  <a:cubicBezTo>
                    <a:pt x="126" y="183"/>
                    <a:pt x="111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5" y="126"/>
                    <a:pt x="0" y="111"/>
                    <a:pt x="0" y="94"/>
                  </a:cubicBezTo>
                  <a:cubicBezTo>
                    <a:pt x="0" y="77"/>
                    <a:pt x="5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1" y="0"/>
                    <a:pt x="126" y="4"/>
                    <a:pt x="141" y="13"/>
                  </a:cubicBezTo>
                  <a:cubicBezTo>
                    <a:pt x="156" y="21"/>
                    <a:pt x="167" y="32"/>
                    <a:pt x="175" y="47"/>
                  </a:cubicBezTo>
                  <a:cubicBezTo>
                    <a:pt x="184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242380" y="566247"/>
            <a:ext cx="696128" cy="638553"/>
            <a:chOff x="882650" y="2163763"/>
            <a:chExt cx="211138" cy="193675"/>
          </a:xfrm>
          <a:solidFill>
            <a:srgbClr val="73C4C3"/>
          </a:solidFill>
        </p:grpSpPr>
        <p:sp>
          <p:nvSpPr>
            <p:cNvPr id="229" name="Freeform 1"/>
            <p:cNvSpPr>
              <a:spLocks noChangeArrowheads="1"/>
            </p:cNvSpPr>
            <p:nvPr/>
          </p:nvSpPr>
          <p:spPr bwMode="auto">
            <a:xfrm>
              <a:off x="882650" y="216376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70 h 419"/>
                <a:gd name="T4" fmla="*/ 58 w 587"/>
                <a:gd name="T5" fmla="*/ 370 h 419"/>
                <a:gd name="T6" fmla="*/ 48 w 587"/>
                <a:gd name="T7" fmla="*/ 360 h 419"/>
                <a:gd name="T8" fmla="*/ 48 w 587"/>
                <a:gd name="T9" fmla="*/ 59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9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3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3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3 h 419"/>
                <a:gd name="T38" fmla="*/ 586 w 587"/>
                <a:gd name="T39" fmla="*/ 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70"/>
                    <a:pt x="527" y="370"/>
                  </a:cubicBezTo>
                  <a:lnTo>
                    <a:pt x="58" y="370"/>
                  </a:lnTo>
                  <a:cubicBezTo>
                    <a:pt x="53" y="370"/>
                    <a:pt x="48" y="365"/>
                    <a:pt x="48" y="360"/>
                  </a:cubicBezTo>
                  <a:lnTo>
                    <a:pt x="48" y="59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4"/>
                    <a:pt x="537" y="59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3"/>
                  </a:moveTo>
                  <a:cubicBezTo>
                    <a:pt x="586" y="11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1"/>
                    <a:pt x="0" y="23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3"/>
                  </a:lnTo>
                  <a:lnTo>
                    <a:pt x="586" y="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2"/>
            <p:cNvSpPr>
              <a:spLocks noChangeArrowheads="1"/>
            </p:cNvSpPr>
            <p:nvPr/>
          </p:nvSpPr>
          <p:spPr bwMode="auto">
            <a:xfrm>
              <a:off x="923925" y="232092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4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4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4"/>
                  </a:lnTo>
                  <a:cubicBezTo>
                    <a:pt x="365" y="98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8"/>
                    <a:pt x="0" y="94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3"/>
            <p:cNvSpPr>
              <a:spLocks noChangeArrowheads="1"/>
            </p:cNvSpPr>
            <p:nvPr/>
          </p:nvSpPr>
          <p:spPr bwMode="auto">
            <a:xfrm>
              <a:off x="1012825" y="2197100"/>
              <a:ext cx="53975" cy="68263"/>
            </a:xfrm>
            <a:custGeom>
              <a:avLst/>
              <a:gdLst>
                <a:gd name="T0" fmla="*/ 93 w 151"/>
                <a:gd name="T1" fmla="*/ 119 h 190"/>
                <a:gd name="T2" fmla="*/ 93 w 151"/>
                <a:gd name="T3" fmla="*/ 109 h 190"/>
                <a:gd name="T4" fmla="*/ 108 w 151"/>
                <a:gd name="T5" fmla="*/ 99 h 190"/>
                <a:gd name="T6" fmla="*/ 108 w 151"/>
                <a:gd name="T7" fmla="*/ 81 h 190"/>
                <a:gd name="T8" fmla="*/ 118 w 151"/>
                <a:gd name="T9" fmla="*/ 62 h 190"/>
                <a:gd name="T10" fmla="*/ 108 w 151"/>
                <a:gd name="T11" fmla="*/ 49 h 190"/>
                <a:gd name="T12" fmla="*/ 108 w 151"/>
                <a:gd name="T13" fmla="*/ 33 h 190"/>
                <a:gd name="T14" fmla="*/ 68 w 151"/>
                <a:gd name="T15" fmla="*/ 0 h 190"/>
                <a:gd name="T16" fmla="*/ 41 w 151"/>
                <a:gd name="T17" fmla="*/ 12 h 190"/>
                <a:gd name="T18" fmla="*/ 30 w 151"/>
                <a:gd name="T19" fmla="*/ 21 h 190"/>
                <a:gd name="T20" fmla="*/ 30 w 151"/>
                <a:gd name="T21" fmla="*/ 51 h 190"/>
                <a:gd name="T22" fmla="*/ 21 w 151"/>
                <a:gd name="T23" fmla="*/ 64 h 190"/>
                <a:gd name="T24" fmla="*/ 30 w 151"/>
                <a:gd name="T25" fmla="*/ 83 h 190"/>
                <a:gd name="T26" fmla="*/ 30 w 151"/>
                <a:gd name="T27" fmla="*/ 100 h 190"/>
                <a:gd name="T28" fmla="*/ 45 w 151"/>
                <a:gd name="T29" fmla="*/ 111 h 190"/>
                <a:gd name="T30" fmla="*/ 45 w 151"/>
                <a:gd name="T31" fmla="*/ 119 h 190"/>
                <a:gd name="T32" fmla="*/ 45 w 151"/>
                <a:gd name="T33" fmla="*/ 119 h 190"/>
                <a:gd name="T34" fmla="*/ 0 w 151"/>
                <a:gd name="T35" fmla="*/ 149 h 190"/>
                <a:gd name="T36" fmla="*/ 59 w 151"/>
                <a:gd name="T37" fmla="*/ 188 h 190"/>
                <a:gd name="T38" fmla="*/ 59 w 151"/>
                <a:gd name="T39" fmla="*/ 189 h 190"/>
                <a:gd name="T40" fmla="*/ 69 w 151"/>
                <a:gd name="T41" fmla="*/ 189 h 190"/>
                <a:gd name="T42" fmla="*/ 69 w 151"/>
                <a:gd name="T43" fmla="*/ 189 h 190"/>
                <a:gd name="T44" fmla="*/ 150 w 151"/>
                <a:gd name="T45" fmla="*/ 189 h 190"/>
                <a:gd name="T46" fmla="*/ 150 w 151"/>
                <a:gd name="T47" fmla="*/ 156 h 190"/>
                <a:gd name="T48" fmla="*/ 93 w 151"/>
                <a:gd name="T49" fmla="*/ 11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93" y="119"/>
                  </a:moveTo>
                  <a:lnTo>
                    <a:pt x="93" y="109"/>
                  </a:lnTo>
                  <a:lnTo>
                    <a:pt x="108" y="99"/>
                  </a:lnTo>
                  <a:lnTo>
                    <a:pt x="108" y="81"/>
                  </a:lnTo>
                  <a:cubicBezTo>
                    <a:pt x="113" y="79"/>
                    <a:pt x="118" y="71"/>
                    <a:pt x="118" y="62"/>
                  </a:cubicBezTo>
                  <a:cubicBezTo>
                    <a:pt x="118" y="53"/>
                    <a:pt x="113" y="48"/>
                    <a:pt x="108" y="49"/>
                  </a:cubicBezTo>
                  <a:lnTo>
                    <a:pt x="108" y="33"/>
                  </a:lnTo>
                  <a:cubicBezTo>
                    <a:pt x="108" y="9"/>
                    <a:pt x="90" y="0"/>
                    <a:pt x="68" y="0"/>
                  </a:cubicBezTo>
                  <a:cubicBezTo>
                    <a:pt x="45" y="1"/>
                    <a:pt x="41" y="12"/>
                    <a:pt x="41" y="12"/>
                  </a:cubicBezTo>
                  <a:cubicBezTo>
                    <a:pt x="41" y="12"/>
                    <a:pt x="30" y="12"/>
                    <a:pt x="30" y="21"/>
                  </a:cubicBezTo>
                  <a:lnTo>
                    <a:pt x="30" y="51"/>
                  </a:lnTo>
                  <a:cubicBezTo>
                    <a:pt x="25" y="49"/>
                    <a:pt x="21" y="55"/>
                    <a:pt x="21" y="64"/>
                  </a:cubicBezTo>
                  <a:cubicBezTo>
                    <a:pt x="21" y="73"/>
                    <a:pt x="25" y="81"/>
                    <a:pt x="30" y="83"/>
                  </a:cubicBezTo>
                  <a:lnTo>
                    <a:pt x="30" y="100"/>
                  </a:lnTo>
                  <a:lnTo>
                    <a:pt x="45" y="111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0" y="149"/>
                  </a:lnTo>
                  <a:lnTo>
                    <a:pt x="59" y="188"/>
                  </a:lnTo>
                  <a:lnTo>
                    <a:pt x="5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150" y="189"/>
                  </a:lnTo>
                  <a:lnTo>
                    <a:pt x="150" y="156"/>
                  </a:lnTo>
                  <a:lnTo>
                    <a:pt x="93" y="11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4"/>
            <p:cNvSpPr>
              <a:spLocks noChangeArrowheads="1"/>
            </p:cNvSpPr>
            <p:nvPr/>
          </p:nvSpPr>
          <p:spPr bwMode="auto">
            <a:xfrm>
              <a:off x="912813" y="2197100"/>
              <a:ext cx="53975" cy="68263"/>
            </a:xfrm>
            <a:custGeom>
              <a:avLst/>
              <a:gdLst>
                <a:gd name="T0" fmla="*/ 79 w 151"/>
                <a:gd name="T1" fmla="*/ 189 h 190"/>
                <a:gd name="T2" fmla="*/ 89 w 151"/>
                <a:gd name="T3" fmla="*/ 189 h 190"/>
                <a:gd name="T4" fmla="*/ 89 w 151"/>
                <a:gd name="T5" fmla="*/ 188 h 190"/>
                <a:gd name="T6" fmla="*/ 150 w 151"/>
                <a:gd name="T7" fmla="*/ 149 h 190"/>
                <a:gd name="T8" fmla="*/ 103 w 151"/>
                <a:gd name="T9" fmla="*/ 119 h 190"/>
                <a:gd name="T10" fmla="*/ 103 w 151"/>
                <a:gd name="T11" fmla="*/ 119 h 190"/>
                <a:gd name="T12" fmla="*/ 103 w 151"/>
                <a:gd name="T13" fmla="*/ 109 h 190"/>
                <a:gd name="T14" fmla="*/ 118 w 151"/>
                <a:gd name="T15" fmla="*/ 99 h 190"/>
                <a:gd name="T16" fmla="*/ 118 w 151"/>
                <a:gd name="T17" fmla="*/ 81 h 190"/>
                <a:gd name="T18" fmla="*/ 128 w 151"/>
                <a:gd name="T19" fmla="*/ 62 h 190"/>
                <a:gd name="T20" fmla="*/ 118 w 151"/>
                <a:gd name="T21" fmla="*/ 49 h 190"/>
                <a:gd name="T22" fmla="*/ 118 w 151"/>
                <a:gd name="T23" fmla="*/ 33 h 190"/>
                <a:gd name="T24" fmla="*/ 78 w 151"/>
                <a:gd name="T25" fmla="*/ 0 h 190"/>
                <a:gd name="T26" fmla="*/ 52 w 151"/>
                <a:gd name="T27" fmla="*/ 12 h 190"/>
                <a:gd name="T28" fmla="*/ 40 w 151"/>
                <a:gd name="T29" fmla="*/ 21 h 190"/>
                <a:gd name="T30" fmla="*/ 40 w 151"/>
                <a:gd name="T31" fmla="*/ 51 h 190"/>
                <a:gd name="T32" fmla="*/ 31 w 151"/>
                <a:gd name="T33" fmla="*/ 64 h 190"/>
                <a:gd name="T34" fmla="*/ 40 w 151"/>
                <a:gd name="T35" fmla="*/ 83 h 190"/>
                <a:gd name="T36" fmla="*/ 40 w 151"/>
                <a:gd name="T37" fmla="*/ 100 h 190"/>
                <a:gd name="T38" fmla="*/ 55 w 151"/>
                <a:gd name="T39" fmla="*/ 111 h 190"/>
                <a:gd name="T40" fmla="*/ 55 w 151"/>
                <a:gd name="T41" fmla="*/ 119 h 190"/>
                <a:gd name="T42" fmla="*/ 55 w 151"/>
                <a:gd name="T43" fmla="*/ 119 h 190"/>
                <a:gd name="T44" fmla="*/ 0 w 151"/>
                <a:gd name="T45" fmla="*/ 156 h 190"/>
                <a:gd name="T46" fmla="*/ 0 w 151"/>
                <a:gd name="T47" fmla="*/ 189 h 190"/>
                <a:gd name="T48" fmla="*/ 79 w 151"/>
                <a:gd name="T4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79" y="189"/>
                  </a:moveTo>
                  <a:lnTo>
                    <a:pt x="89" y="189"/>
                  </a:lnTo>
                  <a:lnTo>
                    <a:pt x="89" y="188"/>
                  </a:lnTo>
                  <a:lnTo>
                    <a:pt x="150" y="14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09"/>
                  </a:lnTo>
                  <a:lnTo>
                    <a:pt x="118" y="99"/>
                  </a:lnTo>
                  <a:lnTo>
                    <a:pt x="118" y="81"/>
                  </a:lnTo>
                  <a:cubicBezTo>
                    <a:pt x="123" y="79"/>
                    <a:pt x="128" y="71"/>
                    <a:pt x="128" y="62"/>
                  </a:cubicBezTo>
                  <a:cubicBezTo>
                    <a:pt x="128" y="53"/>
                    <a:pt x="123" y="48"/>
                    <a:pt x="118" y="49"/>
                  </a:cubicBezTo>
                  <a:lnTo>
                    <a:pt x="118" y="33"/>
                  </a:lnTo>
                  <a:cubicBezTo>
                    <a:pt x="118" y="9"/>
                    <a:pt x="100" y="0"/>
                    <a:pt x="78" y="0"/>
                  </a:cubicBezTo>
                  <a:cubicBezTo>
                    <a:pt x="55" y="1"/>
                    <a:pt x="52" y="12"/>
                    <a:pt x="52" y="12"/>
                  </a:cubicBezTo>
                  <a:cubicBezTo>
                    <a:pt x="52" y="12"/>
                    <a:pt x="40" y="12"/>
                    <a:pt x="40" y="21"/>
                  </a:cubicBezTo>
                  <a:lnTo>
                    <a:pt x="40" y="51"/>
                  </a:lnTo>
                  <a:cubicBezTo>
                    <a:pt x="35" y="49"/>
                    <a:pt x="31" y="55"/>
                    <a:pt x="31" y="64"/>
                  </a:cubicBezTo>
                  <a:cubicBezTo>
                    <a:pt x="31" y="73"/>
                    <a:pt x="35" y="81"/>
                    <a:pt x="40" y="83"/>
                  </a:cubicBezTo>
                  <a:lnTo>
                    <a:pt x="40" y="100"/>
                  </a:lnTo>
                  <a:lnTo>
                    <a:pt x="55" y="11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0" y="156"/>
                  </a:lnTo>
                  <a:lnTo>
                    <a:pt x="0" y="189"/>
                  </a:lnTo>
                  <a:lnTo>
                    <a:pt x="79" y="1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6" name="Freeform 5"/>
            <p:cNvSpPr>
              <a:spLocks noChangeArrowheads="1"/>
            </p:cNvSpPr>
            <p:nvPr/>
          </p:nvSpPr>
          <p:spPr bwMode="auto">
            <a:xfrm>
              <a:off x="952500" y="2197100"/>
              <a:ext cx="74613" cy="85725"/>
            </a:xfrm>
            <a:custGeom>
              <a:avLst/>
              <a:gdLst>
                <a:gd name="T0" fmla="*/ 72 w 207"/>
                <a:gd name="T1" fmla="*/ 151 h 240"/>
                <a:gd name="T2" fmla="*/ 51 w 207"/>
                <a:gd name="T3" fmla="*/ 164 h 240"/>
                <a:gd name="T4" fmla="*/ 16 w 207"/>
                <a:gd name="T5" fmla="*/ 187 h 240"/>
                <a:gd name="T6" fmla="*/ 0 w 207"/>
                <a:gd name="T7" fmla="*/ 197 h 240"/>
                <a:gd name="T8" fmla="*/ 0 w 207"/>
                <a:gd name="T9" fmla="*/ 239 h 240"/>
                <a:gd name="T10" fmla="*/ 20 w 207"/>
                <a:gd name="T11" fmla="*/ 239 h 240"/>
                <a:gd name="T12" fmla="*/ 104 w 207"/>
                <a:gd name="T13" fmla="*/ 239 h 240"/>
                <a:gd name="T14" fmla="*/ 104 w 207"/>
                <a:gd name="T15" fmla="*/ 239 h 240"/>
                <a:gd name="T16" fmla="*/ 186 w 207"/>
                <a:gd name="T17" fmla="*/ 239 h 240"/>
                <a:gd name="T18" fmla="*/ 206 w 207"/>
                <a:gd name="T19" fmla="*/ 239 h 240"/>
                <a:gd name="T20" fmla="*/ 206 w 207"/>
                <a:gd name="T21" fmla="*/ 197 h 240"/>
                <a:gd name="T22" fmla="*/ 190 w 207"/>
                <a:gd name="T23" fmla="*/ 187 h 240"/>
                <a:gd name="T24" fmla="*/ 156 w 207"/>
                <a:gd name="T25" fmla="*/ 164 h 240"/>
                <a:gd name="T26" fmla="*/ 135 w 207"/>
                <a:gd name="T27" fmla="*/ 151 h 240"/>
                <a:gd name="T28" fmla="*/ 134 w 207"/>
                <a:gd name="T29" fmla="*/ 151 h 240"/>
                <a:gd name="T30" fmla="*/ 134 w 207"/>
                <a:gd name="T31" fmla="*/ 138 h 240"/>
                <a:gd name="T32" fmla="*/ 153 w 207"/>
                <a:gd name="T33" fmla="*/ 124 h 240"/>
                <a:gd name="T34" fmla="*/ 153 w 207"/>
                <a:gd name="T35" fmla="*/ 104 h 240"/>
                <a:gd name="T36" fmla="*/ 165 w 207"/>
                <a:gd name="T37" fmla="*/ 79 h 240"/>
                <a:gd name="T38" fmla="*/ 153 w 207"/>
                <a:gd name="T39" fmla="*/ 63 h 240"/>
                <a:gd name="T40" fmla="*/ 153 w 207"/>
                <a:gd name="T41" fmla="*/ 42 h 240"/>
                <a:gd name="T42" fmla="*/ 101 w 207"/>
                <a:gd name="T43" fmla="*/ 1 h 240"/>
                <a:gd name="T44" fmla="*/ 67 w 207"/>
                <a:gd name="T45" fmla="*/ 16 h 240"/>
                <a:gd name="T46" fmla="*/ 53 w 207"/>
                <a:gd name="T47" fmla="*/ 27 h 240"/>
                <a:gd name="T48" fmla="*/ 53 w 207"/>
                <a:gd name="T49" fmla="*/ 65 h 240"/>
                <a:gd name="T50" fmla="*/ 41 w 207"/>
                <a:gd name="T51" fmla="*/ 81 h 240"/>
                <a:gd name="T52" fmla="*/ 53 w 207"/>
                <a:gd name="T53" fmla="*/ 106 h 240"/>
                <a:gd name="T54" fmla="*/ 53 w 207"/>
                <a:gd name="T55" fmla="*/ 127 h 240"/>
                <a:gd name="T56" fmla="*/ 72 w 207"/>
                <a:gd name="T57" fmla="*/ 140 h 240"/>
                <a:gd name="T58" fmla="*/ 72 w 207"/>
                <a:gd name="T59" fmla="*/ 1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240">
                  <a:moveTo>
                    <a:pt x="72" y="151"/>
                  </a:moveTo>
                  <a:lnTo>
                    <a:pt x="51" y="164"/>
                  </a:lnTo>
                  <a:lnTo>
                    <a:pt x="16" y="187"/>
                  </a:lnTo>
                  <a:lnTo>
                    <a:pt x="0" y="197"/>
                  </a:lnTo>
                  <a:lnTo>
                    <a:pt x="0" y="239"/>
                  </a:lnTo>
                  <a:lnTo>
                    <a:pt x="20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86" y="239"/>
                  </a:lnTo>
                  <a:lnTo>
                    <a:pt x="206" y="239"/>
                  </a:lnTo>
                  <a:lnTo>
                    <a:pt x="206" y="197"/>
                  </a:lnTo>
                  <a:lnTo>
                    <a:pt x="190" y="187"/>
                  </a:lnTo>
                  <a:lnTo>
                    <a:pt x="156" y="164"/>
                  </a:lnTo>
                  <a:lnTo>
                    <a:pt x="135" y="151"/>
                  </a:lnTo>
                  <a:lnTo>
                    <a:pt x="134" y="151"/>
                  </a:lnTo>
                  <a:lnTo>
                    <a:pt x="134" y="138"/>
                  </a:lnTo>
                  <a:lnTo>
                    <a:pt x="153" y="124"/>
                  </a:lnTo>
                  <a:lnTo>
                    <a:pt x="153" y="104"/>
                  </a:lnTo>
                  <a:cubicBezTo>
                    <a:pt x="160" y="101"/>
                    <a:pt x="165" y="90"/>
                    <a:pt x="165" y="79"/>
                  </a:cubicBezTo>
                  <a:cubicBezTo>
                    <a:pt x="165" y="68"/>
                    <a:pt x="160" y="61"/>
                    <a:pt x="153" y="63"/>
                  </a:cubicBezTo>
                  <a:lnTo>
                    <a:pt x="153" y="42"/>
                  </a:lnTo>
                  <a:cubicBezTo>
                    <a:pt x="153" y="12"/>
                    <a:pt x="130" y="0"/>
                    <a:pt x="101" y="1"/>
                  </a:cubicBezTo>
                  <a:cubicBezTo>
                    <a:pt x="72" y="1"/>
                    <a:pt x="67" y="16"/>
                    <a:pt x="67" y="16"/>
                  </a:cubicBezTo>
                  <a:cubicBezTo>
                    <a:pt x="67" y="16"/>
                    <a:pt x="53" y="15"/>
                    <a:pt x="53" y="27"/>
                  </a:cubicBezTo>
                  <a:lnTo>
                    <a:pt x="53" y="65"/>
                  </a:lnTo>
                  <a:cubicBezTo>
                    <a:pt x="46" y="63"/>
                    <a:pt x="41" y="70"/>
                    <a:pt x="41" y="81"/>
                  </a:cubicBezTo>
                  <a:cubicBezTo>
                    <a:pt x="41" y="93"/>
                    <a:pt x="46" y="103"/>
                    <a:pt x="53" y="106"/>
                  </a:cubicBezTo>
                  <a:lnTo>
                    <a:pt x="53" y="127"/>
                  </a:lnTo>
                  <a:lnTo>
                    <a:pt x="72" y="140"/>
                  </a:lnTo>
                  <a:lnTo>
                    <a:pt x="72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002367" y="545089"/>
            <a:ext cx="719018" cy="659711"/>
            <a:chOff x="6389682" y="3770315"/>
            <a:chExt cx="307975" cy="282573"/>
          </a:xfrm>
          <a:solidFill>
            <a:srgbClr val="73C4C3"/>
          </a:solidFill>
        </p:grpSpPr>
        <p:sp>
          <p:nvSpPr>
            <p:cNvPr id="258" name="Freeform 69"/>
            <p:cNvSpPr>
              <a:spLocks noChangeArrowheads="1"/>
            </p:cNvSpPr>
            <p:nvPr/>
          </p:nvSpPr>
          <p:spPr bwMode="auto">
            <a:xfrm>
              <a:off x="6469054" y="3805238"/>
              <a:ext cx="147637" cy="147637"/>
            </a:xfrm>
            <a:custGeom>
              <a:avLst/>
              <a:gdLst>
                <a:gd name="T0" fmla="*/ 32 w 408"/>
                <a:gd name="T1" fmla="*/ 204 h 409"/>
                <a:gd name="T2" fmla="*/ 204 w 408"/>
                <a:gd name="T3" fmla="*/ 33 h 409"/>
                <a:gd name="T4" fmla="*/ 375 w 408"/>
                <a:gd name="T5" fmla="*/ 204 h 409"/>
                <a:gd name="T6" fmla="*/ 204 w 408"/>
                <a:gd name="T7" fmla="*/ 376 h 409"/>
                <a:gd name="T8" fmla="*/ 32 w 408"/>
                <a:gd name="T9" fmla="*/ 204 h 409"/>
                <a:gd name="T10" fmla="*/ 0 w 408"/>
                <a:gd name="T11" fmla="*/ 204 h 409"/>
                <a:gd name="T12" fmla="*/ 204 w 408"/>
                <a:gd name="T13" fmla="*/ 408 h 409"/>
                <a:gd name="T14" fmla="*/ 407 w 408"/>
                <a:gd name="T15" fmla="*/ 204 h 409"/>
                <a:gd name="T16" fmla="*/ 204 w 408"/>
                <a:gd name="T17" fmla="*/ 0 h 409"/>
                <a:gd name="T18" fmla="*/ 0 w 408"/>
                <a:gd name="T19" fmla="*/ 204 h 409"/>
                <a:gd name="T20" fmla="*/ 204 w 408"/>
                <a:gd name="T21" fmla="*/ 271 h 409"/>
                <a:gd name="T22" fmla="*/ 129 w 408"/>
                <a:gd name="T23" fmla="*/ 246 h 409"/>
                <a:gd name="T24" fmla="*/ 113 w 408"/>
                <a:gd name="T25" fmla="*/ 245 h 409"/>
                <a:gd name="T26" fmla="*/ 114 w 408"/>
                <a:gd name="T27" fmla="*/ 261 h 409"/>
                <a:gd name="T28" fmla="*/ 204 w 408"/>
                <a:gd name="T29" fmla="*/ 303 h 409"/>
                <a:gd name="T30" fmla="*/ 293 w 408"/>
                <a:gd name="T31" fmla="*/ 261 h 409"/>
                <a:gd name="T32" fmla="*/ 294 w 408"/>
                <a:gd name="T33" fmla="*/ 245 h 409"/>
                <a:gd name="T34" fmla="*/ 278 w 408"/>
                <a:gd name="T35" fmla="*/ 246 h 409"/>
                <a:gd name="T36" fmla="*/ 204 w 408"/>
                <a:gd name="T37" fmla="*/ 271 h 409"/>
                <a:gd name="T38" fmla="*/ 291 w 408"/>
                <a:gd name="T39" fmla="*/ 169 h 409"/>
                <a:gd name="T40" fmla="*/ 261 w 408"/>
                <a:gd name="T41" fmla="*/ 139 h 409"/>
                <a:gd name="T42" fmla="*/ 232 w 408"/>
                <a:gd name="T43" fmla="*/ 169 h 409"/>
                <a:gd name="T44" fmla="*/ 261 w 408"/>
                <a:gd name="T45" fmla="*/ 198 h 409"/>
                <a:gd name="T46" fmla="*/ 291 w 408"/>
                <a:gd name="T47" fmla="*/ 169 h 409"/>
                <a:gd name="T48" fmla="*/ 176 w 408"/>
                <a:gd name="T49" fmla="*/ 169 h 409"/>
                <a:gd name="T50" fmla="*/ 146 w 408"/>
                <a:gd name="T51" fmla="*/ 139 h 409"/>
                <a:gd name="T52" fmla="*/ 116 w 408"/>
                <a:gd name="T53" fmla="*/ 169 h 409"/>
                <a:gd name="T54" fmla="*/ 146 w 408"/>
                <a:gd name="T55" fmla="*/ 198 h 409"/>
                <a:gd name="T56" fmla="*/ 176 w 408"/>
                <a:gd name="T57" fmla="*/ 16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409">
                  <a:moveTo>
                    <a:pt x="32" y="204"/>
                  </a:moveTo>
                  <a:cubicBezTo>
                    <a:pt x="32" y="109"/>
                    <a:pt x="110" y="33"/>
                    <a:pt x="204" y="33"/>
                  </a:cubicBezTo>
                  <a:cubicBezTo>
                    <a:pt x="299" y="33"/>
                    <a:pt x="375" y="109"/>
                    <a:pt x="375" y="204"/>
                  </a:cubicBezTo>
                  <a:cubicBezTo>
                    <a:pt x="375" y="299"/>
                    <a:pt x="299" y="376"/>
                    <a:pt x="204" y="376"/>
                  </a:cubicBezTo>
                  <a:cubicBezTo>
                    <a:pt x="110" y="376"/>
                    <a:pt x="32" y="299"/>
                    <a:pt x="32" y="204"/>
                  </a:cubicBezTo>
                  <a:close/>
                  <a:moveTo>
                    <a:pt x="0" y="204"/>
                  </a:moveTo>
                  <a:cubicBezTo>
                    <a:pt x="0" y="316"/>
                    <a:pt x="91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2"/>
                    <a:pt x="316" y="0"/>
                    <a:pt x="204" y="0"/>
                  </a:cubicBezTo>
                  <a:cubicBezTo>
                    <a:pt x="91" y="0"/>
                    <a:pt x="0" y="92"/>
                    <a:pt x="0" y="204"/>
                  </a:cubicBezTo>
                  <a:close/>
                  <a:moveTo>
                    <a:pt x="204" y="271"/>
                  </a:moveTo>
                  <a:cubicBezTo>
                    <a:pt x="171" y="271"/>
                    <a:pt x="146" y="258"/>
                    <a:pt x="129" y="246"/>
                  </a:cubicBezTo>
                  <a:cubicBezTo>
                    <a:pt x="124" y="243"/>
                    <a:pt x="118" y="241"/>
                    <a:pt x="113" y="245"/>
                  </a:cubicBezTo>
                  <a:cubicBezTo>
                    <a:pt x="109" y="249"/>
                    <a:pt x="110" y="255"/>
                    <a:pt x="114" y="261"/>
                  </a:cubicBezTo>
                  <a:cubicBezTo>
                    <a:pt x="129" y="279"/>
                    <a:pt x="163" y="303"/>
                    <a:pt x="204" y="303"/>
                  </a:cubicBezTo>
                  <a:cubicBezTo>
                    <a:pt x="245" y="303"/>
                    <a:pt x="279" y="279"/>
                    <a:pt x="293" y="261"/>
                  </a:cubicBezTo>
                  <a:cubicBezTo>
                    <a:pt x="298" y="255"/>
                    <a:pt x="298" y="249"/>
                    <a:pt x="294" y="245"/>
                  </a:cubicBezTo>
                  <a:cubicBezTo>
                    <a:pt x="289" y="241"/>
                    <a:pt x="283" y="243"/>
                    <a:pt x="278" y="246"/>
                  </a:cubicBezTo>
                  <a:cubicBezTo>
                    <a:pt x="262" y="258"/>
                    <a:pt x="238" y="271"/>
                    <a:pt x="204" y="271"/>
                  </a:cubicBezTo>
                  <a:close/>
                  <a:moveTo>
                    <a:pt x="291" y="169"/>
                  </a:moveTo>
                  <a:cubicBezTo>
                    <a:pt x="291" y="152"/>
                    <a:pt x="278" y="139"/>
                    <a:pt x="261" y="139"/>
                  </a:cubicBezTo>
                  <a:cubicBezTo>
                    <a:pt x="245" y="139"/>
                    <a:pt x="232" y="152"/>
                    <a:pt x="232" y="169"/>
                  </a:cubicBezTo>
                  <a:cubicBezTo>
                    <a:pt x="232" y="185"/>
                    <a:pt x="245" y="198"/>
                    <a:pt x="261" y="198"/>
                  </a:cubicBezTo>
                  <a:cubicBezTo>
                    <a:pt x="278" y="198"/>
                    <a:pt x="291" y="185"/>
                    <a:pt x="291" y="169"/>
                  </a:cubicBezTo>
                  <a:close/>
                  <a:moveTo>
                    <a:pt x="176" y="169"/>
                  </a:moveTo>
                  <a:cubicBezTo>
                    <a:pt x="176" y="152"/>
                    <a:pt x="162" y="139"/>
                    <a:pt x="146" y="139"/>
                  </a:cubicBezTo>
                  <a:cubicBezTo>
                    <a:pt x="129" y="139"/>
                    <a:pt x="116" y="152"/>
                    <a:pt x="116" y="169"/>
                  </a:cubicBezTo>
                  <a:cubicBezTo>
                    <a:pt x="116" y="185"/>
                    <a:pt x="130" y="198"/>
                    <a:pt x="146" y="198"/>
                  </a:cubicBezTo>
                  <a:cubicBezTo>
                    <a:pt x="163" y="198"/>
                    <a:pt x="176" y="185"/>
                    <a:pt x="176" y="1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70"/>
            <p:cNvSpPr>
              <a:spLocks noChangeArrowheads="1"/>
            </p:cNvSpPr>
            <p:nvPr/>
          </p:nvSpPr>
          <p:spPr bwMode="auto">
            <a:xfrm>
              <a:off x="6389682" y="3770315"/>
              <a:ext cx="307975" cy="219075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71"/>
            <p:cNvSpPr>
              <a:spLocks noChangeArrowheads="1"/>
            </p:cNvSpPr>
            <p:nvPr/>
          </p:nvSpPr>
          <p:spPr bwMode="auto">
            <a:xfrm>
              <a:off x="6448425" y="3998913"/>
              <a:ext cx="190500" cy="53975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620220" y="567243"/>
            <a:ext cx="703801" cy="645756"/>
            <a:chOff x="5967413" y="3384550"/>
            <a:chExt cx="307975" cy="282575"/>
          </a:xfrm>
          <a:solidFill>
            <a:srgbClr val="73C4C3"/>
          </a:solidFill>
        </p:grpSpPr>
        <p:sp>
          <p:nvSpPr>
            <p:cNvPr id="262" name="Freeform 60"/>
            <p:cNvSpPr>
              <a:spLocks noChangeArrowheads="1"/>
            </p:cNvSpPr>
            <p:nvPr/>
          </p:nvSpPr>
          <p:spPr bwMode="auto">
            <a:xfrm>
              <a:off x="5967413" y="3384550"/>
              <a:ext cx="307975" cy="219075"/>
            </a:xfrm>
            <a:custGeom>
              <a:avLst/>
              <a:gdLst>
                <a:gd name="T0" fmla="*/ 782 w 854"/>
                <a:gd name="T1" fmla="*/ 523 h 609"/>
                <a:gd name="T2" fmla="*/ 767 w 854"/>
                <a:gd name="T3" fmla="*/ 537 h 609"/>
                <a:gd name="T4" fmla="*/ 85 w 854"/>
                <a:gd name="T5" fmla="*/ 537 h 609"/>
                <a:gd name="T6" fmla="*/ 71 w 854"/>
                <a:gd name="T7" fmla="*/ 523 h 609"/>
                <a:gd name="T8" fmla="*/ 71 w 854"/>
                <a:gd name="T9" fmla="*/ 86 h 609"/>
                <a:gd name="T10" fmla="*/ 85 w 854"/>
                <a:gd name="T11" fmla="*/ 71 h 609"/>
                <a:gd name="T12" fmla="*/ 767 w 854"/>
                <a:gd name="T13" fmla="*/ 71 h 609"/>
                <a:gd name="T14" fmla="*/ 782 w 854"/>
                <a:gd name="T15" fmla="*/ 86 h 609"/>
                <a:gd name="T16" fmla="*/ 782 w 854"/>
                <a:gd name="T17" fmla="*/ 523 h 609"/>
                <a:gd name="T18" fmla="*/ 853 w 854"/>
                <a:gd name="T19" fmla="*/ 33 h 609"/>
                <a:gd name="T20" fmla="*/ 820 w 854"/>
                <a:gd name="T21" fmla="*/ 0 h 609"/>
                <a:gd name="T22" fmla="*/ 33 w 854"/>
                <a:gd name="T23" fmla="*/ 0 h 609"/>
                <a:gd name="T24" fmla="*/ 0 w 854"/>
                <a:gd name="T25" fmla="*/ 33 h 609"/>
                <a:gd name="T26" fmla="*/ 0 w 854"/>
                <a:gd name="T27" fmla="*/ 575 h 609"/>
                <a:gd name="T28" fmla="*/ 33 w 854"/>
                <a:gd name="T29" fmla="*/ 608 h 609"/>
                <a:gd name="T30" fmla="*/ 820 w 854"/>
                <a:gd name="T31" fmla="*/ 608 h 609"/>
                <a:gd name="T32" fmla="*/ 853 w 854"/>
                <a:gd name="T33" fmla="*/ 575 h 609"/>
                <a:gd name="T34" fmla="*/ 853 w 854"/>
                <a:gd name="T35" fmla="*/ 3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9">
                  <a:moveTo>
                    <a:pt x="782" y="523"/>
                  </a:moveTo>
                  <a:cubicBezTo>
                    <a:pt x="782" y="530"/>
                    <a:pt x="775" y="537"/>
                    <a:pt x="767" y="537"/>
                  </a:cubicBezTo>
                  <a:lnTo>
                    <a:pt x="85" y="537"/>
                  </a:lnTo>
                  <a:cubicBezTo>
                    <a:pt x="77" y="537"/>
                    <a:pt x="71" y="530"/>
                    <a:pt x="71" y="523"/>
                  </a:cubicBezTo>
                  <a:lnTo>
                    <a:pt x="71" y="86"/>
                  </a:lnTo>
                  <a:cubicBezTo>
                    <a:pt x="71" y="78"/>
                    <a:pt x="77" y="71"/>
                    <a:pt x="85" y="71"/>
                  </a:cubicBezTo>
                  <a:lnTo>
                    <a:pt x="767" y="71"/>
                  </a:lnTo>
                  <a:cubicBezTo>
                    <a:pt x="775" y="71"/>
                    <a:pt x="782" y="78"/>
                    <a:pt x="782" y="86"/>
                  </a:cubicBezTo>
                  <a:lnTo>
                    <a:pt x="782" y="523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8"/>
                    <a:pt x="33" y="608"/>
                  </a:cubicBezTo>
                  <a:lnTo>
                    <a:pt x="820" y="608"/>
                  </a:lnTo>
                  <a:cubicBezTo>
                    <a:pt x="838" y="608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61"/>
            <p:cNvSpPr>
              <a:spLocks noChangeArrowheads="1"/>
            </p:cNvSpPr>
            <p:nvPr/>
          </p:nvSpPr>
          <p:spPr bwMode="auto">
            <a:xfrm>
              <a:off x="6026150" y="3440113"/>
              <a:ext cx="192088" cy="112712"/>
            </a:xfrm>
            <a:custGeom>
              <a:avLst/>
              <a:gdLst>
                <a:gd name="T0" fmla="*/ 0 w 534"/>
                <a:gd name="T1" fmla="*/ 272 h 312"/>
                <a:gd name="T2" fmla="*/ 143 w 534"/>
                <a:gd name="T3" fmla="*/ 140 h 312"/>
                <a:gd name="T4" fmla="*/ 237 w 534"/>
                <a:gd name="T5" fmla="*/ 216 h 312"/>
                <a:gd name="T6" fmla="*/ 431 w 534"/>
                <a:gd name="T7" fmla="*/ 51 h 312"/>
                <a:gd name="T8" fmla="*/ 407 w 534"/>
                <a:gd name="T9" fmla="*/ 22 h 312"/>
                <a:gd name="T10" fmla="*/ 533 w 534"/>
                <a:gd name="T11" fmla="*/ 0 h 312"/>
                <a:gd name="T12" fmla="*/ 491 w 534"/>
                <a:gd name="T13" fmla="*/ 121 h 312"/>
                <a:gd name="T14" fmla="*/ 466 w 534"/>
                <a:gd name="T15" fmla="*/ 92 h 312"/>
                <a:gd name="T16" fmla="*/ 237 w 534"/>
                <a:gd name="T17" fmla="*/ 287 h 312"/>
                <a:gd name="T18" fmla="*/ 145 w 534"/>
                <a:gd name="T19" fmla="*/ 212 h 312"/>
                <a:gd name="T20" fmla="*/ 37 w 534"/>
                <a:gd name="T21" fmla="*/ 311 h 312"/>
                <a:gd name="T22" fmla="*/ 0 w 534"/>
                <a:gd name="T23" fmla="*/ 27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4" h="312">
                  <a:moveTo>
                    <a:pt x="0" y="272"/>
                  </a:moveTo>
                  <a:lnTo>
                    <a:pt x="143" y="140"/>
                  </a:lnTo>
                  <a:lnTo>
                    <a:pt x="237" y="216"/>
                  </a:lnTo>
                  <a:lnTo>
                    <a:pt x="431" y="51"/>
                  </a:lnTo>
                  <a:lnTo>
                    <a:pt x="407" y="22"/>
                  </a:lnTo>
                  <a:lnTo>
                    <a:pt x="533" y="0"/>
                  </a:lnTo>
                  <a:lnTo>
                    <a:pt x="491" y="121"/>
                  </a:lnTo>
                  <a:lnTo>
                    <a:pt x="466" y="92"/>
                  </a:lnTo>
                  <a:lnTo>
                    <a:pt x="237" y="287"/>
                  </a:lnTo>
                  <a:lnTo>
                    <a:pt x="145" y="212"/>
                  </a:lnTo>
                  <a:lnTo>
                    <a:pt x="37" y="311"/>
                  </a:lnTo>
                  <a:lnTo>
                    <a:pt x="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62"/>
            <p:cNvSpPr>
              <a:spLocks noChangeArrowheads="1"/>
            </p:cNvSpPr>
            <p:nvPr/>
          </p:nvSpPr>
          <p:spPr bwMode="auto">
            <a:xfrm>
              <a:off x="6026150" y="3613150"/>
              <a:ext cx="190500" cy="53975"/>
            </a:xfrm>
            <a:custGeom>
              <a:avLst/>
              <a:gdLst>
                <a:gd name="T0" fmla="*/ 148 w 531"/>
                <a:gd name="T1" fmla="*/ 72 h 149"/>
                <a:gd name="T2" fmla="*/ 148 w 531"/>
                <a:gd name="T3" fmla="*/ 0 h 149"/>
                <a:gd name="T4" fmla="*/ 383 w 531"/>
                <a:gd name="T5" fmla="*/ 0 h 149"/>
                <a:gd name="T6" fmla="*/ 383 w 531"/>
                <a:gd name="T7" fmla="*/ 72 h 149"/>
                <a:gd name="T8" fmla="*/ 492 w 531"/>
                <a:gd name="T9" fmla="*/ 72 h 149"/>
                <a:gd name="T10" fmla="*/ 530 w 531"/>
                <a:gd name="T11" fmla="*/ 110 h 149"/>
                <a:gd name="T12" fmla="*/ 530 w 531"/>
                <a:gd name="T13" fmla="*/ 137 h 149"/>
                <a:gd name="T14" fmla="*/ 519 w 531"/>
                <a:gd name="T15" fmla="*/ 148 h 149"/>
                <a:gd name="T16" fmla="*/ 12 w 531"/>
                <a:gd name="T17" fmla="*/ 148 h 149"/>
                <a:gd name="T18" fmla="*/ 0 w 531"/>
                <a:gd name="T19" fmla="*/ 137 h 149"/>
                <a:gd name="T20" fmla="*/ 0 w 531"/>
                <a:gd name="T21" fmla="*/ 110 h 149"/>
                <a:gd name="T22" fmla="*/ 38 w 531"/>
                <a:gd name="T23" fmla="*/ 72 h 149"/>
                <a:gd name="T24" fmla="*/ 148 w 531"/>
                <a:gd name="T2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49">
                  <a:moveTo>
                    <a:pt x="148" y="72"/>
                  </a:moveTo>
                  <a:lnTo>
                    <a:pt x="148" y="0"/>
                  </a:lnTo>
                  <a:lnTo>
                    <a:pt x="383" y="0"/>
                  </a:lnTo>
                  <a:lnTo>
                    <a:pt x="383" y="72"/>
                  </a:lnTo>
                  <a:lnTo>
                    <a:pt x="492" y="72"/>
                  </a:lnTo>
                  <a:cubicBezTo>
                    <a:pt x="513" y="72"/>
                    <a:pt x="530" y="89"/>
                    <a:pt x="530" y="110"/>
                  </a:cubicBezTo>
                  <a:lnTo>
                    <a:pt x="530" y="137"/>
                  </a:lnTo>
                  <a:cubicBezTo>
                    <a:pt x="530" y="143"/>
                    <a:pt x="525" y="148"/>
                    <a:pt x="519" y="148"/>
                  </a:cubicBezTo>
                  <a:lnTo>
                    <a:pt x="12" y="148"/>
                  </a:lnTo>
                  <a:cubicBezTo>
                    <a:pt x="5" y="148"/>
                    <a:pt x="0" y="143"/>
                    <a:pt x="0" y="137"/>
                  </a:cubicBezTo>
                  <a:lnTo>
                    <a:pt x="0" y="110"/>
                  </a:lnTo>
                  <a:cubicBezTo>
                    <a:pt x="0" y="89"/>
                    <a:pt x="17" y="72"/>
                    <a:pt x="38" y="72"/>
                  </a:cubicBezTo>
                  <a:lnTo>
                    <a:pt x="148" y="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87357" y="541702"/>
            <a:ext cx="704638" cy="646517"/>
            <a:chOff x="5148837" y="566852"/>
            <a:chExt cx="761127" cy="698347"/>
          </a:xfrm>
          <a:solidFill>
            <a:srgbClr val="73C4C3"/>
          </a:solidFill>
        </p:grpSpPr>
        <p:sp>
          <p:nvSpPr>
            <p:cNvPr id="267" name="Freeform 70"/>
            <p:cNvSpPr>
              <a:spLocks noChangeArrowheads="1"/>
            </p:cNvSpPr>
            <p:nvPr/>
          </p:nvSpPr>
          <p:spPr bwMode="auto">
            <a:xfrm>
              <a:off x="5148837" y="566852"/>
              <a:ext cx="761127" cy="541419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71"/>
            <p:cNvSpPr>
              <a:spLocks noChangeArrowheads="1"/>
            </p:cNvSpPr>
            <p:nvPr/>
          </p:nvSpPr>
          <p:spPr bwMode="auto">
            <a:xfrm>
              <a:off x="5294014" y="1131806"/>
              <a:ext cx="470800" cy="133393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8"/>
            <p:cNvSpPr>
              <a:spLocks noChangeArrowheads="1"/>
            </p:cNvSpPr>
            <p:nvPr/>
          </p:nvSpPr>
          <p:spPr bwMode="auto">
            <a:xfrm>
              <a:off x="5373656" y="674191"/>
              <a:ext cx="326172" cy="326173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810889" y="541801"/>
            <a:ext cx="678214" cy="678213"/>
            <a:chOff x="5428424" y="4148818"/>
            <a:chExt cx="434975" cy="434975"/>
          </a:xfrm>
          <a:solidFill>
            <a:srgbClr val="73C4C3"/>
          </a:solidFill>
        </p:grpSpPr>
        <p:sp>
          <p:nvSpPr>
            <p:cNvPr id="280" name="Freeform 2"/>
            <p:cNvSpPr>
              <a:spLocks noChangeArrowheads="1"/>
            </p:cNvSpPr>
            <p:nvPr/>
          </p:nvSpPr>
          <p:spPr bwMode="auto">
            <a:xfrm>
              <a:off x="5428424" y="4148818"/>
              <a:ext cx="434975" cy="434975"/>
            </a:xfrm>
            <a:custGeom>
              <a:avLst/>
              <a:gdLst>
                <a:gd name="T0" fmla="*/ 1094 w 1208"/>
                <a:gd name="T1" fmla="*/ 698 h 1208"/>
                <a:gd name="T2" fmla="*/ 1070 w 1208"/>
                <a:gd name="T3" fmla="*/ 722 h 1208"/>
                <a:gd name="T4" fmla="*/ 137 w 1208"/>
                <a:gd name="T5" fmla="*/ 722 h 1208"/>
                <a:gd name="T6" fmla="*/ 112 w 1208"/>
                <a:gd name="T7" fmla="*/ 698 h 1208"/>
                <a:gd name="T8" fmla="*/ 112 w 1208"/>
                <a:gd name="T9" fmla="*/ 146 h 1208"/>
                <a:gd name="T10" fmla="*/ 137 w 1208"/>
                <a:gd name="T11" fmla="*/ 122 h 1208"/>
                <a:gd name="T12" fmla="*/ 1070 w 1208"/>
                <a:gd name="T13" fmla="*/ 122 h 1208"/>
                <a:gd name="T14" fmla="*/ 1094 w 1208"/>
                <a:gd name="T15" fmla="*/ 146 h 1208"/>
                <a:gd name="T16" fmla="*/ 1094 w 1208"/>
                <a:gd name="T17" fmla="*/ 698 h 1208"/>
                <a:gd name="T18" fmla="*/ 1207 w 1208"/>
                <a:gd name="T19" fmla="*/ 120 h 1208"/>
                <a:gd name="T20" fmla="*/ 1086 w 1208"/>
                <a:gd name="T21" fmla="*/ 0 h 1208"/>
                <a:gd name="T22" fmla="*/ 120 w 1208"/>
                <a:gd name="T23" fmla="*/ 0 h 1208"/>
                <a:gd name="T24" fmla="*/ 0 w 1208"/>
                <a:gd name="T25" fmla="*/ 120 h 1208"/>
                <a:gd name="T26" fmla="*/ 0 w 1208"/>
                <a:gd name="T27" fmla="*/ 854 h 1208"/>
                <a:gd name="T28" fmla="*/ 120 w 1208"/>
                <a:gd name="T29" fmla="*/ 975 h 1208"/>
                <a:gd name="T30" fmla="*/ 452 w 1208"/>
                <a:gd name="T31" fmla="*/ 975 h 1208"/>
                <a:gd name="T32" fmla="*/ 452 w 1208"/>
                <a:gd name="T33" fmla="*/ 1072 h 1208"/>
                <a:gd name="T34" fmla="*/ 312 w 1208"/>
                <a:gd name="T35" fmla="*/ 1072 h 1208"/>
                <a:gd name="T36" fmla="*/ 288 w 1208"/>
                <a:gd name="T37" fmla="*/ 1096 h 1208"/>
                <a:gd name="T38" fmla="*/ 288 w 1208"/>
                <a:gd name="T39" fmla="*/ 1183 h 1208"/>
                <a:gd name="T40" fmla="*/ 312 w 1208"/>
                <a:gd name="T41" fmla="*/ 1207 h 1208"/>
                <a:gd name="T42" fmla="*/ 885 w 1208"/>
                <a:gd name="T43" fmla="*/ 1207 h 1208"/>
                <a:gd name="T44" fmla="*/ 909 w 1208"/>
                <a:gd name="T45" fmla="*/ 1183 h 1208"/>
                <a:gd name="T46" fmla="*/ 909 w 1208"/>
                <a:gd name="T47" fmla="*/ 1096 h 1208"/>
                <a:gd name="T48" fmla="*/ 885 w 1208"/>
                <a:gd name="T49" fmla="*/ 1072 h 1208"/>
                <a:gd name="T50" fmla="*/ 754 w 1208"/>
                <a:gd name="T51" fmla="*/ 1072 h 1208"/>
                <a:gd name="T52" fmla="*/ 754 w 1208"/>
                <a:gd name="T53" fmla="*/ 975 h 1208"/>
                <a:gd name="T54" fmla="*/ 1086 w 1208"/>
                <a:gd name="T55" fmla="*/ 975 h 1208"/>
                <a:gd name="T56" fmla="*/ 1207 w 1208"/>
                <a:gd name="T57" fmla="*/ 854 h 1208"/>
                <a:gd name="T58" fmla="*/ 1207 w 1208"/>
                <a:gd name="T59" fmla="*/ 12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8" h="1208">
                  <a:moveTo>
                    <a:pt x="1094" y="698"/>
                  </a:moveTo>
                  <a:cubicBezTo>
                    <a:pt x="1094" y="711"/>
                    <a:pt x="1084" y="722"/>
                    <a:pt x="1070" y="722"/>
                  </a:cubicBezTo>
                  <a:lnTo>
                    <a:pt x="137" y="722"/>
                  </a:lnTo>
                  <a:cubicBezTo>
                    <a:pt x="123" y="722"/>
                    <a:pt x="112" y="711"/>
                    <a:pt x="112" y="698"/>
                  </a:cubicBezTo>
                  <a:lnTo>
                    <a:pt x="112" y="146"/>
                  </a:lnTo>
                  <a:cubicBezTo>
                    <a:pt x="112" y="133"/>
                    <a:pt x="123" y="122"/>
                    <a:pt x="137" y="122"/>
                  </a:cubicBezTo>
                  <a:lnTo>
                    <a:pt x="1070" y="122"/>
                  </a:lnTo>
                  <a:cubicBezTo>
                    <a:pt x="1084" y="122"/>
                    <a:pt x="1094" y="133"/>
                    <a:pt x="1094" y="146"/>
                  </a:cubicBezTo>
                  <a:lnTo>
                    <a:pt x="1094" y="698"/>
                  </a:lnTo>
                  <a:close/>
                  <a:moveTo>
                    <a:pt x="1207" y="120"/>
                  </a:moveTo>
                  <a:cubicBezTo>
                    <a:pt x="1207" y="54"/>
                    <a:pt x="1153" y="0"/>
                    <a:pt x="1086" y="0"/>
                  </a:cubicBezTo>
                  <a:lnTo>
                    <a:pt x="120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854"/>
                  </a:lnTo>
                  <a:cubicBezTo>
                    <a:pt x="0" y="921"/>
                    <a:pt x="54" y="975"/>
                    <a:pt x="120" y="975"/>
                  </a:cubicBezTo>
                  <a:lnTo>
                    <a:pt x="452" y="975"/>
                  </a:lnTo>
                  <a:lnTo>
                    <a:pt x="452" y="1072"/>
                  </a:lnTo>
                  <a:lnTo>
                    <a:pt x="312" y="1072"/>
                  </a:lnTo>
                  <a:cubicBezTo>
                    <a:pt x="299" y="1072"/>
                    <a:pt x="288" y="1082"/>
                    <a:pt x="288" y="1096"/>
                  </a:cubicBezTo>
                  <a:lnTo>
                    <a:pt x="288" y="1183"/>
                  </a:lnTo>
                  <a:cubicBezTo>
                    <a:pt x="288" y="1196"/>
                    <a:pt x="299" y="1207"/>
                    <a:pt x="312" y="1207"/>
                  </a:cubicBezTo>
                  <a:lnTo>
                    <a:pt x="885" y="1207"/>
                  </a:lnTo>
                  <a:cubicBezTo>
                    <a:pt x="898" y="1207"/>
                    <a:pt x="909" y="1196"/>
                    <a:pt x="909" y="1183"/>
                  </a:cubicBezTo>
                  <a:lnTo>
                    <a:pt x="909" y="1096"/>
                  </a:lnTo>
                  <a:cubicBezTo>
                    <a:pt x="909" y="1082"/>
                    <a:pt x="898" y="1072"/>
                    <a:pt x="885" y="1072"/>
                  </a:cubicBezTo>
                  <a:lnTo>
                    <a:pt x="754" y="1072"/>
                  </a:lnTo>
                  <a:lnTo>
                    <a:pt x="754" y="975"/>
                  </a:lnTo>
                  <a:lnTo>
                    <a:pt x="1086" y="975"/>
                  </a:lnTo>
                  <a:cubicBezTo>
                    <a:pt x="1153" y="975"/>
                    <a:pt x="1207" y="921"/>
                    <a:pt x="1207" y="854"/>
                  </a:cubicBezTo>
                  <a:lnTo>
                    <a:pt x="1207" y="1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1" name="Freeform 3"/>
            <p:cNvSpPr>
              <a:spLocks noChangeArrowheads="1"/>
            </p:cNvSpPr>
            <p:nvPr/>
          </p:nvSpPr>
          <p:spPr bwMode="auto">
            <a:xfrm>
              <a:off x="5504624" y="4234543"/>
              <a:ext cx="280988" cy="138112"/>
            </a:xfrm>
            <a:custGeom>
              <a:avLst/>
              <a:gdLst>
                <a:gd name="T0" fmla="*/ 150 w 780"/>
                <a:gd name="T1" fmla="*/ 165 h 383"/>
                <a:gd name="T2" fmla="*/ 226 w 780"/>
                <a:gd name="T3" fmla="*/ 217 h 383"/>
                <a:gd name="T4" fmla="*/ 374 w 780"/>
                <a:gd name="T5" fmla="*/ 160 h 383"/>
                <a:gd name="T6" fmla="*/ 346 w 780"/>
                <a:gd name="T7" fmla="*/ 84 h 383"/>
                <a:gd name="T8" fmla="*/ 340 w 780"/>
                <a:gd name="T9" fmla="*/ 81 h 383"/>
                <a:gd name="T10" fmla="*/ 275 w 780"/>
                <a:gd name="T11" fmla="*/ 86 h 383"/>
                <a:gd name="T12" fmla="*/ 264 w 780"/>
                <a:gd name="T13" fmla="*/ 16 h 383"/>
                <a:gd name="T14" fmla="*/ 189 w 780"/>
                <a:gd name="T15" fmla="*/ 0 h 383"/>
                <a:gd name="T16" fmla="*/ 156 w 780"/>
                <a:gd name="T17" fmla="*/ 52 h 383"/>
                <a:gd name="T18" fmla="*/ 106 w 780"/>
                <a:gd name="T19" fmla="*/ 20 h 383"/>
                <a:gd name="T20" fmla="*/ 68 w 780"/>
                <a:gd name="T21" fmla="*/ 48 h 383"/>
                <a:gd name="T22" fmla="*/ 41 w 780"/>
                <a:gd name="T23" fmla="*/ 74 h 383"/>
                <a:gd name="T24" fmla="*/ 7 w 780"/>
                <a:gd name="T25" fmla="*/ 142 h 383"/>
                <a:gd name="T26" fmla="*/ 0 w 780"/>
                <a:gd name="T27" fmla="*/ 223 h 383"/>
                <a:gd name="T28" fmla="*/ 57 w 780"/>
                <a:gd name="T29" fmla="*/ 248 h 383"/>
                <a:gd name="T30" fmla="*/ 36 w 780"/>
                <a:gd name="T31" fmla="*/ 306 h 383"/>
                <a:gd name="T32" fmla="*/ 96 w 780"/>
                <a:gd name="T33" fmla="*/ 357 h 383"/>
                <a:gd name="T34" fmla="*/ 147 w 780"/>
                <a:gd name="T35" fmla="*/ 328 h 383"/>
                <a:gd name="T36" fmla="*/ 177 w 780"/>
                <a:gd name="T37" fmla="*/ 382 h 383"/>
                <a:gd name="T38" fmla="*/ 253 w 780"/>
                <a:gd name="T39" fmla="*/ 371 h 383"/>
                <a:gd name="T40" fmla="*/ 267 w 780"/>
                <a:gd name="T41" fmla="*/ 310 h 383"/>
                <a:gd name="T42" fmla="*/ 321 w 780"/>
                <a:gd name="T43" fmla="*/ 324 h 383"/>
                <a:gd name="T44" fmla="*/ 327 w 780"/>
                <a:gd name="T45" fmla="*/ 322 h 383"/>
                <a:gd name="T46" fmla="*/ 367 w 780"/>
                <a:gd name="T47" fmla="*/ 257 h 383"/>
                <a:gd name="T48" fmla="*/ 325 w 780"/>
                <a:gd name="T49" fmla="*/ 202 h 383"/>
                <a:gd name="T50" fmla="*/ 565 w 780"/>
                <a:gd name="T51" fmla="*/ 228 h 383"/>
                <a:gd name="T52" fmla="*/ 617 w 780"/>
                <a:gd name="T53" fmla="*/ 153 h 383"/>
                <a:gd name="T54" fmla="*/ 565 w 780"/>
                <a:gd name="T55" fmla="*/ 228 h 383"/>
                <a:gd name="T56" fmla="*/ 743 w 780"/>
                <a:gd name="T57" fmla="*/ 80 h 383"/>
                <a:gd name="T58" fmla="*/ 678 w 780"/>
                <a:gd name="T59" fmla="*/ 86 h 383"/>
                <a:gd name="T60" fmla="*/ 671 w 780"/>
                <a:gd name="T61" fmla="*/ 21 h 383"/>
                <a:gd name="T62" fmla="*/ 593 w 780"/>
                <a:gd name="T63" fmla="*/ 1 h 383"/>
                <a:gd name="T64" fmla="*/ 586 w 780"/>
                <a:gd name="T65" fmla="*/ 3 h 383"/>
                <a:gd name="T66" fmla="*/ 512 w 780"/>
                <a:gd name="T67" fmla="*/ 21 h 383"/>
                <a:gd name="T68" fmla="*/ 505 w 780"/>
                <a:gd name="T69" fmla="*/ 21 h 383"/>
                <a:gd name="T70" fmla="*/ 446 w 780"/>
                <a:gd name="T71" fmla="*/ 67 h 383"/>
                <a:gd name="T72" fmla="*/ 464 w 780"/>
                <a:gd name="T73" fmla="*/ 127 h 383"/>
                <a:gd name="T74" fmla="*/ 405 w 780"/>
                <a:gd name="T75" fmla="*/ 148 h 383"/>
                <a:gd name="T76" fmla="*/ 407 w 780"/>
                <a:gd name="T77" fmla="*/ 229 h 383"/>
                <a:gd name="T78" fmla="*/ 437 w 780"/>
                <a:gd name="T79" fmla="*/ 299 h 383"/>
                <a:gd name="T80" fmla="*/ 444 w 780"/>
                <a:gd name="T81" fmla="*/ 311 h 383"/>
                <a:gd name="T82" fmla="*/ 495 w 780"/>
                <a:gd name="T83" fmla="*/ 356 h 383"/>
                <a:gd name="T84" fmla="*/ 502 w 780"/>
                <a:gd name="T85" fmla="*/ 357 h 383"/>
                <a:gd name="T86" fmla="*/ 575 w 780"/>
                <a:gd name="T87" fmla="*/ 378 h 383"/>
                <a:gd name="T88" fmla="*/ 581 w 780"/>
                <a:gd name="T89" fmla="*/ 382 h 383"/>
                <a:gd name="T90" fmla="*/ 660 w 780"/>
                <a:gd name="T91" fmla="*/ 366 h 383"/>
                <a:gd name="T92" fmla="*/ 724 w 780"/>
                <a:gd name="T93" fmla="*/ 324 h 383"/>
                <a:gd name="T94" fmla="*/ 731 w 780"/>
                <a:gd name="T95" fmla="*/ 321 h 383"/>
                <a:gd name="T96" fmla="*/ 769 w 780"/>
                <a:gd name="T97" fmla="*/ 250 h 383"/>
                <a:gd name="T98" fmla="*/ 776 w 780"/>
                <a:gd name="T99" fmla="*/ 160 h 383"/>
                <a:gd name="T100" fmla="*/ 749 w 780"/>
                <a:gd name="T101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0" h="383">
                  <a:moveTo>
                    <a:pt x="162" y="228"/>
                  </a:moveTo>
                  <a:cubicBezTo>
                    <a:pt x="141" y="214"/>
                    <a:pt x="136" y="186"/>
                    <a:pt x="150" y="165"/>
                  </a:cubicBezTo>
                  <a:cubicBezTo>
                    <a:pt x="165" y="144"/>
                    <a:pt x="193" y="139"/>
                    <a:pt x="214" y="153"/>
                  </a:cubicBezTo>
                  <a:cubicBezTo>
                    <a:pt x="235" y="167"/>
                    <a:pt x="240" y="196"/>
                    <a:pt x="226" y="217"/>
                  </a:cubicBezTo>
                  <a:cubicBezTo>
                    <a:pt x="211" y="238"/>
                    <a:pt x="183" y="243"/>
                    <a:pt x="162" y="228"/>
                  </a:cubicBezTo>
                  <a:close/>
                  <a:moveTo>
                    <a:pt x="374" y="160"/>
                  </a:moveTo>
                  <a:cubicBezTo>
                    <a:pt x="376" y="159"/>
                    <a:pt x="376" y="156"/>
                    <a:pt x="375" y="154"/>
                  </a:cubicBezTo>
                  <a:lnTo>
                    <a:pt x="346" y="84"/>
                  </a:lnTo>
                  <a:cubicBezTo>
                    <a:pt x="345" y="82"/>
                    <a:pt x="343" y="80"/>
                    <a:pt x="341" y="80"/>
                  </a:cubicBezTo>
                  <a:cubicBezTo>
                    <a:pt x="340" y="80"/>
                    <a:pt x="340" y="81"/>
                    <a:pt x="340" y="81"/>
                  </a:cubicBezTo>
                  <a:lnTo>
                    <a:pt x="295" y="85"/>
                  </a:lnTo>
                  <a:lnTo>
                    <a:pt x="275" y="86"/>
                  </a:lnTo>
                  <a:lnTo>
                    <a:pt x="268" y="21"/>
                  </a:lnTo>
                  <a:cubicBezTo>
                    <a:pt x="268" y="19"/>
                    <a:pt x="266" y="17"/>
                    <a:pt x="264" y="16"/>
                  </a:cubicBezTo>
                  <a:lnTo>
                    <a:pt x="190" y="1"/>
                  </a:lnTo>
                  <a:cubicBezTo>
                    <a:pt x="190" y="0"/>
                    <a:pt x="189" y="0"/>
                    <a:pt x="189" y="0"/>
                  </a:cubicBezTo>
                  <a:cubicBezTo>
                    <a:pt x="187" y="0"/>
                    <a:pt x="185" y="1"/>
                    <a:pt x="184" y="3"/>
                  </a:cubicBezTo>
                  <a:lnTo>
                    <a:pt x="156" y="52"/>
                  </a:lnTo>
                  <a:lnTo>
                    <a:pt x="109" y="21"/>
                  </a:lnTo>
                  <a:cubicBezTo>
                    <a:pt x="108" y="20"/>
                    <a:pt x="107" y="20"/>
                    <a:pt x="106" y="20"/>
                  </a:cubicBezTo>
                  <a:cubicBezTo>
                    <a:pt x="105" y="20"/>
                    <a:pt x="103" y="20"/>
                    <a:pt x="102" y="21"/>
                  </a:cubicBezTo>
                  <a:lnTo>
                    <a:pt x="68" y="48"/>
                  </a:lnTo>
                  <a:lnTo>
                    <a:pt x="43" y="67"/>
                  </a:lnTo>
                  <a:cubicBezTo>
                    <a:pt x="41" y="69"/>
                    <a:pt x="40" y="72"/>
                    <a:pt x="41" y="74"/>
                  </a:cubicBezTo>
                  <a:lnTo>
                    <a:pt x="61" y="127"/>
                  </a:lnTo>
                  <a:lnTo>
                    <a:pt x="7" y="142"/>
                  </a:lnTo>
                  <a:cubicBezTo>
                    <a:pt x="4" y="143"/>
                    <a:pt x="3" y="145"/>
                    <a:pt x="2" y="148"/>
                  </a:cubicBezTo>
                  <a:lnTo>
                    <a:pt x="0" y="223"/>
                  </a:lnTo>
                  <a:cubicBezTo>
                    <a:pt x="0" y="226"/>
                    <a:pt x="2" y="228"/>
                    <a:pt x="4" y="229"/>
                  </a:cubicBezTo>
                  <a:lnTo>
                    <a:pt x="57" y="248"/>
                  </a:lnTo>
                  <a:lnTo>
                    <a:pt x="34" y="299"/>
                  </a:lnTo>
                  <a:cubicBezTo>
                    <a:pt x="33" y="301"/>
                    <a:pt x="34" y="304"/>
                    <a:pt x="36" y="306"/>
                  </a:cubicBezTo>
                  <a:lnTo>
                    <a:pt x="92" y="356"/>
                  </a:lnTo>
                  <a:cubicBezTo>
                    <a:pt x="93" y="357"/>
                    <a:pt x="94" y="357"/>
                    <a:pt x="96" y="357"/>
                  </a:cubicBezTo>
                  <a:cubicBezTo>
                    <a:pt x="97" y="357"/>
                    <a:pt x="98" y="357"/>
                    <a:pt x="99" y="357"/>
                  </a:cubicBezTo>
                  <a:lnTo>
                    <a:pt x="147" y="328"/>
                  </a:lnTo>
                  <a:lnTo>
                    <a:pt x="172" y="378"/>
                  </a:lnTo>
                  <a:cubicBezTo>
                    <a:pt x="173" y="380"/>
                    <a:pt x="175" y="382"/>
                    <a:pt x="177" y="382"/>
                  </a:cubicBezTo>
                  <a:cubicBezTo>
                    <a:pt x="178" y="382"/>
                    <a:pt x="178" y="382"/>
                    <a:pt x="178" y="382"/>
                  </a:cubicBezTo>
                  <a:lnTo>
                    <a:pt x="253" y="371"/>
                  </a:lnTo>
                  <a:cubicBezTo>
                    <a:pt x="255" y="370"/>
                    <a:pt x="257" y="368"/>
                    <a:pt x="258" y="366"/>
                  </a:cubicBezTo>
                  <a:lnTo>
                    <a:pt x="267" y="310"/>
                  </a:lnTo>
                  <a:lnTo>
                    <a:pt x="292" y="316"/>
                  </a:lnTo>
                  <a:lnTo>
                    <a:pt x="321" y="324"/>
                  </a:lnTo>
                  <a:cubicBezTo>
                    <a:pt x="322" y="324"/>
                    <a:pt x="322" y="324"/>
                    <a:pt x="323" y="324"/>
                  </a:cubicBezTo>
                  <a:cubicBezTo>
                    <a:pt x="325" y="324"/>
                    <a:pt x="326" y="323"/>
                    <a:pt x="327" y="322"/>
                  </a:cubicBezTo>
                  <a:cubicBezTo>
                    <a:pt x="328" y="321"/>
                    <a:pt x="328" y="321"/>
                    <a:pt x="328" y="321"/>
                  </a:cubicBezTo>
                  <a:lnTo>
                    <a:pt x="367" y="257"/>
                  </a:lnTo>
                  <a:cubicBezTo>
                    <a:pt x="369" y="255"/>
                    <a:pt x="368" y="252"/>
                    <a:pt x="367" y="250"/>
                  </a:cubicBezTo>
                  <a:lnTo>
                    <a:pt x="325" y="202"/>
                  </a:lnTo>
                  <a:lnTo>
                    <a:pt x="374" y="160"/>
                  </a:lnTo>
                  <a:close/>
                  <a:moveTo>
                    <a:pt x="565" y="228"/>
                  </a:moveTo>
                  <a:cubicBezTo>
                    <a:pt x="544" y="214"/>
                    <a:pt x="539" y="186"/>
                    <a:pt x="553" y="165"/>
                  </a:cubicBezTo>
                  <a:cubicBezTo>
                    <a:pt x="567" y="144"/>
                    <a:pt x="596" y="139"/>
                    <a:pt x="617" y="153"/>
                  </a:cubicBezTo>
                  <a:cubicBezTo>
                    <a:pt x="637" y="167"/>
                    <a:pt x="643" y="196"/>
                    <a:pt x="628" y="217"/>
                  </a:cubicBezTo>
                  <a:cubicBezTo>
                    <a:pt x="614" y="238"/>
                    <a:pt x="586" y="243"/>
                    <a:pt x="565" y="228"/>
                  </a:cubicBezTo>
                  <a:close/>
                  <a:moveTo>
                    <a:pt x="749" y="84"/>
                  </a:moveTo>
                  <a:cubicBezTo>
                    <a:pt x="748" y="82"/>
                    <a:pt x="746" y="80"/>
                    <a:pt x="743" y="80"/>
                  </a:cubicBezTo>
                  <a:lnTo>
                    <a:pt x="743" y="81"/>
                  </a:lnTo>
                  <a:lnTo>
                    <a:pt x="678" y="86"/>
                  </a:lnTo>
                  <a:lnTo>
                    <a:pt x="674" y="54"/>
                  </a:lnTo>
                  <a:lnTo>
                    <a:pt x="671" y="21"/>
                  </a:lnTo>
                  <a:cubicBezTo>
                    <a:pt x="671" y="19"/>
                    <a:pt x="669" y="17"/>
                    <a:pt x="666" y="16"/>
                  </a:cubicBezTo>
                  <a:lnTo>
                    <a:pt x="593" y="1"/>
                  </a:lnTo>
                  <a:cubicBezTo>
                    <a:pt x="592" y="0"/>
                    <a:pt x="592" y="0"/>
                    <a:pt x="591" y="0"/>
                  </a:cubicBezTo>
                  <a:cubicBezTo>
                    <a:pt x="589" y="0"/>
                    <a:pt x="587" y="1"/>
                    <a:pt x="586" y="3"/>
                  </a:cubicBezTo>
                  <a:lnTo>
                    <a:pt x="559" y="52"/>
                  </a:lnTo>
                  <a:lnTo>
                    <a:pt x="512" y="21"/>
                  </a:lnTo>
                  <a:cubicBezTo>
                    <a:pt x="511" y="20"/>
                    <a:pt x="510" y="20"/>
                    <a:pt x="509" y="20"/>
                  </a:cubicBezTo>
                  <a:cubicBezTo>
                    <a:pt x="507" y="20"/>
                    <a:pt x="506" y="20"/>
                    <a:pt x="505" y="21"/>
                  </a:cubicBezTo>
                  <a:lnTo>
                    <a:pt x="460" y="56"/>
                  </a:lnTo>
                  <a:lnTo>
                    <a:pt x="446" y="67"/>
                  </a:lnTo>
                  <a:cubicBezTo>
                    <a:pt x="444" y="69"/>
                    <a:pt x="443" y="72"/>
                    <a:pt x="444" y="74"/>
                  </a:cubicBezTo>
                  <a:lnTo>
                    <a:pt x="464" y="127"/>
                  </a:lnTo>
                  <a:lnTo>
                    <a:pt x="409" y="142"/>
                  </a:lnTo>
                  <a:cubicBezTo>
                    <a:pt x="407" y="143"/>
                    <a:pt x="405" y="145"/>
                    <a:pt x="405" y="148"/>
                  </a:cubicBezTo>
                  <a:lnTo>
                    <a:pt x="403" y="223"/>
                  </a:lnTo>
                  <a:cubicBezTo>
                    <a:pt x="403" y="226"/>
                    <a:pt x="404" y="228"/>
                    <a:pt x="407" y="229"/>
                  </a:cubicBezTo>
                  <a:lnTo>
                    <a:pt x="460" y="248"/>
                  </a:lnTo>
                  <a:lnTo>
                    <a:pt x="437" y="299"/>
                  </a:lnTo>
                  <a:cubicBezTo>
                    <a:pt x="436" y="301"/>
                    <a:pt x="437" y="304"/>
                    <a:pt x="438" y="306"/>
                  </a:cubicBezTo>
                  <a:lnTo>
                    <a:pt x="444" y="311"/>
                  </a:lnTo>
                  <a:lnTo>
                    <a:pt x="472" y="336"/>
                  </a:lnTo>
                  <a:lnTo>
                    <a:pt x="495" y="356"/>
                  </a:lnTo>
                  <a:cubicBezTo>
                    <a:pt x="496" y="357"/>
                    <a:pt x="497" y="357"/>
                    <a:pt x="499" y="357"/>
                  </a:cubicBezTo>
                  <a:cubicBezTo>
                    <a:pt x="500" y="357"/>
                    <a:pt x="501" y="357"/>
                    <a:pt x="502" y="357"/>
                  </a:cubicBezTo>
                  <a:lnTo>
                    <a:pt x="550" y="328"/>
                  </a:lnTo>
                  <a:lnTo>
                    <a:pt x="575" y="378"/>
                  </a:lnTo>
                  <a:cubicBezTo>
                    <a:pt x="576" y="380"/>
                    <a:pt x="578" y="382"/>
                    <a:pt x="580" y="382"/>
                  </a:cubicBezTo>
                  <a:lnTo>
                    <a:pt x="581" y="382"/>
                  </a:lnTo>
                  <a:lnTo>
                    <a:pt x="656" y="371"/>
                  </a:lnTo>
                  <a:cubicBezTo>
                    <a:pt x="658" y="370"/>
                    <a:pt x="660" y="368"/>
                    <a:pt x="660" y="366"/>
                  </a:cubicBezTo>
                  <a:lnTo>
                    <a:pt x="669" y="310"/>
                  </a:lnTo>
                  <a:lnTo>
                    <a:pt x="724" y="324"/>
                  </a:lnTo>
                  <a:cubicBezTo>
                    <a:pt x="725" y="324"/>
                    <a:pt x="725" y="324"/>
                    <a:pt x="726" y="324"/>
                  </a:cubicBezTo>
                  <a:cubicBezTo>
                    <a:pt x="728" y="324"/>
                    <a:pt x="729" y="323"/>
                    <a:pt x="731" y="321"/>
                  </a:cubicBezTo>
                  <a:lnTo>
                    <a:pt x="770" y="257"/>
                  </a:lnTo>
                  <a:cubicBezTo>
                    <a:pt x="771" y="255"/>
                    <a:pt x="771" y="252"/>
                    <a:pt x="769" y="250"/>
                  </a:cubicBezTo>
                  <a:lnTo>
                    <a:pt x="728" y="202"/>
                  </a:lnTo>
                  <a:lnTo>
                    <a:pt x="776" y="160"/>
                  </a:lnTo>
                  <a:cubicBezTo>
                    <a:pt x="778" y="159"/>
                    <a:pt x="779" y="156"/>
                    <a:pt x="778" y="154"/>
                  </a:cubicBezTo>
                  <a:lnTo>
                    <a:pt x="749" y="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251935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9"/>
          <p:cNvSpPr>
            <a:spLocks noChangeArrowheads="1"/>
          </p:cNvSpPr>
          <p:nvPr/>
        </p:nvSpPr>
        <p:spPr bwMode="auto">
          <a:xfrm>
            <a:off x="2250897" y="536923"/>
            <a:ext cx="695753" cy="695753"/>
          </a:xfrm>
          <a:custGeom>
            <a:avLst/>
            <a:gdLst>
              <a:gd name="T0" fmla="*/ 706 w 1413"/>
              <a:gd name="T1" fmla="*/ 0 h 1413"/>
              <a:gd name="T2" fmla="*/ 0 w 1413"/>
              <a:gd name="T3" fmla="*/ 706 h 1413"/>
              <a:gd name="T4" fmla="*/ 706 w 1413"/>
              <a:gd name="T5" fmla="*/ 1412 h 1413"/>
              <a:gd name="T6" fmla="*/ 1412 w 1413"/>
              <a:gd name="T7" fmla="*/ 706 h 1413"/>
              <a:gd name="T8" fmla="*/ 706 w 1413"/>
              <a:gd name="T9" fmla="*/ 0 h 1413"/>
              <a:gd name="T10" fmla="*/ 928 w 1413"/>
              <a:gd name="T11" fmla="*/ 949 h 1413"/>
              <a:gd name="T12" fmla="*/ 928 w 1413"/>
              <a:gd name="T13" fmla="*/ 949 h 1413"/>
              <a:gd name="T14" fmla="*/ 928 w 1413"/>
              <a:gd name="T15" fmla="*/ 949 h 1413"/>
              <a:gd name="T16" fmla="*/ 749 w 1413"/>
              <a:gd name="T17" fmla="*/ 1126 h 1413"/>
              <a:gd name="T18" fmla="*/ 749 w 1413"/>
              <a:gd name="T19" fmla="*/ 949 h 1413"/>
              <a:gd name="T20" fmla="*/ 290 w 1413"/>
              <a:gd name="T21" fmla="*/ 949 h 1413"/>
              <a:gd name="T22" fmla="*/ 290 w 1413"/>
              <a:gd name="T23" fmla="*/ 462 h 1413"/>
              <a:gd name="T24" fmla="*/ 749 w 1413"/>
              <a:gd name="T25" fmla="*/ 462 h 1413"/>
              <a:gd name="T26" fmla="*/ 749 w 1413"/>
              <a:gd name="T27" fmla="*/ 286 h 1413"/>
              <a:gd name="T28" fmla="*/ 928 w 1413"/>
              <a:gd name="T29" fmla="*/ 462 h 1413"/>
              <a:gd name="T30" fmla="*/ 928 w 1413"/>
              <a:gd name="T31" fmla="*/ 462 h 1413"/>
              <a:gd name="T32" fmla="*/ 928 w 1413"/>
              <a:gd name="T33" fmla="*/ 462 h 1413"/>
              <a:gd name="T34" fmla="*/ 1174 w 1413"/>
              <a:gd name="T35" fmla="*/ 706 h 1413"/>
              <a:gd name="T36" fmla="*/ 928 w 1413"/>
              <a:gd name="T37" fmla="*/ 94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3" h="1413">
                <a:moveTo>
                  <a:pt x="706" y="0"/>
                </a:moveTo>
                <a:cubicBezTo>
                  <a:pt x="316" y="0"/>
                  <a:pt x="0" y="316"/>
                  <a:pt x="0" y="706"/>
                </a:cubicBezTo>
                <a:cubicBezTo>
                  <a:pt x="0" y="1096"/>
                  <a:pt x="316" y="1412"/>
                  <a:pt x="706" y="1412"/>
                </a:cubicBezTo>
                <a:cubicBezTo>
                  <a:pt x="1096" y="1412"/>
                  <a:pt x="1412" y="1096"/>
                  <a:pt x="1412" y="706"/>
                </a:cubicBezTo>
                <a:cubicBezTo>
                  <a:pt x="1412" y="316"/>
                  <a:pt x="1096" y="0"/>
                  <a:pt x="706" y="0"/>
                </a:cubicBezTo>
                <a:close/>
                <a:moveTo>
                  <a:pt x="928" y="949"/>
                </a:moveTo>
                <a:lnTo>
                  <a:pt x="928" y="949"/>
                </a:lnTo>
                <a:lnTo>
                  <a:pt x="928" y="949"/>
                </a:lnTo>
                <a:lnTo>
                  <a:pt x="749" y="1126"/>
                </a:lnTo>
                <a:lnTo>
                  <a:pt x="749" y="949"/>
                </a:lnTo>
                <a:lnTo>
                  <a:pt x="290" y="949"/>
                </a:lnTo>
                <a:lnTo>
                  <a:pt x="290" y="462"/>
                </a:lnTo>
                <a:lnTo>
                  <a:pt x="749" y="462"/>
                </a:lnTo>
                <a:lnTo>
                  <a:pt x="749" y="286"/>
                </a:lnTo>
                <a:lnTo>
                  <a:pt x="928" y="462"/>
                </a:lnTo>
                <a:lnTo>
                  <a:pt x="928" y="462"/>
                </a:lnTo>
                <a:lnTo>
                  <a:pt x="928" y="462"/>
                </a:lnTo>
                <a:lnTo>
                  <a:pt x="1174" y="706"/>
                </a:lnTo>
                <a:lnTo>
                  <a:pt x="928" y="94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9" name="Group 228"/>
          <p:cNvGrpSpPr/>
          <p:nvPr/>
        </p:nvGrpSpPr>
        <p:grpSpPr>
          <a:xfrm>
            <a:off x="3617961" y="547607"/>
            <a:ext cx="702274" cy="608782"/>
            <a:chOff x="4875213" y="1201738"/>
            <a:chExt cx="512762" cy="444500"/>
          </a:xfrm>
          <a:solidFill>
            <a:srgbClr val="73C4C3"/>
          </a:solidFill>
        </p:grpSpPr>
        <p:sp>
          <p:nvSpPr>
            <p:cNvPr id="230" name="Freeform 10"/>
            <p:cNvSpPr>
              <a:spLocks noChangeArrowheads="1"/>
            </p:cNvSpPr>
            <p:nvPr/>
          </p:nvSpPr>
          <p:spPr bwMode="auto">
            <a:xfrm>
              <a:off x="5116513" y="1201738"/>
              <a:ext cx="117475" cy="96837"/>
            </a:xfrm>
            <a:custGeom>
              <a:avLst/>
              <a:gdLst>
                <a:gd name="T0" fmla="*/ 154 w 328"/>
                <a:gd name="T1" fmla="*/ 236 h 270"/>
                <a:gd name="T2" fmla="*/ 327 w 328"/>
                <a:gd name="T3" fmla="*/ 222 h 270"/>
                <a:gd name="T4" fmla="*/ 327 w 328"/>
                <a:gd name="T5" fmla="*/ 21 h 270"/>
                <a:gd name="T6" fmla="*/ 180 w 328"/>
                <a:gd name="T7" fmla="*/ 20 h 270"/>
                <a:gd name="T8" fmla="*/ 0 w 328"/>
                <a:gd name="T9" fmla="*/ 27 h 270"/>
                <a:gd name="T10" fmla="*/ 0 w 328"/>
                <a:gd name="T11" fmla="*/ 243 h 270"/>
                <a:gd name="T12" fmla="*/ 154 w 328"/>
                <a:gd name="T13" fmla="*/ 2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70">
                  <a:moveTo>
                    <a:pt x="154" y="236"/>
                  </a:moveTo>
                  <a:cubicBezTo>
                    <a:pt x="215" y="269"/>
                    <a:pt x="270" y="260"/>
                    <a:pt x="327" y="222"/>
                  </a:cubicBezTo>
                  <a:lnTo>
                    <a:pt x="327" y="21"/>
                  </a:lnTo>
                  <a:cubicBezTo>
                    <a:pt x="269" y="56"/>
                    <a:pt x="230" y="35"/>
                    <a:pt x="180" y="20"/>
                  </a:cubicBezTo>
                  <a:cubicBezTo>
                    <a:pt x="116" y="0"/>
                    <a:pt x="51" y="10"/>
                    <a:pt x="0" y="27"/>
                  </a:cubicBezTo>
                  <a:lnTo>
                    <a:pt x="0" y="243"/>
                  </a:lnTo>
                  <a:cubicBezTo>
                    <a:pt x="42" y="209"/>
                    <a:pt x="102" y="208"/>
                    <a:pt x="154" y="2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1"/>
            <p:cNvSpPr>
              <a:spLocks noChangeArrowheads="1"/>
            </p:cNvSpPr>
            <p:nvPr/>
          </p:nvSpPr>
          <p:spPr bwMode="auto">
            <a:xfrm>
              <a:off x="4875213" y="1211263"/>
              <a:ext cx="512762" cy="434975"/>
            </a:xfrm>
            <a:custGeom>
              <a:avLst/>
              <a:gdLst>
                <a:gd name="T0" fmla="*/ 1425 w 1426"/>
                <a:gd name="T1" fmla="*/ 1206 h 1207"/>
                <a:gd name="T2" fmla="*/ 978 w 1426"/>
                <a:gd name="T3" fmla="*/ 524 h 1207"/>
                <a:gd name="T4" fmla="*/ 852 w 1426"/>
                <a:gd name="T5" fmla="*/ 655 h 1207"/>
                <a:gd name="T6" fmla="*/ 643 w 1426"/>
                <a:gd name="T7" fmla="*/ 321 h 1207"/>
                <a:gd name="T8" fmla="*/ 643 w 1426"/>
                <a:gd name="T9" fmla="*/ 0 h 1207"/>
                <a:gd name="T10" fmla="*/ 584 w 1426"/>
                <a:gd name="T11" fmla="*/ 0 h 1207"/>
                <a:gd name="T12" fmla="*/ 584 w 1426"/>
                <a:gd name="T13" fmla="*/ 321 h 1207"/>
                <a:gd name="T14" fmla="*/ 0 w 1426"/>
                <a:gd name="T15" fmla="*/ 1206 h 1207"/>
                <a:gd name="T16" fmla="*/ 1425 w 1426"/>
                <a:gd name="T17" fmla="*/ 1206 h 1207"/>
                <a:gd name="T18" fmla="*/ 969 w 1426"/>
                <a:gd name="T19" fmla="*/ 624 h 1207"/>
                <a:gd name="T20" fmla="*/ 1047 w 1426"/>
                <a:gd name="T21" fmla="*/ 743 h 1207"/>
                <a:gd name="T22" fmla="*/ 968 w 1426"/>
                <a:gd name="T23" fmla="*/ 716 h 1207"/>
                <a:gd name="T24" fmla="*/ 929 w 1426"/>
                <a:gd name="T25" fmla="*/ 745 h 1207"/>
                <a:gd name="T26" fmla="*/ 918 w 1426"/>
                <a:gd name="T27" fmla="*/ 718 h 1207"/>
                <a:gd name="T28" fmla="*/ 890 w 1426"/>
                <a:gd name="T29" fmla="*/ 706 h 1207"/>
                <a:gd name="T30" fmla="*/ 969 w 1426"/>
                <a:gd name="T31" fmla="*/ 624 h 1207"/>
                <a:gd name="T32" fmla="*/ 659 w 1426"/>
                <a:gd name="T33" fmla="*/ 617 h 1207"/>
                <a:gd name="T34" fmla="*/ 628 w 1426"/>
                <a:gd name="T35" fmla="*/ 672 h 1207"/>
                <a:gd name="T36" fmla="*/ 588 w 1426"/>
                <a:gd name="T37" fmla="*/ 621 h 1207"/>
                <a:gd name="T38" fmla="*/ 539 w 1426"/>
                <a:gd name="T39" fmla="*/ 653 h 1207"/>
                <a:gd name="T40" fmla="*/ 520 w 1426"/>
                <a:gd name="T41" fmla="*/ 624 h 1207"/>
                <a:gd name="T42" fmla="*/ 392 w 1426"/>
                <a:gd name="T43" fmla="*/ 726 h 1207"/>
                <a:gd name="T44" fmla="*/ 613 w 1426"/>
                <a:gd name="T45" fmla="*/ 391 h 1207"/>
                <a:gd name="T46" fmla="*/ 821 w 1426"/>
                <a:gd name="T47" fmla="*/ 724 h 1207"/>
                <a:gd name="T48" fmla="*/ 659 w 1426"/>
                <a:gd name="T49" fmla="*/ 61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6" h="1207">
                  <a:moveTo>
                    <a:pt x="1425" y="1206"/>
                  </a:moveTo>
                  <a:lnTo>
                    <a:pt x="978" y="524"/>
                  </a:lnTo>
                  <a:lnTo>
                    <a:pt x="852" y="655"/>
                  </a:lnTo>
                  <a:lnTo>
                    <a:pt x="643" y="321"/>
                  </a:lnTo>
                  <a:lnTo>
                    <a:pt x="643" y="0"/>
                  </a:lnTo>
                  <a:lnTo>
                    <a:pt x="584" y="0"/>
                  </a:lnTo>
                  <a:lnTo>
                    <a:pt x="584" y="321"/>
                  </a:lnTo>
                  <a:lnTo>
                    <a:pt x="0" y="1206"/>
                  </a:lnTo>
                  <a:lnTo>
                    <a:pt x="1425" y="1206"/>
                  </a:lnTo>
                  <a:close/>
                  <a:moveTo>
                    <a:pt x="969" y="624"/>
                  </a:moveTo>
                  <a:lnTo>
                    <a:pt x="1047" y="743"/>
                  </a:lnTo>
                  <a:lnTo>
                    <a:pt x="968" y="716"/>
                  </a:lnTo>
                  <a:lnTo>
                    <a:pt x="929" y="745"/>
                  </a:lnTo>
                  <a:lnTo>
                    <a:pt x="918" y="718"/>
                  </a:lnTo>
                  <a:lnTo>
                    <a:pt x="890" y="706"/>
                  </a:lnTo>
                  <a:lnTo>
                    <a:pt x="969" y="624"/>
                  </a:lnTo>
                  <a:close/>
                  <a:moveTo>
                    <a:pt x="659" y="617"/>
                  </a:moveTo>
                  <a:lnTo>
                    <a:pt x="628" y="672"/>
                  </a:lnTo>
                  <a:lnTo>
                    <a:pt x="588" y="621"/>
                  </a:lnTo>
                  <a:lnTo>
                    <a:pt x="539" y="653"/>
                  </a:lnTo>
                  <a:lnTo>
                    <a:pt x="520" y="624"/>
                  </a:lnTo>
                  <a:lnTo>
                    <a:pt x="392" y="726"/>
                  </a:lnTo>
                  <a:lnTo>
                    <a:pt x="613" y="391"/>
                  </a:lnTo>
                  <a:lnTo>
                    <a:pt x="821" y="724"/>
                  </a:lnTo>
                  <a:lnTo>
                    <a:pt x="659" y="6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4" name="Freeform 20"/>
          <p:cNvSpPr>
            <a:spLocks noChangeArrowheads="1"/>
          </p:cNvSpPr>
          <p:nvPr/>
        </p:nvSpPr>
        <p:spPr bwMode="auto">
          <a:xfrm>
            <a:off x="5000328" y="543036"/>
            <a:ext cx="705711" cy="749140"/>
          </a:xfrm>
          <a:custGeom>
            <a:avLst/>
            <a:gdLst>
              <a:gd name="T0" fmla="*/ 170 w 1146"/>
              <a:gd name="T1" fmla="*/ 807 h 1218"/>
              <a:gd name="T2" fmla="*/ 1074 w 1146"/>
              <a:gd name="T3" fmla="*/ 500 h 1218"/>
              <a:gd name="T4" fmla="*/ 1066 w 1146"/>
              <a:gd name="T5" fmla="*/ 446 h 1218"/>
              <a:gd name="T6" fmla="*/ 694 w 1146"/>
              <a:gd name="T7" fmla="*/ 69 h 1218"/>
              <a:gd name="T8" fmla="*/ 614 w 1146"/>
              <a:gd name="T9" fmla="*/ 515 h 1218"/>
              <a:gd name="T10" fmla="*/ 807 w 1146"/>
              <a:gd name="T11" fmla="*/ 49 h 1218"/>
              <a:gd name="T12" fmla="*/ 1128 w 1146"/>
              <a:gd name="T13" fmla="*/ 491 h 1218"/>
              <a:gd name="T14" fmla="*/ 75 w 1146"/>
              <a:gd name="T15" fmla="*/ 736 h 1218"/>
              <a:gd name="T16" fmla="*/ 553 w 1146"/>
              <a:gd name="T17" fmla="*/ 3 h 1218"/>
              <a:gd name="T18" fmla="*/ 807 w 1146"/>
              <a:gd name="T19" fmla="*/ 49 h 1218"/>
              <a:gd name="T20" fmla="*/ 247 w 1146"/>
              <a:gd name="T21" fmla="*/ 193 h 1218"/>
              <a:gd name="T22" fmla="*/ 559 w 1146"/>
              <a:gd name="T23" fmla="*/ 531 h 1218"/>
              <a:gd name="T24" fmla="*/ 166 w 1146"/>
              <a:gd name="T25" fmla="*/ 372 h 1218"/>
              <a:gd name="T26" fmla="*/ 131 w 1146"/>
              <a:gd name="T27" fmla="*/ 537 h 1218"/>
              <a:gd name="T28" fmla="*/ 166 w 1146"/>
              <a:gd name="T29" fmla="*/ 372 h 1218"/>
              <a:gd name="T30" fmla="*/ 524 w 1146"/>
              <a:gd name="T31" fmla="*/ 510 h 1218"/>
              <a:gd name="T32" fmla="*/ 494 w 1146"/>
              <a:gd name="T33" fmla="*/ 101 h 1218"/>
              <a:gd name="T34" fmla="*/ 410 w 1146"/>
              <a:gd name="T35" fmla="*/ 572 h 1218"/>
              <a:gd name="T36" fmla="*/ 459 w 1146"/>
              <a:gd name="T37" fmla="*/ 110 h 1218"/>
              <a:gd name="T38" fmla="*/ 410 w 1146"/>
              <a:gd name="T39" fmla="*/ 572 h 1218"/>
              <a:gd name="T40" fmla="*/ 374 w 1146"/>
              <a:gd name="T41" fmla="*/ 592 h 1218"/>
              <a:gd name="T42" fmla="*/ 350 w 1146"/>
              <a:gd name="T43" fmla="*/ 158 h 1218"/>
              <a:gd name="T44" fmla="*/ 265 w 1146"/>
              <a:gd name="T45" fmla="*/ 652 h 1218"/>
              <a:gd name="T46" fmla="*/ 314 w 1146"/>
              <a:gd name="T47" fmla="*/ 182 h 1218"/>
              <a:gd name="T48" fmla="*/ 265 w 1146"/>
              <a:gd name="T49" fmla="*/ 652 h 1218"/>
              <a:gd name="T50" fmla="*/ 229 w 1146"/>
              <a:gd name="T51" fmla="*/ 671 h 1218"/>
              <a:gd name="T52" fmla="*/ 204 w 1146"/>
              <a:gd name="T53" fmla="*/ 301 h 1218"/>
              <a:gd name="T54" fmla="*/ 606 w 1146"/>
              <a:gd name="T55" fmla="*/ 608 h 1218"/>
              <a:gd name="T56" fmla="*/ 318 w 1146"/>
              <a:gd name="T57" fmla="*/ 915 h 1218"/>
              <a:gd name="T58" fmla="*/ 576 w 1146"/>
              <a:gd name="T59" fmla="*/ 1002 h 1218"/>
              <a:gd name="T60" fmla="*/ 576 w 1146"/>
              <a:gd name="T61" fmla="*/ 1002 h 1218"/>
              <a:gd name="T62" fmla="*/ 900 w 1146"/>
              <a:gd name="T63" fmla="*/ 876 h 1218"/>
              <a:gd name="T64" fmla="*/ 1041 w 1146"/>
              <a:gd name="T65" fmla="*/ 557 h 1218"/>
              <a:gd name="T66" fmla="*/ 606 w 1146"/>
              <a:gd name="T67" fmla="*/ 60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6" h="1218">
                <a:moveTo>
                  <a:pt x="595" y="574"/>
                </a:moveTo>
                <a:lnTo>
                  <a:pt x="170" y="807"/>
                </a:lnTo>
                <a:cubicBezTo>
                  <a:pt x="329" y="1062"/>
                  <a:pt x="697" y="1119"/>
                  <a:pt x="925" y="901"/>
                </a:cubicBezTo>
                <a:cubicBezTo>
                  <a:pt x="1033" y="798"/>
                  <a:pt x="1088" y="648"/>
                  <a:pt x="1074" y="500"/>
                </a:cubicBezTo>
                <a:lnTo>
                  <a:pt x="595" y="574"/>
                </a:lnTo>
                <a:close/>
                <a:moveTo>
                  <a:pt x="1066" y="446"/>
                </a:moveTo>
                <a:cubicBezTo>
                  <a:pt x="1033" y="289"/>
                  <a:pt x="926" y="162"/>
                  <a:pt x="785" y="99"/>
                </a:cubicBezTo>
                <a:cubicBezTo>
                  <a:pt x="756" y="86"/>
                  <a:pt x="726" y="76"/>
                  <a:pt x="694" y="69"/>
                </a:cubicBezTo>
                <a:cubicBezTo>
                  <a:pt x="672" y="64"/>
                  <a:pt x="648" y="60"/>
                  <a:pt x="624" y="58"/>
                </a:cubicBezTo>
                <a:lnTo>
                  <a:pt x="614" y="515"/>
                </a:lnTo>
                <a:lnTo>
                  <a:pt x="1066" y="446"/>
                </a:lnTo>
                <a:close/>
                <a:moveTo>
                  <a:pt x="807" y="49"/>
                </a:moveTo>
                <a:cubicBezTo>
                  <a:pt x="944" y="110"/>
                  <a:pt x="1052" y="225"/>
                  <a:pt x="1102" y="369"/>
                </a:cubicBezTo>
                <a:cubicBezTo>
                  <a:pt x="1115" y="410"/>
                  <a:pt x="1124" y="449"/>
                  <a:pt x="1128" y="491"/>
                </a:cubicBezTo>
                <a:cubicBezTo>
                  <a:pt x="1145" y="656"/>
                  <a:pt x="1084" y="825"/>
                  <a:pt x="963" y="941"/>
                </a:cubicBezTo>
                <a:cubicBezTo>
                  <a:pt x="675" y="1217"/>
                  <a:pt x="206" y="1092"/>
                  <a:pt x="75" y="736"/>
                </a:cubicBezTo>
                <a:cubicBezTo>
                  <a:pt x="0" y="535"/>
                  <a:pt x="51" y="304"/>
                  <a:pt x="209" y="153"/>
                </a:cubicBezTo>
                <a:cubicBezTo>
                  <a:pt x="300" y="66"/>
                  <a:pt x="420" y="11"/>
                  <a:pt x="553" y="3"/>
                </a:cubicBezTo>
                <a:cubicBezTo>
                  <a:pt x="605" y="0"/>
                  <a:pt x="655" y="4"/>
                  <a:pt x="706" y="15"/>
                </a:cubicBezTo>
                <a:cubicBezTo>
                  <a:pt x="742" y="23"/>
                  <a:pt x="775" y="35"/>
                  <a:pt x="807" y="49"/>
                </a:cubicBezTo>
                <a:close/>
                <a:moveTo>
                  <a:pt x="569" y="57"/>
                </a:moveTo>
                <a:cubicBezTo>
                  <a:pt x="445" y="61"/>
                  <a:pt x="332" y="112"/>
                  <a:pt x="247" y="193"/>
                </a:cubicBezTo>
                <a:cubicBezTo>
                  <a:pt x="95" y="338"/>
                  <a:pt x="54" y="569"/>
                  <a:pt x="143" y="758"/>
                </a:cubicBezTo>
                <a:lnTo>
                  <a:pt x="559" y="531"/>
                </a:lnTo>
                <a:lnTo>
                  <a:pt x="569" y="57"/>
                </a:lnTo>
                <a:close/>
                <a:moveTo>
                  <a:pt x="166" y="372"/>
                </a:moveTo>
                <a:cubicBezTo>
                  <a:pt x="145" y="423"/>
                  <a:pt x="132" y="478"/>
                  <a:pt x="131" y="537"/>
                </a:cubicBezTo>
                <a:lnTo>
                  <a:pt x="131" y="537"/>
                </a:lnTo>
                <a:cubicBezTo>
                  <a:pt x="130" y="592"/>
                  <a:pt x="139" y="647"/>
                  <a:pt x="157" y="698"/>
                </a:cubicBezTo>
                <a:lnTo>
                  <a:pt x="166" y="372"/>
                </a:lnTo>
                <a:close/>
                <a:moveTo>
                  <a:pt x="482" y="533"/>
                </a:moveTo>
                <a:lnTo>
                  <a:pt x="524" y="510"/>
                </a:lnTo>
                <a:lnTo>
                  <a:pt x="533" y="95"/>
                </a:lnTo>
                <a:cubicBezTo>
                  <a:pt x="520" y="97"/>
                  <a:pt x="507" y="99"/>
                  <a:pt x="494" y="101"/>
                </a:cubicBezTo>
                <a:lnTo>
                  <a:pt x="482" y="533"/>
                </a:lnTo>
                <a:close/>
                <a:moveTo>
                  <a:pt x="410" y="572"/>
                </a:moveTo>
                <a:lnTo>
                  <a:pt x="446" y="552"/>
                </a:lnTo>
                <a:lnTo>
                  <a:pt x="459" y="110"/>
                </a:lnTo>
                <a:cubicBezTo>
                  <a:pt x="447" y="114"/>
                  <a:pt x="434" y="118"/>
                  <a:pt x="423" y="122"/>
                </a:cubicBezTo>
                <a:lnTo>
                  <a:pt x="410" y="572"/>
                </a:lnTo>
                <a:close/>
                <a:moveTo>
                  <a:pt x="337" y="612"/>
                </a:moveTo>
                <a:lnTo>
                  <a:pt x="374" y="592"/>
                </a:lnTo>
                <a:lnTo>
                  <a:pt x="387" y="138"/>
                </a:lnTo>
                <a:cubicBezTo>
                  <a:pt x="374" y="144"/>
                  <a:pt x="362" y="151"/>
                  <a:pt x="350" y="158"/>
                </a:cubicBezTo>
                <a:lnTo>
                  <a:pt x="337" y="612"/>
                </a:lnTo>
                <a:close/>
                <a:moveTo>
                  <a:pt x="265" y="652"/>
                </a:moveTo>
                <a:lnTo>
                  <a:pt x="301" y="632"/>
                </a:lnTo>
                <a:lnTo>
                  <a:pt x="314" y="182"/>
                </a:lnTo>
                <a:cubicBezTo>
                  <a:pt x="301" y="192"/>
                  <a:pt x="289" y="202"/>
                  <a:pt x="277" y="213"/>
                </a:cubicBezTo>
                <a:lnTo>
                  <a:pt x="265" y="652"/>
                </a:lnTo>
                <a:close/>
                <a:moveTo>
                  <a:pt x="192" y="691"/>
                </a:moveTo>
                <a:lnTo>
                  <a:pt x="229" y="671"/>
                </a:lnTo>
                <a:lnTo>
                  <a:pt x="241" y="251"/>
                </a:lnTo>
                <a:cubicBezTo>
                  <a:pt x="227" y="267"/>
                  <a:pt x="215" y="283"/>
                  <a:pt x="204" y="301"/>
                </a:cubicBezTo>
                <a:lnTo>
                  <a:pt x="192" y="691"/>
                </a:lnTo>
                <a:close/>
                <a:moveTo>
                  <a:pt x="606" y="608"/>
                </a:moveTo>
                <a:lnTo>
                  <a:pt x="221" y="819"/>
                </a:lnTo>
                <a:cubicBezTo>
                  <a:pt x="248" y="856"/>
                  <a:pt x="281" y="888"/>
                  <a:pt x="318" y="915"/>
                </a:cubicBezTo>
                <a:cubicBezTo>
                  <a:pt x="330" y="923"/>
                  <a:pt x="340" y="930"/>
                  <a:pt x="350" y="936"/>
                </a:cubicBezTo>
                <a:cubicBezTo>
                  <a:pt x="417" y="977"/>
                  <a:pt x="495" y="1000"/>
                  <a:pt x="576" y="1002"/>
                </a:cubicBezTo>
                <a:lnTo>
                  <a:pt x="576" y="1002"/>
                </a:lnTo>
                <a:lnTo>
                  <a:pt x="576" y="1002"/>
                </a:lnTo>
                <a:lnTo>
                  <a:pt x="576" y="1002"/>
                </a:lnTo>
                <a:cubicBezTo>
                  <a:pt x="701" y="1005"/>
                  <a:pt x="816" y="957"/>
                  <a:pt x="900" y="876"/>
                </a:cubicBezTo>
                <a:cubicBezTo>
                  <a:pt x="985" y="795"/>
                  <a:pt x="1038" y="683"/>
                  <a:pt x="1041" y="557"/>
                </a:cubicBezTo>
                <a:lnTo>
                  <a:pt x="1041" y="557"/>
                </a:lnTo>
                <a:cubicBezTo>
                  <a:pt x="1041" y="552"/>
                  <a:pt x="1041" y="546"/>
                  <a:pt x="1041" y="541"/>
                </a:cubicBezTo>
                <a:lnTo>
                  <a:pt x="606" y="60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5" name="Freeform 23"/>
          <p:cNvSpPr>
            <a:spLocks noChangeArrowheads="1"/>
          </p:cNvSpPr>
          <p:nvPr/>
        </p:nvSpPr>
        <p:spPr bwMode="auto">
          <a:xfrm>
            <a:off x="6388302" y="562500"/>
            <a:ext cx="783298" cy="661874"/>
          </a:xfrm>
          <a:custGeom>
            <a:avLst/>
            <a:gdLst>
              <a:gd name="T0" fmla="*/ 566 w 1449"/>
              <a:gd name="T1" fmla="*/ 136 h 1224"/>
              <a:gd name="T2" fmla="*/ 634 w 1449"/>
              <a:gd name="T3" fmla="*/ 68 h 1224"/>
              <a:gd name="T4" fmla="*/ 566 w 1449"/>
              <a:gd name="T5" fmla="*/ 0 h 1224"/>
              <a:gd name="T6" fmla="*/ 204 w 1449"/>
              <a:gd name="T7" fmla="*/ 0 h 1224"/>
              <a:gd name="T8" fmla="*/ 136 w 1449"/>
              <a:gd name="T9" fmla="*/ 68 h 1224"/>
              <a:gd name="T10" fmla="*/ 204 w 1449"/>
              <a:gd name="T11" fmla="*/ 136 h 1224"/>
              <a:gd name="T12" fmla="*/ 566 w 1449"/>
              <a:gd name="T13" fmla="*/ 136 h 1224"/>
              <a:gd name="T14" fmla="*/ 566 w 1449"/>
              <a:gd name="T15" fmla="*/ 861 h 1224"/>
              <a:gd name="T16" fmla="*/ 634 w 1449"/>
              <a:gd name="T17" fmla="*/ 793 h 1224"/>
              <a:gd name="T18" fmla="*/ 566 w 1449"/>
              <a:gd name="T19" fmla="*/ 725 h 1224"/>
              <a:gd name="T20" fmla="*/ 204 w 1449"/>
              <a:gd name="T21" fmla="*/ 725 h 1224"/>
              <a:gd name="T22" fmla="*/ 136 w 1449"/>
              <a:gd name="T23" fmla="*/ 793 h 1224"/>
              <a:gd name="T24" fmla="*/ 204 w 1449"/>
              <a:gd name="T25" fmla="*/ 861 h 1224"/>
              <a:gd name="T26" fmla="*/ 566 w 1449"/>
              <a:gd name="T27" fmla="*/ 861 h 1224"/>
              <a:gd name="T28" fmla="*/ 584 w 1449"/>
              <a:gd name="T29" fmla="*/ 357 h 1224"/>
              <a:gd name="T30" fmla="*/ 539 w 1449"/>
              <a:gd name="T31" fmla="*/ 182 h 1224"/>
              <a:gd name="T32" fmla="*/ 231 w 1449"/>
              <a:gd name="T33" fmla="*/ 182 h 1224"/>
              <a:gd name="T34" fmla="*/ 181 w 1449"/>
              <a:gd name="T35" fmla="*/ 430 h 1224"/>
              <a:gd name="T36" fmla="*/ 231 w 1449"/>
              <a:gd name="T37" fmla="*/ 680 h 1224"/>
              <a:gd name="T38" fmla="*/ 539 w 1449"/>
              <a:gd name="T39" fmla="*/ 680 h 1224"/>
              <a:gd name="T40" fmla="*/ 584 w 1449"/>
              <a:gd name="T41" fmla="*/ 502 h 1224"/>
              <a:gd name="T42" fmla="*/ 1335 w 1449"/>
              <a:gd name="T43" fmla="*/ 544 h 1224"/>
              <a:gd name="T44" fmla="*/ 1448 w 1449"/>
              <a:gd name="T45" fmla="*/ 431 h 1224"/>
              <a:gd name="T46" fmla="*/ 1335 w 1449"/>
              <a:gd name="T47" fmla="*/ 317 h 1224"/>
              <a:gd name="T48" fmla="*/ 584 w 1449"/>
              <a:gd name="T49" fmla="*/ 357 h 1224"/>
              <a:gd name="T50" fmla="*/ 769 w 1449"/>
              <a:gd name="T51" fmla="*/ 1196 h 1224"/>
              <a:gd name="T52" fmla="*/ 744 w 1449"/>
              <a:gd name="T53" fmla="*/ 1223 h 1224"/>
              <a:gd name="T54" fmla="*/ 27 w 1449"/>
              <a:gd name="T55" fmla="*/ 1223 h 1224"/>
              <a:gd name="T56" fmla="*/ 0 w 1449"/>
              <a:gd name="T57" fmla="*/ 1196 h 1224"/>
              <a:gd name="T58" fmla="*/ 0 w 1449"/>
              <a:gd name="T59" fmla="*/ 1155 h 1224"/>
              <a:gd name="T60" fmla="*/ 68 w 1449"/>
              <a:gd name="T61" fmla="*/ 1087 h 1224"/>
              <a:gd name="T62" fmla="*/ 91 w 1449"/>
              <a:gd name="T63" fmla="*/ 1087 h 1224"/>
              <a:gd name="T64" fmla="*/ 136 w 1449"/>
              <a:gd name="T65" fmla="*/ 1042 h 1224"/>
              <a:gd name="T66" fmla="*/ 634 w 1449"/>
              <a:gd name="T67" fmla="*/ 1042 h 1224"/>
              <a:gd name="T68" fmla="*/ 679 w 1449"/>
              <a:gd name="T69" fmla="*/ 1087 h 1224"/>
              <a:gd name="T70" fmla="*/ 702 w 1449"/>
              <a:gd name="T71" fmla="*/ 1087 h 1224"/>
              <a:gd name="T72" fmla="*/ 769 w 1449"/>
              <a:gd name="T73" fmla="*/ 1155 h 1224"/>
              <a:gd name="T74" fmla="*/ 769 w 1449"/>
              <a:gd name="T75" fmla="*/ 1196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9" h="1224">
                <a:moveTo>
                  <a:pt x="566" y="136"/>
                </a:moveTo>
                <a:cubicBezTo>
                  <a:pt x="604" y="136"/>
                  <a:pt x="634" y="106"/>
                  <a:pt x="634" y="68"/>
                </a:cubicBezTo>
                <a:cubicBezTo>
                  <a:pt x="634" y="31"/>
                  <a:pt x="604" y="0"/>
                  <a:pt x="566" y="0"/>
                </a:cubicBezTo>
                <a:lnTo>
                  <a:pt x="204" y="0"/>
                </a:lnTo>
                <a:cubicBezTo>
                  <a:pt x="167" y="0"/>
                  <a:pt x="136" y="31"/>
                  <a:pt x="136" y="68"/>
                </a:cubicBezTo>
                <a:cubicBezTo>
                  <a:pt x="136" y="106"/>
                  <a:pt x="167" y="136"/>
                  <a:pt x="204" y="136"/>
                </a:cubicBezTo>
                <a:lnTo>
                  <a:pt x="566" y="136"/>
                </a:lnTo>
                <a:close/>
                <a:moveTo>
                  <a:pt x="566" y="861"/>
                </a:moveTo>
                <a:cubicBezTo>
                  <a:pt x="604" y="861"/>
                  <a:pt x="634" y="830"/>
                  <a:pt x="634" y="793"/>
                </a:cubicBezTo>
                <a:cubicBezTo>
                  <a:pt x="634" y="755"/>
                  <a:pt x="604" y="725"/>
                  <a:pt x="566" y="725"/>
                </a:cubicBezTo>
                <a:lnTo>
                  <a:pt x="204" y="725"/>
                </a:lnTo>
                <a:cubicBezTo>
                  <a:pt x="167" y="725"/>
                  <a:pt x="136" y="755"/>
                  <a:pt x="136" y="793"/>
                </a:cubicBezTo>
                <a:cubicBezTo>
                  <a:pt x="136" y="830"/>
                  <a:pt x="167" y="861"/>
                  <a:pt x="204" y="861"/>
                </a:cubicBezTo>
                <a:lnTo>
                  <a:pt x="566" y="861"/>
                </a:lnTo>
                <a:close/>
                <a:moveTo>
                  <a:pt x="584" y="357"/>
                </a:moveTo>
                <a:cubicBezTo>
                  <a:pt x="572" y="257"/>
                  <a:pt x="539" y="182"/>
                  <a:pt x="539" y="182"/>
                </a:cubicBezTo>
                <a:lnTo>
                  <a:pt x="231" y="182"/>
                </a:lnTo>
                <a:cubicBezTo>
                  <a:pt x="231" y="182"/>
                  <a:pt x="181" y="298"/>
                  <a:pt x="181" y="430"/>
                </a:cubicBezTo>
                <a:cubicBezTo>
                  <a:pt x="181" y="563"/>
                  <a:pt x="231" y="680"/>
                  <a:pt x="231" y="680"/>
                </a:cubicBezTo>
                <a:lnTo>
                  <a:pt x="539" y="680"/>
                </a:lnTo>
                <a:cubicBezTo>
                  <a:pt x="539" y="680"/>
                  <a:pt x="572" y="603"/>
                  <a:pt x="584" y="502"/>
                </a:cubicBezTo>
                <a:lnTo>
                  <a:pt x="1335" y="544"/>
                </a:lnTo>
                <a:cubicBezTo>
                  <a:pt x="1398" y="544"/>
                  <a:pt x="1448" y="493"/>
                  <a:pt x="1448" y="431"/>
                </a:cubicBezTo>
                <a:cubicBezTo>
                  <a:pt x="1448" y="368"/>
                  <a:pt x="1397" y="317"/>
                  <a:pt x="1335" y="317"/>
                </a:cubicBezTo>
                <a:lnTo>
                  <a:pt x="584" y="357"/>
                </a:lnTo>
                <a:close/>
                <a:moveTo>
                  <a:pt x="769" y="1196"/>
                </a:moveTo>
                <a:cubicBezTo>
                  <a:pt x="769" y="1211"/>
                  <a:pt x="758" y="1223"/>
                  <a:pt x="744" y="1223"/>
                </a:cubicBezTo>
                <a:lnTo>
                  <a:pt x="27" y="1223"/>
                </a:lnTo>
                <a:cubicBezTo>
                  <a:pt x="12" y="1223"/>
                  <a:pt x="0" y="1211"/>
                  <a:pt x="0" y="1196"/>
                </a:cubicBezTo>
                <a:lnTo>
                  <a:pt x="0" y="1155"/>
                </a:lnTo>
                <a:cubicBezTo>
                  <a:pt x="0" y="1117"/>
                  <a:pt x="31" y="1087"/>
                  <a:pt x="68" y="1087"/>
                </a:cubicBezTo>
                <a:lnTo>
                  <a:pt x="91" y="1087"/>
                </a:lnTo>
                <a:cubicBezTo>
                  <a:pt x="91" y="1062"/>
                  <a:pt x="111" y="1042"/>
                  <a:pt x="136" y="1042"/>
                </a:cubicBezTo>
                <a:lnTo>
                  <a:pt x="634" y="1042"/>
                </a:lnTo>
                <a:cubicBezTo>
                  <a:pt x="659" y="1042"/>
                  <a:pt x="679" y="1062"/>
                  <a:pt x="679" y="1087"/>
                </a:cubicBezTo>
                <a:lnTo>
                  <a:pt x="702" y="1087"/>
                </a:lnTo>
                <a:cubicBezTo>
                  <a:pt x="740" y="1087"/>
                  <a:pt x="769" y="1117"/>
                  <a:pt x="769" y="1155"/>
                </a:cubicBezTo>
                <a:lnTo>
                  <a:pt x="769" y="11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6" name="Freeform 25"/>
          <p:cNvSpPr>
            <a:spLocks noChangeArrowheads="1"/>
          </p:cNvSpPr>
          <p:nvPr/>
        </p:nvSpPr>
        <p:spPr bwMode="auto">
          <a:xfrm>
            <a:off x="7791412" y="522834"/>
            <a:ext cx="713419" cy="713418"/>
          </a:xfrm>
          <a:custGeom>
            <a:avLst/>
            <a:gdLst>
              <a:gd name="T0" fmla="*/ 390 w 1488"/>
              <a:gd name="T1" fmla="*/ 1240 h 1487"/>
              <a:gd name="T2" fmla="*/ 293 w 1488"/>
              <a:gd name="T3" fmla="*/ 1159 h 1487"/>
              <a:gd name="T4" fmla="*/ 448 w 1488"/>
              <a:gd name="T5" fmla="*/ 1199 h 1487"/>
              <a:gd name="T6" fmla="*/ 428 w 1488"/>
              <a:gd name="T7" fmla="*/ 1051 h 1487"/>
              <a:gd name="T8" fmla="*/ 293 w 1488"/>
              <a:gd name="T9" fmla="*/ 1091 h 1487"/>
              <a:gd name="T10" fmla="*/ 374 w 1488"/>
              <a:gd name="T11" fmla="*/ 1012 h 1487"/>
              <a:gd name="T12" fmla="*/ 428 w 1488"/>
              <a:gd name="T13" fmla="*/ 1051 h 1487"/>
              <a:gd name="T14" fmla="*/ 460 w 1488"/>
              <a:gd name="T15" fmla="*/ 1118 h 1487"/>
              <a:gd name="T16" fmla="*/ 509 w 1488"/>
              <a:gd name="T17" fmla="*/ 1037 h 1487"/>
              <a:gd name="T18" fmla="*/ 386 w 1488"/>
              <a:gd name="T19" fmla="*/ 940 h 1487"/>
              <a:gd name="T20" fmla="*/ 214 w 1488"/>
              <a:gd name="T21" fmla="*/ 981 h 1487"/>
              <a:gd name="T22" fmla="*/ 255 w 1488"/>
              <a:gd name="T23" fmla="*/ 1312 h 1487"/>
              <a:gd name="T24" fmla="*/ 530 w 1488"/>
              <a:gd name="T25" fmla="*/ 1210 h 1487"/>
              <a:gd name="T26" fmla="*/ 604 w 1488"/>
              <a:gd name="T27" fmla="*/ 859 h 1487"/>
              <a:gd name="T28" fmla="*/ 627 w 1488"/>
              <a:gd name="T29" fmla="*/ 1370 h 1487"/>
              <a:gd name="T30" fmla="*/ 116 w 1488"/>
              <a:gd name="T31" fmla="*/ 1393 h 1487"/>
              <a:gd name="T32" fmla="*/ 93 w 1488"/>
              <a:gd name="T33" fmla="*/ 882 h 1487"/>
              <a:gd name="T34" fmla="*/ 604 w 1488"/>
              <a:gd name="T35" fmla="*/ 859 h 1487"/>
              <a:gd name="T36" fmla="*/ 0 w 1488"/>
              <a:gd name="T37" fmla="*/ 882 h 1487"/>
              <a:gd name="T38" fmla="*/ 116 w 1488"/>
              <a:gd name="T39" fmla="*/ 1486 h 1487"/>
              <a:gd name="T40" fmla="*/ 720 w 1488"/>
              <a:gd name="T41" fmla="*/ 1370 h 1487"/>
              <a:gd name="T42" fmla="*/ 604 w 1488"/>
              <a:gd name="T43" fmla="*/ 766 h 1487"/>
              <a:gd name="T44" fmla="*/ 793 w 1488"/>
              <a:gd name="T45" fmla="*/ 379 h 1487"/>
              <a:gd name="T46" fmla="*/ 743 w 1488"/>
              <a:gd name="T47" fmla="*/ 259 h 1487"/>
              <a:gd name="T48" fmla="*/ 919 w 1488"/>
              <a:gd name="T49" fmla="*/ 479 h 1487"/>
              <a:gd name="T50" fmla="*/ 746 w 1488"/>
              <a:gd name="T51" fmla="*/ 162 h 1487"/>
              <a:gd name="T52" fmla="*/ 695 w 1488"/>
              <a:gd name="T53" fmla="*/ 194 h 1487"/>
              <a:gd name="T54" fmla="*/ 564 w 1488"/>
              <a:gd name="T55" fmla="*/ 497 h 1487"/>
              <a:gd name="T56" fmla="*/ 637 w 1488"/>
              <a:gd name="T57" fmla="*/ 509 h 1487"/>
              <a:gd name="T58" fmla="*/ 822 w 1488"/>
              <a:gd name="T59" fmla="*/ 449 h 1487"/>
              <a:gd name="T60" fmla="*/ 885 w 1488"/>
              <a:gd name="T61" fmla="*/ 534 h 1487"/>
              <a:gd name="T62" fmla="*/ 919 w 1488"/>
              <a:gd name="T63" fmla="*/ 479 h 1487"/>
              <a:gd name="T64" fmla="*/ 987 w 1488"/>
              <a:gd name="T65" fmla="*/ 627 h 1487"/>
              <a:gd name="T66" fmla="*/ 476 w 1488"/>
              <a:gd name="T67" fmla="*/ 604 h 1487"/>
              <a:gd name="T68" fmla="*/ 499 w 1488"/>
              <a:gd name="T69" fmla="*/ 93 h 1487"/>
              <a:gd name="T70" fmla="*/ 1010 w 1488"/>
              <a:gd name="T71" fmla="*/ 116 h 1487"/>
              <a:gd name="T72" fmla="*/ 1103 w 1488"/>
              <a:gd name="T73" fmla="*/ 116 h 1487"/>
              <a:gd name="T74" fmla="*/ 499 w 1488"/>
              <a:gd name="T75" fmla="*/ 0 h 1487"/>
              <a:gd name="T76" fmla="*/ 383 w 1488"/>
              <a:gd name="T77" fmla="*/ 604 h 1487"/>
              <a:gd name="T78" fmla="*/ 987 w 1488"/>
              <a:gd name="T79" fmla="*/ 720 h 1487"/>
              <a:gd name="T80" fmla="*/ 1103 w 1488"/>
              <a:gd name="T81" fmla="*/ 116 h 1487"/>
              <a:gd name="T82" fmla="*/ 1151 w 1488"/>
              <a:gd name="T83" fmla="*/ 1010 h 1487"/>
              <a:gd name="T84" fmla="*/ 1252 w 1488"/>
              <a:gd name="T85" fmla="*/ 1044 h 1487"/>
              <a:gd name="T86" fmla="*/ 1276 w 1488"/>
              <a:gd name="T87" fmla="*/ 972 h 1487"/>
              <a:gd name="T88" fmla="*/ 959 w 1488"/>
              <a:gd name="T89" fmla="*/ 1126 h 1487"/>
              <a:gd name="T90" fmla="*/ 1149 w 1488"/>
              <a:gd name="T91" fmla="*/ 1318 h 1487"/>
              <a:gd name="T92" fmla="*/ 1294 w 1488"/>
              <a:gd name="T93" fmla="*/ 1242 h 1487"/>
              <a:gd name="T94" fmla="*/ 1232 w 1488"/>
              <a:gd name="T95" fmla="*/ 1214 h 1487"/>
              <a:gd name="T96" fmla="*/ 1044 w 1488"/>
              <a:gd name="T97" fmla="*/ 1126 h 1487"/>
              <a:gd name="T98" fmla="*/ 1394 w 1488"/>
              <a:gd name="T99" fmla="*/ 1370 h 1487"/>
              <a:gd name="T100" fmla="*/ 883 w 1488"/>
              <a:gd name="T101" fmla="*/ 1393 h 1487"/>
              <a:gd name="T102" fmla="*/ 859 w 1488"/>
              <a:gd name="T103" fmla="*/ 882 h 1487"/>
              <a:gd name="T104" fmla="*/ 1371 w 1488"/>
              <a:gd name="T105" fmla="*/ 859 h 1487"/>
              <a:gd name="T106" fmla="*/ 1394 w 1488"/>
              <a:gd name="T107" fmla="*/ 1370 h 1487"/>
              <a:gd name="T108" fmla="*/ 1371 w 1488"/>
              <a:gd name="T109" fmla="*/ 766 h 1487"/>
              <a:gd name="T110" fmla="*/ 767 w 1488"/>
              <a:gd name="T111" fmla="*/ 882 h 1487"/>
              <a:gd name="T112" fmla="*/ 883 w 1488"/>
              <a:gd name="T113" fmla="*/ 1486 h 1487"/>
              <a:gd name="T114" fmla="*/ 1487 w 1488"/>
              <a:gd name="T115" fmla="*/ 137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8" h="1487">
                <a:moveTo>
                  <a:pt x="448" y="1200"/>
                </a:moveTo>
                <a:cubicBezTo>
                  <a:pt x="448" y="1228"/>
                  <a:pt x="427" y="1240"/>
                  <a:pt x="390" y="1240"/>
                </a:cubicBezTo>
                <a:lnTo>
                  <a:pt x="293" y="1240"/>
                </a:lnTo>
                <a:lnTo>
                  <a:pt x="293" y="1159"/>
                </a:lnTo>
                <a:lnTo>
                  <a:pt x="388" y="1159"/>
                </a:lnTo>
                <a:cubicBezTo>
                  <a:pt x="430" y="1159"/>
                  <a:pt x="448" y="1174"/>
                  <a:pt x="448" y="1199"/>
                </a:cubicBezTo>
                <a:lnTo>
                  <a:pt x="448" y="1200"/>
                </a:lnTo>
                <a:close/>
                <a:moveTo>
                  <a:pt x="428" y="1051"/>
                </a:moveTo>
                <a:cubicBezTo>
                  <a:pt x="428" y="1079"/>
                  <a:pt x="405" y="1091"/>
                  <a:pt x="369" y="1091"/>
                </a:cubicBezTo>
                <a:lnTo>
                  <a:pt x="293" y="1091"/>
                </a:lnTo>
                <a:lnTo>
                  <a:pt x="293" y="1012"/>
                </a:lnTo>
                <a:lnTo>
                  <a:pt x="374" y="1012"/>
                </a:lnTo>
                <a:cubicBezTo>
                  <a:pt x="409" y="1012"/>
                  <a:pt x="428" y="1026"/>
                  <a:pt x="428" y="1050"/>
                </a:cubicBezTo>
                <a:lnTo>
                  <a:pt x="428" y="1051"/>
                </a:lnTo>
                <a:close/>
                <a:moveTo>
                  <a:pt x="530" y="1209"/>
                </a:moveTo>
                <a:cubicBezTo>
                  <a:pt x="530" y="1159"/>
                  <a:pt x="503" y="1134"/>
                  <a:pt x="460" y="1118"/>
                </a:cubicBezTo>
                <a:cubicBezTo>
                  <a:pt x="487" y="1103"/>
                  <a:pt x="509" y="1079"/>
                  <a:pt x="509" y="1038"/>
                </a:cubicBezTo>
                <a:lnTo>
                  <a:pt x="509" y="1037"/>
                </a:lnTo>
                <a:cubicBezTo>
                  <a:pt x="509" y="1011"/>
                  <a:pt x="500" y="990"/>
                  <a:pt x="483" y="973"/>
                </a:cubicBezTo>
                <a:cubicBezTo>
                  <a:pt x="462" y="952"/>
                  <a:pt x="429" y="940"/>
                  <a:pt x="386" y="940"/>
                </a:cubicBezTo>
                <a:lnTo>
                  <a:pt x="255" y="940"/>
                </a:lnTo>
                <a:cubicBezTo>
                  <a:pt x="232" y="940"/>
                  <a:pt x="214" y="958"/>
                  <a:pt x="214" y="981"/>
                </a:cubicBezTo>
                <a:lnTo>
                  <a:pt x="214" y="1271"/>
                </a:lnTo>
                <a:cubicBezTo>
                  <a:pt x="214" y="1294"/>
                  <a:pt x="232" y="1312"/>
                  <a:pt x="255" y="1312"/>
                </a:cubicBezTo>
                <a:lnTo>
                  <a:pt x="390" y="1312"/>
                </a:lnTo>
                <a:cubicBezTo>
                  <a:pt x="474" y="1312"/>
                  <a:pt x="530" y="1278"/>
                  <a:pt x="530" y="1210"/>
                </a:cubicBezTo>
                <a:lnTo>
                  <a:pt x="530" y="1209"/>
                </a:lnTo>
                <a:close/>
                <a:moveTo>
                  <a:pt x="604" y="859"/>
                </a:moveTo>
                <a:cubicBezTo>
                  <a:pt x="617" y="859"/>
                  <a:pt x="627" y="870"/>
                  <a:pt x="627" y="882"/>
                </a:cubicBezTo>
                <a:lnTo>
                  <a:pt x="627" y="1370"/>
                </a:lnTo>
                <a:cubicBezTo>
                  <a:pt x="627" y="1383"/>
                  <a:pt x="617" y="1393"/>
                  <a:pt x="604" y="1393"/>
                </a:cubicBezTo>
                <a:lnTo>
                  <a:pt x="116" y="1393"/>
                </a:lnTo>
                <a:cubicBezTo>
                  <a:pt x="103" y="1393"/>
                  <a:pt x="93" y="1383"/>
                  <a:pt x="93" y="1370"/>
                </a:cubicBezTo>
                <a:lnTo>
                  <a:pt x="93" y="882"/>
                </a:lnTo>
                <a:cubicBezTo>
                  <a:pt x="93" y="870"/>
                  <a:pt x="103" y="859"/>
                  <a:pt x="116" y="859"/>
                </a:cubicBezTo>
                <a:lnTo>
                  <a:pt x="604" y="859"/>
                </a:lnTo>
                <a:close/>
                <a:moveTo>
                  <a:pt x="116" y="766"/>
                </a:moveTo>
                <a:cubicBezTo>
                  <a:pt x="52" y="766"/>
                  <a:pt x="0" y="818"/>
                  <a:pt x="0" y="882"/>
                </a:cubicBezTo>
                <a:lnTo>
                  <a:pt x="0" y="1370"/>
                </a:lnTo>
                <a:cubicBezTo>
                  <a:pt x="0" y="1434"/>
                  <a:pt x="52" y="1486"/>
                  <a:pt x="116" y="1486"/>
                </a:cubicBezTo>
                <a:lnTo>
                  <a:pt x="604" y="1486"/>
                </a:lnTo>
                <a:cubicBezTo>
                  <a:pt x="668" y="1486"/>
                  <a:pt x="720" y="1434"/>
                  <a:pt x="720" y="1370"/>
                </a:cubicBezTo>
                <a:lnTo>
                  <a:pt x="720" y="882"/>
                </a:lnTo>
                <a:cubicBezTo>
                  <a:pt x="720" y="818"/>
                  <a:pt x="668" y="766"/>
                  <a:pt x="604" y="766"/>
                </a:cubicBezTo>
                <a:lnTo>
                  <a:pt x="116" y="766"/>
                </a:lnTo>
                <a:close/>
                <a:moveTo>
                  <a:pt x="793" y="379"/>
                </a:moveTo>
                <a:lnTo>
                  <a:pt x="692" y="379"/>
                </a:lnTo>
                <a:lnTo>
                  <a:pt x="743" y="259"/>
                </a:lnTo>
                <a:lnTo>
                  <a:pt x="793" y="379"/>
                </a:lnTo>
                <a:close/>
                <a:moveTo>
                  <a:pt x="919" y="479"/>
                </a:moveTo>
                <a:lnTo>
                  <a:pt x="792" y="194"/>
                </a:lnTo>
                <a:cubicBezTo>
                  <a:pt x="784" y="174"/>
                  <a:pt x="768" y="162"/>
                  <a:pt x="746" y="162"/>
                </a:cubicBezTo>
                <a:lnTo>
                  <a:pt x="742" y="162"/>
                </a:lnTo>
                <a:cubicBezTo>
                  <a:pt x="720" y="162"/>
                  <a:pt x="704" y="174"/>
                  <a:pt x="695" y="194"/>
                </a:cubicBezTo>
                <a:lnTo>
                  <a:pt x="568" y="479"/>
                </a:lnTo>
                <a:cubicBezTo>
                  <a:pt x="566" y="485"/>
                  <a:pt x="564" y="491"/>
                  <a:pt x="564" y="497"/>
                </a:cubicBezTo>
                <a:cubicBezTo>
                  <a:pt x="564" y="517"/>
                  <a:pt x="580" y="534"/>
                  <a:pt x="601" y="534"/>
                </a:cubicBezTo>
                <a:cubicBezTo>
                  <a:pt x="617" y="534"/>
                  <a:pt x="631" y="525"/>
                  <a:pt x="637" y="509"/>
                </a:cubicBezTo>
                <a:lnTo>
                  <a:pt x="663" y="449"/>
                </a:lnTo>
                <a:lnTo>
                  <a:pt x="822" y="449"/>
                </a:lnTo>
                <a:lnTo>
                  <a:pt x="847" y="506"/>
                </a:lnTo>
                <a:cubicBezTo>
                  <a:pt x="854" y="523"/>
                  <a:pt x="866" y="534"/>
                  <a:pt x="885" y="534"/>
                </a:cubicBezTo>
                <a:cubicBezTo>
                  <a:pt x="906" y="534"/>
                  <a:pt x="923" y="517"/>
                  <a:pt x="923" y="495"/>
                </a:cubicBezTo>
                <a:cubicBezTo>
                  <a:pt x="923" y="490"/>
                  <a:pt x="921" y="485"/>
                  <a:pt x="919" y="479"/>
                </a:cubicBezTo>
                <a:close/>
                <a:moveTo>
                  <a:pt x="1010" y="604"/>
                </a:moveTo>
                <a:cubicBezTo>
                  <a:pt x="1010" y="616"/>
                  <a:pt x="1000" y="627"/>
                  <a:pt x="987" y="627"/>
                </a:cubicBezTo>
                <a:lnTo>
                  <a:pt x="499" y="627"/>
                </a:lnTo>
                <a:cubicBezTo>
                  <a:pt x="487" y="627"/>
                  <a:pt x="476" y="616"/>
                  <a:pt x="476" y="604"/>
                </a:cubicBezTo>
                <a:lnTo>
                  <a:pt x="476" y="116"/>
                </a:lnTo>
                <a:cubicBezTo>
                  <a:pt x="476" y="103"/>
                  <a:pt x="487" y="93"/>
                  <a:pt x="499" y="93"/>
                </a:cubicBezTo>
                <a:lnTo>
                  <a:pt x="987" y="93"/>
                </a:lnTo>
                <a:cubicBezTo>
                  <a:pt x="1000" y="93"/>
                  <a:pt x="1010" y="103"/>
                  <a:pt x="1010" y="116"/>
                </a:cubicBezTo>
                <a:lnTo>
                  <a:pt x="1010" y="604"/>
                </a:lnTo>
                <a:close/>
                <a:moveTo>
                  <a:pt x="1103" y="116"/>
                </a:moveTo>
                <a:cubicBezTo>
                  <a:pt x="1103" y="52"/>
                  <a:pt x="1051" y="0"/>
                  <a:pt x="987" y="0"/>
                </a:cubicBezTo>
                <a:lnTo>
                  <a:pt x="499" y="0"/>
                </a:lnTo>
                <a:cubicBezTo>
                  <a:pt x="435" y="0"/>
                  <a:pt x="383" y="52"/>
                  <a:pt x="383" y="116"/>
                </a:cubicBezTo>
                <a:lnTo>
                  <a:pt x="383" y="604"/>
                </a:lnTo>
                <a:cubicBezTo>
                  <a:pt x="383" y="668"/>
                  <a:pt x="435" y="720"/>
                  <a:pt x="499" y="720"/>
                </a:cubicBezTo>
                <a:lnTo>
                  <a:pt x="987" y="720"/>
                </a:lnTo>
                <a:cubicBezTo>
                  <a:pt x="1051" y="720"/>
                  <a:pt x="1103" y="668"/>
                  <a:pt x="1103" y="604"/>
                </a:cubicBezTo>
                <a:lnTo>
                  <a:pt x="1103" y="116"/>
                </a:lnTo>
                <a:close/>
                <a:moveTo>
                  <a:pt x="1044" y="1125"/>
                </a:moveTo>
                <a:cubicBezTo>
                  <a:pt x="1044" y="1062"/>
                  <a:pt x="1089" y="1010"/>
                  <a:pt x="1151" y="1010"/>
                </a:cubicBezTo>
                <a:cubicBezTo>
                  <a:pt x="1181" y="1010"/>
                  <a:pt x="1204" y="1019"/>
                  <a:pt x="1227" y="1036"/>
                </a:cubicBezTo>
                <a:cubicBezTo>
                  <a:pt x="1233" y="1040"/>
                  <a:pt x="1240" y="1044"/>
                  <a:pt x="1252" y="1044"/>
                </a:cubicBezTo>
                <a:cubicBezTo>
                  <a:pt x="1274" y="1044"/>
                  <a:pt x="1292" y="1027"/>
                  <a:pt x="1292" y="1004"/>
                </a:cubicBezTo>
                <a:cubicBezTo>
                  <a:pt x="1292" y="990"/>
                  <a:pt x="1284" y="978"/>
                  <a:pt x="1276" y="972"/>
                </a:cubicBezTo>
                <a:cubicBezTo>
                  <a:pt x="1245" y="949"/>
                  <a:pt x="1208" y="935"/>
                  <a:pt x="1152" y="935"/>
                </a:cubicBezTo>
                <a:cubicBezTo>
                  <a:pt x="1038" y="935"/>
                  <a:pt x="959" y="1021"/>
                  <a:pt x="959" y="1126"/>
                </a:cubicBezTo>
                <a:lnTo>
                  <a:pt x="959" y="1127"/>
                </a:lnTo>
                <a:cubicBezTo>
                  <a:pt x="959" y="1234"/>
                  <a:pt x="1040" y="1318"/>
                  <a:pt x="1149" y="1318"/>
                </a:cubicBezTo>
                <a:cubicBezTo>
                  <a:pt x="1208" y="1318"/>
                  <a:pt x="1247" y="1300"/>
                  <a:pt x="1281" y="1271"/>
                </a:cubicBezTo>
                <a:cubicBezTo>
                  <a:pt x="1288" y="1265"/>
                  <a:pt x="1294" y="1255"/>
                  <a:pt x="1294" y="1242"/>
                </a:cubicBezTo>
                <a:cubicBezTo>
                  <a:pt x="1294" y="1222"/>
                  <a:pt x="1277" y="1205"/>
                  <a:pt x="1256" y="1205"/>
                </a:cubicBezTo>
                <a:cubicBezTo>
                  <a:pt x="1247" y="1205"/>
                  <a:pt x="1238" y="1208"/>
                  <a:pt x="1232" y="1214"/>
                </a:cubicBezTo>
                <a:cubicBezTo>
                  <a:pt x="1209" y="1232"/>
                  <a:pt x="1186" y="1243"/>
                  <a:pt x="1151" y="1243"/>
                </a:cubicBezTo>
                <a:cubicBezTo>
                  <a:pt x="1088" y="1243"/>
                  <a:pt x="1044" y="1190"/>
                  <a:pt x="1044" y="1126"/>
                </a:cubicBezTo>
                <a:lnTo>
                  <a:pt x="1044" y="1125"/>
                </a:lnTo>
                <a:close/>
                <a:moveTo>
                  <a:pt x="1394" y="1370"/>
                </a:moveTo>
                <a:cubicBezTo>
                  <a:pt x="1394" y="1383"/>
                  <a:pt x="1383" y="1393"/>
                  <a:pt x="1371" y="1393"/>
                </a:cubicBezTo>
                <a:lnTo>
                  <a:pt x="883" y="1393"/>
                </a:lnTo>
                <a:cubicBezTo>
                  <a:pt x="870" y="1393"/>
                  <a:pt x="859" y="1383"/>
                  <a:pt x="859" y="1370"/>
                </a:cubicBezTo>
                <a:lnTo>
                  <a:pt x="859" y="882"/>
                </a:lnTo>
                <a:cubicBezTo>
                  <a:pt x="859" y="870"/>
                  <a:pt x="870" y="859"/>
                  <a:pt x="883" y="859"/>
                </a:cubicBezTo>
                <a:lnTo>
                  <a:pt x="1371" y="859"/>
                </a:lnTo>
                <a:cubicBezTo>
                  <a:pt x="1383" y="859"/>
                  <a:pt x="1394" y="870"/>
                  <a:pt x="1394" y="882"/>
                </a:cubicBezTo>
                <a:lnTo>
                  <a:pt x="1394" y="1370"/>
                </a:lnTo>
                <a:close/>
                <a:moveTo>
                  <a:pt x="1487" y="882"/>
                </a:moveTo>
                <a:cubicBezTo>
                  <a:pt x="1487" y="818"/>
                  <a:pt x="1435" y="766"/>
                  <a:pt x="1371" y="766"/>
                </a:cubicBezTo>
                <a:lnTo>
                  <a:pt x="883" y="766"/>
                </a:lnTo>
                <a:cubicBezTo>
                  <a:pt x="819" y="766"/>
                  <a:pt x="767" y="818"/>
                  <a:pt x="767" y="882"/>
                </a:cubicBezTo>
                <a:lnTo>
                  <a:pt x="767" y="1370"/>
                </a:lnTo>
                <a:cubicBezTo>
                  <a:pt x="767" y="1434"/>
                  <a:pt x="819" y="1486"/>
                  <a:pt x="883" y="1486"/>
                </a:cubicBezTo>
                <a:lnTo>
                  <a:pt x="1371" y="1486"/>
                </a:lnTo>
                <a:cubicBezTo>
                  <a:pt x="1435" y="1486"/>
                  <a:pt x="1487" y="1434"/>
                  <a:pt x="1487" y="1370"/>
                </a:cubicBezTo>
                <a:lnTo>
                  <a:pt x="1487" y="8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7" name="Freeform 26"/>
          <p:cNvSpPr>
            <a:spLocks noChangeArrowheads="1"/>
          </p:cNvSpPr>
          <p:nvPr/>
        </p:nvSpPr>
        <p:spPr bwMode="auto">
          <a:xfrm>
            <a:off x="9237968" y="574376"/>
            <a:ext cx="660444" cy="622383"/>
          </a:xfrm>
          <a:custGeom>
            <a:avLst/>
            <a:gdLst>
              <a:gd name="T0" fmla="*/ 1067 w 1299"/>
              <a:gd name="T1" fmla="*/ 982 h 1224"/>
              <a:gd name="T2" fmla="*/ 0 w 1299"/>
              <a:gd name="T3" fmla="*/ 982 h 1224"/>
              <a:gd name="T4" fmla="*/ 0 w 1299"/>
              <a:gd name="T5" fmla="*/ 1145 h 1224"/>
              <a:gd name="T6" fmla="*/ 1067 w 1299"/>
              <a:gd name="T7" fmla="*/ 1145 h 1224"/>
              <a:gd name="T8" fmla="*/ 1067 w 1299"/>
              <a:gd name="T9" fmla="*/ 1223 h 1224"/>
              <a:gd name="T10" fmla="*/ 1298 w 1299"/>
              <a:gd name="T11" fmla="*/ 1064 h 1224"/>
              <a:gd name="T12" fmla="*/ 1067 w 1299"/>
              <a:gd name="T13" fmla="*/ 904 h 1224"/>
              <a:gd name="T14" fmla="*/ 1067 w 1299"/>
              <a:gd name="T15" fmla="*/ 982 h 1224"/>
              <a:gd name="T16" fmla="*/ 273 w 1299"/>
              <a:gd name="T17" fmla="*/ 319 h 1224"/>
              <a:gd name="T18" fmla="*/ 504 w 1299"/>
              <a:gd name="T19" fmla="*/ 160 h 1224"/>
              <a:gd name="T20" fmla="*/ 273 w 1299"/>
              <a:gd name="T21" fmla="*/ 0 h 1224"/>
              <a:gd name="T22" fmla="*/ 273 w 1299"/>
              <a:gd name="T23" fmla="*/ 78 h 1224"/>
              <a:gd name="T24" fmla="*/ 0 w 1299"/>
              <a:gd name="T25" fmla="*/ 78 h 1224"/>
              <a:gd name="T26" fmla="*/ 0 w 1299"/>
              <a:gd name="T27" fmla="*/ 241 h 1224"/>
              <a:gd name="T28" fmla="*/ 273 w 1299"/>
              <a:gd name="T29" fmla="*/ 241 h 1224"/>
              <a:gd name="T30" fmla="*/ 273 w 1299"/>
              <a:gd name="T31" fmla="*/ 319 h 1224"/>
              <a:gd name="T32" fmla="*/ 596 w 1299"/>
              <a:gd name="T33" fmla="*/ 610 h 1224"/>
              <a:gd name="T34" fmla="*/ 828 w 1299"/>
              <a:gd name="T35" fmla="*/ 450 h 1224"/>
              <a:gd name="T36" fmla="*/ 596 w 1299"/>
              <a:gd name="T37" fmla="*/ 291 h 1224"/>
              <a:gd name="T38" fmla="*/ 596 w 1299"/>
              <a:gd name="T39" fmla="*/ 369 h 1224"/>
              <a:gd name="T40" fmla="*/ 0 w 1299"/>
              <a:gd name="T41" fmla="*/ 369 h 1224"/>
              <a:gd name="T42" fmla="*/ 0 w 1299"/>
              <a:gd name="T43" fmla="*/ 532 h 1224"/>
              <a:gd name="T44" fmla="*/ 596 w 1299"/>
              <a:gd name="T45" fmla="*/ 532 h 1224"/>
              <a:gd name="T46" fmla="*/ 596 w 1299"/>
              <a:gd name="T47" fmla="*/ 610 h 1224"/>
              <a:gd name="T48" fmla="*/ 846 w 1299"/>
              <a:gd name="T49" fmla="*/ 912 h 1224"/>
              <a:gd name="T50" fmla="*/ 1078 w 1299"/>
              <a:gd name="T51" fmla="*/ 752 h 1224"/>
              <a:gd name="T52" fmla="*/ 846 w 1299"/>
              <a:gd name="T53" fmla="*/ 593 h 1224"/>
              <a:gd name="T54" fmla="*/ 846 w 1299"/>
              <a:gd name="T55" fmla="*/ 671 h 1224"/>
              <a:gd name="T56" fmla="*/ 0 w 1299"/>
              <a:gd name="T57" fmla="*/ 671 h 1224"/>
              <a:gd name="T58" fmla="*/ 0 w 1299"/>
              <a:gd name="T59" fmla="*/ 834 h 1224"/>
              <a:gd name="T60" fmla="*/ 846 w 1299"/>
              <a:gd name="T61" fmla="*/ 834 h 1224"/>
              <a:gd name="T62" fmla="*/ 846 w 1299"/>
              <a:gd name="T63" fmla="*/ 912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9" h="1224">
                <a:moveTo>
                  <a:pt x="1067" y="982"/>
                </a:moveTo>
                <a:lnTo>
                  <a:pt x="0" y="982"/>
                </a:lnTo>
                <a:lnTo>
                  <a:pt x="0" y="1145"/>
                </a:lnTo>
                <a:lnTo>
                  <a:pt x="1067" y="1145"/>
                </a:lnTo>
                <a:lnTo>
                  <a:pt x="1067" y="1223"/>
                </a:lnTo>
                <a:lnTo>
                  <a:pt x="1298" y="1064"/>
                </a:lnTo>
                <a:lnTo>
                  <a:pt x="1067" y="904"/>
                </a:lnTo>
                <a:lnTo>
                  <a:pt x="1067" y="982"/>
                </a:lnTo>
                <a:close/>
                <a:moveTo>
                  <a:pt x="273" y="319"/>
                </a:moveTo>
                <a:lnTo>
                  <a:pt x="504" y="160"/>
                </a:lnTo>
                <a:lnTo>
                  <a:pt x="273" y="0"/>
                </a:lnTo>
                <a:lnTo>
                  <a:pt x="273" y="78"/>
                </a:lnTo>
                <a:lnTo>
                  <a:pt x="0" y="78"/>
                </a:lnTo>
                <a:lnTo>
                  <a:pt x="0" y="241"/>
                </a:lnTo>
                <a:lnTo>
                  <a:pt x="273" y="241"/>
                </a:lnTo>
                <a:lnTo>
                  <a:pt x="273" y="319"/>
                </a:lnTo>
                <a:close/>
                <a:moveTo>
                  <a:pt x="596" y="610"/>
                </a:moveTo>
                <a:lnTo>
                  <a:pt x="828" y="450"/>
                </a:lnTo>
                <a:lnTo>
                  <a:pt x="596" y="291"/>
                </a:lnTo>
                <a:lnTo>
                  <a:pt x="596" y="369"/>
                </a:lnTo>
                <a:lnTo>
                  <a:pt x="0" y="369"/>
                </a:lnTo>
                <a:lnTo>
                  <a:pt x="0" y="532"/>
                </a:lnTo>
                <a:lnTo>
                  <a:pt x="596" y="532"/>
                </a:lnTo>
                <a:lnTo>
                  <a:pt x="596" y="610"/>
                </a:lnTo>
                <a:close/>
                <a:moveTo>
                  <a:pt x="846" y="912"/>
                </a:moveTo>
                <a:lnTo>
                  <a:pt x="1078" y="752"/>
                </a:lnTo>
                <a:lnTo>
                  <a:pt x="846" y="593"/>
                </a:lnTo>
                <a:lnTo>
                  <a:pt x="846" y="671"/>
                </a:lnTo>
                <a:lnTo>
                  <a:pt x="0" y="671"/>
                </a:lnTo>
                <a:lnTo>
                  <a:pt x="0" y="834"/>
                </a:lnTo>
                <a:lnTo>
                  <a:pt x="846" y="834"/>
                </a:lnTo>
                <a:lnTo>
                  <a:pt x="846" y="91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9" name="Freeform 29"/>
          <p:cNvSpPr>
            <a:spLocks noChangeArrowheads="1"/>
          </p:cNvSpPr>
          <p:nvPr/>
        </p:nvSpPr>
        <p:spPr bwMode="auto">
          <a:xfrm>
            <a:off x="3566190" y="2196502"/>
            <a:ext cx="838873" cy="652024"/>
          </a:xfrm>
          <a:custGeom>
            <a:avLst/>
            <a:gdLst>
              <a:gd name="T0" fmla="*/ 1529 w 1899"/>
              <a:gd name="T1" fmla="*/ 780 h 1478"/>
              <a:gd name="T2" fmla="*/ 1563 w 1899"/>
              <a:gd name="T3" fmla="*/ 792 h 1478"/>
              <a:gd name="T4" fmla="*/ 1561 w 1899"/>
              <a:gd name="T5" fmla="*/ 311 h 1478"/>
              <a:gd name="T6" fmla="*/ 1539 w 1899"/>
              <a:gd name="T7" fmla="*/ 358 h 1478"/>
              <a:gd name="T8" fmla="*/ 1541 w 1899"/>
              <a:gd name="T9" fmla="*/ 746 h 1478"/>
              <a:gd name="T10" fmla="*/ 314 w 1899"/>
              <a:gd name="T11" fmla="*/ 1370 h 1478"/>
              <a:gd name="T12" fmla="*/ 462 w 1899"/>
              <a:gd name="T13" fmla="*/ 1186 h 1478"/>
              <a:gd name="T14" fmla="*/ 504 w 1899"/>
              <a:gd name="T15" fmla="*/ 854 h 1478"/>
              <a:gd name="T16" fmla="*/ 235 w 1899"/>
              <a:gd name="T17" fmla="*/ 854 h 1478"/>
              <a:gd name="T18" fmla="*/ 141 w 1899"/>
              <a:gd name="T19" fmla="*/ 369 h 1478"/>
              <a:gd name="T20" fmla="*/ 141 w 1899"/>
              <a:gd name="T21" fmla="*/ 735 h 1478"/>
              <a:gd name="T22" fmla="*/ 579 w 1899"/>
              <a:gd name="T23" fmla="*/ 376 h 1478"/>
              <a:gd name="T24" fmla="*/ 252 w 1899"/>
              <a:gd name="T25" fmla="*/ 303 h 1478"/>
              <a:gd name="T26" fmla="*/ 179 w 1899"/>
              <a:gd name="T27" fmla="*/ 727 h 1478"/>
              <a:gd name="T28" fmla="*/ 506 w 1899"/>
              <a:gd name="T29" fmla="*/ 800 h 1478"/>
              <a:gd name="T30" fmla="*/ 579 w 1899"/>
              <a:gd name="T31" fmla="*/ 376 h 1478"/>
              <a:gd name="T32" fmla="*/ 1223 w 1899"/>
              <a:gd name="T33" fmla="*/ 1034 h 1478"/>
              <a:gd name="T34" fmla="*/ 1223 w 1899"/>
              <a:gd name="T35" fmla="*/ 69 h 1478"/>
              <a:gd name="T36" fmla="*/ 612 w 1899"/>
              <a:gd name="T37" fmla="*/ 337 h 1478"/>
              <a:gd name="T38" fmla="*/ 612 w 1899"/>
              <a:gd name="T39" fmla="*/ 766 h 1478"/>
              <a:gd name="T40" fmla="*/ 1341 w 1899"/>
              <a:gd name="T41" fmla="*/ 73 h 1478"/>
              <a:gd name="T42" fmla="*/ 1244 w 1899"/>
              <a:gd name="T43" fmla="*/ 73 h 1478"/>
              <a:gd name="T44" fmla="*/ 1293 w 1899"/>
              <a:gd name="T45" fmla="*/ 1104 h 1478"/>
              <a:gd name="T46" fmla="*/ 1341 w 1899"/>
              <a:gd name="T47" fmla="*/ 73 h 1478"/>
              <a:gd name="T48" fmla="*/ 1363 w 1899"/>
              <a:gd name="T49" fmla="*/ 686 h 1478"/>
              <a:gd name="T50" fmla="*/ 1363 w 1899"/>
              <a:gd name="T51" fmla="*/ 418 h 1478"/>
              <a:gd name="T52" fmla="*/ 1737 w 1899"/>
              <a:gd name="T53" fmla="*/ 553 h 1478"/>
              <a:gd name="T54" fmla="*/ 1530 w 1899"/>
              <a:gd name="T55" fmla="*/ 909 h 1478"/>
              <a:gd name="T56" fmla="*/ 1564 w 1899"/>
              <a:gd name="T57" fmla="*/ 923 h 1478"/>
              <a:gd name="T58" fmla="*/ 1560 w 1899"/>
              <a:gd name="T59" fmla="*/ 181 h 1478"/>
              <a:gd name="T60" fmla="*/ 1541 w 1899"/>
              <a:gd name="T61" fmla="*/ 229 h 1478"/>
              <a:gd name="T62" fmla="*/ 1526 w 1899"/>
              <a:gd name="T63" fmla="*/ 64 h 1478"/>
              <a:gd name="T64" fmla="*/ 1846 w 1899"/>
              <a:gd name="T65" fmla="*/ 553 h 1478"/>
              <a:gd name="T66" fmla="*/ 1531 w 1899"/>
              <a:gd name="T67" fmla="*/ 1040 h 1478"/>
              <a:gd name="T68" fmla="*/ 1565 w 1899"/>
              <a:gd name="T69" fmla="*/ 1055 h 1478"/>
              <a:gd name="T70" fmla="*/ 1559 w 1899"/>
              <a:gd name="T71" fmla="*/ 48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9" h="1478">
                <a:moveTo>
                  <a:pt x="1541" y="746"/>
                </a:moveTo>
                <a:cubicBezTo>
                  <a:pt x="1528" y="752"/>
                  <a:pt x="1523" y="768"/>
                  <a:pt x="1529" y="780"/>
                </a:cubicBezTo>
                <a:cubicBezTo>
                  <a:pt x="1533" y="790"/>
                  <a:pt x="1543" y="795"/>
                  <a:pt x="1552" y="795"/>
                </a:cubicBezTo>
                <a:cubicBezTo>
                  <a:pt x="1556" y="795"/>
                  <a:pt x="1560" y="794"/>
                  <a:pt x="1563" y="792"/>
                </a:cubicBezTo>
                <a:cubicBezTo>
                  <a:pt x="1637" y="756"/>
                  <a:pt x="1687" y="660"/>
                  <a:pt x="1687" y="552"/>
                </a:cubicBezTo>
                <a:cubicBezTo>
                  <a:pt x="1687" y="443"/>
                  <a:pt x="1636" y="346"/>
                  <a:pt x="1561" y="311"/>
                </a:cubicBezTo>
                <a:cubicBezTo>
                  <a:pt x="1548" y="305"/>
                  <a:pt x="1533" y="311"/>
                  <a:pt x="1527" y="324"/>
                </a:cubicBezTo>
                <a:cubicBezTo>
                  <a:pt x="1521" y="336"/>
                  <a:pt x="1526" y="352"/>
                  <a:pt x="1539" y="358"/>
                </a:cubicBezTo>
                <a:cubicBezTo>
                  <a:pt x="1596" y="384"/>
                  <a:pt x="1635" y="464"/>
                  <a:pt x="1635" y="552"/>
                </a:cubicBezTo>
                <a:cubicBezTo>
                  <a:pt x="1635" y="640"/>
                  <a:pt x="1597" y="718"/>
                  <a:pt x="1541" y="746"/>
                </a:cubicBezTo>
                <a:close/>
                <a:moveTo>
                  <a:pt x="275" y="979"/>
                </a:moveTo>
                <a:cubicBezTo>
                  <a:pt x="273" y="1100"/>
                  <a:pt x="285" y="1291"/>
                  <a:pt x="314" y="1370"/>
                </a:cubicBezTo>
                <a:cubicBezTo>
                  <a:pt x="343" y="1449"/>
                  <a:pt x="416" y="1477"/>
                  <a:pt x="465" y="1433"/>
                </a:cubicBezTo>
                <a:cubicBezTo>
                  <a:pt x="515" y="1388"/>
                  <a:pt x="482" y="1306"/>
                  <a:pt x="462" y="1186"/>
                </a:cubicBezTo>
                <a:cubicBezTo>
                  <a:pt x="443" y="1065"/>
                  <a:pt x="454" y="964"/>
                  <a:pt x="455" y="926"/>
                </a:cubicBezTo>
                <a:cubicBezTo>
                  <a:pt x="456" y="888"/>
                  <a:pt x="504" y="876"/>
                  <a:pt x="504" y="854"/>
                </a:cubicBezTo>
                <a:cubicBezTo>
                  <a:pt x="504" y="832"/>
                  <a:pt x="504" y="832"/>
                  <a:pt x="367" y="832"/>
                </a:cubicBezTo>
                <a:cubicBezTo>
                  <a:pt x="230" y="832"/>
                  <a:pt x="235" y="827"/>
                  <a:pt x="235" y="854"/>
                </a:cubicBezTo>
                <a:cubicBezTo>
                  <a:pt x="235" y="886"/>
                  <a:pt x="276" y="858"/>
                  <a:pt x="275" y="979"/>
                </a:cubicBezTo>
                <a:close/>
                <a:moveTo>
                  <a:pt x="141" y="369"/>
                </a:moveTo>
                <a:cubicBezTo>
                  <a:pt x="63" y="369"/>
                  <a:pt x="0" y="451"/>
                  <a:pt x="0" y="552"/>
                </a:cubicBezTo>
                <a:cubicBezTo>
                  <a:pt x="0" y="653"/>
                  <a:pt x="63" y="735"/>
                  <a:pt x="141" y="735"/>
                </a:cubicBezTo>
                <a:lnTo>
                  <a:pt x="141" y="369"/>
                </a:lnTo>
                <a:close/>
                <a:moveTo>
                  <a:pt x="579" y="376"/>
                </a:moveTo>
                <a:cubicBezTo>
                  <a:pt x="579" y="336"/>
                  <a:pt x="546" y="303"/>
                  <a:pt x="506" y="303"/>
                </a:cubicBezTo>
                <a:lnTo>
                  <a:pt x="252" y="303"/>
                </a:lnTo>
                <a:cubicBezTo>
                  <a:pt x="212" y="303"/>
                  <a:pt x="179" y="336"/>
                  <a:pt x="179" y="376"/>
                </a:cubicBezTo>
                <a:lnTo>
                  <a:pt x="179" y="727"/>
                </a:lnTo>
                <a:cubicBezTo>
                  <a:pt x="179" y="767"/>
                  <a:pt x="212" y="800"/>
                  <a:pt x="252" y="800"/>
                </a:cubicBezTo>
                <a:lnTo>
                  <a:pt x="506" y="800"/>
                </a:lnTo>
                <a:cubicBezTo>
                  <a:pt x="546" y="800"/>
                  <a:pt x="579" y="767"/>
                  <a:pt x="579" y="727"/>
                </a:cubicBezTo>
                <a:lnTo>
                  <a:pt x="579" y="376"/>
                </a:lnTo>
                <a:close/>
                <a:moveTo>
                  <a:pt x="686" y="766"/>
                </a:moveTo>
                <a:lnTo>
                  <a:pt x="1223" y="1034"/>
                </a:lnTo>
                <a:lnTo>
                  <a:pt x="1223" y="552"/>
                </a:lnTo>
                <a:lnTo>
                  <a:pt x="1223" y="69"/>
                </a:lnTo>
                <a:lnTo>
                  <a:pt x="686" y="337"/>
                </a:lnTo>
                <a:lnTo>
                  <a:pt x="612" y="337"/>
                </a:lnTo>
                <a:lnTo>
                  <a:pt x="612" y="552"/>
                </a:lnTo>
                <a:lnTo>
                  <a:pt x="612" y="766"/>
                </a:lnTo>
                <a:lnTo>
                  <a:pt x="686" y="766"/>
                </a:lnTo>
                <a:close/>
                <a:moveTo>
                  <a:pt x="1341" y="73"/>
                </a:moveTo>
                <a:cubicBezTo>
                  <a:pt x="1341" y="33"/>
                  <a:pt x="1319" y="0"/>
                  <a:pt x="1293" y="0"/>
                </a:cubicBezTo>
                <a:cubicBezTo>
                  <a:pt x="1266" y="0"/>
                  <a:pt x="1244" y="33"/>
                  <a:pt x="1244" y="73"/>
                </a:cubicBezTo>
                <a:lnTo>
                  <a:pt x="1244" y="1031"/>
                </a:lnTo>
                <a:cubicBezTo>
                  <a:pt x="1244" y="1071"/>
                  <a:pt x="1266" y="1104"/>
                  <a:pt x="1293" y="1104"/>
                </a:cubicBezTo>
                <a:cubicBezTo>
                  <a:pt x="1319" y="1104"/>
                  <a:pt x="1341" y="1071"/>
                  <a:pt x="1341" y="1031"/>
                </a:cubicBezTo>
                <a:lnTo>
                  <a:pt x="1341" y="73"/>
                </a:lnTo>
                <a:close/>
                <a:moveTo>
                  <a:pt x="1363" y="418"/>
                </a:moveTo>
                <a:lnTo>
                  <a:pt x="1363" y="686"/>
                </a:lnTo>
                <a:cubicBezTo>
                  <a:pt x="1420" y="686"/>
                  <a:pt x="1466" y="626"/>
                  <a:pt x="1466" y="552"/>
                </a:cubicBezTo>
                <a:cubicBezTo>
                  <a:pt x="1466" y="478"/>
                  <a:pt x="1420" y="418"/>
                  <a:pt x="1363" y="418"/>
                </a:cubicBezTo>
                <a:close/>
                <a:moveTo>
                  <a:pt x="1541" y="229"/>
                </a:moveTo>
                <a:cubicBezTo>
                  <a:pt x="1658" y="275"/>
                  <a:pt x="1737" y="405"/>
                  <a:pt x="1737" y="553"/>
                </a:cubicBezTo>
                <a:cubicBezTo>
                  <a:pt x="1737" y="698"/>
                  <a:pt x="1659" y="828"/>
                  <a:pt x="1544" y="875"/>
                </a:cubicBezTo>
                <a:cubicBezTo>
                  <a:pt x="1531" y="880"/>
                  <a:pt x="1524" y="895"/>
                  <a:pt x="1530" y="909"/>
                </a:cubicBezTo>
                <a:cubicBezTo>
                  <a:pt x="1534" y="919"/>
                  <a:pt x="1544" y="925"/>
                  <a:pt x="1554" y="925"/>
                </a:cubicBezTo>
                <a:cubicBezTo>
                  <a:pt x="1557" y="925"/>
                  <a:pt x="1560" y="924"/>
                  <a:pt x="1564" y="923"/>
                </a:cubicBezTo>
                <a:cubicBezTo>
                  <a:pt x="1698" y="868"/>
                  <a:pt x="1788" y="719"/>
                  <a:pt x="1788" y="552"/>
                </a:cubicBezTo>
                <a:cubicBezTo>
                  <a:pt x="1788" y="384"/>
                  <a:pt x="1696" y="234"/>
                  <a:pt x="1560" y="181"/>
                </a:cubicBezTo>
                <a:cubicBezTo>
                  <a:pt x="1546" y="175"/>
                  <a:pt x="1531" y="182"/>
                  <a:pt x="1526" y="195"/>
                </a:cubicBezTo>
                <a:cubicBezTo>
                  <a:pt x="1521" y="209"/>
                  <a:pt x="1527" y="224"/>
                  <a:pt x="1541" y="229"/>
                </a:cubicBezTo>
                <a:close/>
                <a:moveTo>
                  <a:pt x="1559" y="48"/>
                </a:moveTo>
                <a:cubicBezTo>
                  <a:pt x="1545" y="44"/>
                  <a:pt x="1531" y="51"/>
                  <a:pt x="1526" y="64"/>
                </a:cubicBezTo>
                <a:cubicBezTo>
                  <a:pt x="1521" y="78"/>
                  <a:pt x="1528" y="92"/>
                  <a:pt x="1541" y="97"/>
                </a:cubicBezTo>
                <a:cubicBezTo>
                  <a:pt x="1724" y="162"/>
                  <a:pt x="1846" y="345"/>
                  <a:pt x="1846" y="553"/>
                </a:cubicBezTo>
                <a:cubicBezTo>
                  <a:pt x="1846" y="758"/>
                  <a:pt x="1726" y="940"/>
                  <a:pt x="1547" y="1007"/>
                </a:cubicBezTo>
                <a:cubicBezTo>
                  <a:pt x="1533" y="1012"/>
                  <a:pt x="1527" y="1026"/>
                  <a:pt x="1531" y="1040"/>
                </a:cubicBezTo>
                <a:cubicBezTo>
                  <a:pt x="1535" y="1050"/>
                  <a:pt x="1545" y="1057"/>
                  <a:pt x="1556" y="1057"/>
                </a:cubicBezTo>
                <a:cubicBezTo>
                  <a:pt x="1559" y="1057"/>
                  <a:pt x="1562" y="1056"/>
                  <a:pt x="1565" y="1055"/>
                </a:cubicBezTo>
                <a:cubicBezTo>
                  <a:pt x="1764" y="981"/>
                  <a:pt x="1898" y="779"/>
                  <a:pt x="1898" y="553"/>
                </a:cubicBezTo>
                <a:cubicBezTo>
                  <a:pt x="1898" y="323"/>
                  <a:pt x="1762" y="121"/>
                  <a:pt x="1559" y="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30"/>
          <p:cNvSpPr>
            <a:spLocks noChangeArrowheads="1"/>
          </p:cNvSpPr>
          <p:nvPr/>
        </p:nvSpPr>
        <p:spPr bwMode="auto">
          <a:xfrm>
            <a:off x="4975264" y="2130152"/>
            <a:ext cx="780803" cy="736570"/>
          </a:xfrm>
          <a:custGeom>
            <a:avLst/>
            <a:gdLst>
              <a:gd name="T0" fmla="*/ 1687 w 1792"/>
              <a:gd name="T1" fmla="*/ 0 h 1691"/>
              <a:gd name="T2" fmla="*/ 1359 w 1792"/>
              <a:gd name="T3" fmla="*/ 0 h 1691"/>
              <a:gd name="T4" fmla="*/ 1273 w 1792"/>
              <a:gd name="T5" fmla="*/ 86 h 1691"/>
              <a:gd name="T6" fmla="*/ 1359 w 1792"/>
              <a:gd name="T7" fmla="*/ 171 h 1691"/>
              <a:gd name="T8" fmla="*/ 1394 w 1792"/>
              <a:gd name="T9" fmla="*/ 171 h 1691"/>
              <a:gd name="T10" fmla="*/ 720 w 1792"/>
              <a:gd name="T11" fmla="*/ 845 h 1691"/>
              <a:gd name="T12" fmla="*/ 390 w 1792"/>
              <a:gd name="T13" fmla="*/ 513 h 1691"/>
              <a:gd name="T14" fmla="*/ 269 w 1792"/>
              <a:gd name="T15" fmla="*/ 513 h 1691"/>
              <a:gd name="T16" fmla="*/ 269 w 1792"/>
              <a:gd name="T17" fmla="*/ 634 h 1691"/>
              <a:gd name="T18" fmla="*/ 720 w 1792"/>
              <a:gd name="T19" fmla="*/ 1087 h 1691"/>
              <a:gd name="T20" fmla="*/ 1515 w 1792"/>
              <a:gd name="T21" fmla="*/ 293 h 1691"/>
              <a:gd name="T22" fmla="*/ 1515 w 1792"/>
              <a:gd name="T23" fmla="*/ 328 h 1691"/>
              <a:gd name="T24" fmla="*/ 1601 w 1792"/>
              <a:gd name="T25" fmla="*/ 413 h 1691"/>
              <a:gd name="T26" fmla="*/ 1687 w 1792"/>
              <a:gd name="T27" fmla="*/ 327 h 1691"/>
              <a:gd name="T28" fmla="*/ 1687 w 1792"/>
              <a:gd name="T29" fmla="*/ 0 h 1691"/>
              <a:gd name="T30" fmla="*/ 1468 w 1792"/>
              <a:gd name="T31" fmla="*/ 748 h 1691"/>
              <a:gd name="T32" fmla="*/ 826 w 1792"/>
              <a:gd name="T33" fmla="*/ 1390 h 1691"/>
              <a:gd name="T34" fmla="*/ 364 w 1792"/>
              <a:gd name="T35" fmla="*/ 928 h 1691"/>
              <a:gd name="T36" fmla="*/ 284 w 1792"/>
              <a:gd name="T37" fmla="*/ 928 h 1691"/>
              <a:gd name="T38" fmla="*/ 284 w 1792"/>
              <a:gd name="T39" fmla="*/ 1009 h 1691"/>
              <a:gd name="T40" fmla="*/ 826 w 1792"/>
              <a:gd name="T41" fmla="*/ 1552 h 1691"/>
              <a:gd name="T42" fmla="*/ 1549 w 1792"/>
              <a:gd name="T43" fmla="*/ 829 h 1691"/>
              <a:gd name="T44" fmla="*/ 1549 w 1792"/>
              <a:gd name="T45" fmla="*/ 881 h 1691"/>
              <a:gd name="T46" fmla="*/ 1606 w 1792"/>
              <a:gd name="T47" fmla="*/ 938 h 1691"/>
              <a:gd name="T48" fmla="*/ 1663 w 1792"/>
              <a:gd name="T49" fmla="*/ 881 h 1691"/>
              <a:gd name="T50" fmla="*/ 1663 w 1792"/>
              <a:gd name="T51" fmla="*/ 633 h 1691"/>
              <a:gd name="T52" fmla="*/ 1416 w 1792"/>
              <a:gd name="T53" fmla="*/ 633 h 1691"/>
              <a:gd name="T54" fmla="*/ 1359 w 1792"/>
              <a:gd name="T55" fmla="*/ 691 h 1691"/>
              <a:gd name="T56" fmla="*/ 1416 w 1792"/>
              <a:gd name="T57" fmla="*/ 748 h 1691"/>
              <a:gd name="T58" fmla="*/ 1468 w 1792"/>
              <a:gd name="T59" fmla="*/ 748 h 1691"/>
              <a:gd name="T60" fmla="*/ 1734 w 1792"/>
              <a:gd name="T61" fmla="*/ 1576 h 1691"/>
              <a:gd name="T62" fmla="*/ 57 w 1792"/>
              <a:gd name="T63" fmla="*/ 1576 h 1691"/>
              <a:gd name="T64" fmla="*/ 0 w 1792"/>
              <a:gd name="T65" fmla="*/ 1633 h 1691"/>
              <a:gd name="T66" fmla="*/ 57 w 1792"/>
              <a:gd name="T67" fmla="*/ 1690 h 1691"/>
              <a:gd name="T68" fmla="*/ 1734 w 1792"/>
              <a:gd name="T69" fmla="*/ 1690 h 1691"/>
              <a:gd name="T70" fmla="*/ 1791 w 1792"/>
              <a:gd name="T71" fmla="*/ 1633 h 1691"/>
              <a:gd name="T72" fmla="*/ 1734 w 1792"/>
              <a:gd name="T73" fmla="*/ 1576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92" h="1691">
                <a:moveTo>
                  <a:pt x="1687" y="0"/>
                </a:moveTo>
                <a:lnTo>
                  <a:pt x="1359" y="0"/>
                </a:lnTo>
                <a:cubicBezTo>
                  <a:pt x="1312" y="0"/>
                  <a:pt x="1273" y="38"/>
                  <a:pt x="1273" y="86"/>
                </a:cubicBezTo>
                <a:cubicBezTo>
                  <a:pt x="1273" y="133"/>
                  <a:pt x="1312" y="171"/>
                  <a:pt x="1359" y="171"/>
                </a:cubicBezTo>
                <a:lnTo>
                  <a:pt x="1394" y="171"/>
                </a:lnTo>
                <a:lnTo>
                  <a:pt x="720" y="845"/>
                </a:lnTo>
                <a:lnTo>
                  <a:pt x="390" y="513"/>
                </a:lnTo>
                <a:cubicBezTo>
                  <a:pt x="357" y="479"/>
                  <a:pt x="303" y="479"/>
                  <a:pt x="269" y="513"/>
                </a:cubicBezTo>
                <a:cubicBezTo>
                  <a:pt x="235" y="546"/>
                  <a:pt x="235" y="600"/>
                  <a:pt x="269" y="634"/>
                </a:cubicBezTo>
                <a:lnTo>
                  <a:pt x="720" y="1087"/>
                </a:lnTo>
                <a:lnTo>
                  <a:pt x="1515" y="293"/>
                </a:lnTo>
                <a:lnTo>
                  <a:pt x="1515" y="328"/>
                </a:lnTo>
                <a:cubicBezTo>
                  <a:pt x="1515" y="375"/>
                  <a:pt x="1554" y="413"/>
                  <a:pt x="1601" y="413"/>
                </a:cubicBezTo>
                <a:cubicBezTo>
                  <a:pt x="1648" y="413"/>
                  <a:pt x="1687" y="375"/>
                  <a:pt x="1687" y="327"/>
                </a:cubicBezTo>
                <a:lnTo>
                  <a:pt x="1687" y="0"/>
                </a:lnTo>
                <a:close/>
                <a:moveTo>
                  <a:pt x="1468" y="748"/>
                </a:moveTo>
                <a:lnTo>
                  <a:pt x="826" y="1390"/>
                </a:lnTo>
                <a:lnTo>
                  <a:pt x="364" y="928"/>
                </a:lnTo>
                <a:cubicBezTo>
                  <a:pt x="342" y="906"/>
                  <a:pt x="307" y="907"/>
                  <a:pt x="284" y="928"/>
                </a:cubicBezTo>
                <a:cubicBezTo>
                  <a:pt x="262" y="951"/>
                  <a:pt x="261" y="987"/>
                  <a:pt x="284" y="1009"/>
                </a:cubicBezTo>
                <a:lnTo>
                  <a:pt x="826" y="1552"/>
                </a:lnTo>
                <a:lnTo>
                  <a:pt x="1549" y="829"/>
                </a:lnTo>
                <a:lnTo>
                  <a:pt x="1549" y="881"/>
                </a:lnTo>
                <a:cubicBezTo>
                  <a:pt x="1549" y="913"/>
                  <a:pt x="1575" y="938"/>
                  <a:pt x="1606" y="938"/>
                </a:cubicBezTo>
                <a:cubicBezTo>
                  <a:pt x="1638" y="938"/>
                  <a:pt x="1663" y="913"/>
                  <a:pt x="1663" y="881"/>
                </a:cubicBezTo>
                <a:lnTo>
                  <a:pt x="1663" y="633"/>
                </a:lnTo>
                <a:lnTo>
                  <a:pt x="1416" y="633"/>
                </a:lnTo>
                <a:cubicBezTo>
                  <a:pt x="1384" y="633"/>
                  <a:pt x="1359" y="659"/>
                  <a:pt x="1359" y="691"/>
                </a:cubicBezTo>
                <a:cubicBezTo>
                  <a:pt x="1359" y="722"/>
                  <a:pt x="1384" y="748"/>
                  <a:pt x="1416" y="748"/>
                </a:cubicBezTo>
                <a:lnTo>
                  <a:pt x="1468" y="748"/>
                </a:lnTo>
                <a:close/>
                <a:moveTo>
                  <a:pt x="1734" y="1576"/>
                </a:moveTo>
                <a:lnTo>
                  <a:pt x="57" y="1576"/>
                </a:lnTo>
                <a:cubicBezTo>
                  <a:pt x="25" y="1576"/>
                  <a:pt x="0" y="1601"/>
                  <a:pt x="0" y="1633"/>
                </a:cubicBezTo>
                <a:cubicBezTo>
                  <a:pt x="0" y="1664"/>
                  <a:pt x="25" y="1690"/>
                  <a:pt x="57" y="1690"/>
                </a:cubicBezTo>
                <a:lnTo>
                  <a:pt x="1734" y="1690"/>
                </a:lnTo>
                <a:cubicBezTo>
                  <a:pt x="1765" y="1690"/>
                  <a:pt x="1791" y="1664"/>
                  <a:pt x="1791" y="1633"/>
                </a:cubicBezTo>
                <a:cubicBezTo>
                  <a:pt x="1791" y="1601"/>
                  <a:pt x="1765" y="1576"/>
                  <a:pt x="1734" y="157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2" name="Freeform 31"/>
          <p:cNvSpPr>
            <a:spLocks noChangeArrowheads="1"/>
          </p:cNvSpPr>
          <p:nvPr/>
        </p:nvSpPr>
        <p:spPr bwMode="auto">
          <a:xfrm>
            <a:off x="7833130" y="2255209"/>
            <a:ext cx="695452" cy="505098"/>
          </a:xfrm>
          <a:custGeom>
            <a:avLst/>
            <a:gdLst>
              <a:gd name="T0" fmla="*/ 1094 w 1628"/>
              <a:gd name="T1" fmla="*/ 975 h 1182"/>
              <a:gd name="T2" fmla="*/ 1074 w 1628"/>
              <a:gd name="T3" fmla="*/ 975 h 1182"/>
              <a:gd name="T4" fmla="*/ 1066 w 1628"/>
              <a:gd name="T5" fmla="*/ 956 h 1182"/>
              <a:gd name="T6" fmla="*/ 1105 w 1628"/>
              <a:gd name="T7" fmla="*/ 784 h 1182"/>
              <a:gd name="T8" fmla="*/ 1102 w 1628"/>
              <a:gd name="T9" fmla="*/ 769 h 1182"/>
              <a:gd name="T10" fmla="*/ 1088 w 1628"/>
              <a:gd name="T11" fmla="*/ 762 h 1182"/>
              <a:gd name="T12" fmla="*/ 903 w 1628"/>
              <a:gd name="T13" fmla="*/ 756 h 1182"/>
              <a:gd name="T14" fmla="*/ 773 w 1628"/>
              <a:gd name="T15" fmla="*/ 756 h 1182"/>
              <a:gd name="T16" fmla="*/ 445 w 1628"/>
              <a:gd name="T17" fmla="*/ 1084 h 1182"/>
              <a:gd name="T18" fmla="*/ 211 w 1628"/>
              <a:gd name="T19" fmla="*/ 1181 h 1182"/>
              <a:gd name="T20" fmla="*/ 73 w 1628"/>
              <a:gd name="T21" fmla="*/ 1181 h 1182"/>
              <a:gd name="T22" fmla="*/ 0 w 1628"/>
              <a:gd name="T23" fmla="*/ 1108 h 1182"/>
              <a:gd name="T24" fmla="*/ 0 w 1628"/>
              <a:gd name="T25" fmla="*/ 922 h 1182"/>
              <a:gd name="T26" fmla="*/ 73 w 1628"/>
              <a:gd name="T27" fmla="*/ 849 h 1182"/>
              <a:gd name="T28" fmla="*/ 470 w 1628"/>
              <a:gd name="T29" fmla="*/ 590 h 1182"/>
              <a:gd name="T30" fmla="*/ 73 w 1628"/>
              <a:gd name="T31" fmla="*/ 331 h 1182"/>
              <a:gd name="T32" fmla="*/ 0 w 1628"/>
              <a:gd name="T33" fmla="*/ 259 h 1182"/>
              <a:gd name="T34" fmla="*/ 0 w 1628"/>
              <a:gd name="T35" fmla="*/ 73 h 1182"/>
              <a:gd name="T36" fmla="*/ 73 w 1628"/>
              <a:gd name="T37" fmla="*/ 0 h 1182"/>
              <a:gd name="T38" fmla="*/ 211 w 1628"/>
              <a:gd name="T39" fmla="*/ 0 h 1182"/>
              <a:gd name="T40" fmla="*/ 445 w 1628"/>
              <a:gd name="T41" fmla="*/ 97 h 1182"/>
              <a:gd name="T42" fmla="*/ 773 w 1628"/>
              <a:gd name="T43" fmla="*/ 425 h 1182"/>
              <a:gd name="T44" fmla="*/ 903 w 1628"/>
              <a:gd name="T45" fmla="*/ 425 h 1182"/>
              <a:gd name="T46" fmla="*/ 1088 w 1628"/>
              <a:gd name="T47" fmla="*/ 419 h 1182"/>
              <a:gd name="T48" fmla="*/ 1102 w 1628"/>
              <a:gd name="T49" fmla="*/ 412 h 1182"/>
              <a:gd name="T50" fmla="*/ 1105 w 1628"/>
              <a:gd name="T51" fmla="*/ 396 h 1182"/>
              <a:gd name="T52" fmla="*/ 1066 w 1628"/>
              <a:gd name="T53" fmla="*/ 224 h 1182"/>
              <a:gd name="T54" fmla="*/ 1073 w 1628"/>
              <a:gd name="T55" fmla="*/ 205 h 1182"/>
              <a:gd name="T56" fmla="*/ 1094 w 1628"/>
              <a:gd name="T57" fmla="*/ 205 h 1182"/>
              <a:gd name="T58" fmla="*/ 1619 w 1628"/>
              <a:gd name="T59" fmla="*/ 575 h 1182"/>
              <a:gd name="T60" fmla="*/ 1627 w 1628"/>
              <a:gd name="T61" fmla="*/ 590 h 1182"/>
              <a:gd name="T62" fmla="*/ 1619 w 1628"/>
              <a:gd name="T63" fmla="*/ 605 h 1182"/>
              <a:gd name="T64" fmla="*/ 1094 w 1628"/>
              <a:gd name="T65" fmla="*/ 975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8" h="1182">
                <a:moveTo>
                  <a:pt x="1094" y="975"/>
                </a:moveTo>
                <a:cubicBezTo>
                  <a:pt x="1088" y="979"/>
                  <a:pt x="1080" y="979"/>
                  <a:pt x="1074" y="975"/>
                </a:cubicBezTo>
                <a:cubicBezTo>
                  <a:pt x="1067" y="971"/>
                  <a:pt x="1065" y="963"/>
                  <a:pt x="1066" y="956"/>
                </a:cubicBezTo>
                <a:lnTo>
                  <a:pt x="1105" y="784"/>
                </a:lnTo>
                <a:cubicBezTo>
                  <a:pt x="1106" y="778"/>
                  <a:pt x="1106" y="774"/>
                  <a:pt x="1102" y="769"/>
                </a:cubicBezTo>
                <a:cubicBezTo>
                  <a:pt x="1099" y="765"/>
                  <a:pt x="1094" y="762"/>
                  <a:pt x="1088" y="762"/>
                </a:cubicBezTo>
                <a:cubicBezTo>
                  <a:pt x="1025" y="760"/>
                  <a:pt x="964" y="756"/>
                  <a:pt x="903" y="756"/>
                </a:cubicBezTo>
                <a:lnTo>
                  <a:pt x="773" y="756"/>
                </a:lnTo>
                <a:lnTo>
                  <a:pt x="445" y="1084"/>
                </a:lnTo>
                <a:cubicBezTo>
                  <a:pt x="385" y="1144"/>
                  <a:pt x="302" y="1181"/>
                  <a:pt x="211" y="1181"/>
                </a:cubicBezTo>
                <a:lnTo>
                  <a:pt x="73" y="1181"/>
                </a:lnTo>
                <a:cubicBezTo>
                  <a:pt x="33" y="1181"/>
                  <a:pt x="0" y="1148"/>
                  <a:pt x="0" y="1108"/>
                </a:cubicBezTo>
                <a:lnTo>
                  <a:pt x="0" y="922"/>
                </a:lnTo>
                <a:cubicBezTo>
                  <a:pt x="0" y="882"/>
                  <a:pt x="33" y="849"/>
                  <a:pt x="73" y="849"/>
                </a:cubicBezTo>
                <a:cubicBezTo>
                  <a:pt x="286" y="849"/>
                  <a:pt x="313" y="747"/>
                  <a:pt x="470" y="590"/>
                </a:cubicBezTo>
                <a:cubicBezTo>
                  <a:pt x="313" y="434"/>
                  <a:pt x="286" y="331"/>
                  <a:pt x="73" y="331"/>
                </a:cubicBezTo>
                <a:cubicBezTo>
                  <a:pt x="33" y="331"/>
                  <a:pt x="0" y="299"/>
                  <a:pt x="0" y="259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lnTo>
                  <a:pt x="211" y="0"/>
                </a:lnTo>
                <a:cubicBezTo>
                  <a:pt x="302" y="0"/>
                  <a:pt x="385" y="37"/>
                  <a:pt x="445" y="97"/>
                </a:cubicBezTo>
                <a:lnTo>
                  <a:pt x="773" y="425"/>
                </a:lnTo>
                <a:lnTo>
                  <a:pt x="903" y="425"/>
                </a:lnTo>
                <a:cubicBezTo>
                  <a:pt x="965" y="425"/>
                  <a:pt x="1025" y="420"/>
                  <a:pt x="1088" y="419"/>
                </a:cubicBezTo>
                <a:cubicBezTo>
                  <a:pt x="1093" y="419"/>
                  <a:pt x="1098" y="416"/>
                  <a:pt x="1102" y="412"/>
                </a:cubicBezTo>
                <a:cubicBezTo>
                  <a:pt x="1105" y="407"/>
                  <a:pt x="1106" y="402"/>
                  <a:pt x="1105" y="396"/>
                </a:cubicBezTo>
                <a:lnTo>
                  <a:pt x="1066" y="224"/>
                </a:lnTo>
                <a:cubicBezTo>
                  <a:pt x="1064" y="217"/>
                  <a:pt x="1067" y="209"/>
                  <a:pt x="1073" y="205"/>
                </a:cubicBezTo>
                <a:cubicBezTo>
                  <a:pt x="1080" y="201"/>
                  <a:pt x="1088" y="201"/>
                  <a:pt x="1094" y="205"/>
                </a:cubicBezTo>
                <a:lnTo>
                  <a:pt x="1619" y="575"/>
                </a:lnTo>
                <a:cubicBezTo>
                  <a:pt x="1624" y="579"/>
                  <a:pt x="1627" y="584"/>
                  <a:pt x="1627" y="590"/>
                </a:cubicBezTo>
                <a:cubicBezTo>
                  <a:pt x="1627" y="596"/>
                  <a:pt x="1624" y="601"/>
                  <a:pt x="1619" y="605"/>
                </a:cubicBezTo>
                <a:cubicBezTo>
                  <a:pt x="1444" y="728"/>
                  <a:pt x="1269" y="851"/>
                  <a:pt x="1094" y="975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3" name="Freeform 32"/>
          <p:cNvSpPr>
            <a:spLocks noChangeArrowheads="1"/>
          </p:cNvSpPr>
          <p:nvPr/>
        </p:nvSpPr>
        <p:spPr bwMode="auto">
          <a:xfrm>
            <a:off x="6410653" y="2156955"/>
            <a:ext cx="661528" cy="653989"/>
          </a:xfrm>
          <a:custGeom>
            <a:avLst/>
            <a:gdLst>
              <a:gd name="T0" fmla="*/ 746 w 1546"/>
              <a:gd name="T1" fmla="*/ 0 h 1530"/>
              <a:gd name="T2" fmla="*/ 534 w 1546"/>
              <a:gd name="T3" fmla="*/ 212 h 1530"/>
              <a:gd name="T4" fmla="*/ 746 w 1546"/>
              <a:gd name="T5" fmla="*/ 424 h 1530"/>
              <a:gd name="T6" fmla="*/ 957 w 1546"/>
              <a:gd name="T7" fmla="*/ 212 h 1530"/>
              <a:gd name="T8" fmla="*/ 746 w 1546"/>
              <a:gd name="T9" fmla="*/ 0 h 1530"/>
              <a:gd name="T10" fmla="*/ 1138 w 1546"/>
              <a:gd name="T11" fmla="*/ 695 h 1530"/>
              <a:gd name="T12" fmla="*/ 1069 w 1546"/>
              <a:gd name="T13" fmla="*/ 621 h 1530"/>
              <a:gd name="T14" fmla="*/ 1138 w 1546"/>
              <a:gd name="T15" fmla="*/ 546 h 1530"/>
              <a:gd name="T16" fmla="*/ 1206 w 1546"/>
              <a:gd name="T17" fmla="*/ 621 h 1530"/>
              <a:gd name="T18" fmla="*/ 1138 w 1546"/>
              <a:gd name="T19" fmla="*/ 695 h 1530"/>
              <a:gd name="T20" fmla="*/ 1545 w 1546"/>
              <a:gd name="T21" fmla="*/ 835 h 1530"/>
              <a:gd name="T22" fmla="*/ 1448 w 1546"/>
              <a:gd name="T23" fmla="*/ 730 h 1530"/>
              <a:gd name="T24" fmla="*/ 1427 w 1546"/>
              <a:gd name="T25" fmla="*/ 730 h 1530"/>
              <a:gd name="T26" fmla="*/ 1272 w 1546"/>
              <a:gd name="T27" fmla="*/ 518 h 1530"/>
              <a:gd name="T28" fmla="*/ 1213 w 1546"/>
              <a:gd name="T29" fmla="*/ 458 h 1530"/>
              <a:gd name="T30" fmla="*/ 1213 w 1546"/>
              <a:gd name="T31" fmla="*/ 358 h 1530"/>
              <a:gd name="T32" fmla="*/ 1173 w 1546"/>
              <a:gd name="T33" fmla="*/ 261 h 1530"/>
              <a:gd name="T34" fmla="*/ 1083 w 1546"/>
              <a:gd name="T35" fmla="*/ 358 h 1530"/>
              <a:gd name="T36" fmla="*/ 1083 w 1546"/>
              <a:gd name="T37" fmla="*/ 362 h 1530"/>
              <a:gd name="T38" fmla="*/ 1026 w 1546"/>
              <a:gd name="T39" fmla="*/ 334 h 1530"/>
              <a:gd name="T40" fmla="*/ 746 w 1546"/>
              <a:gd name="T41" fmla="*/ 518 h 1530"/>
              <a:gd name="T42" fmla="*/ 464 w 1546"/>
              <a:gd name="T43" fmla="*/ 331 h 1530"/>
              <a:gd name="T44" fmla="*/ 92 w 1546"/>
              <a:gd name="T45" fmla="*/ 748 h 1530"/>
              <a:gd name="T46" fmla="*/ 63 w 1546"/>
              <a:gd name="T47" fmla="*/ 748 h 1530"/>
              <a:gd name="T48" fmla="*/ 0 w 1546"/>
              <a:gd name="T49" fmla="*/ 816 h 1530"/>
              <a:gd name="T50" fmla="*/ 63 w 1546"/>
              <a:gd name="T51" fmla="*/ 884 h 1530"/>
              <a:gd name="T52" fmla="*/ 91 w 1546"/>
              <a:gd name="T53" fmla="*/ 884 h 1530"/>
              <a:gd name="T54" fmla="*/ 398 w 1546"/>
              <a:gd name="T55" fmla="*/ 1318 h 1530"/>
              <a:gd name="T56" fmla="*/ 398 w 1546"/>
              <a:gd name="T57" fmla="*/ 1424 h 1530"/>
              <a:gd name="T58" fmla="*/ 494 w 1546"/>
              <a:gd name="T59" fmla="*/ 1529 h 1530"/>
              <a:gd name="T60" fmla="*/ 524 w 1546"/>
              <a:gd name="T61" fmla="*/ 1529 h 1530"/>
              <a:gd name="T62" fmla="*/ 621 w 1546"/>
              <a:gd name="T63" fmla="*/ 1424 h 1530"/>
              <a:gd name="T64" fmla="*/ 621 w 1546"/>
              <a:gd name="T65" fmla="*/ 1395 h 1530"/>
              <a:gd name="T66" fmla="*/ 757 w 1546"/>
              <a:gd name="T67" fmla="*/ 1406 h 1530"/>
              <a:gd name="T68" fmla="*/ 891 w 1546"/>
              <a:gd name="T69" fmla="*/ 1394 h 1530"/>
              <a:gd name="T70" fmla="*/ 891 w 1546"/>
              <a:gd name="T71" fmla="*/ 1424 h 1530"/>
              <a:gd name="T72" fmla="*/ 988 w 1546"/>
              <a:gd name="T73" fmla="*/ 1529 h 1530"/>
              <a:gd name="T74" fmla="*/ 1017 w 1546"/>
              <a:gd name="T75" fmla="*/ 1529 h 1530"/>
              <a:gd name="T76" fmla="*/ 1114 w 1546"/>
              <a:gd name="T77" fmla="*/ 1424 h 1530"/>
              <a:gd name="T78" fmla="*/ 1114 w 1546"/>
              <a:gd name="T79" fmla="*/ 1321 h 1530"/>
              <a:gd name="T80" fmla="*/ 1437 w 1546"/>
              <a:gd name="T81" fmla="*/ 971 h 1530"/>
              <a:gd name="T82" fmla="*/ 1448 w 1546"/>
              <a:gd name="T83" fmla="*/ 971 h 1530"/>
              <a:gd name="T84" fmla="*/ 1545 w 1546"/>
              <a:gd name="T85" fmla="*/ 867 h 1530"/>
              <a:gd name="T86" fmla="*/ 1545 w 1546"/>
              <a:gd name="T87" fmla="*/ 835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6" h="1530">
                <a:moveTo>
                  <a:pt x="746" y="0"/>
                </a:moveTo>
                <a:cubicBezTo>
                  <a:pt x="629" y="0"/>
                  <a:pt x="534" y="95"/>
                  <a:pt x="534" y="212"/>
                </a:cubicBezTo>
                <a:cubicBezTo>
                  <a:pt x="534" y="329"/>
                  <a:pt x="629" y="424"/>
                  <a:pt x="746" y="424"/>
                </a:cubicBezTo>
                <a:cubicBezTo>
                  <a:pt x="863" y="424"/>
                  <a:pt x="957" y="329"/>
                  <a:pt x="957" y="212"/>
                </a:cubicBezTo>
                <a:cubicBezTo>
                  <a:pt x="957" y="95"/>
                  <a:pt x="863" y="0"/>
                  <a:pt x="746" y="0"/>
                </a:cubicBezTo>
                <a:close/>
                <a:moveTo>
                  <a:pt x="1138" y="695"/>
                </a:moveTo>
                <a:cubicBezTo>
                  <a:pt x="1100" y="695"/>
                  <a:pt x="1069" y="661"/>
                  <a:pt x="1069" y="621"/>
                </a:cubicBezTo>
                <a:cubicBezTo>
                  <a:pt x="1069" y="580"/>
                  <a:pt x="1100" y="546"/>
                  <a:pt x="1138" y="546"/>
                </a:cubicBezTo>
                <a:cubicBezTo>
                  <a:pt x="1176" y="546"/>
                  <a:pt x="1206" y="580"/>
                  <a:pt x="1206" y="621"/>
                </a:cubicBezTo>
                <a:cubicBezTo>
                  <a:pt x="1206" y="661"/>
                  <a:pt x="1176" y="695"/>
                  <a:pt x="1138" y="695"/>
                </a:cubicBezTo>
                <a:close/>
                <a:moveTo>
                  <a:pt x="1545" y="835"/>
                </a:moveTo>
                <a:cubicBezTo>
                  <a:pt x="1545" y="777"/>
                  <a:pt x="1502" y="730"/>
                  <a:pt x="1448" y="730"/>
                </a:cubicBezTo>
                <a:lnTo>
                  <a:pt x="1427" y="730"/>
                </a:lnTo>
                <a:cubicBezTo>
                  <a:pt x="1391" y="657"/>
                  <a:pt x="1330" y="583"/>
                  <a:pt x="1272" y="518"/>
                </a:cubicBezTo>
                <a:cubicBezTo>
                  <a:pt x="1253" y="497"/>
                  <a:pt x="1233" y="477"/>
                  <a:pt x="1213" y="458"/>
                </a:cubicBezTo>
                <a:lnTo>
                  <a:pt x="1213" y="358"/>
                </a:lnTo>
                <a:cubicBezTo>
                  <a:pt x="1213" y="319"/>
                  <a:pt x="1209" y="261"/>
                  <a:pt x="1173" y="261"/>
                </a:cubicBezTo>
                <a:cubicBezTo>
                  <a:pt x="1138" y="261"/>
                  <a:pt x="1083" y="319"/>
                  <a:pt x="1083" y="358"/>
                </a:cubicBezTo>
                <a:lnTo>
                  <a:pt x="1083" y="362"/>
                </a:lnTo>
                <a:cubicBezTo>
                  <a:pt x="1065" y="352"/>
                  <a:pt x="1046" y="342"/>
                  <a:pt x="1026" y="334"/>
                </a:cubicBezTo>
                <a:cubicBezTo>
                  <a:pt x="979" y="442"/>
                  <a:pt x="871" y="518"/>
                  <a:pt x="746" y="518"/>
                </a:cubicBezTo>
                <a:cubicBezTo>
                  <a:pt x="619" y="518"/>
                  <a:pt x="510" y="441"/>
                  <a:pt x="464" y="331"/>
                </a:cubicBezTo>
                <a:cubicBezTo>
                  <a:pt x="261" y="403"/>
                  <a:pt x="120" y="552"/>
                  <a:pt x="92" y="748"/>
                </a:cubicBezTo>
                <a:lnTo>
                  <a:pt x="63" y="748"/>
                </a:lnTo>
                <a:cubicBezTo>
                  <a:pt x="28" y="748"/>
                  <a:pt x="0" y="779"/>
                  <a:pt x="0" y="816"/>
                </a:cubicBezTo>
                <a:cubicBezTo>
                  <a:pt x="0" y="854"/>
                  <a:pt x="28" y="884"/>
                  <a:pt x="63" y="884"/>
                </a:cubicBezTo>
                <a:lnTo>
                  <a:pt x="91" y="884"/>
                </a:lnTo>
                <a:cubicBezTo>
                  <a:pt x="112" y="1068"/>
                  <a:pt x="226" y="1226"/>
                  <a:pt x="398" y="1318"/>
                </a:cubicBezTo>
                <a:lnTo>
                  <a:pt x="398" y="1424"/>
                </a:lnTo>
                <a:cubicBezTo>
                  <a:pt x="398" y="1482"/>
                  <a:pt x="441" y="1529"/>
                  <a:pt x="494" y="1529"/>
                </a:cubicBezTo>
                <a:lnTo>
                  <a:pt x="524" y="1529"/>
                </a:lnTo>
                <a:cubicBezTo>
                  <a:pt x="578" y="1529"/>
                  <a:pt x="621" y="1482"/>
                  <a:pt x="621" y="1424"/>
                </a:cubicBezTo>
                <a:lnTo>
                  <a:pt x="621" y="1395"/>
                </a:lnTo>
                <a:cubicBezTo>
                  <a:pt x="665" y="1402"/>
                  <a:pt x="710" y="1406"/>
                  <a:pt x="757" y="1406"/>
                </a:cubicBezTo>
                <a:cubicBezTo>
                  <a:pt x="803" y="1406"/>
                  <a:pt x="847" y="1402"/>
                  <a:pt x="891" y="1394"/>
                </a:cubicBezTo>
                <a:lnTo>
                  <a:pt x="891" y="1424"/>
                </a:lnTo>
                <a:cubicBezTo>
                  <a:pt x="891" y="1482"/>
                  <a:pt x="934" y="1529"/>
                  <a:pt x="988" y="1529"/>
                </a:cubicBezTo>
                <a:lnTo>
                  <a:pt x="1017" y="1529"/>
                </a:lnTo>
                <a:cubicBezTo>
                  <a:pt x="1071" y="1529"/>
                  <a:pt x="1114" y="1482"/>
                  <a:pt x="1114" y="1424"/>
                </a:cubicBezTo>
                <a:lnTo>
                  <a:pt x="1114" y="1321"/>
                </a:lnTo>
                <a:cubicBezTo>
                  <a:pt x="1273" y="1241"/>
                  <a:pt x="1391" y="1112"/>
                  <a:pt x="1437" y="971"/>
                </a:cubicBezTo>
                <a:lnTo>
                  <a:pt x="1448" y="971"/>
                </a:lnTo>
                <a:cubicBezTo>
                  <a:pt x="1502" y="971"/>
                  <a:pt x="1545" y="925"/>
                  <a:pt x="1545" y="867"/>
                </a:cubicBezTo>
                <a:lnTo>
                  <a:pt x="1545" y="83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4" name="Freeform 34"/>
          <p:cNvSpPr>
            <a:spLocks noChangeArrowheads="1"/>
          </p:cNvSpPr>
          <p:nvPr/>
        </p:nvSpPr>
        <p:spPr bwMode="auto">
          <a:xfrm>
            <a:off x="2211348" y="3800309"/>
            <a:ext cx="744222" cy="744222"/>
          </a:xfrm>
          <a:custGeom>
            <a:avLst/>
            <a:gdLst>
              <a:gd name="T0" fmla="*/ 787 w 1575"/>
              <a:gd name="T1" fmla="*/ 1453 h 1574"/>
              <a:gd name="T2" fmla="*/ 120 w 1575"/>
              <a:gd name="T3" fmla="*/ 786 h 1574"/>
              <a:gd name="T4" fmla="*/ 787 w 1575"/>
              <a:gd name="T5" fmla="*/ 120 h 1574"/>
              <a:gd name="T6" fmla="*/ 1453 w 1575"/>
              <a:gd name="T7" fmla="*/ 786 h 1574"/>
              <a:gd name="T8" fmla="*/ 787 w 1575"/>
              <a:gd name="T9" fmla="*/ 1453 h 1574"/>
              <a:gd name="T10" fmla="*/ 787 w 1575"/>
              <a:gd name="T11" fmla="*/ 0 h 1574"/>
              <a:gd name="T12" fmla="*/ 0 w 1575"/>
              <a:gd name="T13" fmla="*/ 786 h 1574"/>
              <a:gd name="T14" fmla="*/ 787 w 1575"/>
              <a:gd name="T15" fmla="*/ 1573 h 1574"/>
              <a:gd name="T16" fmla="*/ 1574 w 1575"/>
              <a:gd name="T17" fmla="*/ 786 h 1574"/>
              <a:gd name="T18" fmla="*/ 787 w 1575"/>
              <a:gd name="T19" fmla="*/ 0 h 1574"/>
              <a:gd name="T20" fmla="*/ 845 w 1575"/>
              <a:gd name="T21" fmla="*/ 977 h 1574"/>
              <a:gd name="T22" fmla="*/ 707 w 1575"/>
              <a:gd name="T23" fmla="*/ 977 h 1574"/>
              <a:gd name="T24" fmla="*/ 707 w 1575"/>
              <a:gd name="T25" fmla="*/ 1115 h 1574"/>
              <a:gd name="T26" fmla="*/ 845 w 1575"/>
              <a:gd name="T27" fmla="*/ 977 h 1574"/>
              <a:gd name="T28" fmla="*/ 999 w 1575"/>
              <a:gd name="T29" fmla="*/ 1039 h 1574"/>
              <a:gd name="T30" fmla="*/ 999 w 1575"/>
              <a:gd name="T31" fmla="*/ 1052 h 1574"/>
              <a:gd name="T32" fmla="*/ 787 w 1575"/>
              <a:gd name="T33" fmla="*/ 1264 h 1574"/>
              <a:gd name="T34" fmla="*/ 574 w 1575"/>
              <a:gd name="T35" fmla="*/ 1052 h 1574"/>
              <a:gd name="T36" fmla="*/ 787 w 1575"/>
              <a:gd name="T37" fmla="*/ 840 h 1574"/>
              <a:gd name="T38" fmla="*/ 835 w 1575"/>
              <a:gd name="T39" fmla="*/ 845 h 1574"/>
              <a:gd name="T40" fmla="*/ 1343 w 1575"/>
              <a:gd name="T41" fmla="*/ 582 h 1574"/>
              <a:gd name="T42" fmla="*/ 999 w 1575"/>
              <a:gd name="T43" fmla="*/ 1039 h 1574"/>
              <a:gd name="T44" fmla="*/ 289 w 1575"/>
              <a:gd name="T45" fmla="*/ 667 h 1574"/>
              <a:gd name="T46" fmla="*/ 787 w 1575"/>
              <a:gd name="T47" fmla="*/ 274 h 1574"/>
              <a:gd name="T48" fmla="*/ 1249 w 1575"/>
              <a:gd name="T49" fmla="*/ 564 h 1574"/>
              <a:gd name="T50" fmla="*/ 952 w 1575"/>
              <a:gd name="T51" fmla="*/ 718 h 1574"/>
              <a:gd name="T52" fmla="*/ 604 w 1575"/>
              <a:gd name="T53" fmla="*/ 509 h 1574"/>
              <a:gd name="T54" fmla="*/ 289 w 1575"/>
              <a:gd name="T55" fmla="*/ 667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75" h="1574">
                <a:moveTo>
                  <a:pt x="787" y="1453"/>
                </a:moveTo>
                <a:cubicBezTo>
                  <a:pt x="419" y="1453"/>
                  <a:pt x="120" y="1154"/>
                  <a:pt x="120" y="786"/>
                </a:cubicBezTo>
                <a:cubicBezTo>
                  <a:pt x="120" y="419"/>
                  <a:pt x="419" y="120"/>
                  <a:pt x="787" y="120"/>
                </a:cubicBezTo>
                <a:cubicBezTo>
                  <a:pt x="1154" y="120"/>
                  <a:pt x="1453" y="419"/>
                  <a:pt x="1453" y="786"/>
                </a:cubicBezTo>
                <a:cubicBezTo>
                  <a:pt x="1453" y="1154"/>
                  <a:pt x="1154" y="1453"/>
                  <a:pt x="787" y="1453"/>
                </a:cubicBezTo>
                <a:close/>
                <a:moveTo>
                  <a:pt x="787" y="0"/>
                </a:moveTo>
                <a:cubicBezTo>
                  <a:pt x="353" y="0"/>
                  <a:pt x="0" y="353"/>
                  <a:pt x="0" y="786"/>
                </a:cubicBezTo>
                <a:cubicBezTo>
                  <a:pt x="0" y="1220"/>
                  <a:pt x="353" y="1573"/>
                  <a:pt x="787" y="1573"/>
                </a:cubicBezTo>
                <a:cubicBezTo>
                  <a:pt x="1221" y="1573"/>
                  <a:pt x="1574" y="1220"/>
                  <a:pt x="1574" y="786"/>
                </a:cubicBezTo>
                <a:cubicBezTo>
                  <a:pt x="1574" y="353"/>
                  <a:pt x="1221" y="0"/>
                  <a:pt x="787" y="0"/>
                </a:cubicBezTo>
                <a:close/>
                <a:moveTo>
                  <a:pt x="845" y="977"/>
                </a:moveTo>
                <a:cubicBezTo>
                  <a:pt x="807" y="939"/>
                  <a:pt x="745" y="939"/>
                  <a:pt x="707" y="977"/>
                </a:cubicBezTo>
                <a:cubicBezTo>
                  <a:pt x="669" y="1015"/>
                  <a:pt x="669" y="1077"/>
                  <a:pt x="707" y="1115"/>
                </a:cubicBezTo>
                <a:lnTo>
                  <a:pt x="845" y="977"/>
                </a:lnTo>
                <a:close/>
                <a:moveTo>
                  <a:pt x="999" y="1039"/>
                </a:moveTo>
                <a:cubicBezTo>
                  <a:pt x="999" y="1043"/>
                  <a:pt x="999" y="1048"/>
                  <a:pt x="999" y="1052"/>
                </a:cubicBezTo>
                <a:cubicBezTo>
                  <a:pt x="999" y="1169"/>
                  <a:pt x="904" y="1264"/>
                  <a:pt x="787" y="1264"/>
                </a:cubicBezTo>
                <a:cubicBezTo>
                  <a:pt x="670" y="1264"/>
                  <a:pt x="574" y="1169"/>
                  <a:pt x="574" y="1052"/>
                </a:cubicBezTo>
                <a:cubicBezTo>
                  <a:pt x="574" y="935"/>
                  <a:pt x="670" y="840"/>
                  <a:pt x="787" y="840"/>
                </a:cubicBezTo>
                <a:cubicBezTo>
                  <a:pt x="803" y="840"/>
                  <a:pt x="819" y="842"/>
                  <a:pt x="835" y="845"/>
                </a:cubicBezTo>
                <a:lnTo>
                  <a:pt x="1343" y="582"/>
                </a:lnTo>
                <a:lnTo>
                  <a:pt x="999" y="1039"/>
                </a:lnTo>
                <a:close/>
                <a:moveTo>
                  <a:pt x="289" y="667"/>
                </a:moveTo>
                <a:cubicBezTo>
                  <a:pt x="343" y="441"/>
                  <a:pt x="545" y="274"/>
                  <a:pt x="787" y="274"/>
                </a:cubicBezTo>
                <a:cubicBezTo>
                  <a:pt x="990" y="274"/>
                  <a:pt x="1166" y="393"/>
                  <a:pt x="1249" y="564"/>
                </a:cubicBezTo>
                <a:lnTo>
                  <a:pt x="952" y="718"/>
                </a:lnTo>
                <a:cubicBezTo>
                  <a:pt x="885" y="594"/>
                  <a:pt x="754" y="509"/>
                  <a:pt x="604" y="509"/>
                </a:cubicBezTo>
                <a:cubicBezTo>
                  <a:pt x="475" y="509"/>
                  <a:pt x="361" y="571"/>
                  <a:pt x="289" y="66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5" name="Freeform 40"/>
          <p:cNvSpPr>
            <a:spLocks noChangeArrowheads="1"/>
          </p:cNvSpPr>
          <p:nvPr/>
        </p:nvSpPr>
        <p:spPr bwMode="auto">
          <a:xfrm>
            <a:off x="2266717" y="2095385"/>
            <a:ext cx="652498" cy="825526"/>
          </a:xfrm>
          <a:custGeom>
            <a:avLst/>
            <a:gdLst>
              <a:gd name="T0" fmla="*/ 874 w 1380"/>
              <a:gd name="T1" fmla="*/ 43 h 1748"/>
              <a:gd name="T2" fmla="*/ 831 w 1380"/>
              <a:gd name="T3" fmla="*/ 0 h 1748"/>
              <a:gd name="T4" fmla="*/ 548 w 1380"/>
              <a:gd name="T5" fmla="*/ 0 h 1748"/>
              <a:gd name="T6" fmla="*/ 505 w 1380"/>
              <a:gd name="T7" fmla="*/ 43 h 1748"/>
              <a:gd name="T8" fmla="*/ 505 w 1380"/>
              <a:gd name="T9" fmla="*/ 142 h 1748"/>
              <a:gd name="T10" fmla="*/ 548 w 1380"/>
              <a:gd name="T11" fmla="*/ 185 h 1748"/>
              <a:gd name="T12" fmla="*/ 831 w 1380"/>
              <a:gd name="T13" fmla="*/ 185 h 1748"/>
              <a:gd name="T14" fmla="*/ 874 w 1380"/>
              <a:gd name="T15" fmla="*/ 142 h 1748"/>
              <a:gd name="T16" fmla="*/ 874 w 1380"/>
              <a:gd name="T17" fmla="*/ 43 h 1748"/>
              <a:gd name="T18" fmla="*/ 824 w 1380"/>
              <a:gd name="T19" fmla="*/ 652 h 1748"/>
              <a:gd name="T20" fmla="*/ 803 w 1380"/>
              <a:gd name="T21" fmla="*/ 619 h 1748"/>
              <a:gd name="T22" fmla="*/ 769 w 1380"/>
              <a:gd name="T23" fmla="*/ 637 h 1748"/>
              <a:gd name="T24" fmla="*/ 658 w 1380"/>
              <a:gd name="T25" fmla="*/ 964 h 1748"/>
              <a:gd name="T26" fmla="*/ 638 w 1380"/>
              <a:gd name="T27" fmla="*/ 973 h 1748"/>
              <a:gd name="T28" fmla="*/ 602 w 1380"/>
              <a:gd name="T29" fmla="*/ 1105 h 1748"/>
              <a:gd name="T30" fmla="*/ 734 w 1380"/>
              <a:gd name="T31" fmla="*/ 1140 h 1748"/>
              <a:gd name="T32" fmla="*/ 770 w 1380"/>
              <a:gd name="T33" fmla="*/ 1008 h 1748"/>
              <a:gd name="T34" fmla="*/ 757 w 1380"/>
              <a:gd name="T35" fmla="*/ 991 h 1748"/>
              <a:gd name="T36" fmla="*/ 824 w 1380"/>
              <a:gd name="T37" fmla="*/ 652 h 1748"/>
              <a:gd name="T38" fmla="*/ 689 w 1380"/>
              <a:gd name="T39" fmla="*/ 1586 h 1748"/>
              <a:gd name="T40" fmla="*/ 161 w 1380"/>
              <a:gd name="T41" fmla="*/ 1058 h 1748"/>
              <a:gd name="T42" fmla="*/ 689 w 1380"/>
              <a:gd name="T43" fmla="*/ 530 h 1748"/>
              <a:gd name="T44" fmla="*/ 1218 w 1380"/>
              <a:gd name="T45" fmla="*/ 1058 h 1748"/>
              <a:gd name="T46" fmla="*/ 689 w 1380"/>
              <a:gd name="T47" fmla="*/ 1586 h 1748"/>
              <a:gd name="T48" fmla="*/ 1332 w 1380"/>
              <a:gd name="T49" fmla="*/ 558 h 1748"/>
              <a:gd name="T50" fmla="*/ 1332 w 1380"/>
              <a:gd name="T51" fmla="*/ 456 h 1748"/>
              <a:gd name="T52" fmla="*/ 1300 w 1380"/>
              <a:gd name="T53" fmla="*/ 425 h 1748"/>
              <a:gd name="T54" fmla="*/ 1198 w 1380"/>
              <a:gd name="T55" fmla="*/ 425 h 1748"/>
              <a:gd name="T56" fmla="*/ 1110 w 1380"/>
              <a:gd name="T57" fmla="*/ 513 h 1748"/>
              <a:gd name="T58" fmla="*/ 769 w 1380"/>
              <a:gd name="T59" fmla="*/ 374 h 1748"/>
              <a:gd name="T60" fmla="*/ 769 w 1380"/>
              <a:gd name="T61" fmla="*/ 248 h 1748"/>
              <a:gd name="T62" fmla="*/ 610 w 1380"/>
              <a:gd name="T63" fmla="*/ 248 h 1748"/>
              <a:gd name="T64" fmla="*/ 610 w 1380"/>
              <a:gd name="T65" fmla="*/ 374 h 1748"/>
              <a:gd name="T66" fmla="*/ 269 w 1380"/>
              <a:gd name="T67" fmla="*/ 513 h 1748"/>
              <a:gd name="T68" fmla="*/ 180 w 1380"/>
              <a:gd name="T69" fmla="*/ 425 h 1748"/>
              <a:gd name="T70" fmla="*/ 79 w 1380"/>
              <a:gd name="T71" fmla="*/ 425 h 1748"/>
              <a:gd name="T72" fmla="*/ 47 w 1380"/>
              <a:gd name="T73" fmla="*/ 456 h 1748"/>
              <a:gd name="T74" fmla="*/ 47 w 1380"/>
              <a:gd name="T75" fmla="*/ 558 h 1748"/>
              <a:gd name="T76" fmla="*/ 136 w 1380"/>
              <a:gd name="T77" fmla="*/ 648 h 1748"/>
              <a:gd name="T78" fmla="*/ 0 w 1380"/>
              <a:gd name="T79" fmla="*/ 1058 h 1748"/>
              <a:gd name="T80" fmla="*/ 689 w 1380"/>
              <a:gd name="T81" fmla="*/ 1747 h 1748"/>
              <a:gd name="T82" fmla="*/ 1379 w 1380"/>
              <a:gd name="T83" fmla="*/ 1058 h 1748"/>
              <a:gd name="T84" fmla="*/ 1243 w 1380"/>
              <a:gd name="T85" fmla="*/ 648 h 1748"/>
              <a:gd name="T86" fmla="*/ 1332 w 1380"/>
              <a:gd name="T87" fmla="*/ 55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80" h="1748">
                <a:moveTo>
                  <a:pt x="874" y="43"/>
                </a:moveTo>
                <a:cubicBezTo>
                  <a:pt x="874" y="19"/>
                  <a:pt x="855" y="0"/>
                  <a:pt x="831" y="0"/>
                </a:cubicBezTo>
                <a:lnTo>
                  <a:pt x="548" y="0"/>
                </a:lnTo>
                <a:cubicBezTo>
                  <a:pt x="524" y="0"/>
                  <a:pt x="505" y="19"/>
                  <a:pt x="505" y="43"/>
                </a:cubicBezTo>
                <a:lnTo>
                  <a:pt x="505" y="142"/>
                </a:lnTo>
                <a:cubicBezTo>
                  <a:pt x="505" y="165"/>
                  <a:pt x="524" y="185"/>
                  <a:pt x="548" y="185"/>
                </a:cubicBezTo>
                <a:lnTo>
                  <a:pt x="831" y="185"/>
                </a:lnTo>
                <a:cubicBezTo>
                  <a:pt x="855" y="185"/>
                  <a:pt x="874" y="165"/>
                  <a:pt x="874" y="142"/>
                </a:cubicBezTo>
                <a:lnTo>
                  <a:pt x="874" y="43"/>
                </a:lnTo>
                <a:close/>
                <a:moveTo>
                  <a:pt x="824" y="652"/>
                </a:moveTo>
                <a:cubicBezTo>
                  <a:pt x="827" y="637"/>
                  <a:pt x="818" y="623"/>
                  <a:pt x="803" y="619"/>
                </a:cubicBezTo>
                <a:cubicBezTo>
                  <a:pt x="789" y="615"/>
                  <a:pt x="774" y="623"/>
                  <a:pt x="769" y="637"/>
                </a:cubicBezTo>
                <a:lnTo>
                  <a:pt x="658" y="964"/>
                </a:lnTo>
                <a:cubicBezTo>
                  <a:pt x="651" y="966"/>
                  <a:pt x="644" y="969"/>
                  <a:pt x="638" y="973"/>
                </a:cubicBezTo>
                <a:cubicBezTo>
                  <a:pt x="591" y="1000"/>
                  <a:pt x="575" y="1059"/>
                  <a:pt x="602" y="1105"/>
                </a:cubicBezTo>
                <a:cubicBezTo>
                  <a:pt x="628" y="1151"/>
                  <a:pt x="688" y="1167"/>
                  <a:pt x="734" y="1140"/>
                </a:cubicBezTo>
                <a:cubicBezTo>
                  <a:pt x="780" y="1114"/>
                  <a:pt x="796" y="1055"/>
                  <a:pt x="770" y="1008"/>
                </a:cubicBezTo>
                <a:cubicBezTo>
                  <a:pt x="766" y="1002"/>
                  <a:pt x="761" y="996"/>
                  <a:pt x="757" y="991"/>
                </a:cubicBezTo>
                <a:lnTo>
                  <a:pt x="824" y="652"/>
                </a:lnTo>
                <a:close/>
                <a:moveTo>
                  <a:pt x="689" y="1586"/>
                </a:moveTo>
                <a:cubicBezTo>
                  <a:pt x="398" y="1586"/>
                  <a:pt x="161" y="1349"/>
                  <a:pt x="161" y="1058"/>
                </a:cubicBezTo>
                <a:cubicBezTo>
                  <a:pt x="161" y="767"/>
                  <a:pt x="397" y="530"/>
                  <a:pt x="689" y="530"/>
                </a:cubicBezTo>
                <a:cubicBezTo>
                  <a:pt x="980" y="530"/>
                  <a:pt x="1218" y="767"/>
                  <a:pt x="1218" y="1058"/>
                </a:cubicBezTo>
                <a:cubicBezTo>
                  <a:pt x="1218" y="1349"/>
                  <a:pt x="981" y="1586"/>
                  <a:pt x="689" y="1586"/>
                </a:cubicBezTo>
                <a:close/>
                <a:moveTo>
                  <a:pt x="1332" y="558"/>
                </a:moveTo>
                <a:cubicBezTo>
                  <a:pt x="1360" y="530"/>
                  <a:pt x="1360" y="484"/>
                  <a:pt x="1332" y="456"/>
                </a:cubicBezTo>
                <a:lnTo>
                  <a:pt x="1300" y="425"/>
                </a:lnTo>
                <a:cubicBezTo>
                  <a:pt x="1272" y="397"/>
                  <a:pt x="1226" y="397"/>
                  <a:pt x="1198" y="425"/>
                </a:cubicBezTo>
                <a:lnTo>
                  <a:pt x="1110" y="513"/>
                </a:lnTo>
                <a:cubicBezTo>
                  <a:pt x="1014" y="438"/>
                  <a:pt x="897" y="388"/>
                  <a:pt x="769" y="374"/>
                </a:cubicBezTo>
                <a:lnTo>
                  <a:pt x="769" y="248"/>
                </a:lnTo>
                <a:lnTo>
                  <a:pt x="610" y="248"/>
                </a:lnTo>
                <a:lnTo>
                  <a:pt x="610" y="374"/>
                </a:lnTo>
                <a:cubicBezTo>
                  <a:pt x="482" y="388"/>
                  <a:pt x="365" y="438"/>
                  <a:pt x="269" y="513"/>
                </a:cubicBezTo>
                <a:lnTo>
                  <a:pt x="180" y="425"/>
                </a:lnTo>
                <a:cubicBezTo>
                  <a:pt x="152" y="397"/>
                  <a:pt x="107" y="397"/>
                  <a:pt x="79" y="425"/>
                </a:cubicBezTo>
                <a:lnTo>
                  <a:pt x="47" y="456"/>
                </a:lnTo>
                <a:cubicBezTo>
                  <a:pt x="19" y="484"/>
                  <a:pt x="19" y="530"/>
                  <a:pt x="47" y="558"/>
                </a:cubicBezTo>
                <a:lnTo>
                  <a:pt x="136" y="648"/>
                </a:lnTo>
                <a:cubicBezTo>
                  <a:pt x="51" y="762"/>
                  <a:pt x="0" y="904"/>
                  <a:pt x="0" y="1058"/>
                </a:cubicBezTo>
                <a:cubicBezTo>
                  <a:pt x="0" y="1438"/>
                  <a:pt x="309" y="1747"/>
                  <a:pt x="689" y="1747"/>
                </a:cubicBezTo>
                <a:cubicBezTo>
                  <a:pt x="1069" y="1747"/>
                  <a:pt x="1379" y="1438"/>
                  <a:pt x="1379" y="1058"/>
                </a:cubicBezTo>
                <a:cubicBezTo>
                  <a:pt x="1379" y="904"/>
                  <a:pt x="1328" y="762"/>
                  <a:pt x="1243" y="648"/>
                </a:cubicBezTo>
                <a:lnTo>
                  <a:pt x="1332" y="55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7" name="Freeform 37"/>
          <p:cNvSpPr>
            <a:spLocks noChangeArrowheads="1"/>
          </p:cNvSpPr>
          <p:nvPr/>
        </p:nvSpPr>
        <p:spPr bwMode="auto">
          <a:xfrm>
            <a:off x="3718666" y="3825729"/>
            <a:ext cx="522594" cy="719541"/>
          </a:xfrm>
          <a:custGeom>
            <a:avLst/>
            <a:gdLst>
              <a:gd name="T0" fmla="*/ 206 w 1182"/>
              <a:gd name="T1" fmla="*/ 1094 h 1628"/>
              <a:gd name="T2" fmla="*/ 206 w 1182"/>
              <a:gd name="T3" fmla="*/ 1074 h 1628"/>
              <a:gd name="T4" fmla="*/ 225 w 1182"/>
              <a:gd name="T5" fmla="*/ 1066 h 1628"/>
              <a:gd name="T6" fmla="*/ 397 w 1182"/>
              <a:gd name="T7" fmla="*/ 1105 h 1628"/>
              <a:gd name="T8" fmla="*/ 412 w 1182"/>
              <a:gd name="T9" fmla="*/ 1102 h 1628"/>
              <a:gd name="T10" fmla="*/ 419 w 1182"/>
              <a:gd name="T11" fmla="*/ 1088 h 1628"/>
              <a:gd name="T12" fmla="*/ 425 w 1182"/>
              <a:gd name="T13" fmla="*/ 903 h 1628"/>
              <a:gd name="T14" fmla="*/ 425 w 1182"/>
              <a:gd name="T15" fmla="*/ 772 h 1628"/>
              <a:gd name="T16" fmla="*/ 97 w 1182"/>
              <a:gd name="T17" fmla="*/ 445 h 1628"/>
              <a:gd name="T18" fmla="*/ 0 w 1182"/>
              <a:gd name="T19" fmla="*/ 211 h 1628"/>
              <a:gd name="T20" fmla="*/ 0 w 1182"/>
              <a:gd name="T21" fmla="*/ 73 h 1628"/>
              <a:gd name="T22" fmla="*/ 73 w 1182"/>
              <a:gd name="T23" fmla="*/ 0 h 1628"/>
              <a:gd name="T24" fmla="*/ 259 w 1182"/>
              <a:gd name="T25" fmla="*/ 0 h 1628"/>
              <a:gd name="T26" fmla="*/ 331 w 1182"/>
              <a:gd name="T27" fmla="*/ 73 h 1628"/>
              <a:gd name="T28" fmla="*/ 590 w 1182"/>
              <a:gd name="T29" fmla="*/ 469 h 1628"/>
              <a:gd name="T30" fmla="*/ 849 w 1182"/>
              <a:gd name="T31" fmla="*/ 73 h 1628"/>
              <a:gd name="T32" fmla="*/ 922 w 1182"/>
              <a:gd name="T33" fmla="*/ 0 h 1628"/>
              <a:gd name="T34" fmla="*/ 1108 w 1182"/>
              <a:gd name="T35" fmla="*/ 0 h 1628"/>
              <a:gd name="T36" fmla="*/ 1181 w 1182"/>
              <a:gd name="T37" fmla="*/ 73 h 1628"/>
              <a:gd name="T38" fmla="*/ 1181 w 1182"/>
              <a:gd name="T39" fmla="*/ 211 h 1628"/>
              <a:gd name="T40" fmla="*/ 1084 w 1182"/>
              <a:gd name="T41" fmla="*/ 445 h 1628"/>
              <a:gd name="T42" fmla="*/ 756 w 1182"/>
              <a:gd name="T43" fmla="*/ 772 h 1628"/>
              <a:gd name="T44" fmla="*/ 756 w 1182"/>
              <a:gd name="T45" fmla="*/ 903 h 1628"/>
              <a:gd name="T46" fmla="*/ 762 w 1182"/>
              <a:gd name="T47" fmla="*/ 1088 h 1628"/>
              <a:gd name="T48" fmla="*/ 769 w 1182"/>
              <a:gd name="T49" fmla="*/ 1102 h 1628"/>
              <a:gd name="T50" fmla="*/ 784 w 1182"/>
              <a:gd name="T51" fmla="*/ 1105 h 1628"/>
              <a:gd name="T52" fmla="*/ 957 w 1182"/>
              <a:gd name="T53" fmla="*/ 1066 h 1628"/>
              <a:gd name="T54" fmla="*/ 976 w 1182"/>
              <a:gd name="T55" fmla="*/ 1073 h 1628"/>
              <a:gd name="T56" fmla="*/ 976 w 1182"/>
              <a:gd name="T57" fmla="*/ 1094 h 1628"/>
              <a:gd name="T58" fmla="*/ 605 w 1182"/>
              <a:gd name="T59" fmla="*/ 1619 h 1628"/>
              <a:gd name="T60" fmla="*/ 591 w 1182"/>
              <a:gd name="T61" fmla="*/ 1627 h 1628"/>
              <a:gd name="T62" fmla="*/ 576 w 1182"/>
              <a:gd name="T63" fmla="*/ 1619 h 1628"/>
              <a:gd name="T64" fmla="*/ 206 w 1182"/>
              <a:gd name="T65" fmla="*/ 109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2" h="1628">
                <a:moveTo>
                  <a:pt x="206" y="1094"/>
                </a:moveTo>
                <a:cubicBezTo>
                  <a:pt x="201" y="1088"/>
                  <a:pt x="201" y="1080"/>
                  <a:pt x="206" y="1074"/>
                </a:cubicBezTo>
                <a:cubicBezTo>
                  <a:pt x="210" y="1067"/>
                  <a:pt x="217" y="1065"/>
                  <a:pt x="225" y="1066"/>
                </a:cubicBezTo>
                <a:lnTo>
                  <a:pt x="397" y="1105"/>
                </a:lnTo>
                <a:cubicBezTo>
                  <a:pt x="403" y="1106"/>
                  <a:pt x="408" y="1105"/>
                  <a:pt x="412" y="1102"/>
                </a:cubicBezTo>
                <a:cubicBezTo>
                  <a:pt x="417" y="1098"/>
                  <a:pt x="419" y="1093"/>
                  <a:pt x="419" y="1088"/>
                </a:cubicBezTo>
                <a:cubicBezTo>
                  <a:pt x="421" y="1025"/>
                  <a:pt x="425" y="964"/>
                  <a:pt x="425" y="903"/>
                </a:cubicBezTo>
                <a:lnTo>
                  <a:pt x="425" y="772"/>
                </a:lnTo>
                <a:lnTo>
                  <a:pt x="97" y="445"/>
                </a:lnTo>
                <a:cubicBezTo>
                  <a:pt x="37" y="385"/>
                  <a:pt x="0" y="302"/>
                  <a:pt x="0" y="211"/>
                </a:cubicBezTo>
                <a:lnTo>
                  <a:pt x="0" y="73"/>
                </a:lnTo>
                <a:cubicBezTo>
                  <a:pt x="0" y="32"/>
                  <a:pt x="33" y="0"/>
                  <a:pt x="73" y="0"/>
                </a:cubicBezTo>
                <a:lnTo>
                  <a:pt x="259" y="0"/>
                </a:lnTo>
                <a:cubicBezTo>
                  <a:pt x="299" y="0"/>
                  <a:pt x="331" y="32"/>
                  <a:pt x="331" y="73"/>
                </a:cubicBezTo>
                <a:cubicBezTo>
                  <a:pt x="331" y="286"/>
                  <a:pt x="434" y="313"/>
                  <a:pt x="590" y="469"/>
                </a:cubicBezTo>
                <a:cubicBezTo>
                  <a:pt x="747" y="313"/>
                  <a:pt x="849" y="286"/>
                  <a:pt x="849" y="73"/>
                </a:cubicBezTo>
                <a:cubicBezTo>
                  <a:pt x="849" y="32"/>
                  <a:pt x="882" y="0"/>
                  <a:pt x="922" y="0"/>
                </a:cubicBezTo>
                <a:lnTo>
                  <a:pt x="1108" y="0"/>
                </a:lnTo>
                <a:cubicBezTo>
                  <a:pt x="1148" y="0"/>
                  <a:pt x="1181" y="32"/>
                  <a:pt x="1181" y="73"/>
                </a:cubicBezTo>
                <a:lnTo>
                  <a:pt x="1181" y="211"/>
                </a:lnTo>
                <a:cubicBezTo>
                  <a:pt x="1181" y="302"/>
                  <a:pt x="1144" y="385"/>
                  <a:pt x="1084" y="445"/>
                </a:cubicBezTo>
                <a:lnTo>
                  <a:pt x="756" y="772"/>
                </a:lnTo>
                <a:lnTo>
                  <a:pt x="756" y="903"/>
                </a:lnTo>
                <a:cubicBezTo>
                  <a:pt x="756" y="965"/>
                  <a:pt x="761" y="1025"/>
                  <a:pt x="762" y="1088"/>
                </a:cubicBezTo>
                <a:cubicBezTo>
                  <a:pt x="762" y="1093"/>
                  <a:pt x="765" y="1098"/>
                  <a:pt x="769" y="1102"/>
                </a:cubicBezTo>
                <a:cubicBezTo>
                  <a:pt x="774" y="1105"/>
                  <a:pt x="779" y="1106"/>
                  <a:pt x="784" y="1105"/>
                </a:cubicBezTo>
                <a:lnTo>
                  <a:pt x="957" y="1066"/>
                </a:lnTo>
                <a:cubicBezTo>
                  <a:pt x="964" y="1064"/>
                  <a:pt x="972" y="1067"/>
                  <a:pt x="976" y="1073"/>
                </a:cubicBezTo>
                <a:cubicBezTo>
                  <a:pt x="981" y="1080"/>
                  <a:pt x="980" y="1087"/>
                  <a:pt x="976" y="1094"/>
                </a:cubicBezTo>
                <a:lnTo>
                  <a:pt x="605" y="1619"/>
                </a:lnTo>
                <a:cubicBezTo>
                  <a:pt x="602" y="1624"/>
                  <a:pt x="597" y="1627"/>
                  <a:pt x="591" y="1627"/>
                </a:cubicBezTo>
                <a:cubicBezTo>
                  <a:pt x="585" y="1627"/>
                  <a:pt x="580" y="1624"/>
                  <a:pt x="576" y="1619"/>
                </a:cubicBezTo>
                <a:cubicBezTo>
                  <a:pt x="453" y="1444"/>
                  <a:pt x="329" y="1269"/>
                  <a:pt x="206" y="109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1" name="Freeform 2"/>
          <p:cNvSpPr>
            <a:spLocks noChangeArrowheads="1"/>
          </p:cNvSpPr>
          <p:nvPr/>
        </p:nvSpPr>
        <p:spPr bwMode="auto">
          <a:xfrm>
            <a:off x="9205619" y="2149544"/>
            <a:ext cx="704187" cy="737130"/>
          </a:xfrm>
          <a:custGeom>
            <a:avLst/>
            <a:gdLst>
              <a:gd name="T0" fmla="*/ 1027 w 1506"/>
              <a:gd name="T1" fmla="*/ 1279 h 1577"/>
              <a:gd name="T2" fmla="*/ 1187 w 1506"/>
              <a:gd name="T3" fmla="*/ 1119 h 1577"/>
              <a:gd name="T4" fmla="*/ 1348 w 1506"/>
              <a:gd name="T5" fmla="*/ 1279 h 1577"/>
              <a:gd name="T6" fmla="*/ 1187 w 1506"/>
              <a:gd name="T7" fmla="*/ 1440 h 1577"/>
              <a:gd name="T8" fmla="*/ 1027 w 1506"/>
              <a:gd name="T9" fmla="*/ 1279 h 1577"/>
              <a:gd name="T10" fmla="*/ 890 w 1506"/>
              <a:gd name="T11" fmla="*/ 1279 h 1577"/>
              <a:gd name="T12" fmla="*/ 1187 w 1506"/>
              <a:gd name="T13" fmla="*/ 1576 h 1577"/>
              <a:gd name="T14" fmla="*/ 1484 w 1506"/>
              <a:gd name="T15" fmla="*/ 1279 h 1577"/>
              <a:gd name="T16" fmla="*/ 1187 w 1506"/>
              <a:gd name="T17" fmla="*/ 982 h 1577"/>
              <a:gd name="T18" fmla="*/ 890 w 1506"/>
              <a:gd name="T19" fmla="*/ 1279 h 1577"/>
              <a:gd name="T20" fmla="*/ 1238 w 1506"/>
              <a:gd name="T21" fmla="*/ 783 h 1577"/>
              <a:gd name="T22" fmla="*/ 1411 w 1506"/>
              <a:gd name="T23" fmla="*/ 813 h 1577"/>
              <a:gd name="T24" fmla="*/ 1505 w 1506"/>
              <a:gd name="T25" fmla="*/ 269 h 1577"/>
              <a:gd name="T26" fmla="*/ 1030 w 1506"/>
              <a:gd name="T27" fmla="*/ 0 h 1577"/>
              <a:gd name="T28" fmla="*/ 943 w 1506"/>
              <a:gd name="T29" fmla="*/ 152 h 1577"/>
              <a:gd name="T30" fmla="*/ 1237 w 1506"/>
              <a:gd name="T31" fmla="*/ 319 h 1577"/>
              <a:gd name="T32" fmla="*/ 153 w 1506"/>
              <a:gd name="T33" fmla="*/ 1495 h 1577"/>
              <a:gd name="T34" fmla="*/ 322 w 1506"/>
              <a:gd name="T35" fmla="*/ 1541 h 1577"/>
              <a:gd name="T36" fmla="*/ 1289 w 1506"/>
              <a:gd name="T37" fmla="*/ 489 h 1577"/>
              <a:gd name="T38" fmla="*/ 1238 w 1506"/>
              <a:gd name="T39" fmla="*/ 783 h 1577"/>
              <a:gd name="T40" fmla="*/ 464 w 1506"/>
              <a:gd name="T41" fmla="*/ 640 h 1577"/>
              <a:gd name="T42" fmla="*/ 588 w 1506"/>
              <a:gd name="T43" fmla="*/ 516 h 1577"/>
              <a:gd name="T44" fmla="*/ 418 w 1506"/>
              <a:gd name="T45" fmla="*/ 346 h 1577"/>
              <a:gd name="T46" fmla="*/ 588 w 1506"/>
              <a:gd name="T47" fmla="*/ 176 h 1577"/>
              <a:gd name="T48" fmla="*/ 464 w 1506"/>
              <a:gd name="T49" fmla="*/ 51 h 1577"/>
              <a:gd name="T50" fmla="*/ 294 w 1506"/>
              <a:gd name="T51" fmla="*/ 222 h 1577"/>
              <a:gd name="T52" fmla="*/ 124 w 1506"/>
              <a:gd name="T53" fmla="*/ 51 h 1577"/>
              <a:gd name="T54" fmla="*/ 0 w 1506"/>
              <a:gd name="T55" fmla="*/ 176 h 1577"/>
              <a:gd name="T56" fmla="*/ 170 w 1506"/>
              <a:gd name="T57" fmla="*/ 346 h 1577"/>
              <a:gd name="T58" fmla="*/ 0 w 1506"/>
              <a:gd name="T59" fmla="*/ 516 h 1577"/>
              <a:gd name="T60" fmla="*/ 124 w 1506"/>
              <a:gd name="T61" fmla="*/ 640 h 1577"/>
              <a:gd name="T62" fmla="*/ 294 w 1506"/>
              <a:gd name="T63" fmla="*/ 470 h 1577"/>
              <a:gd name="T64" fmla="*/ 464 w 1506"/>
              <a:gd name="T65" fmla="*/ 640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6" h="1577">
                <a:moveTo>
                  <a:pt x="1027" y="1279"/>
                </a:moveTo>
                <a:cubicBezTo>
                  <a:pt x="1027" y="1191"/>
                  <a:pt x="1099" y="1119"/>
                  <a:pt x="1187" y="1119"/>
                </a:cubicBezTo>
                <a:cubicBezTo>
                  <a:pt x="1276" y="1119"/>
                  <a:pt x="1348" y="1191"/>
                  <a:pt x="1348" y="1279"/>
                </a:cubicBezTo>
                <a:cubicBezTo>
                  <a:pt x="1348" y="1368"/>
                  <a:pt x="1276" y="1440"/>
                  <a:pt x="1187" y="1440"/>
                </a:cubicBezTo>
                <a:cubicBezTo>
                  <a:pt x="1099" y="1440"/>
                  <a:pt x="1027" y="1368"/>
                  <a:pt x="1027" y="1279"/>
                </a:cubicBezTo>
                <a:close/>
                <a:moveTo>
                  <a:pt x="890" y="1279"/>
                </a:moveTo>
                <a:cubicBezTo>
                  <a:pt x="890" y="1443"/>
                  <a:pt x="1023" y="1576"/>
                  <a:pt x="1187" y="1576"/>
                </a:cubicBezTo>
                <a:cubicBezTo>
                  <a:pt x="1351" y="1576"/>
                  <a:pt x="1484" y="1443"/>
                  <a:pt x="1484" y="1279"/>
                </a:cubicBezTo>
                <a:cubicBezTo>
                  <a:pt x="1484" y="1115"/>
                  <a:pt x="1351" y="982"/>
                  <a:pt x="1187" y="982"/>
                </a:cubicBezTo>
                <a:cubicBezTo>
                  <a:pt x="1023" y="982"/>
                  <a:pt x="890" y="1115"/>
                  <a:pt x="890" y="1279"/>
                </a:cubicBezTo>
                <a:close/>
                <a:moveTo>
                  <a:pt x="1238" y="783"/>
                </a:moveTo>
                <a:lnTo>
                  <a:pt x="1411" y="813"/>
                </a:lnTo>
                <a:lnTo>
                  <a:pt x="1505" y="269"/>
                </a:lnTo>
                <a:lnTo>
                  <a:pt x="1030" y="0"/>
                </a:lnTo>
                <a:lnTo>
                  <a:pt x="943" y="152"/>
                </a:lnTo>
                <a:lnTo>
                  <a:pt x="1237" y="319"/>
                </a:lnTo>
                <a:cubicBezTo>
                  <a:pt x="1002" y="419"/>
                  <a:pt x="352" y="756"/>
                  <a:pt x="153" y="1495"/>
                </a:cubicBezTo>
                <a:lnTo>
                  <a:pt x="322" y="1541"/>
                </a:lnTo>
                <a:cubicBezTo>
                  <a:pt x="495" y="900"/>
                  <a:pt x="1067" y="588"/>
                  <a:pt x="1289" y="489"/>
                </a:cubicBezTo>
                <a:lnTo>
                  <a:pt x="1238" y="783"/>
                </a:lnTo>
                <a:close/>
                <a:moveTo>
                  <a:pt x="464" y="640"/>
                </a:moveTo>
                <a:lnTo>
                  <a:pt x="588" y="516"/>
                </a:lnTo>
                <a:lnTo>
                  <a:pt x="418" y="346"/>
                </a:lnTo>
                <a:lnTo>
                  <a:pt x="588" y="176"/>
                </a:lnTo>
                <a:lnTo>
                  <a:pt x="464" y="51"/>
                </a:lnTo>
                <a:lnTo>
                  <a:pt x="294" y="222"/>
                </a:lnTo>
                <a:lnTo>
                  <a:pt x="124" y="51"/>
                </a:lnTo>
                <a:lnTo>
                  <a:pt x="0" y="176"/>
                </a:lnTo>
                <a:lnTo>
                  <a:pt x="170" y="346"/>
                </a:lnTo>
                <a:lnTo>
                  <a:pt x="0" y="516"/>
                </a:lnTo>
                <a:lnTo>
                  <a:pt x="124" y="640"/>
                </a:lnTo>
                <a:lnTo>
                  <a:pt x="294" y="470"/>
                </a:lnTo>
                <a:lnTo>
                  <a:pt x="464" y="64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2" name="Freeform 4"/>
          <p:cNvSpPr>
            <a:spLocks noChangeArrowheads="1"/>
          </p:cNvSpPr>
          <p:nvPr/>
        </p:nvSpPr>
        <p:spPr bwMode="auto">
          <a:xfrm>
            <a:off x="4949435" y="3903087"/>
            <a:ext cx="862450" cy="537763"/>
          </a:xfrm>
          <a:custGeom>
            <a:avLst/>
            <a:gdLst>
              <a:gd name="T0" fmla="*/ 253 w 2248"/>
              <a:gd name="T1" fmla="*/ 514 h 1401"/>
              <a:gd name="T2" fmla="*/ 207 w 2248"/>
              <a:gd name="T3" fmla="*/ 468 h 1401"/>
              <a:gd name="T4" fmla="*/ 46 w 2248"/>
              <a:gd name="T5" fmla="*/ 468 h 1401"/>
              <a:gd name="T6" fmla="*/ 0 w 2248"/>
              <a:gd name="T7" fmla="*/ 514 h 1401"/>
              <a:gd name="T8" fmla="*/ 0 w 2248"/>
              <a:gd name="T9" fmla="*/ 932 h 1401"/>
              <a:gd name="T10" fmla="*/ 46 w 2248"/>
              <a:gd name="T11" fmla="*/ 978 h 1401"/>
              <a:gd name="T12" fmla="*/ 207 w 2248"/>
              <a:gd name="T13" fmla="*/ 978 h 1401"/>
              <a:gd name="T14" fmla="*/ 253 w 2248"/>
              <a:gd name="T15" fmla="*/ 932 h 1401"/>
              <a:gd name="T16" fmla="*/ 253 w 2248"/>
              <a:gd name="T17" fmla="*/ 514 h 1401"/>
              <a:gd name="T18" fmla="*/ 597 w 2248"/>
              <a:gd name="T19" fmla="*/ 46 h 1401"/>
              <a:gd name="T20" fmla="*/ 551 w 2248"/>
              <a:gd name="T21" fmla="*/ 0 h 1401"/>
              <a:gd name="T22" fmla="*/ 390 w 2248"/>
              <a:gd name="T23" fmla="*/ 0 h 1401"/>
              <a:gd name="T24" fmla="*/ 344 w 2248"/>
              <a:gd name="T25" fmla="*/ 46 h 1401"/>
              <a:gd name="T26" fmla="*/ 344 w 2248"/>
              <a:gd name="T27" fmla="*/ 932 h 1401"/>
              <a:gd name="T28" fmla="*/ 390 w 2248"/>
              <a:gd name="T29" fmla="*/ 978 h 1401"/>
              <a:gd name="T30" fmla="*/ 551 w 2248"/>
              <a:gd name="T31" fmla="*/ 978 h 1401"/>
              <a:gd name="T32" fmla="*/ 597 w 2248"/>
              <a:gd name="T33" fmla="*/ 932 h 1401"/>
              <a:gd name="T34" fmla="*/ 597 w 2248"/>
              <a:gd name="T35" fmla="*/ 46 h 1401"/>
              <a:gd name="T36" fmla="*/ 941 w 2248"/>
              <a:gd name="T37" fmla="*/ 278 h 1401"/>
              <a:gd name="T38" fmla="*/ 895 w 2248"/>
              <a:gd name="T39" fmla="*/ 232 h 1401"/>
              <a:gd name="T40" fmla="*/ 735 w 2248"/>
              <a:gd name="T41" fmla="*/ 232 h 1401"/>
              <a:gd name="T42" fmla="*/ 689 w 2248"/>
              <a:gd name="T43" fmla="*/ 278 h 1401"/>
              <a:gd name="T44" fmla="*/ 689 w 2248"/>
              <a:gd name="T45" fmla="*/ 932 h 1401"/>
              <a:gd name="T46" fmla="*/ 735 w 2248"/>
              <a:gd name="T47" fmla="*/ 978 h 1401"/>
              <a:gd name="T48" fmla="*/ 895 w 2248"/>
              <a:gd name="T49" fmla="*/ 978 h 1401"/>
              <a:gd name="T50" fmla="*/ 941 w 2248"/>
              <a:gd name="T51" fmla="*/ 932 h 1401"/>
              <a:gd name="T52" fmla="*/ 941 w 2248"/>
              <a:gd name="T53" fmla="*/ 278 h 1401"/>
              <a:gd name="T54" fmla="*/ 1484 w 2248"/>
              <a:gd name="T55" fmla="*/ 908 h 1401"/>
              <a:gd name="T56" fmla="*/ 1213 w 2248"/>
              <a:gd name="T57" fmla="*/ 637 h 1401"/>
              <a:gd name="T58" fmla="*/ 1484 w 2248"/>
              <a:gd name="T59" fmla="*/ 366 h 1401"/>
              <a:gd name="T60" fmla="*/ 1756 w 2248"/>
              <a:gd name="T61" fmla="*/ 637 h 1401"/>
              <a:gd name="T62" fmla="*/ 1484 w 2248"/>
              <a:gd name="T63" fmla="*/ 908 h 1401"/>
              <a:gd name="T64" fmla="*/ 1878 w 2248"/>
              <a:gd name="T65" fmla="*/ 891 h 1401"/>
              <a:gd name="T66" fmla="*/ 1953 w 2248"/>
              <a:gd name="T67" fmla="*/ 637 h 1401"/>
              <a:gd name="T68" fmla="*/ 1484 w 2248"/>
              <a:gd name="T69" fmla="*/ 168 h 1401"/>
              <a:gd name="T70" fmla="*/ 1015 w 2248"/>
              <a:gd name="T71" fmla="*/ 637 h 1401"/>
              <a:gd name="T72" fmla="*/ 1484 w 2248"/>
              <a:gd name="T73" fmla="*/ 1106 h 1401"/>
              <a:gd name="T74" fmla="*/ 1738 w 2248"/>
              <a:gd name="T75" fmla="*/ 1031 h 1401"/>
              <a:gd name="T76" fmla="*/ 2098 w 2248"/>
              <a:gd name="T77" fmla="*/ 1391 h 1401"/>
              <a:gd name="T78" fmla="*/ 2133 w 2248"/>
              <a:gd name="T79" fmla="*/ 1391 h 1401"/>
              <a:gd name="T80" fmla="*/ 2237 w 2248"/>
              <a:gd name="T81" fmla="*/ 1286 h 1401"/>
              <a:gd name="T82" fmla="*/ 2237 w 2248"/>
              <a:gd name="T83" fmla="*/ 1251 h 1401"/>
              <a:gd name="T84" fmla="*/ 1878 w 2248"/>
              <a:gd name="T85" fmla="*/ 891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8" h="1401">
                <a:moveTo>
                  <a:pt x="253" y="514"/>
                </a:moveTo>
                <a:cubicBezTo>
                  <a:pt x="253" y="489"/>
                  <a:pt x="232" y="468"/>
                  <a:pt x="207" y="468"/>
                </a:cubicBezTo>
                <a:lnTo>
                  <a:pt x="46" y="468"/>
                </a:lnTo>
                <a:cubicBezTo>
                  <a:pt x="21" y="468"/>
                  <a:pt x="0" y="489"/>
                  <a:pt x="0" y="514"/>
                </a:cubicBezTo>
                <a:lnTo>
                  <a:pt x="0" y="932"/>
                </a:lnTo>
                <a:cubicBezTo>
                  <a:pt x="0" y="958"/>
                  <a:pt x="21" y="978"/>
                  <a:pt x="46" y="978"/>
                </a:cubicBezTo>
                <a:lnTo>
                  <a:pt x="207" y="978"/>
                </a:lnTo>
                <a:cubicBezTo>
                  <a:pt x="232" y="978"/>
                  <a:pt x="253" y="958"/>
                  <a:pt x="253" y="932"/>
                </a:cubicBezTo>
                <a:lnTo>
                  <a:pt x="253" y="514"/>
                </a:lnTo>
                <a:close/>
                <a:moveTo>
                  <a:pt x="597" y="46"/>
                </a:moveTo>
                <a:cubicBezTo>
                  <a:pt x="597" y="21"/>
                  <a:pt x="576" y="0"/>
                  <a:pt x="551" y="0"/>
                </a:cubicBezTo>
                <a:lnTo>
                  <a:pt x="390" y="0"/>
                </a:lnTo>
                <a:cubicBezTo>
                  <a:pt x="365" y="0"/>
                  <a:pt x="344" y="21"/>
                  <a:pt x="344" y="46"/>
                </a:cubicBezTo>
                <a:lnTo>
                  <a:pt x="344" y="932"/>
                </a:lnTo>
                <a:cubicBezTo>
                  <a:pt x="344" y="958"/>
                  <a:pt x="365" y="978"/>
                  <a:pt x="390" y="978"/>
                </a:cubicBezTo>
                <a:lnTo>
                  <a:pt x="551" y="978"/>
                </a:lnTo>
                <a:cubicBezTo>
                  <a:pt x="576" y="978"/>
                  <a:pt x="597" y="958"/>
                  <a:pt x="597" y="932"/>
                </a:cubicBezTo>
                <a:lnTo>
                  <a:pt x="597" y="46"/>
                </a:lnTo>
                <a:close/>
                <a:moveTo>
                  <a:pt x="941" y="278"/>
                </a:moveTo>
                <a:cubicBezTo>
                  <a:pt x="941" y="252"/>
                  <a:pt x="921" y="232"/>
                  <a:pt x="895" y="232"/>
                </a:cubicBezTo>
                <a:lnTo>
                  <a:pt x="735" y="232"/>
                </a:lnTo>
                <a:cubicBezTo>
                  <a:pt x="709" y="232"/>
                  <a:pt x="689" y="252"/>
                  <a:pt x="689" y="278"/>
                </a:cubicBezTo>
                <a:lnTo>
                  <a:pt x="689" y="932"/>
                </a:lnTo>
                <a:cubicBezTo>
                  <a:pt x="689" y="958"/>
                  <a:pt x="709" y="978"/>
                  <a:pt x="735" y="978"/>
                </a:cubicBezTo>
                <a:lnTo>
                  <a:pt x="895" y="978"/>
                </a:lnTo>
                <a:cubicBezTo>
                  <a:pt x="921" y="978"/>
                  <a:pt x="941" y="958"/>
                  <a:pt x="941" y="932"/>
                </a:cubicBezTo>
                <a:lnTo>
                  <a:pt x="941" y="278"/>
                </a:lnTo>
                <a:close/>
                <a:moveTo>
                  <a:pt x="1484" y="908"/>
                </a:moveTo>
                <a:cubicBezTo>
                  <a:pt x="1334" y="908"/>
                  <a:pt x="1213" y="787"/>
                  <a:pt x="1213" y="637"/>
                </a:cubicBezTo>
                <a:cubicBezTo>
                  <a:pt x="1213" y="487"/>
                  <a:pt x="1334" y="366"/>
                  <a:pt x="1484" y="366"/>
                </a:cubicBezTo>
                <a:cubicBezTo>
                  <a:pt x="1634" y="366"/>
                  <a:pt x="1756" y="487"/>
                  <a:pt x="1756" y="637"/>
                </a:cubicBezTo>
                <a:cubicBezTo>
                  <a:pt x="1756" y="787"/>
                  <a:pt x="1634" y="908"/>
                  <a:pt x="1484" y="908"/>
                </a:cubicBezTo>
                <a:close/>
                <a:moveTo>
                  <a:pt x="1878" y="891"/>
                </a:moveTo>
                <a:cubicBezTo>
                  <a:pt x="1925" y="818"/>
                  <a:pt x="1953" y="731"/>
                  <a:pt x="1953" y="637"/>
                </a:cubicBezTo>
                <a:cubicBezTo>
                  <a:pt x="1953" y="378"/>
                  <a:pt x="1743" y="168"/>
                  <a:pt x="1484" y="168"/>
                </a:cubicBezTo>
                <a:cubicBezTo>
                  <a:pt x="1225" y="168"/>
                  <a:pt x="1015" y="378"/>
                  <a:pt x="1015" y="637"/>
                </a:cubicBezTo>
                <a:cubicBezTo>
                  <a:pt x="1015" y="896"/>
                  <a:pt x="1225" y="1106"/>
                  <a:pt x="1484" y="1106"/>
                </a:cubicBezTo>
                <a:cubicBezTo>
                  <a:pt x="1578" y="1106"/>
                  <a:pt x="1665" y="1078"/>
                  <a:pt x="1738" y="1031"/>
                </a:cubicBezTo>
                <a:lnTo>
                  <a:pt x="2098" y="1391"/>
                </a:lnTo>
                <a:cubicBezTo>
                  <a:pt x="2107" y="1400"/>
                  <a:pt x="2123" y="1400"/>
                  <a:pt x="2133" y="1391"/>
                </a:cubicBezTo>
                <a:lnTo>
                  <a:pt x="2237" y="1286"/>
                </a:lnTo>
                <a:cubicBezTo>
                  <a:pt x="2247" y="1277"/>
                  <a:pt x="2247" y="1261"/>
                  <a:pt x="2237" y="1251"/>
                </a:cubicBezTo>
                <a:lnTo>
                  <a:pt x="1878" y="89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3" name="Freeform 12"/>
          <p:cNvSpPr>
            <a:spLocks noChangeArrowheads="1"/>
          </p:cNvSpPr>
          <p:nvPr/>
        </p:nvSpPr>
        <p:spPr bwMode="auto">
          <a:xfrm flipH="1">
            <a:off x="6499341" y="3787332"/>
            <a:ext cx="469640" cy="749150"/>
          </a:xfrm>
          <a:custGeom>
            <a:avLst/>
            <a:gdLst>
              <a:gd name="T0" fmla="*/ 861 w 1273"/>
              <a:gd name="T1" fmla="*/ 1064 h 2031"/>
              <a:gd name="T2" fmla="*/ 812 w 1273"/>
              <a:gd name="T3" fmla="*/ 1015 h 2031"/>
              <a:gd name="T4" fmla="*/ 861 w 1273"/>
              <a:gd name="T5" fmla="*/ 965 h 2031"/>
              <a:gd name="T6" fmla="*/ 911 w 1273"/>
              <a:gd name="T7" fmla="*/ 1015 h 2031"/>
              <a:gd name="T8" fmla="*/ 861 w 1273"/>
              <a:gd name="T9" fmla="*/ 1064 h 2031"/>
              <a:gd name="T10" fmla="*/ 990 w 1273"/>
              <a:gd name="T11" fmla="*/ 30 h 2031"/>
              <a:gd name="T12" fmla="*/ 957 w 1273"/>
              <a:gd name="T13" fmla="*/ 2 h 2031"/>
              <a:gd name="T14" fmla="*/ 23 w 1273"/>
              <a:gd name="T15" fmla="*/ 162 h 2031"/>
              <a:gd name="T16" fmla="*/ 0 w 1273"/>
              <a:gd name="T17" fmla="*/ 190 h 2031"/>
              <a:gd name="T18" fmla="*/ 0 w 1273"/>
              <a:gd name="T19" fmla="*/ 1839 h 2031"/>
              <a:gd name="T20" fmla="*/ 23 w 1273"/>
              <a:gd name="T21" fmla="*/ 1867 h 2031"/>
              <a:gd name="T22" fmla="*/ 957 w 1273"/>
              <a:gd name="T23" fmla="*/ 2027 h 2031"/>
              <a:gd name="T24" fmla="*/ 990 w 1273"/>
              <a:gd name="T25" fmla="*/ 1999 h 2031"/>
              <a:gd name="T26" fmla="*/ 990 w 1273"/>
              <a:gd name="T27" fmla="*/ 30 h 2031"/>
              <a:gd name="T28" fmla="*/ 1272 w 1273"/>
              <a:gd name="T29" fmla="*/ 195 h 2031"/>
              <a:gd name="T30" fmla="*/ 1244 w 1273"/>
              <a:gd name="T31" fmla="*/ 167 h 2031"/>
              <a:gd name="T32" fmla="*/ 1046 w 1273"/>
              <a:gd name="T33" fmla="*/ 167 h 2031"/>
              <a:gd name="T34" fmla="*/ 1046 w 1273"/>
              <a:gd name="T35" fmla="*/ 280 h 2031"/>
              <a:gd name="T36" fmla="*/ 1159 w 1273"/>
              <a:gd name="T37" fmla="*/ 280 h 2031"/>
              <a:gd name="T38" fmla="*/ 1159 w 1273"/>
              <a:gd name="T39" fmla="*/ 1750 h 2031"/>
              <a:gd name="T40" fmla="*/ 1046 w 1273"/>
              <a:gd name="T41" fmla="*/ 1750 h 2031"/>
              <a:gd name="T42" fmla="*/ 1046 w 1273"/>
              <a:gd name="T43" fmla="*/ 1863 h 2031"/>
              <a:gd name="T44" fmla="*/ 1244 w 1273"/>
              <a:gd name="T45" fmla="*/ 1863 h 2031"/>
              <a:gd name="T46" fmla="*/ 1272 w 1273"/>
              <a:gd name="T47" fmla="*/ 1835 h 2031"/>
              <a:gd name="T48" fmla="*/ 1272 w 1273"/>
              <a:gd name="T49" fmla="*/ 195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3" h="2031">
                <a:moveTo>
                  <a:pt x="861" y="1064"/>
                </a:moveTo>
                <a:cubicBezTo>
                  <a:pt x="834" y="1064"/>
                  <a:pt x="812" y="1042"/>
                  <a:pt x="812" y="1015"/>
                </a:cubicBezTo>
                <a:cubicBezTo>
                  <a:pt x="812" y="988"/>
                  <a:pt x="834" y="965"/>
                  <a:pt x="861" y="965"/>
                </a:cubicBezTo>
                <a:cubicBezTo>
                  <a:pt x="888" y="965"/>
                  <a:pt x="911" y="988"/>
                  <a:pt x="911" y="1015"/>
                </a:cubicBezTo>
                <a:cubicBezTo>
                  <a:pt x="911" y="1042"/>
                  <a:pt x="888" y="1064"/>
                  <a:pt x="861" y="1064"/>
                </a:cubicBezTo>
                <a:close/>
                <a:moveTo>
                  <a:pt x="990" y="30"/>
                </a:moveTo>
                <a:cubicBezTo>
                  <a:pt x="990" y="13"/>
                  <a:pt x="974" y="0"/>
                  <a:pt x="957" y="2"/>
                </a:cubicBezTo>
                <a:lnTo>
                  <a:pt x="23" y="162"/>
                </a:lnTo>
                <a:cubicBezTo>
                  <a:pt x="10" y="165"/>
                  <a:pt x="0" y="177"/>
                  <a:pt x="0" y="190"/>
                </a:cubicBezTo>
                <a:lnTo>
                  <a:pt x="0" y="1839"/>
                </a:lnTo>
                <a:cubicBezTo>
                  <a:pt x="0" y="1853"/>
                  <a:pt x="10" y="1865"/>
                  <a:pt x="23" y="1867"/>
                </a:cubicBezTo>
                <a:lnTo>
                  <a:pt x="957" y="2027"/>
                </a:lnTo>
                <a:cubicBezTo>
                  <a:pt x="974" y="2030"/>
                  <a:pt x="990" y="2017"/>
                  <a:pt x="990" y="1999"/>
                </a:cubicBezTo>
                <a:lnTo>
                  <a:pt x="990" y="30"/>
                </a:lnTo>
                <a:close/>
                <a:moveTo>
                  <a:pt x="1272" y="195"/>
                </a:moveTo>
                <a:cubicBezTo>
                  <a:pt x="1272" y="179"/>
                  <a:pt x="1260" y="167"/>
                  <a:pt x="1244" y="167"/>
                </a:cubicBezTo>
                <a:lnTo>
                  <a:pt x="1046" y="167"/>
                </a:lnTo>
                <a:lnTo>
                  <a:pt x="1046" y="280"/>
                </a:lnTo>
                <a:lnTo>
                  <a:pt x="1159" y="280"/>
                </a:lnTo>
                <a:lnTo>
                  <a:pt x="1159" y="1750"/>
                </a:lnTo>
                <a:lnTo>
                  <a:pt x="1046" y="1750"/>
                </a:lnTo>
                <a:lnTo>
                  <a:pt x="1046" y="1863"/>
                </a:lnTo>
                <a:lnTo>
                  <a:pt x="1244" y="1863"/>
                </a:lnTo>
                <a:cubicBezTo>
                  <a:pt x="1260" y="1863"/>
                  <a:pt x="1272" y="1851"/>
                  <a:pt x="1272" y="1835"/>
                </a:cubicBezTo>
                <a:lnTo>
                  <a:pt x="1272" y="19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4" name="Freeform 13"/>
          <p:cNvSpPr>
            <a:spLocks noChangeArrowheads="1"/>
          </p:cNvSpPr>
          <p:nvPr/>
        </p:nvSpPr>
        <p:spPr bwMode="auto">
          <a:xfrm>
            <a:off x="7802398" y="3833425"/>
            <a:ext cx="684943" cy="683092"/>
          </a:xfrm>
          <a:custGeom>
            <a:avLst/>
            <a:gdLst>
              <a:gd name="T0" fmla="*/ 432 w 1631"/>
              <a:gd name="T1" fmla="*/ 300 h 1626"/>
              <a:gd name="T2" fmla="*/ 455 w 1631"/>
              <a:gd name="T3" fmla="*/ 216 h 1626"/>
              <a:gd name="T4" fmla="*/ 239 w 1631"/>
              <a:gd name="T5" fmla="*/ 0 h 1626"/>
              <a:gd name="T6" fmla="*/ 189 w 1631"/>
              <a:gd name="T7" fmla="*/ 189 h 1626"/>
              <a:gd name="T8" fmla="*/ 0 w 1631"/>
              <a:gd name="T9" fmla="*/ 240 h 1626"/>
              <a:gd name="T10" fmla="*/ 215 w 1631"/>
              <a:gd name="T11" fmla="*/ 455 h 1626"/>
              <a:gd name="T12" fmla="*/ 298 w 1631"/>
              <a:gd name="T13" fmla="*/ 433 h 1626"/>
              <a:gd name="T14" fmla="*/ 697 w 1631"/>
              <a:gd name="T15" fmla="*/ 832 h 1626"/>
              <a:gd name="T16" fmla="*/ 630 w 1631"/>
              <a:gd name="T17" fmla="*/ 899 h 1626"/>
              <a:gd name="T18" fmla="*/ 976 w 1631"/>
              <a:gd name="T19" fmla="*/ 978 h 1626"/>
              <a:gd name="T20" fmla="*/ 897 w 1631"/>
              <a:gd name="T21" fmla="*/ 631 h 1626"/>
              <a:gd name="T22" fmla="*/ 830 w 1631"/>
              <a:gd name="T23" fmla="*/ 698 h 1626"/>
              <a:gd name="T24" fmla="*/ 432 w 1631"/>
              <a:gd name="T25" fmla="*/ 300 h 1626"/>
              <a:gd name="T26" fmla="*/ 836 w 1631"/>
              <a:gd name="T27" fmla="*/ 1083 h 1626"/>
              <a:gd name="T28" fmla="*/ 583 w 1631"/>
              <a:gd name="T29" fmla="*/ 831 h 1626"/>
              <a:gd name="T30" fmla="*/ 583 w 1631"/>
              <a:gd name="T31" fmla="*/ 820 h 1626"/>
              <a:gd name="T32" fmla="*/ 407 w 1631"/>
              <a:gd name="T33" fmla="*/ 644 h 1626"/>
              <a:gd name="T34" fmla="*/ 368 w 1631"/>
              <a:gd name="T35" fmla="*/ 831 h 1626"/>
              <a:gd name="T36" fmla="*/ 836 w 1631"/>
              <a:gd name="T37" fmla="*/ 1299 h 1626"/>
              <a:gd name="T38" fmla="*/ 1303 w 1631"/>
              <a:gd name="T39" fmla="*/ 831 h 1626"/>
              <a:gd name="T40" fmla="*/ 836 w 1631"/>
              <a:gd name="T41" fmla="*/ 363 h 1626"/>
              <a:gd name="T42" fmla="*/ 640 w 1631"/>
              <a:gd name="T43" fmla="*/ 406 h 1626"/>
              <a:gd name="T44" fmla="*/ 813 w 1631"/>
              <a:gd name="T45" fmla="*/ 579 h 1626"/>
              <a:gd name="T46" fmla="*/ 836 w 1631"/>
              <a:gd name="T47" fmla="*/ 578 h 1626"/>
              <a:gd name="T48" fmla="*/ 1088 w 1631"/>
              <a:gd name="T49" fmla="*/ 831 h 1626"/>
              <a:gd name="T50" fmla="*/ 836 w 1631"/>
              <a:gd name="T51" fmla="*/ 1083 h 1626"/>
              <a:gd name="T52" fmla="*/ 836 w 1631"/>
              <a:gd name="T53" fmla="*/ 36 h 1626"/>
              <a:gd name="T54" fmla="*/ 467 w 1631"/>
              <a:gd name="T55" fmla="*/ 127 h 1626"/>
              <a:gd name="T56" fmla="*/ 535 w 1631"/>
              <a:gd name="T57" fmla="*/ 194 h 1626"/>
              <a:gd name="T58" fmla="*/ 512 w 1631"/>
              <a:gd name="T59" fmla="*/ 278 h 1626"/>
              <a:gd name="T60" fmla="*/ 557 w 1631"/>
              <a:gd name="T61" fmla="*/ 323 h 1626"/>
              <a:gd name="T62" fmla="*/ 836 w 1631"/>
              <a:gd name="T63" fmla="*/ 252 h 1626"/>
              <a:gd name="T64" fmla="*/ 1415 w 1631"/>
              <a:gd name="T65" fmla="*/ 831 h 1626"/>
              <a:gd name="T66" fmla="*/ 836 w 1631"/>
              <a:gd name="T67" fmla="*/ 1410 h 1626"/>
              <a:gd name="T68" fmla="*/ 257 w 1631"/>
              <a:gd name="T69" fmla="*/ 831 h 1626"/>
              <a:gd name="T70" fmla="*/ 323 w 1631"/>
              <a:gd name="T71" fmla="*/ 560 h 1626"/>
              <a:gd name="T72" fmla="*/ 276 w 1631"/>
              <a:gd name="T73" fmla="*/ 513 h 1626"/>
              <a:gd name="T74" fmla="*/ 194 w 1631"/>
              <a:gd name="T75" fmla="*/ 535 h 1626"/>
              <a:gd name="T76" fmla="*/ 128 w 1631"/>
              <a:gd name="T77" fmla="*/ 469 h 1626"/>
              <a:gd name="T78" fmla="*/ 41 w 1631"/>
              <a:gd name="T79" fmla="*/ 831 h 1626"/>
              <a:gd name="T80" fmla="*/ 835 w 1631"/>
              <a:gd name="T81" fmla="*/ 1625 h 1626"/>
              <a:gd name="T82" fmla="*/ 1630 w 1631"/>
              <a:gd name="T83" fmla="*/ 831 h 1626"/>
              <a:gd name="T84" fmla="*/ 836 w 1631"/>
              <a:gd name="T85" fmla="*/ 3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1" h="1626">
                <a:moveTo>
                  <a:pt x="432" y="300"/>
                </a:moveTo>
                <a:lnTo>
                  <a:pt x="455" y="216"/>
                </a:lnTo>
                <a:lnTo>
                  <a:pt x="239" y="0"/>
                </a:lnTo>
                <a:lnTo>
                  <a:pt x="189" y="189"/>
                </a:lnTo>
                <a:lnTo>
                  <a:pt x="0" y="240"/>
                </a:lnTo>
                <a:lnTo>
                  <a:pt x="215" y="455"/>
                </a:lnTo>
                <a:lnTo>
                  <a:pt x="298" y="433"/>
                </a:lnTo>
                <a:lnTo>
                  <a:pt x="697" y="832"/>
                </a:lnTo>
                <a:lnTo>
                  <a:pt x="630" y="899"/>
                </a:lnTo>
                <a:lnTo>
                  <a:pt x="976" y="978"/>
                </a:lnTo>
                <a:lnTo>
                  <a:pt x="897" y="631"/>
                </a:lnTo>
                <a:lnTo>
                  <a:pt x="830" y="698"/>
                </a:lnTo>
                <a:lnTo>
                  <a:pt x="432" y="300"/>
                </a:lnTo>
                <a:close/>
                <a:moveTo>
                  <a:pt x="836" y="1083"/>
                </a:moveTo>
                <a:cubicBezTo>
                  <a:pt x="697" y="1083"/>
                  <a:pt x="583" y="970"/>
                  <a:pt x="583" y="831"/>
                </a:cubicBezTo>
                <a:cubicBezTo>
                  <a:pt x="583" y="827"/>
                  <a:pt x="583" y="824"/>
                  <a:pt x="583" y="820"/>
                </a:cubicBezTo>
                <a:lnTo>
                  <a:pt x="407" y="644"/>
                </a:lnTo>
                <a:cubicBezTo>
                  <a:pt x="382" y="701"/>
                  <a:pt x="368" y="764"/>
                  <a:pt x="368" y="831"/>
                </a:cubicBezTo>
                <a:cubicBezTo>
                  <a:pt x="368" y="1089"/>
                  <a:pt x="577" y="1299"/>
                  <a:pt x="836" y="1299"/>
                </a:cubicBezTo>
                <a:cubicBezTo>
                  <a:pt x="1094" y="1299"/>
                  <a:pt x="1303" y="1089"/>
                  <a:pt x="1303" y="831"/>
                </a:cubicBezTo>
                <a:cubicBezTo>
                  <a:pt x="1303" y="572"/>
                  <a:pt x="1094" y="363"/>
                  <a:pt x="836" y="363"/>
                </a:cubicBezTo>
                <a:cubicBezTo>
                  <a:pt x="766" y="363"/>
                  <a:pt x="699" y="378"/>
                  <a:pt x="640" y="406"/>
                </a:cubicBezTo>
                <a:lnTo>
                  <a:pt x="813" y="579"/>
                </a:lnTo>
                <a:cubicBezTo>
                  <a:pt x="821" y="579"/>
                  <a:pt x="828" y="578"/>
                  <a:pt x="836" y="578"/>
                </a:cubicBezTo>
                <a:cubicBezTo>
                  <a:pt x="975" y="578"/>
                  <a:pt x="1088" y="691"/>
                  <a:pt x="1088" y="831"/>
                </a:cubicBezTo>
                <a:cubicBezTo>
                  <a:pt x="1088" y="970"/>
                  <a:pt x="976" y="1083"/>
                  <a:pt x="836" y="1083"/>
                </a:cubicBezTo>
                <a:close/>
                <a:moveTo>
                  <a:pt x="836" y="36"/>
                </a:moveTo>
                <a:cubicBezTo>
                  <a:pt x="703" y="36"/>
                  <a:pt x="577" y="69"/>
                  <a:pt x="467" y="127"/>
                </a:cubicBezTo>
                <a:lnTo>
                  <a:pt x="535" y="194"/>
                </a:lnTo>
                <a:lnTo>
                  <a:pt x="512" y="278"/>
                </a:lnTo>
                <a:lnTo>
                  <a:pt x="557" y="323"/>
                </a:lnTo>
                <a:cubicBezTo>
                  <a:pt x="640" y="278"/>
                  <a:pt x="734" y="252"/>
                  <a:pt x="836" y="252"/>
                </a:cubicBezTo>
                <a:cubicBezTo>
                  <a:pt x="1155" y="252"/>
                  <a:pt x="1415" y="511"/>
                  <a:pt x="1415" y="831"/>
                </a:cubicBezTo>
                <a:cubicBezTo>
                  <a:pt x="1415" y="1151"/>
                  <a:pt x="1156" y="1410"/>
                  <a:pt x="836" y="1410"/>
                </a:cubicBezTo>
                <a:cubicBezTo>
                  <a:pt x="517" y="1410"/>
                  <a:pt x="257" y="1151"/>
                  <a:pt x="257" y="831"/>
                </a:cubicBezTo>
                <a:cubicBezTo>
                  <a:pt x="257" y="733"/>
                  <a:pt x="281" y="641"/>
                  <a:pt x="323" y="560"/>
                </a:cubicBezTo>
                <a:lnTo>
                  <a:pt x="276" y="513"/>
                </a:lnTo>
                <a:lnTo>
                  <a:pt x="194" y="535"/>
                </a:lnTo>
                <a:lnTo>
                  <a:pt x="128" y="469"/>
                </a:lnTo>
                <a:cubicBezTo>
                  <a:pt x="72" y="578"/>
                  <a:pt x="41" y="701"/>
                  <a:pt x="41" y="831"/>
                </a:cubicBezTo>
                <a:cubicBezTo>
                  <a:pt x="41" y="1270"/>
                  <a:pt x="397" y="1625"/>
                  <a:pt x="835" y="1625"/>
                </a:cubicBezTo>
                <a:cubicBezTo>
                  <a:pt x="1274" y="1625"/>
                  <a:pt x="1630" y="1270"/>
                  <a:pt x="1630" y="831"/>
                </a:cubicBezTo>
                <a:cubicBezTo>
                  <a:pt x="1630" y="392"/>
                  <a:pt x="1274" y="36"/>
                  <a:pt x="836" y="3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5" name="Freeform 16"/>
          <p:cNvSpPr>
            <a:spLocks noChangeArrowheads="1"/>
          </p:cNvSpPr>
          <p:nvPr/>
        </p:nvSpPr>
        <p:spPr bwMode="auto">
          <a:xfrm>
            <a:off x="9180936" y="3826356"/>
            <a:ext cx="735698" cy="702818"/>
          </a:xfrm>
          <a:custGeom>
            <a:avLst/>
            <a:gdLst>
              <a:gd name="T0" fmla="*/ 297 w 1578"/>
              <a:gd name="T1" fmla="*/ 479 h 1507"/>
              <a:gd name="T2" fmla="*/ 458 w 1578"/>
              <a:gd name="T3" fmla="*/ 318 h 1507"/>
              <a:gd name="T4" fmla="*/ 297 w 1578"/>
              <a:gd name="T5" fmla="*/ 158 h 1507"/>
              <a:gd name="T6" fmla="*/ 137 w 1578"/>
              <a:gd name="T7" fmla="*/ 318 h 1507"/>
              <a:gd name="T8" fmla="*/ 297 w 1578"/>
              <a:gd name="T9" fmla="*/ 479 h 1507"/>
              <a:gd name="T10" fmla="*/ 297 w 1578"/>
              <a:gd name="T11" fmla="*/ 615 h 1507"/>
              <a:gd name="T12" fmla="*/ 0 w 1578"/>
              <a:gd name="T13" fmla="*/ 318 h 1507"/>
              <a:gd name="T14" fmla="*/ 297 w 1578"/>
              <a:gd name="T15" fmla="*/ 21 h 1507"/>
              <a:gd name="T16" fmla="*/ 594 w 1578"/>
              <a:gd name="T17" fmla="*/ 318 h 1507"/>
              <a:gd name="T18" fmla="*/ 297 w 1578"/>
              <a:gd name="T19" fmla="*/ 615 h 1507"/>
              <a:gd name="T20" fmla="*/ 793 w 1578"/>
              <a:gd name="T21" fmla="*/ 267 h 1507"/>
              <a:gd name="T22" fmla="*/ 763 w 1578"/>
              <a:gd name="T23" fmla="*/ 94 h 1507"/>
              <a:gd name="T24" fmla="*/ 1307 w 1578"/>
              <a:gd name="T25" fmla="*/ 0 h 1507"/>
              <a:gd name="T26" fmla="*/ 1577 w 1578"/>
              <a:gd name="T27" fmla="*/ 475 h 1507"/>
              <a:gd name="T28" fmla="*/ 1424 w 1578"/>
              <a:gd name="T29" fmla="*/ 562 h 1507"/>
              <a:gd name="T30" fmla="*/ 1257 w 1578"/>
              <a:gd name="T31" fmla="*/ 268 h 1507"/>
              <a:gd name="T32" fmla="*/ 81 w 1578"/>
              <a:gd name="T33" fmla="*/ 1352 h 1507"/>
              <a:gd name="T34" fmla="*/ 35 w 1578"/>
              <a:gd name="T35" fmla="*/ 1183 h 1507"/>
              <a:gd name="T36" fmla="*/ 1088 w 1578"/>
              <a:gd name="T37" fmla="*/ 216 h 1507"/>
              <a:gd name="T38" fmla="*/ 793 w 1578"/>
              <a:gd name="T39" fmla="*/ 267 h 1507"/>
              <a:gd name="T40" fmla="*/ 936 w 1578"/>
              <a:gd name="T41" fmla="*/ 1041 h 1507"/>
              <a:gd name="T42" fmla="*/ 1060 w 1578"/>
              <a:gd name="T43" fmla="*/ 917 h 1507"/>
              <a:gd name="T44" fmla="*/ 1231 w 1578"/>
              <a:gd name="T45" fmla="*/ 1087 h 1507"/>
              <a:gd name="T46" fmla="*/ 1401 w 1578"/>
              <a:gd name="T47" fmla="*/ 917 h 1507"/>
              <a:gd name="T48" fmla="*/ 1525 w 1578"/>
              <a:gd name="T49" fmla="*/ 1041 h 1507"/>
              <a:gd name="T50" fmla="*/ 1355 w 1578"/>
              <a:gd name="T51" fmla="*/ 1211 h 1507"/>
              <a:gd name="T52" fmla="*/ 1525 w 1578"/>
              <a:gd name="T53" fmla="*/ 1382 h 1507"/>
              <a:gd name="T54" fmla="*/ 1401 w 1578"/>
              <a:gd name="T55" fmla="*/ 1506 h 1507"/>
              <a:gd name="T56" fmla="*/ 1231 w 1578"/>
              <a:gd name="T57" fmla="*/ 1335 h 1507"/>
              <a:gd name="T58" fmla="*/ 1060 w 1578"/>
              <a:gd name="T59" fmla="*/ 1506 h 1507"/>
              <a:gd name="T60" fmla="*/ 936 w 1578"/>
              <a:gd name="T61" fmla="*/ 1382 h 1507"/>
              <a:gd name="T62" fmla="*/ 1107 w 1578"/>
              <a:gd name="T63" fmla="*/ 1211 h 1507"/>
              <a:gd name="T64" fmla="*/ 936 w 1578"/>
              <a:gd name="T65" fmla="*/ 1041 h 1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8" h="1507">
                <a:moveTo>
                  <a:pt x="297" y="479"/>
                </a:moveTo>
                <a:cubicBezTo>
                  <a:pt x="386" y="479"/>
                  <a:pt x="458" y="407"/>
                  <a:pt x="458" y="318"/>
                </a:cubicBezTo>
                <a:cubicBezTo>
                  <a:pt x="458" y="230"/>
                  <a:pt x="386" y="158"/>
                  <a:pt x="297" y="158"/>
                </a:cubicBezTo>
                <a:cubicBezTo>
                  <a:pt x="209" y="158"/>
                  <a:pt x="137" y="230"/>
                  <a:pt x="137" y="318"/>
                </a:cubicBezTo>
                <a:cubicBezTo>
                  <a:pt x="137" y="407"/>
                  <a:pt x="209" y="479"/>
                  <a:pt x="297" y="479"/>
                </a:cubicBezTo>
                <a:close/>
                <a:moveTo>
                  <a:pt x="297" y="615"/>
                </a:moveTo>
                <a:cubicBezTo>
                  <a:pt x="133" y="615"/>
                  <a:pt x="0" y="482"/>
                  <a:pt x="0" y="318"/>
                </a:cubicBezTo>
                <a:cubicBezTo>
                  <a:pt x="0" y="154"/>
                  <a:pt x="134" y="21"/>
                  <a:pt x="297" y="21"/>
                </a:cubicBezTo>
                <a:cubicBezTo>
                  <a:pt x="461" y="21"/>
                  <a:pt x="594" y="154"/>
                  <a:pt x="594" y="318"/>
                </a:cubicBezTo>
                <a:cubicBezTo>
                  <a:pt x="594" y="482"/>
                  <a:pt x="460" y="615"/>
                  <a:pt x="297" y="615"/>
                </a:cubicBezTo>
                <a:close/>
                <a:moveTo>
                  <a:pt x="793" y="267"/>
                </a:moveTo>
                <a:lnTo>
                  <a:pt x="763" y="94"/>
                </a:lnTo>
                <a:lnTo>
                  <a:pt x="1307" y="0"/>
                </a:lnTo>
                <a:lnTo>
                  <a:pt x="1577" y="475"/>
                </a:lnTo>
                <a:lnTo>
                  <a:pt x="1424" y="562"/>
                </a:lnTo>
                <a:lnTo>
                  <a:pt x="1257" y="268"/>
                </a:lnTo>
                <a:cubicBezTo>
                  <a:pt x="1157" y="503"/>
                  <a:pt x="821" y="1153"/>
                  <a:pt x="81" y="1352"/>
                </a:cubicBezTo>
                <a:lnTo>
                  <a:pt x="35" y="1183"/>
                </a:lnTo>
                <a:cubicBezTo>
                  <a:pt x="677" y="1010"/>
                  <a:pt x="989" y="438"/>
                  <a:pt x="1088" y="216"/>
                </a:cubicBezTo>
                <a:lnTo>
                  <a:pt x="793" y="267"/>
                </a:lnTo>
                <a:close/>
                <a:moveTo>
                  <a:pt x="936" y="1041"/>
                </a:moveTo>
                <a:lnTo>
                  <a:pt x="1060" y="917"/>
                </a:lnTo>
                <a:lnTo>
                  <a:pt x="1231" y="1087"/>
                </a:lnTo>
                <a:lnTo>
                  <a:pt x="1401" y="917"/>
                </a:lnTo>
                <a:lnTo>
                  <a:pt x="1525" y="1041"/>
                </a:lnTo>
                <a:lnTo>
                  <a:pt x="1355" y="1211"/>
                </a:lnTo>
                <a:lnTo>
                  <a:pt x="1525" y="1382"/>
                </a:lnTo>
                <a:lnTo>
                  <a:pt x="1401" y="1506"/>
                </a:lnTo>
                <a:lnTo>
                  <a:pt x="1231" y="1335"/>
                </a:lnTo>
                <a:lnTo>
                  <a:pt x="1060" y="1506"/>
                </a:lnTo>
                <a:lnTo>
                  <a:pt x="936" y="1382"/>
                </a:lnTo>
                <a:lnTo>
                  <a:pt x="1107" y="1211"/>
                </a:lnTo>
                <a:lnTo>
                  <a:pt x="936" y="10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6" name="Freeform 24"/>
          <p:cNvSpPr>
            <a:spLocks noChangeArrowheads="1"/>
          </p:cNvSpPr>
          <p:nvPr/>
        </p:nvSpPr>
        <p:spPr bwMode="auto">
          <a:xfrm>
            <a:off x="2172367" y="5535042"/>
            <a:ext cx="820616" cy="657770"/>
          </a:xfrm>
          <a:custGeom>
            <a:avLst/>
            <a:gdLst>
              <a:gd name="T0" fmla="*/ 1085 w 2266"/>
              <a:gd name="T1" fmla="*/ 1779 h 1817"/>
              <a:gd name="T2" fmla="*/ 1180 w 2266"/>
              <a:gd name="T3" fmla="*/ 1779 h 1817"/>
              <a:gd name="T4" fmla="*/ 1520 w 2266"/>
              <a:gd name="T5" fmla="*/ 1296 h 1817"/>
              <a:gd name="T6" fmla="*/ 1485 w 2266"/>
              <a:gd name="T7" fmla="*/ 1228 h 1817"/>
              <a:gd name="T8" fmla="*/ 1419 w 2266"/>
              <a:gd name="T9" fmla="*/ 1228 h 1817"/>
              <a:gd name="T10" fmla="*/ 1419 w 2266"/>
              <a:gd name="T11" fmla="*/ 1029 h 1817"/>
              <a:gd name="T12" fmla="*/ 1337 w 2266"/>
              <a:gd name="T13" fmla="*/ 947 h 1817"/>
              <a:gd name="T14" fmla="*/ 928 w 2266"/>
              <a:gd name="T15" fmla="*/ 947 h 1817"/>
              <a:gd name="T16" fmla="*/ 846 w 2266"/>
              <a:gd name="T17" fmla="*/ 1029 h 1817"/>
              <a:gd name="T18" fmla="*/ 846 w 2266"/>
              <a:gd name="T19" fmla="*/ 1228 h 1817"/>
              <a:gd name="T20" fmla="*/ 780 w 2266"/>
              <a:gd name="T21" fmla="*/ 1228 h 1817"/>
              <a:gd name="T22" fmla="*/ 745 w 2266"/>
              <a:gd name="T23" fmla="*/ 1296 h 1817"/>
              <a:gd name="T24" fmla="*/ 1085 w 2266"/>
              <a:gd name="T25" fmla="*/ 1779 h 1817"/>
              <a:gd name="T26" fmla="*/ 1971 w 2266"/>
              <a:gd name="T27" fmla="*/ 717 h 1817"/>
              <a:gd name="T28" fmla="*/ 1963 w 2266"/>
              <a:gd name="T29" fmla="*/ 717 h 1817"/>
              <a:gd name="T30" fmla="*/ 1971 w 2266"/>
              <a:gd name="T31" fmla="*/ 632 h 1817"/>
              <a:gd name="T32" fmla="*/ 1506 w 2266"/>
              <a:gd name="T33" fmla="*/ 167 h 1817"/>
              <a:gd name="T34" fmla="*/ 1275 w 2266"/>
              <a:gd name="T35" fmla="*/ 229 h 1817"/>
              <a:gd name="T36" fmla="*/ 979 w 2266"/>
              <a:gd name="T37" fmla="*/ 0 h 1817"/>
              <a:gd name="T38" fmla="*/ 674 w 2266"/>
              <a:gd name="T39" fmla="*/ 306 h 1817"/>
              <a:gd name="T40" fmla="*/ 674 w 2266"/>
              <a:gd name="T41" fmla="*/ 311 h 1817"/>
              <a:gd name="T42" fmla="*/ 358 w 2266"/>
              <a:gd name="T43" fmla="*/ 633 h 1817"/>
              <a:gd name="T44" fmla="*/ 337 w 2266"/>
              <a:gd name="T45" fmla="*/ 632 h 1817"/>
              <a:gd name="T46" fmla="*/ 0 w 2266"/>
              <a:gd name="T47" fmla="*/ 969 h 1817"/>
              <a:gd name="T48" fmla="*/ 337 w 2266"/>
              <a:gd name="T49" fmla="*/ 1306 h 1817"/>
              <a:gd name="T50" fmla="*/ 644 w 2266"/>
              <a:gd name="T51" fmla="*/ 1306 h 1817"/>
              <a:gd name="T52" fmla="*/ 651 w 2266"/>
              <a:gd name="T53" fmla="*/ 1204 h 1817"/>
              <a:gd name="T54" fmla="*/ 749 w 2266"/>
              <a:gd name="T55" fmla="*/ 1135 h 1817"/>
              <a:gd name="T56" fmla="*/ 749 w 2266"/>
              <a:gd name="T57" fmla="*/ 1029 h 1817"/>
              <a:gd name="T58" fmla="*/ 928 w 2266"/>
              <a:gd name="T59" fmla="*/ 850 h 1817"/>
              <a:gd name="T60" fmla="*/ 1337 w 2266"/>
              <a:gd name="T61" fmla="*/ 850 h 1817"/>
              <a:gd name="T62" fmla="*/ 1516 w 2266"/>
              <a:gd name="T63" fmla="*/ 1029 h 1817"/>
              <a:gd name="T64" fmla="*/ 1516 w 2266"/>
              <a:gd name="T65" fmla="*/ 1135 h 1817"/>
              <a:gd name="T66" fmla="*/ 1614 w 2266"/>
              <a:gd name="T67" fmla="*/ 1204 h 1817"/>
              <a:gd name="T68" fmla="*/ 1621 w 2266"/>
              <a:gd name="T69" fmla="*/ 1306 h 1817"/>
              <a:gd name="T70" fmla="*/ 1971 w 2266"/>
              <a:gd name="T71" fmla="*/ 1306 h 1817"/>
              <a:gd name="T72" fmla="*/ 2265 w 2266"/>
              <a:gd name="T73" fmla="*/ 1012 h 1817"/>
              <a:gd name="T74" fmla="*/ 1971 w 2266"/>
              <a:gd name="T75" fmla="*/ 717 h 1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66" h="1817">
                <a:moveTo>
                  <a:pt x="1085" y="1779"/>
                </a:moveTo>
                <a:cubicBezTo>
                  <a:pt x="1111" y="1816"/>
                  <a:pt x="1154" y="1816"/>
                  <a:pt x="1180" y="1779"/>
                </a:cubicBezTo>
                <a:lnTo>
                  <a:pt x="1520" y="1296"/>
                </a:lnTo>
                <a:cubicBezTo>
                  <a:pt x="1546" y="1259"/>
                  <a:pt x="1530" y="1228"/>
                  <a:pt x="1485" y="1228"/>
                </a:cubicBezTo>
                <a:lnTo>
                  <a:pt x="1419" y="1228"/>
                </a:lnTo>
                <a:lnTo>
                  <a:pt x="1419" y="1029"/>
                </a:lnTo>
                <a:cubicBezTo>
                  <a:pt x="1419" y="984"/>
                  <a:pt x="1382" y="947"/>
                  <a:pt x="1337" y="947"/>
                </a:cubicBezTo>
                <a:lnTo>
                  <a:pt x="928" y="947"/>
                </a:lnTo>
                <a:cubicBezTo>
                  <a:pt x="883" y="947"/>
                  <a:pt x="846" y="984"/>
                  <a:pt x="846" y="1029"/>
                </a:cubicBezTo>
                <a:lnTo>
                  <a:pt x="846" y="1228"/>
                </a:lnTo>
                <a:lnTo>
                  <a:pt x="780" y="1228"/>
                </a:lnTo>
                <a:cubicBezTo>
                  <a:pt x="735" y="1228"/>
                  <a:pt x="719" y="1259"/>
                  <a:pt x="745" y="1296"/>
                </a:cubicBezTo>
                <a:lnTo>
                  <a:pt x="1085" y="1779"/>
                </a:lnTo>
                <a:close/>
                <a:moveTo>
                  <a:pt x="1971" y="717"/>
                </a:moveTo>
                <a:cubicBezTo>
                  <a:pt x="1968" y="717"/>
                  <a:pt x="1966" y="717"/>
                  <a:pt x="1963" y="717"/>
                </a:cubicBezTo>
                <a:cubicBezTo>
                  <a:pt x="1968" y="690"/>
                  <a:pt x="1971" y="661"/>
                  <a:pt x="1971" y="632"/>
                </a:cubicBezTo>
                <a:cubicBezTo>
                  <a:pt x="1971" y="375"/>
                  <a:pt x="1763" y="167"/>
                  <a:pt x="1506" y="167"/>
                </a:cubicBezTo>
                <a:cubicBezTo>
                  <a:pt x="1422" y="167"/>
                  <a:pt x="1343" y="190"/>
                  <a:pt x="1275" y="229"/>
                </a:cubicBezTo>
                <a:cubicBezTo>
                  <a:pt x="1241" y="97"/>
                  <a:pt x="1121" y="0"/>
                  <a:pt x="979" y="0"/>
                </a:cubicBezTo>
                <a:cubicBezTo>
                  <a:pt x="811" y="0"/>
                  <a:pt x="674" y="137"/>
                  <a:pt x="674" y="306"/>
                </a:cubicBezTo>
                <a:cubicBezTo>
                  <a:pt x="674" y="307"/>
                  <a:pt x="674" y="309"/>
                  <a:pt x="674" y="311"/>
                </a:cubicBezTo>
                <a:cubicBezTo>
                  <a:pt x="511" y="338"/>
                  <a:pt x="382" y="469"/>
                  <a:pt x="358" y="633"/>
                </a:cubicBezTo>
                <a:cubicBezTo>
                  <a:pt x="351" y="632"/>
                  <a:pt x="344" y="632"/>
                  <a:pt x="337" y="632"/>
                </a:cubicBezTo>
                <a:cubicBezTo>
                  <a:pt x="151" y="632"/>
                  <a:pt x="0" y="783"/>
                  <a:pt x="0" y="969"/>
                </a:cubicBezTo>
                <a:cubicBezTo>
                  <a:pt x="0" y="1155"/>
                  <a:pt x="151" y="1306"/>
                  <a:pt x="337" y="1306"/>
                </a:cubicBezTo>
                <a:lnTo>
                  <a:pt x="644" y="1306"/>
                </a:lnTo>
                <a:cubicBezTo>
                  <a:pt x="633" y="1271"/>
                  <a:pt x="634" y="1235"/>
                  <a:pt x="651" y="1204"/>
                </a:cubicBezTo>
                <a:cubicBezTo>
                  <a:pt x="670" y="1167"/>
                  <a:pt x="706" y="1143"/>
                  <a:pt x="749" y="1135"/>
                </a:cubicBezTo>
                <a:lnTo>
                  <a:pt x="749" y="1029"/>
                </a:lnTo>
                <a:cubicBezTo>
                  <a:pt x="749" y="931"/>
                  <a:pt x="830" y="850"/>
                  <a:pt x="928" y="850"/>
                </a:cubicBezTo>
                <a:lnTo>
                  <a:pt x="1337" y="850"/>
                </a:lnTo>
                <a:cubicBezTo>
                  <a:pt x="1436" y="850"/>
                  <a:pt x="1516" y="931"/>
                  <a:pt x="1516" y="1029"/>
                </a:cubicBezTo>
                <a:lnTo>
                  <a:pt x="1516" y="1135"/>
                </a:lnTo>
                <a:cubicBezTo>
                  <a:pt x="1560" y="1143"/>
                  <a:pt x="1595" y="1167"/>
                  <a:pt x="1614" y="1204"/>
                </a:cubicBezTo>
                <a:cubicBezTo>
                  <a:pt x="1631" y="1235"/>
                  <a:pt x="1632" y="1271"/>
                  <a:pt x="1621" y="1306"/>
                </a:cubicBezTo>
                <a:lnTo>
                  <a:pt x="1971" y="1306"/>
                </a:lnTo>
                <a:cubicBezTo>
                  <a:pt x="2134" y="1306"/>
                  <a:pt x="2265" y="1174"/>
                  <a:pt x="2265" y="1012"/>
                </a:cubicBezTo>
                <a:cubicBezTo>
                  <a:pt x="2265" y="849"/>
                  <a:pt x="2133" y="717"/>
                  <a:pt x="1971" y="7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7" name="Freeform 26"/>
          <p:cNvSpPr>
            <a:spLocks noChangeArrowheads="1"/>
          </p:cNvSpPr>
          <p:nvPr/>
        </p:nvSpPr>
        <p:spPr bwMode="auto">
          <a:xfrm>
            <a:off x="3623404" y="5476796"/>
            <a:ext cx="699913" cy="693462"/>
          </a:xfrm>
          <a:custGeom>
            <a:avLst/>
            <a:gdLst>
              <a:gd name="T0" fmla="*/ 1121 w 1916"/>
              <a:gd name="T1" fmla="*/ 158 h 1897"/>
              <a:gd name="T2" fmla="*/ 923 w 1916"/>
              <a:gd name="T3" fmla="*/ 20 h 1897"/>
              <a:gd name="T4" fmla="*/ 726 w 1916"/>
              <a:gd name="T5" fmla="*/ 231 h 1897"/>
              <a:gd name="T6" fmla="*/ 616 w 1916"/>
              <a:gd name="T7" fmla="*/ 406 h 1897"/>
              <a:gd name="T8" fmla="*/ 780 w 1916"/>
              <a:gd name="T9" fmla="*/ 447 h 1897"/>
              <a:gd name="T10" fmla="*/ 780 w 1916"/>
              <a:gd name="T11" fmla="*/ 792 h 1897"/>
              <a:gd name="T12" fmla="*/ 597 w 1916"/>
              <a:gd name="T13" fmla="*/ 829 h 1897"/>
              <a:gd name="T14" fmla="*/ 794 w 1916"/>
              <a:gd name="T15" fmla="*/ 1040 h 1897"/>
              <a:gd name="T16" fmla="*/ 992 w 1916"/>
              <a:gd name="T17" fmla="*/ 1178 h 1897"/>
              <a:gd name="T18" fmla="*/ 1189 w 1916"/>
              <a:gd name="T19" fmla="*/ 967 h 1897"/>
              <a:gd name="T20" fmla="*/ 1299 w 1916"/>
              <a:gd name="T21" fmla="*/ 792 h 1897"/>
              <a:gd name="T22" fmla="*/ 1135 w 1916"/>
              <a:gd name="T23" fmla="*/ 751 h 1897"/>
              <a:gd name="T24" fmla="*/ 1135 w 1916"/>
              <a:gd name="T25" fmla="*/ 406 h 1897"/>
              <a:gd name="T26" fmla="*/ 1318 w 1916"/>
              <a:gd name="T27" fmla="*/ 369 h 1897"/>
              <a:gd name="T28" fmla="*/ 1791 w 1916"/>
              <a:gd name="T29" fmla="*/ 1754 h 1897"/>
              <a:gd name="T30" fmla="*/ 1246 w 1916"/>
              <a:gd name="T31" fmla="*/ 1231 h 1897"/>
              <a:gd name="T32" fmla="*/ 1791 w 1916"/>
              <a:gd name="T33" fmla="*/ 709 h 1897"/>
              <a:gd name="T34" fmla="*/ 1158 w 1916"/>
              <a:gd name="T35" fmla="*/ 1319 h 1897"/>
              <a:gd name="T36" fmla="*/ 302 w 1916"/>
              <a:gd name="T37" fmla="*/ 1771 h 1897"/>
              <a:gd name="T38" fmla="*/ 857 w 1916"/>
              <a:gd name="T39" fmla="*/ 1418 h 1897"/>
              <a:gd name="T40" fmla="*/ 1058 w 1916"/>
              <a:gd name="T41" fmla="*/ 1418 h 1897"/>
              <a:gd name="T42" fmla="*/ 669 w 1916"/>
              <a:gd name="T43" fmla="*/ 1231 h 1897"/>
              <a:gd name="T44" fmla="*/ 124 w 1916"/>
              <a:gd name="T45" fmla="*/ 1754 h 1897"/>
              <a:gd name="T46" fmla="*/ 130 w 1916"/>
              <a:gd name="T47" fmla="*/ 696 h 1897"/>
              <a:gd name="T48" fmla="*/ 1915 w 1916"/>
              <a:gd name="T49" fmla="*/ 709 h 1897"/>
              <a:gd name="T50" fmla="*/ 1773 w 1916"/>
              <a:gd name="T51" fmla="*/ 567 h 1897"/>
              <a:gd name="T52" fmla="*/ 1206 w 1916"/>
              <a:gd name="T53" fmla="*/ 567 h 1897"/>
              <a:gd name="T54" fmla="*/ 1614 w 1916"/>
              <a:gd name="T55" fmla="*/ 691 h 1897"/>
              <a:gd name="T56" fmla="*/ 1070 w 1916"/>
              <a:gd name="T57" fmla="*/ 1231 h 1897"/>
              <a:gd name="T58" fmla="*/ 958 w 1916"/>
              <a:gd name="T59" fmla="*/ 1335 h 1897"/>
              <a:gd name="T60" fmla="*/ 845 w 1916"/>
              <a:gd name="T61" fmla="*/ 1231 h 1897"/>
              <a:gd name="T62" fmla="*/ 302 w 1916"/>
              <a:gd name="T63" fmla="*/ 691 h 1897"/>
              <a:gd name="T64" fmla="*/ 709 w 1916"/>
              <a:gd name="T65" fmla="*/ 567 h 1897"/>
              <a:gd name="T66" fmla="*/ 142 w 1916"/>
              <a:gd name="T67" fmla="*/ 567 h 1897"/>
              <a:gd name="T68" fmla="*/ 0 w 1916"/>
              <a:gd name="T69" fmla="*/ 709 h 1897"/>
              <a:gd name="T70" fmla="*/ 61 w 1916"/>
              <a:gd name="T71" fmla="*/ 1870 h 1897"/>
              <a:gd name="T72" fmla="*/ 184 w 1916"/>
              <a:gd name="T73" fmla="*/ 1896 h 1897"/>
              <a:gd name="T74" fmla="*/ 1773 w 1916"/>
              <a:gd name="T75" fmla="*/ 1896 h 1897"/>
              <a:gd name="T76" fmla="*/ 1915 w 1916"/>
              <a:gd name="T77" fmla="*/ 175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6" h="1897">
                <a:moveTo>
                  <a:pt x="1189" y="231"/>
                </a:moveTo>
                <a:cubicBezTo>
                  <a:pt x="1170" y="211"/>
                  <a:pt x="1140" y="178"/>
                  <a:pt x="1121" y="158"/>
                </a:cubicBezTo>
                <a:lnTo>
                  <a:pt x="992" y="20"/>
                </a:lnTo>
                <a:cubicBezTo>
                  <a:pt x="973" y="0"/>
                  <a:pt x="942" y="0"/>
                  <a:pt x="923" y="20"/>
                </a:cubicBezTo>
                <a:lnTo>
                  <a:pt x="794" y="158"/>
                </a:lnTo>
                <a:cubicBezTo>
                  <a:pt x="776" y="178"/>
                  <a:pt x="745" y="211"/>
                  <a:pt x="726" y="231"/>
                </a:cubicBezTo>
                <a:lnTo>
                  <a:pt x="597" y="369"/>
                </a:lnTo>
                <a:cubicBezTo>
                  <a:pt x="578" y="389"/>
                  <a:pt x="587" y="406"/>
                  <a:pt x="616" y="406"/>
                </a:cubicBezTo>
                <a:lnTo>
                  <a:pt x="780" y="406"/>
                </a:lnTo>
                <a:lnTo>
                  <a:pt x="780" y="447"/>
                </a:lnTo>
                <a:lnTo>
                  <a:pt x="780" y="751"/>
                </a:lnTo>
                <a:lnTo>
                  <a:pt x="780" y="792"/>
                </a:lnTo>
                <a:lnTo>
                  <a:pt x="616" y="792"/>
                </a:lnTo>
                <a:cubicBezTo>
                  <a:pt x="587" y="792"/>
                  <a:pt x="578" y="808"/>
                  <a:pt x="597" y="829"/>
                </a:cubicBezTo>
                <a:lnTo>
                  <a:pt x="726" y="967"/>
                </a:lnTo>
                <a:cubicBezTo>
                  <a:pt x="745" y="987"/>
                  <a:pt x="776" y="1020"/>
                  <a:pt x="794" y="1040"/>
                </a:cubicBezTo>
                <a:lnTo>
                  <a:pt x="923" y="1178"/>
                </a:lnTo>
                <a:cubicBezTo>
                  <a:pt x="942" y="1198"/>
                  <a:pt x="973" y="1198"/>
                  <a:pt x="992" y="1178"/>
                </a:cubicBezTo>
                <a:lnTo>
                  <a:pt x="1121" y="1040"/>
                </a:lnTo>
                <a:cubicBezTo>
                  <a:pt x="1140" y="1020"/>
                  <a:pt x="1170" y="987"/>
                  <a:pt x="1189" y="967"/>
                </a:cubicBezTo>
                <a:lnTo>
                  <a:pt x="1318" y="829"/>
                </a:lnTo>
                <a:cubicBezTo>
                  <a:pt x="1337" y="808"/>
                  <a:pt x="1328" y="792"/>
                  <a:pt x="1299" y="792"/>
                </a:cubicBezTo>
                <a:lnTo>
                  <a:pt x="1135" y="792"/>
                </a:lnTo>
                <a:lnTo>
                  <a:pt x="1135" y="751"/>
                </a:lnTo>
                <a:lnTo>
                  <a:pt x="1135" y="447"/>
                </a:lnTo>
                <a:lnTo>
                  <a:pt x="1135" y="406"/>
                </a:lnTo>
                <a:lnTo>
                  <a:pt x="1299" y="406"/>
                </a:lnTo>
                <a:cubicBezTo>
                  <a:pt x="1328" y="406"/>
                  <a:pt x="1337" y="389"/>
                  <a:pt x="1318" y="369"/>
                </a:cubicBezTo>
                <a:lnTo>
                  <a:pt x="1189" y="231"/>
                </a:lnTo>
                <a:close/>
                <a:moveTo>
                  <a:pt x="1791" y="1754"/>
                </a:moveTo>
                <a:cubicBezTo>
                  <a:pt x="1791" y="1759"/>
                  <a:pt x="1788" y="1763"/>
                  <a:pt x="1785" y="1766"/>
                </a:cubicBezTo>
                <a:lnTo>
                  <a:pt x="1246" y="1231"/>
                </a:lnTo>
                <a:lnTo>
                  <a:pt x="1785" y="696"/>
                </a:lnTo>
                <a:cubicBezTo>
                  <a:pt x="1788" y="699"/>
                  <a:pt x="1791" y="704"/>
                  <a:pt x="1791" y="709"/>
                </a:cubicBezTo>
                <a:lnTo>
                  <a:pt x="1791" y="1754"/>
                </a:lnTo>
                <a:close/>
                <a:moveTo>
                  <a:pt x="1158" y="1319"/>
                </a:moveTo>
                <a:lnTo>
                  <a:pt x="1614" y="1771"/>
                </a:lnTo>
                <a:lnTo>
                  <a:pt x="302" y="1771"/>
                </a:lnTo>
                <a:lnTo>
                  <a:pt x="757" y="1319"/>
                </a:lnTo>
                <a:lnTo>
                  <a:pt x="857" y="1418"/>
                </a:lnTo>
                <a:cubicBezTo>
                  <a:pt x="884" y="1446"/>
                  <a:pt x="922" y="1459"/>
                  <a:pt x="958" y="1459"/>
                </a:cubicBezTo>
                <a:cubicBezTo>
                  <a:pt x="995" y="1459"/>
                  <a:pt x="1031" y="1446"/>
                  <a:pt x="1058" y="1418"/>
                </a:cubicBezTo>
                <a:lnTo>
                  <a:pt x="1158" y="1319"/>
                </a:lnTo>
                <a:close/>
                <a:moveTo>
                  <a:pt x="669" y="1231"/>
                </a:moveTo>
                <a:lnTo>
                  <a:pt x="130" y="1766"/>
                </a:lnTo>
                <a:cubicBezTo>
                  <a:pt x="127" y="1763"/>
                  <a:pt x="124" y="1759"/>
                  <a:pt x="124" y="1754"/>
                </a:cubicBezTo>
                <a:lnTo>
                  <a:pt x="124" y="709"/>
                </a:lnTo>
                <a:cubicBezTo>
                  <a:pt x="124" y="704"/>
                  <a:pt x="127" y="699"/>
                  <a:pt x="130" y="696"/>
                </a:cubicBezTo>
                <a:lnTo>
                  <a:pt x="669" y="1231"/>
                </a:lnTo>
                <a:close/>
                <a:moveTo>
                  <a:pt x="1915" y="709"/>
                </a:moveTo>
                <a:cubicBezTo>
                  <a:pt x="1915" y="661"/>
                  <a:pt x="1891" y="618"/>
                  <a:pt x="1854" y="592"/>
                </a:cubicBezTo>
                <a:cubicBezTo>
                  <a:pt x="1831" y="576"/>
                  <a:pt x="1803" y="567"/>
                  <a:pt x="1773" y="567"/>
                </a:cubicBezTo>
                <a:lnTo>
                  <a:pt x="1732" y="567"/>
                </a:lnTo>
                <a:lnTo>
                  <a:pt x="1206" y="567"/>
                </a:lnTo>
                <a:lnTo>
                  <a:pt x="1206" y="691"/>
                </a:lnTo>
                <a:lnTo>
                  <a:pt x="1614" y="691"/>
                </a:lnTo>
                <a:lnTo>
                  <a:pt x="1158" y="1144"/>
                </a:lnTo>
                <a:lnTo>
                  <a:pt x="1070" y="1231"/>
                </a:lnTo>
                <a:lnTo>
                  <a:pt x="971" y="1330"/>
                </a:lnTo>
                <a:cubicBezTo>
                  <a:pt x="966" y="1334"/>
                  <a:pt x="962" y="1335"/>
                  <a:pt x="958" y="1335"/>
                </a:cubicBezTo>
                <a:cubicBezTo>
                  <a:pt x="955" y="1335"/>
                  <a:pt x="949" y="1334"/>
                  <a:pt x="944" y="1330"/>
                </a:cubicBezTo>
                <a:lnTo>
                  <a:pt x="845" y="1231"/>
                </a:lnTo>
                <a:lnTo>
                  <a:pt x="757" y="1144"/>
                </a:lnTo>
                <a:lnTo>
                  <a:pt x="302" y="691"/>
                </a:lnTo>
                <a:lnTo>
                  <a:pt x="709" y="691"/>
                </a:lnTo>
                <a:lnTo>
                  <a:pt x="709" y="567"/>
                </a:lnTo>
                <a:lnTo>
                  <a:pt x="184" y="567"/>
                </a:lnTo>
                <a:lnTo>
                  <a:pt x="142" y="567"/>
                </a:lnTo>
                <a:cubicBezTo>
                  <a:pt x="112" y="567"/>
                  <a:pt x="84" y="576"/>
                  <a:pt x="61" y="592"/>
                </a:cubicBezTo>
                <a:cubicBezTo>
                  <a:pt x="24" y="618"/>
                  <a:pt x="0" y="661"/>
                  <a:pt x="0" y="709"/>
                </a:cubicBezTo>
                <a:lnTo>
                  <a:pt x="0" y="1754"/>
                </a:lnTo>
                <a:cubicBezTo>
                  <a:pt x="0" y="1802"/>
                  <a:pt x="24" y="1845"/>
                  <a:pt x="61" y="1870"/>
                </a:cubicBezTo>
                <a:cubicBezTo>
                  <a:pt x="84" y="1886"/>
                  <a:pt x="112" y="1896"/>
                  <a:pt x="142" y="1896"/>
                </a:cubicBezTo>
                <a:lnTo>
                  <a:pt x="184" y="1896"/>
                </a:lnTo>
                <a:lnTo>
                  <a:pt x="1732" y="1896"/>
                </a:lnTo>
                <a:lnTo>
                  <a:pt x="1773" y="1896"/>
                </a:lnTo>
                <a:cubicBezTo>
                  <a:pt x="1803" y="1896"/>
                  <a:pt x="1831" y="1886"/>
                  <a:pt x="1854" y="1870"/>
                </a:cubicBezTo>
                <a:cubicBezTo>
                  <a:pt x="1891" y="1845"/>
                  <a:pt x="1915" y="1802"/>
                  <a:pt x="1915" y="1754"/>
                </a:cubicBezTo>
                <a:lnTo>
                  <a:pt x="1915" y="7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8" name="Freeform 27"/>
          <p:cNvSpPr>
            <a:spLocks noChangeArrowheads="1"/>
          </p:cNvSpPr>
          <p:nvPr/>
        </p:nvSpPr>
        <p:spPr bwMode="auto">
          <a:xfrm>
            <a:off x="5052803" y="5559281"/>
            <a:ext cx="629000" cy="598776"/>
          </a:xfrm>
          <a:custGeom>
            <a:avLst/>
            <a:gdLst>
              <a:gd name="T0" fmla="*/ 839 w 1467"/>
              <a:gd name="T1" fmla="*/ 1279 h 1397"/>
              <a:gd name="T2" fmla="*/ 1446 w 1467"/>
              <a:gd name="T3" fmla="*/ 1395 h 1397"/>
              <a:gd name="T4" fmla="*/ 1465 w 1467"/>
              <a:gd name="T5" fmla="*/ 1376 h 1397"/>
              <a:gd name="T6" fmla="*/ 1349 w 1467"/>
              <a:gd name="T7" fmla="*/ 769 h 1397"/>
              <a:gd name="T8" fmla="*/ 1243 w 1467"/>
              <a:gd name="T9" fmla="*/ 916 h 1397"/>
              <a:gd name="T10" fmla="*/ 1217 w 1467"/>
              <a:gd name="T11" fmla="*/ 920 h 1397"/>
              <a:gd name="T12" fmla="*/ 1044 w 1467"/>
              <a:gd name="T13" fmla="*/ 848 h 1397"/>
              <a:gd name="T14" fmla="*/ 917 w 1467"/>
              <a:gd name="T15" fmla="*/ 1068 h 1397"/>
              <a:gd name="T16" fmla="*/ 994 w 1467"/>
              <a:gd name="T17" fmla="*/ 1161 h 1397"/>
              <a:gd name="T18" fmla="*/ 847 w 1467"/>
              <a:gd name="T19" fmla="*/ 1261 h 1397"/>
              <a:gd name="T20" fmla="*/ 5 w 1467"/>
              <a:gd name="T21" fmla="*/ 1391 h 1397"/>
              <a:gd name="T22" fmla="*/ 614 w 1467"/>
              <a:gd name="T23" fmla="*/ 1292 h 1397"/>
              <a:gd name="T24" fmla="*/ 620 w 1467"/>
              <a:gd name="T25" fmla="*/ 1261 h 1397"/>
              <a:gd name="T26" fmla="*/ 472 w 1467"/>
              <a:gd name="T27" fmla="*/ 1161 h 1397"/>
              <a:gd name="T28" fmla="*/ 550 w 1467"/>
              <a:gd name="T29" fmla="*/ 1068 h 1397"/>
              <a:gd name="T30" fmla="*/ 422 w 1467"/>
              <a:gd name="T31" fmla="*/ 848 h 1397"/>
              <a:gd name="T32" fmla="*/ 249 w 1467"/>
              <a:gd name="T33" fmla="*/ 920 h 1397"/>
              <a:gd name="T34" fmla="*/ 223 w 1467"/>
              <a:gd name="T35" fmla="*/ 916 h 1397"/>
              <a:gd name="T36" fmla="*/ 117 w 1467"/>
              <a:gd name="T37" fmla="*/ 769 h 1397"/>
              <a:gd name="T38" fmla="*/ 1 w 1467"/>
              <a:gd name="T39" fmla="*/ 1376 h 1397"/>
              <a:gd name="T40" fmla="*/ 632 w 1467"/>
              <a:gd name="T41" fmla="*/ 117 h 1397"/>
              <a:gd name="T42" fmla="*/ 25 w 1467"/>
              <a:gd name="T43" fmla="*/ 1 h 1397"/>
              <a:gd name="T44" fmla="*/ 6 w 1467"/>
              <a:gd name="T45" fmla="*/ 20 h 1397"/>
              <a:gd name="T46" fmla="*/ 122 w 1467"/>
              <a:gd name="T47" fmla="*/ 627 h 1397"/>
              <a:gd name="T48" fmla="*/ 228 w 1467"/>
              <a:gd name="T49" fmla="*/ 480 h 1397"/>
              <a:gd name="T50" fmla="*/ 254 w 1467"/>
              <a:gd name="T51" fmla="*/ 476 h 1397"/>
              <a:gd name="T52" fmla="*/ 427 w 1467"/>
              <a:gd name="T53" fmla="*/ 547 h 1397"/>
              <a:gd name="T54" fmla="*/ 554 w 1467"/>
              <a:gd name="T55" fmla="*/ 327 h 1397"/>
              <a:gd name="T56" fmla="*/ 477 w 1467"/>
              <a:gd name="T57" fmla="*/ 235 h 1397"/>
              <a:gd name="T58" fmla="*/ 624 w 1467"/>
              <a:gd name="T59" fmla="*/ 134 h 1397"/>
              <a:gd name="T60" fmla="*/ 1456 w 1467"/>
              <a:gd name="T61" fmla="*/ 5 h 1397"/>
              <a:gd name="T62" fmla="*/ 848 w 1467"/>
              <a:gd name="T63" fmla="*/ 103 h 1397"/>
              <a:gd name="T64" fmla="*/ 842 w 1467"/>
              <a:gd name="T65" fmla="*/ 134 h 1397"/>
              <a:gd name="T66" fmla="*/ 990 w 1467"/>
              <a:gd name="T67" fmla="*/ 235 h 1397"/>
              <a:gd name="T68" fmla="*/ 912 w 1467"/>
              <a:gd name="T69" fmla="*/ 327 h 1397"/>
              <a:gd name="T70" fmla="*/ 1039 w 1467"/>
              <a:gd name="T71" fmla="*/ 547 h 1397"/>
              <a:gd name="T72" fmla="*/ 1212 w 1467"/>
              <a:gd name="T73" fmla="*/ 476 h 1397"/>
              <a:gd name="T74" fmla="*/ 1238 w 1467"/>
              <a:gd name="T75" fmla="*/ 480 h 1397"/>
              <a:gd name="T76" fmla="*/ 1344 w 1467"/>
              <a:gd name="T77" fmla="*/ 627 h 1397"/>
              <a:gd name="T78" fmla="*/ 1461 w 1467"/>
              <a:gd name="T79" fmla="*/ 20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67" h="1397">
                <a:moveTo>
                  <a:pt x="847" y="1261"/>
                </a:moveTo>
                <a:cubicBezTo>
                  <a:pt x="841" y="1265"/>
                  <a:pt x="838" y="1272"/>
                  <a:pt x="839" y="1279"/>
                </a:cubicBezTo>
                <a:cubicBezTo>
                  <a:pt x="840" y="1286"/>
                  <a:pt x="845" y="1291"/>
                  <a:pt x="852" y="1292"/>
                </a:cubicBezTo>
                <a:lnTo>
                  <a:pt x="1446" y="1395"/>
                </a:lnTo>
                <a:cubicBezTo>
                  <a:pt x="1452" y="1396"/>
                  <a:pt x="1457" y="1395"/>
                  <a:pt x="1461" y="1391"/>
                </a:cubicBezTo>
                <a:cubicBezTo>
                  <a:pt x="1465" y="1387"/>
                  <a:pt x="1466" y="1381"/>
                  <a:pt x="1465" y="1376"/>
                </a:cubicBezTo>
                <a:cubicBezTo>
                  <a:pt x="1431" y="1178"/>
                  <a:pt x="1397" y="980"/>
                  <a:pt x="1363" y="782"/>
                </a:cubicBezTo>
                <a:cubicBezTo>
                  <a:pt x="1362" y="775"/>
                  <a:pt x="1356" y="770"/>
                  <a:pt x="1349" y="769"/>
                </a:cubicBezTo>
                <a:cubicBezTo>
                  <a:pt x="1342" y="768"/>
                  <a:pt x="1336" y="771"/>
                  <a:pt x="1332" y="777"/>
                </a:cubicBezTo>
                <a:lnTo>
                  <a:pt x="1243" y="916"/>
                </a:lnTo>
                <a:cubicBezTo>
                  <a:pt x="1241" y="921"/>
                  <a:pt x="1236" y="924"/>
                  <a:pt x="1231" y="924"/>
                </a:cubicBezTo>
                <a:cubicBezTo>
                  <a:pt x="1226" y="925"/>
                  <a:pt x="1221" y="923"/>
                  <a:pt x="1217" y="920"/>
                </a:cubicBezTo>
                <a:cubicBezTo>
                  <a:pt x="1191" y="895"/>
                  <a:pt x="1165" y="871"/>
                  <a:pt x="1139" y="847"/>
                </a:cubicBezTo>
                <a:cubicBezTo>
                  <a:pt x="1112" y="822"/>
                  <a:pt x="1070" y="822"/>
                  <a:pt x="1044" y="848"/>
                </a:cubicBezTo>
                <a:lnTo>
                  <a:pt x="919" y="974"/>
                </a:lnTo>
                <a:cubicBezTo>
                  <a:pt x="893" y="999"/>
                  <a:pt x="892" y="1041"/>
                  <a:pt x="917" y="1068"/>
                </a:cubicBezTo>
                <a:cubicBezTo>
                  <a:pt x="941" y="1094"/>
                  <a:pt x="965" y="1121"/>
                  <a:pt x="990" y="1147"/>
                </a:cubicBezTo>
                <a:cubicBezTo>
                  <a:pt x="994" y="1151"/>
                  <a:pt x="995" y="1155"/>
                  <a:pt x="994" y="1161"/>
                </a:cubicBezTo>
                <a:cubicBezTo>
                  <a:pt x="994" y="1166"/>
                  <a:pt x="991" y="1170"/>
                  <a:pt x="987" y="1173"/>
                </a:cubicBezTo>
                <a:lnTo>
                  <a:pt x="847" y="1261"/>
                </a:lnTo>
                <a:close/>
                <a:moveTo>
                  <a:pt x="1" y="1376"/>
                </a:moveTo>
                <a:cubicBezTo>
                  <a:pt x="0" y="1381"/>
                  <a:pt x="1" y="1387"/>
                  <a:pt x="5" y="1391"/>
                </a:cubicBezTo>
                <a:cubicBezTo>
                  <a:pt x="9" y="1395"/>
                  <a:pt x="15" y="1396"/>
                  <a:pt x="20" y="1395"/>
                </a:cubicBezTo>
                <a:lnTo>
                  <a:pt x="614" y="1292"/>
                </a:lnTo>
                <a:cubicBezTo>
                  <a:pt x="621" y="1291"/>
                  <a:pt x="626" y="1286"/>
                  <a:pt x="627" y="1279"/>
                </a:cubicBezTo>
                <a:cubicBezTo>
                  <a:pt x="629" y="1272"/>
                  <a:pt x="626" y="1265"/>
                  <a:pt x="620" y="1261"/>
                </a:cubicBezTo>
                <a:lnTo>
                  <a:pt x="480" y="1173"/>
                </a:lnTo>
                <a:cubicBezTo>
                  <a:pt x="475" y="1170"/>
                  <a:pt x="473" y="1166"/>
                  <a:pt x="472" y="1161"/>
                </a:cubicBezTo>
                <a:cubicBezTo>
                  <a:pt x="471" y="1156"/>
                  <a:pt x="473" y="1151"/>
                  <a:pt x="476" y="1147"/>
                </a:cubicBezTo>
                <a:cubicBezTo>
                  <a:pt x="502" y="1121"/>
                  <a:pt x="525" y="1094"/>
                  <a:pt x="550" y="1068"/>
                </a:cubicBezTo>
                <a:cubicBezTo>
                  <a:pt x="574" y="1041"/>
                  <a:pt x="573" y="999"/>
                  <a:pt x="548" y="974"/>
                </a:cubicBezTo>
                <a:lnTo>
                  <a:pt x="422" y="848"/>
                </a:lnTo>
                <a:cubicBezTo>
                  <a:pt x="396" y="822"/>
                  <a:pt x="354" y="822"/>
                  <a:pt x="328" y="847"/>
                </a:cubicBezTo>
                <a:cubicBezTo>
                  <a:pt x="302" y="871"/>
                  <a:pt x="275" y="895"/>
                  <a:pt x="249" y="920"/>
                </a:cubicBezTo>
                <a:cubicBezTo>
                  <a:pt x="245" y="923"/>
                  <a:pt x="240" y="925"/>
                  <a:pt x="235" y="924"/>
                </a:cubicBezTo>
                <a:cubicBezTo>
                  <a:pt x="230" y="924"/>
                  <a:pt x="226" y="921"/>
                  <a:pt x="223" y="916"/>
                </a:cubicBezTo>
                <a:lnTo>
                  <a:pt x="134" y="777"/>
                </a:lnTo>
                <a:cubicBezTo>
                  <a:pt x="131" y="771"/>
                  <a:pt x="124" y="768"/>
                  <a:pt x="117" y="769"/>
                </a:cubicBezTo>
                <a:cubicBezTo>
                  <a:pt x="110" y="770"/>
                  <a:pt x="105" y="775"/>
                  <a:pt x="103" y="782"/>
                </a:cubicBezTo>
                <a:cubicBezTo>
                  <a:pt x="69" y="980"/>
                  <a:pt x="36" y="1178"/>
                  <a:pt x="1" y="1376"/>
                </a:cubicBezTo>
                <a:close/>
                <a:moveTo>
                  <a:pt x="624" y="134"/>
                </a:moveTo>
                <a:cubicBezTo>
                  <a:pt x="630" y="130"/>
                  <a:pt x="633" y="124"/>
                  <a:pt x="632" y="117"/>
                </a:cubicBezTo>
                <a:cubicBezTo>
                  <a:pt x="631" y="110"/>
                  <a:pt x="625" y="105"/>
                  <a:pt x="618" y="103"/>
                </a:cubicBezTo>
                <a:cubicBezTo>
                  <a:pt x="421" y="69"/>
                  <a:pt x="223" y="36"/>
                  <a:pt x="25" y="1"/>
                </a:cubicBezTo>
                <a:cubicBezTo>
                  <a:pt x="19" y="0"/>
                  <a:pt x="14" y="1"/>
                  <a:pt x="10" y="5"/>
                </a:cubicBezTo>
                <a:cubicBezTo>
                  <a:pt x="6" y="9"/>
                  <a:pt x="5" y="15"/>
                  <a:pt x="6" y="20"/>
                </a:cubicBezTo>
                <a:lnTo>
                  <a:pt x="109" y="614"/>
                </a:lnTo>
                <a:cubicBezTo>
                  <a:pt x="110" y="621"/>
                  <a:pt x="115" y="626"/>
                  <a:pt x="122" y="627"/>
                </a:cubicBezTo>
                <a:cubicBezTo>
                  <a:pt x="129" y="629"/>
                  <a:pt x="136" y="626"/>
                  <a:pt x="139" y="619"/>
                </a:cubicBezTo>
                <a:lnTo>
                  <a:pt x="228" y="480"/>
                </a:lnTo>
                <a:cubicBezTo>
                  <a:pt x="231" y="475"/>
                  <a:pt x="235" y="472"/>
                  <a:pt x="240" y="472"/>
                </a:cubicBezTo>
                <a:cubicBezTo>
                  <a:pt x="245" y="471"/>
                  <a:pt x="250" y="473"/>
                  <a:pt x="254" y="476"/>
                </a:cubicBezTo>
                <a:cubicBezTo>
                  <a:pt x="280" y="502"/>
                  <a:pt x="307" y="525"/>
                  <a:pt x="333" y="549"/>
                </a:cubicBezTo>
                <a:cubicBezTo>
                  <a:pt x="360" y="574"/>
                  <a:pt x="401" y="573"/>
                  <a:pt x="427" y="547"/>
                </a:cubicBezTo>
                <a:lnTo>
                  <a:pt x="552" y="422"/>
                </a:lnTo>
                <a:cubicBezTo>
                  <a:pt x="578" y="396"/>
                  <a:pt x="579" y="354"/>
                  <a:pt x="554" y="327"/>
                </a:cubicBezTo>
                <a:cubicBezTo>
                  <a:pt x="530" y="302"/>
                  <a:pt x="506" y="275"/>
                  <a:pt x="481" y="249"/>
                </a:cubicBezTo>
                <a:cubicBezTo>
                  <a:pt x="478" y="245"/>
                  <a:pt x="476" y="240"/>
                  <a:pt x="477" y="235"/>
                </a:cubicBezTo>
                <a:cubicBezTo>
                  <a:pt x="477" y="230"/>
                  <a:pt x="480" y="226"/>
                  <a:pt x="485" y="223"/>
                </a:cubicBezTo>
                <a:lnTo>
                  <a:pt x="624" y="134"/>
                </a:lnTo>
                <a:close/>
                <a:moveTo>
                  <a:pt x="1461" y="20"/>
                </a:moveTo>
                <a:cubicBezTo>
                  <a:pt x="1462" y="15"/>
                  <a:pt x="1460" y="9"/>
                  <a:pt x="1456" y="5"/>
                </a:cubicBezTo>
                <a:cubicBezTo>
                  <a:pt x="1452" y="1"/>
                  <a:pt x="1447" y="0"/>
                  <a:pt x="1441" y="1"/>
                </a:cubicBezTo>
                <a:cubicBezTo>
                  <a:pt x="1243" y="36"/>
                  <a:pt x="1046" y="69"/>
                  <a:pt x="848" y="103"/>
                </a:cubicBezTo>
                <a:cubicBezTo>
                  <a:pt x="841" y="105"/>
                  <a:pt x="836" y="110"/>
                  <a:pt x="834" y="117"/>
                </a:cubicBezTo>
                <a:cubicBezTo>
                  <a:pt x="833" y="124"/>
                  <a:pt x="836" y="130"/>
                  <a:pt x="842" y="134"/>
                </a:cubicBezTo>
                <a:lnTo>
                  <a:pt x="982" y="223"/>
                </a:lnTo>
                <a:cubicBezTo>
                  <a:pt x="986" y="226"/>
                  <a:pt x="989" y="230"/>
                  <a:pt x="990" y="235"/>
                </a:cubicBezTo>
                <a:cubicBezTo>
                  <a:pt x="990" y="240"/>
                  <a:pt x="989" y="245"/>
                  <a:pt x="985" y="249"/>
                </a:cubicBezTo>
                <a:cubicBezTo>
                  <a:pt x="960" y="275"/>
                  <a:pt x="936" y="302"/>
                  <a:pt x="912" y="327"/>
                </a:cubicBezTo>
                <a:cubicBezTo>
                  <a:pt x="887" y="354"/>
                  <a:pt x="888" y="396"/>
                  <a:pt x="914" y="422"/>
                </a:cubicBezTo>
                <a:lnTo>
                  <a:pt x="1039" y="547"/>
                </a:lnTo>
                <a:cubicBezTo>
                  <a:pt x="1065" y="573"/>
                  <a:pt x="1106" y="574"/>
                  <a:pt x="1133" y="549"/>
                </a:cubicBezTo>
                <a:cubicBezTo>
                  <a:pt x="1159" y="525"/>
                  <a:pt x="1186" y="502"/>
                  <a:pt x="1212" y="476"/>
                </a:cubicBezTo>
                <a:cubicBezTo>
                  <a:pt x="1216" y="473"/>
                  <a:pt x="1221" y="471"/>
                  <a:pt x="1226" y="472"/>
                </a:cubicBezTo>
                <a:cubicBezTo>
                  <a:pt x="1231" y="472"/>
                  <a:pt x="1235" y="475"/>
                  <a:pt x="1238" y="480"/>
                </a:cubicBezTo>
                <a:lnTo>
                  <a:pt x="1327" y="619"/>
                </a:lnTo>
                <a:cubicBezTo>
                  <a:pt x="1331" y="625"/>
                  <a:pt x="1337" y="629"/>
                  <a:pt x="1344" y="627"/>
                </a:cubicBezTo>
                <a:cubicBezTo>
                  <a:pt x="1351" y="626"/>
                  <a:pt x="1356" y="621"/>
                  <a:pt x="1358" y="614"/>
                </a:cubicBezTo>
                <a:lnTo>
                  <a:pt x="1461" y="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9" name="Freeform 5"/>
          <p:cNvSpPr>
            <a:spLocks noChangeArrowheads="1"/>
          </p:cNvSpPr>
          <p:nvPr/>
        </p:nvSpPr>
        <p:spPr bwMode="auto">
          <a:xfrm>
            <a:off x="6428097" y="5530313"/>
            <a:ext cx="624016" cy="629076"/>
          </a:xfrm>
          <a:custGeom>
            <a:avLst/>
            <a:gdLst>
              <a:gd name="T0" fmla="*/ 893 w 1633"/>
              <a:gd name="T1" fmla="*/ 1379 h 1647"/>
              <a:gd name="T2" fmla="*/ 893 w 1633"/>
              <a:gd name="T3" fmla="*/ 1170 h 1647"/>
              <a:gd name="T4" fmla="*/ 878 w 1633"/>
              <a:gd name="T5" fmla="*/ 1170 h 1647"/>
              <a:gd name="T6" fmla="*/ 756 w 1633"/>
              <a:gd name="T7" fmla="*/ 1170 h 1647"/>
              <a:gd name="T8" fmla="*/ 740 w 1633"/>
              <a:gd name="T9" fmla="*/ 1170 h 1647"/>
              <a:gd name="T10" fmla="*/ 740 w 1633"/>
              <a:gd name="T11" fmla="*/ 1379 h 1647"/>
              <a:gd name="T12" fmla="*/ 635 w 1633"/>
              <a:gd name="T13" fmla="*/ 1379 h 1647"/>
              <a:gd name="T14" fmla="*/ 589 w 1633"/>
              <a:gd name="T15" fmla="*/ 1425 h 1647"/>
              <a:gd name="T16" fmla="*/ 589 w 1633"/>
              <a:gd name="T17" fmla="*/ 1593 h 1647"/>
              <a:gd name="T18" fmla="*/ 635 w 1633"/>
              <a:gd name="T19" fmla="*/ 1638 h 1647"/>
              <a:gd name="T20" fmla="*/ 999 w 1633"/>
              <a:gd name="T21" fmla="*/ 1638 h 1647"/>
              <a:gd name="T22" fmla="*/ 1044 w 1633"/>
              <a:gd name="T23" fmla="*/ 1593 h 1647"/>
              <a:gd name="T24" fmla="*/ 1044 w 1633"/>
              <a:gd name="T25" fmla="*/ 1425 h 1647"/>
              <a:gd name="T26" fmla="*/ 999 w 1633"/>
              <a:gd name="T27" fmla="*/ 1379 h 1647"/>
              <a:gd name="T28" fmla="*/ 893 w 1633"/>
              <a:gd name="T29" fmla="*/ 1379 h 1647"/>
              <a:gd name="T30" fmla="*/ 1279 w 1633"/>
              <a:gd name="T31" fmla="*/ 1448 h 1647"/>
              <a:gd name="T32" fmla="*/ 1105 w 1633"/>
              <a:gd name="T33" fmla="*/ 1448 h 1647"/>
              <a:gd name="T34" fmla="*/ 1105 w 1633"/>
              <a:gd name="T35" fmla="*/ 1570 h 1647"/>
              <a:gd name="T36" fmla="*/ 1279 w 1633"/>
              <a:gd name="T37" fmla="*/ 1570 h 1647"/>
              <a:gd name="T38" fmla="*/ 1401 w 1633"/>
              <a:gd name="T39" fmla="*/ 1646 h 1647"/>
              <a:gd name="T40" fmla="*/ 1538 w 1633"/>
              <a:gd name="T41" fmla="*/ 1509 h 1647"/>
              <a:gd name="T42" fmla="*/ 1401 w 1633"/>
              <a:gd name="T43" fmla="*/ 1371 h 1647"/>
              <a:gd name="T44" fmla="*/ 1279 w 1633"/>
              <a:gd name="T45" fmla="*/ 1448 h 1647"/>
              <a:gd name="T46" fmla="*/ 94 w 1633"/>
              <a:gd name="T47" fmla="*/ 1509 h 1647"/>
              <a:gd name="T48" fmla="*/ 231 w 1633"/>
              <a:gd name="T49" fmla="*/ 1646 h 1647"/>
              <a:gd name="T50" fmla="*/ 354 w 1633"/>
              <a:gd name="T51" fmla="*/ 1570 h 1647"/>
              <a:gd name="T52" fmla="*/ 528 w 1633"/>
              <a:gd name="T53" fmla="*/ 1570 h 1647"/>
              <a:gd name="T54" fmla="*/ 528 w 1633"/>
              <a:gd name="T55" fmla="*/ 1448 h 1647"/>
              <a:gd name="T56" fmla="*/ 354 w 1633"/>
              <a:gd name="T57" fmla="*/ 1448 h 1647"/>
              <a:gd name="T58" fmla="*/ 231 w 1633"/>
              <a:gd name="T59" fmla="*/ 1371 h 1647"/>
              <a:gd name="T60" fmla="*/ 94 w 1633"/>
              <a:gd name="T61" fmla="*/ 1509 h 1647"/>
              <a:gd name="T62" fmla="*/ 411 w 1633"/>
              <a:gd name="T63" fmla="*/ 292 h 1647"/>
              <a:gd name="T64" fmla="*/ 562 w 1633"/>
              <a:gd name="T65" fmla="*/ 321 h 1647"/>
              <a:gd name="T66" fmla="*/ 1020 w 1633"/>
              <a:gd name="T67" fmla="*/ 0 h 1647"/>
              <a:gd name="T68" fmla="*/ 1507 w 1633"/>
              <a:gd name="T69" fmla="*/ 488 h 1647"/>
              <a:gd name="T70" fmla="*/ 1504 w 1633"/>
              <a:gd name="T71" fmla="*/ 540 h 1647"/>
              <a:gd name="T72" fmla="*/ 1632 w 1633"/>
              <a:gd name="T73" fmla="*/ 795 h 1647"/>
              <a:gd name="T74" fmla="*/ 1314 w 1633"/>
              <a:gd name="T75" fmla="*/ 1115 h 1647"/>
              <a:gd name="T76" fmla="*/ 878 w 1633"/>
              <a:gd name="T77" fmla="*/ 1115 h 1647"/>
              <a:gd name="T78" fmla="*/ 756 w 1633"/>
              <a:gd name="T79" fmla="*/ 1115 h 1647"/>
              <a:gd name="T80" fmla="*/ 411 w 1633"/>
              <a:gd name="T81" fmla="*/ 1115 h 1647"/>
              <a:gd name="T82" fmla="*/ 0 w 1633"/>
              <a:gd name="T83" fmla="*/ 704 h 1647"/>
              <a:gd name="T84" fmla="*/ 411 w 1633"/>
              <a:gd name="T85" fmla="*/ 29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3" h="1647">
                <a:moveTo>
                  <a:pt x="893" y="1379"/>
                </a:moveTo>
                <a:lnTo>
                  <a:pt x="893" y="1170"/>
                </a:lnTo>
                <a:lnTo>
                  <a:pt x="878" y="1170"/>
                </a:lnTo>
                <a:lnTo>
                  <a:pt x="756" y="1170"/>
                </a:lnTo>
                <a:lnTo>
                  <a:pt x="740" y="1170"/>
                </a:lnTo>
                <a:lnTo>
                  <a:pt x="740" y="1379"/>
                </a:lnTo>
                <a:lnTo>
                  <a:pt x="635" y="1379"/>
                </a:lnTo>
                <a:cubicBezTo>
                  <a:pt x="609" y="1379"/>
                  <a:pt x="589" y="1399"/>
                  <a:pt x="589" y="1425"/>
                </a:cubicBezTo>
                <a:lnTo>
                  <a:pt x="589" y="1593"/>
                </a:lnTo>
                <a:cubicBezTo>
                  <a:pt x="589" y="1618"/>
                  <a:pt x="609" y="1638"/>
                  <a:pt x="635" y="1638"/>
                </a:cubicBezTo>
                <a:lnTo>
                  <a:pt x="999" y="1638"/>
                </a:lnTo>
                <a:cubicBezTo>
                  <a:pt x="1024" y="1638"/>
                  <a:pt x="1044" y="1618"/>
                  <a:pt x="1044" y="1593"/>
                </a:cubicBezTo>
                <a:lnTo>
                  <a:pt x="1044" y="1425"/>
                </a:lnTo>
                <a:cubicBezTo>
                  <a:pt x="1044" y="1399"/>
                  <a:pt x="1024" y="1379"/>
                  <a:pt x="999" y="1379"/>
                </a:cubicBezTo>
                <a:lnTo>
                  <a:pt x="893" y="1379"/>
                </a:lnTo>
                <a:close/>
                <a:moveTo>
                  <a:pt x="1279" y="1448"/>
                </a:moveTo>
                <a:lnTo>
                  <a:pt x="1105" y="1448"/>
                </a:lnTo>
                <a:lnTo>
                  <a:pt x="1105" y="1570"/>
                </a:lnTo>
                <a:lnTo>
                  <a:pt x="1279" y="1570"/>
                </a:lnTo>
                <a:cubicBezTo>
                  <a:pt x="1301" y="1615"/>
                  <a:pt x="1347" y="1646"/>
                  <a:pt x="1401" y="1646"/>
                </a:cubicBezTo>
                <a:cubicBezTo>
                  <a:pt x="1477" y="1646"/>
                  <a:pt x="1538" y="1584"/>
                  <a:pt x="1538" y="1509"/>
                </a:cubicBezTo>
                <a:cubicBezTo>
                  <a:pt x="1538" y="1433"/>
                  <a:pt x="1477" y="1371"/>
                  <a:pt x="1401" y="1371"/>
                </a:cubicBezTo>
                <a:cubicBezTo>
                  <a:pt x="1347" y="1371"/>
                  <a:pt x="1301" y="1402"/>
                  <a:pt x="1279" y="1448"/>
                </a:cubicBezTo>
                <a:close/>
                <a:moveTo>
                  <a:pt x="94" y="1509"/>
                </a:moveTo>
                <a:cubicBezTo>
                  <a:pt x="94" y="1584"/>
                  <a:pt x="156" y="1646"/>
                  <a:pt x="231" y="1646"/>
                </a:cubicBezTo>
                <a:cubicBezTo>
                  <a:pt x="285" y="1646"/>
                  <a:pt x="332" y="1615"/>
                  <a:pt x="354" y="1570"/>
                </a:cubicBezTo>
                <a:lnTo>
                  <a:pt x="528" y="1570"/>
                </a:lnTo>
                <a:lnTo>
                  <a:pt x="528" y="1448"/>
                </a:lnTo>
                <a:lnTo>
                  <a:pt x="354" y="1448"/>
                </a:lnTo>
                <a:cubicBezTo>
                  <a:pt x="332" y="1402"/>
                  <a:pt x="285" y="1371"/>
                  <a:pt x="231" y="1371"/>
                </a:cubicBezTo>
                <a:cubicBezTo>
                  <a:pt x="156" y="1371"/>
                  <a:pt x="94" y="1433"/>
                  <a:pt x="94" y="1509"/>
                </a:cubicBezTo>
                <a:close/>
                <a:moveTo>
                  <a:pt x="411" y="292"/>
                </a:moveTo>
                <a:cubicBezTo>
                  <a:pt x="465" y="292"/>
                  <a:pt x="515" y="303"/>
                  <a:pt x="562" y="321"/>
                </a:cubicBezTo>
                <a:cubicBezTo>
                  <a:pt x="630" y="134"/>
                  <a:pt x="810" y="0"/>
                  <a:pt x="1020" y="0"/>
                </a:cubicBezTo>
                <a:cubicBezTo>
                  <a:pt x="1290" y="0"/>
                  <a:pt x="1507" y="219"/>
                  <a:pt x="1507" y="488"/>
                </a:cubicBezTo>
                <a:cubicBezTo>
                  <a:pt x="1507" y="506"/>
                  <a:pt x="1506" y="523"/>
                  <a:pt x="1504" y="540"/>
                </a:cubicBezTo>
                <a:cubicBezTo>
                  <a:pt x="1582" y="598"/>
                  <a:pt x="1632" y="691"/>
                  <a:pt x="1632" y="795"/>
                </a:cubicBezTo>
                <a:cubicBezTo>
                  <a:pt x="1632" y="972"/>
                  <a:pt x="1489" y="1115"/>
                  <a:pt x="1314" y="1115"/>
                </a:cubicBezTo>
                <a:lnTo>
                  <a:pt x="878" y="1115"/>
                </a:lnTo>
                <a:lnTo>
                  <a:pt x="756" y="1115"/>
                </a:lnTo>
                <a:lnTo>
                  <a:pt x="411" y="1115"/>
                </a:lnTo>
                <a:cubicBezTo>
                  <a:pt x="184" y="1115"/>
                  <a:pt x="0" y="931"/>
                  <a:pt x="0" y="704"/>
                </a:cubicBezTo>
                <a:cubicBezTo>
                  <a:pt x="0" y="477"/>
                  <a:pt x="184" y="292"/>
                  <a:pt x="411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90" name="Freeform 13"/>
          <p:cNvSpPr>
            <a:spLocks noChangeArrowheads="1"/>
          </p:cNvSpPr>
          <p:nvPr/>
        </p:nvSpPr>
        <p:spPr bwMode="auto">
          <a:xfrm>
            <a:off x="7779654" y="5537166"/>
            <a:ext cx="760804" cy="633091"/>
          </a:xfrm>
          <a:custGeom>
            <a:avLst/>
            <a:gdLst>
              <a:gd name="T0" fmla="*/ 691 w 1837"/>
              <a:gd name="T1" fmla="*/ 545 h 1531"/>
              <a:gd name="T2" fmla="*/ 934 w 1837"/>
              <a:gd name="T3" fmla="*/ 301 h 1531"/>
              <a:gd name="T4" fmla="*/ 1155 w 1837"/>
              <a:gd name="T5" fmla="*/ 210 h 1531"/>
              <a:gd name="T6" fmla="*/ 1329 w 1837"/>
              <a:gd name="T7" fmla="*/ 205 h 1531"/>
              <a:gd name="T8" fmla="*/ 1342 w 1837"/>
              <a:gd name="T9" fmla="*/ 198 h 1531"/>
              <a:gd name="T10" fmla="*/ 1345 w 1837"/>
              <a:gd name="T11" fmla="*/ 184 h 1531"/>
              <a:gd name="T12" fmla="*/ 1308 w 1837"/>
              <a:gd name="T13" fmla="*/ 22 h 1531"/>
              <a:gd name="T14" fmla="*/ 1315 w 1837"/>
              <a:gd name="T15" fmla="*/ 4 h 1531"/>
              <a:gd name="T16" fmla="*/ 1334 w 1837"/>
              <a:gd name="T17" fmla="*/ 4 h 1531"/>
              <a:gd name="T18" fmla="*/ 1828 w 1837"/>
              <a:gd name="T19" fmla="*/ 352 h 1531"/>
              <a:gd name="T20" fmla="*/ 1836 w 1837"/>
              <a:gd name="T21" fmla="*/ 366 h 1531"/>
              <a:gd name="T22" fmla="*/ 1829 w 1837"/>
              <a:gd name="T23" fmla="*/ 380 h 1531"/>
              <a:gd name="T24" fmla="*/ 1334 w 1837"/>
              <a:gd name="T25" fmla="*/ 728 h 1531"/>
              <a:gd name="T26" fmla="*/ 1315 w 1837"/>
              <a:gd name="T27" fmla="*/ 728 h 1531"/>
              <a:gd name="T28" fmla="*/ 1308 w 1837"/>
              <a:gd name="T29" fmla="*/ 710 h 1531"/>
              <a:gd name="T30" fmla="*/ 1344 w 1837"/>
              <a:gd name="T31" fmla="*/ 548 h 1531"/>
              <a:gd name="T32" fmla="*/ 1341 w 1837"/>
              <a:gd name="T33" fmla="*/ 534 h 1531"/>
              <a:gd name="T34" fmla="*/ 1328 w 1837"/>
              <a:gd name="T35" fmla="*/ 527 h 1531"/>
              <a:gd name="T36" fmla="*/ 911 w 1837"/>
              <a:gd name="T37" fmla="*/ 765 h 1531"/>
              <a:gd name="T38" fmla="*/ 1328 w 1837"/>
              <a:gd name="T39" fmla="*/ 1003 h 1531"/>
              <a:gd name="T40" fmla="*/ 1341 w 1837"/>
              <a:gd name="T41" fmla="*/ 997 h 1531"/>
              <a:gd name="T42" fmla="*/ 1344 w 1837"/>
              <a:gd name="T43" fmla="*/ 982 h 1531"/>
              <a:gd name="T44" fmla="*/ 1308 w 1837"/>
              <a:gd name="T45" fmla="*/ 820 h 1531"/>
              <a:gd name="T46" fmla="*/ 1315 w 1837"/>
              <a:gd name="T47" fmla="*/ 802 h 1531"/>
              <a:gd name="T48" fmla="*/ 1334 w 1837"/>
              <a:gd name="T49" fmla="*/ 802 h 1531"/>
              <a:gd name="T50" fmla="*/ 1829 w 1837"/>
              <a:gd name="T51" fmla="*/ 1150 h 1531"/>
              <a:gd name="T52" fmla="*/ 1836 w 1837"/>
              <a:gd name="T53" fmla="*/ 1164 h 1531"/>
              <a:gd name="T54" fmla="*/ 1828 w 1837"/>
              <a:gd name="T55" fmla="*/ 1177 h 1531"/>
              <a:gd name="T56" fmla="*/ 1334 w 1837"/>
              <a:gd name="T57" fmla="*/ 1526 h 1531"/>
              <a:gd name="T58" fmla="*/ 1315 w 1837"/>
              <a:gd name="T59" fmla="*/ 1526 h 1531"/>
              <a:gd name="T60" fmla="*/ 1308 w 1837"/>
              <a:gd name="T61" fmla="*/ 1508 h 1531"/>
              <a:gd name="T62" fmla="*/ 1345 w 1837"/>
              <a:gd name="T63" fmla="*/ 1346 h 1531"/>
              <a:gd name="T64" fmla="*/ 1342 w 1837"/>
              <a:gd name="T65" fmla="*/ 1332 h 1531"/>
              <a:gd name="T66" fmla="*/ 1329 w 1837"/>
              <a:gd name="T67" fmla="*/ 1325 h 1531"/>
              <a:gd name="T68" fmla="*/ 1155 w 1837"/>
              <a:gd name="T69" fmla="*/ 1320 h 1531"/>
              <a:gd name="T70" fmla="*/ 934 w 1837"/>
              <a:gd name="T71" fmla="*/ 1228 h 1531"/>
              <a:gd name="T72" fmla="*/ 691 w 1837"/>
              <a:gd name="T73" fmla="*/ 986 h 1531"/>
              <a:gd name="T74" fmla="*/ 448 w 1837"/>
              <a:gd name="T75" fmla="*/ 1228 h 1531"/>
              <a:gd name="T76" fmla="*/ 228 w 1837"/>
              <a:gd name="T77" fmla="*/ 1320 h 1531"/>
              <a:gd name="T78" fmla="*/ 68 w 1837"/>
              <a:gd name="T79" fmla="*/ 1320 h 1531"/>
              <a:gd name="T80" fmla="*/ 0 w 1837"/>
              <a:gd name="T81" fmla="*/ 1252 h 1531"/>
              <a:gd name="T82" fmla="*/ 0 w 1837"/>
              <a:gd name="T83" fmla="*/ 1077 h 1531"/>
              <a:gd name="T84" fmla="*/ 68 w 1837"/>
              <a:gd name="T85" fmla="*/ 1009 h 1531"/>
              <a:gd name="T86" fmla="*/ 471 w 1837"/>
              <a:gd name="T87" fmla="*/ 765 h 1531"/>
              <a:gd name="T88" fmla="*/ 68 w 1837"/>
              <a:gd name="T89" fmla="*/ 522 h 1531"/>
              <a:gd name="T90" fmla="*/ 0 w 1837"/>
              <a:gd name="T91" fmla="*/ 454 h 1531"/>
              <a:gd name="T92" fmla="*/ 0 w 1837"/>
              <a:gd name="T93" fmla="*/ 278 h 1531"/>
              <a:gd name="T94" fmla="*/ 68 w 1837"/>
              <a:gd name="T95" fmla="*/ 210 h 1531"/>
              <a:gd name="T96" fmla="*/ 228 w 1837"/>
              <a:gd name="T97" fmla="*/ 210 h 1531"/>
              <a:gd name="T98" fmla="*/ 448 w 1837"/>
              <a:gd name="T99" fmla="*/ 301 h 1531"/>
              <a:gd name="T100" fmla="*/ 691 w 1837"/>
              <a:gd name="T101" fmla="*/ 54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7" h="1531">
                <a:moveTo>
                  <a:pt x="691" y="545"/>
                </a:moveTo>
                <a:lnTo>
                  <a:pt x="934" y="301"/>
                </a:lnTo>
                <a:cubicBezTo>
                  <a:pt x="991" y="245"/>
                  <a:pt x="1069" y="210"/>
                  <a:pt x="1155" y="210"/>
                </a:cubicBezTo>
                <a:cubicBezTo>
                  <a:pt x="1212" y="210"/>
                  <a:pt x="1270" y="207"/>
                  <a:pt x="1329" y="205"/>
                </a:cubicBezTo>
                <a:cubicBezTo>
                  <a:pt x="1334" y="205"/>
                  <a:pt x="1338" y="202"/>
                  <a:pt x="1342" y="198"/>
                </a:cubicBezTo>
                <a:cubicBezTo>
                  <a:pt x="1345" y="194"/>
                  <a:pt x="1346" y="189"/>
                  <a:pt x="1345" y="184"/>
                </a:cubicBezTo>
                <a:lnTo>
                  <a:pt x="1308" y="22"/>
                </a:lnTo>
                <a:cubicBezTo>
                  <a:pt x="1307" y="15"/>
                  <a:pt x="1309" y="8"/>
                  <a:pt x="1315" y="4"/>
                </a:cubicBezTo>
                <a:cubicBezTo>
                  <a:pt x="1321" y="0"/>
                  <a:pt x="1329" y="0"/>
                  <a:pt x="1334" y="4"/>
                </a:cubicBezTo>
                <a:cubicBezTo>
                  <a:pt x="1499" y="120"/>
                  <a:pt x="1663" y="237"/>
                  <a:pt x="1828" y="352"/>
                </a:cubicBezTo>
                <a:cubicBezTo>
                  <a:pt x="1833" y="356"/>
                  <a:pt x="1836" y="360"/>
                  <a:pt x="1836" y="366"/>
                </a:cubicBezTo>
                <a:cubicBezTo>
                  <a:pt x="1836" y="372"/>
                  <a:pt x="1833" y="377"/>
                  <a:pt x="1829" y="380"/>
                </a:cubicBezTo>
                <a:lnTo>
                  <a:pt x="1334" y="728"/>
                </a:lnTo>
                <a:cubicBezTo>
                  <a:pt x="1328" y="732"/>
                  <a:pt x="1321" y="732"/>
                  <a:pt x="1315" y="728"/>
                </a:cubicBezTo>
                <a:cubicBezTo>
                  <a:pt x="1309" y="724"/>
                  <a:pt x="1306" y="717"/>
                  <a:pt x="1308" y="710"/>
                </a:cubicBezTo>
                <a:lnTo>
                  <a:pt x="1344" y="548"/>
                </a:lnTo>
                <a:cubicBezTo>
                  <a:pt x="1346" y="543"/>
                  <a:pt x="1345" y="538"/>
                  <a:pt x="1341" y="534"/>
                </a:cubicBezTo>
                <a:cubicBezTo>
                  <a:pt x="1338" y="530"/>
                  <a:pt x="1334" y="528"/>
                  <a:pt x="1328" y="527"/>
                </a:cubicBezTo>
                <a:cubicBezTo>
                  <a:pt x="1070" y="523"/>
                  <a:pt x="1104" y="573"/>
                  <a:pt x="911" y="765"/>
                </a:cubicBezTo>
                <a:cubicBezTo>
                  <a:pt x="1104" y="958"/>
                  <a:pt x="1070" y="1007"/>
                  <a:pt x="1328" y="1003"/>
                </a:cubicBezTo>
                <a:cubicBezTo>
                  <a:pt x="1334" y="1003"/>
                  <a:pt x="1338" y="1001"/>
                  <a:pt x="1341" y="997"/>
                </a:cubicBezTo>
                <a:cubicBezTo>
                  <a:pt x="1345" y="992"/>
                  <a:pt x="1346" y="988"/>
                  <a:pt x="1344" y="982"/>
                </a:cubicBezTo>
                <a:lnTo>
                  <a:pt x="1308" y="820"/>
                </a:lnTo>
                <a:cubicBezTo>
                  <a:pt x="1306" y="813"/>
                  <a:pt x="1309" y="806"/>
                  <a:pt x="1315" y="802"/>
                </a:cubicBezTo>
                <a:cubicBezTo>
                  <a:pt x="1321" y="798"/>
                  <a:pt x="1328" y="798"/>
                  <a:pt x="1334" y="802"/>
                </a:cubicBezTo>
                <a:lnTo>
                  <a:pt x="1829" y="1150"/>
                </a:lnTo>
                <a:cubicBezTo>
                  <a:pt x="1833" y="1153"/>
                  <a:pt x="1836" y="1158"/>
                  <a:pt x="1836" y="1164"/>
                </a:cubicBezTo>
                <a:cubicBezTo>
                  <a:pt x="1836" y="1169"/>
                  <a:pt x="1833" y="1174"/>
                  <a:pt x="1828" y="1177"/>
                </a:cubicBezTo>
                <a:cubicBezTo>
                  <a:pt x="1663" y="1293"/>
                  <a:pt x="1499" y="1409"/>
                  <a:pt x="1334" y="1526"/>
                </a:cubicBezTo>
                <a:cubicBezTo>
                  <a:pt x="1329" y="1530"/>
                  <a:pt x="1321" y="1530"/>
                  <a:pt x="1315" y="1526"/>
                </a:cubicBezTo>
                <a:cubicBezTo>
                  <a:pt x="1309" y="1522"/>
                  <a:pt x="1307" y="1515"/>
                  <a:pt x="1308" y="1508"/>
                </a:cubicBezTo>
                <a:lnTo>
                  <a:pt x="1345" y="1346"/>
                </a:lnTo>
                <a:cubicBezTo>
                  <a:pt x="1346" y="1341"/>
                  <a:pt x="1345" y="1336"/>
                  <a:pt x="1342" y="1332"/>
                </a:cubicBezTo>
                <a:cubicBezTo>
                  <a:pt x="1338" y="1327"/>
                  <a:pt x="1334" y="1325"/>
                  <a:pt x="1329" y="1325"/>
                </a:cubicBezTo>
                <a:cubicBezTo>
                  <a:pt x="1270" y="1323"/>
                  <a:pt x="1212" y="1320"/>
                  <a:pt x="1155" y="1320"/>
                </a:cubicBezTo>
                <a:cubicBezTo>
                  <a:pt x="1069" y="1320"/>
                  <a:pt x="991" y="1285"/>
                  <a:pt x="934" y="1228"/>
                </a:cubicBezTo>
                <a:lnTo>
                  <a:pt x="691" y="986"/>
                </a:lnTo>
                <a:lnTo>
                  <a:pt x="448" y="1228"/>
                </a:lnTo>
                <a:cubicBezTo>
                  <a:pt x="392" y="1285"/>
                  <a:pt x="314" y="1320"/>
                  <a:pt x="228" y="1320"/>
                </a:cubicBezTo>
                <a:lnTo>
                  <a:pt x="68" y="1320"/>
                </a:lnTo>
                <a:cubicBezTo>
                  <a:pt x="30" y="1320"/>
                  <a:pt x="0" y="1289"/>
                  <a:pt x="0" y="1252"/>
                </a:cubicBezTo>
                <a:lnTo>
                  <a:pt x="0" y="1077"/>
                </a:lnTo>
                <a:cubicBezTo>
                  <a:pt x="0" y="1040"/>
                  <a:pt x="30" y="1009"/>
                  <a:pt x="68" y="1009"/>
                </a:cubicBezTo>
                <a:cubicBezTo>
                  <a:pt x="305" y="1009"/>
                  <a:pt x="298" y="939"/>
                  <a:pt x="471" y="765"/>
                </a:cubicBezTo>
                <a:cubicBezTo>
                  <a:pt x="298" y="592"/>
                  <a:pt x="305" y="522"/>
                  <a:pt x="68" y="522"/>
                </a:cubicBezTo>
                <a:cubicBezTo>
                  <a:pt x="30" y="522"/>
                  <a:pt x="0" y="491"/>
                  <a:pt x="0" y="454"/>
                </a:cubicBezTo>
                <a:lnTo>
                  <a:pt x="0" y="278"/>
                </a:lnTo>
                <a:cubicBezTo>
                  <a:pt x="0" y="241"/>
                  <a:pt x="30" y="210"/>
                  <a:pt x="68" y="210"/>
                </a:cubicBezTo>
                <a:lnTo>
                  <a:pt x="228" y="210"/>
                </a:lnTo>
                <a:cubicBezTo>
                  <a:pt x="314" y="210"/>
                  <a:pt x="392" y="245"/>
                  <a:pt x="448" y="301"/>
                </a:cubicBezTo>
                <a:lnTo>
                  <a:pt x="691" y="545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91" name="Group 290"/>
          <p:cNvGrpSpPr/>
          <p:nvPr/>
        </p:nvGrpSpPr>
        <p:grpSpPr>
          <a:xfrm>
            <a:off x="9186259" y="5514352"/>
            <a:ext cx="721137" cy="651797"/>
            <a:chOff x="2897949" y="4024993"/>
            <a:chExt cx="577850" cy="522287"/>
          </a:xfrm>
          <a:solidFill>
            <a:srgbClr val="73C4C3"/>
          </a:solidFill>
        </p:grpSpPr>
        <p:sp>
          <p:nvSpPr>
            <p:cNvPr id="292" name="Freeform 4"/>
            <p:cNvSpPr>
              <a:spLocks noChangeArrowheads="1"/>
            </p:cNvSpPr>
            <p:nvPr/>
          </p:nvSpPr>
          <p:spPr bwMode="auto">
            <a:xfrm>
              <a:off x="2897949" y="4024993"/>
              <a:ext cx="577850" cy="522287"/>
            </a:xfrm>
            <a:custGeom>
              <a:avLst/>
              <a:gdLst>
                <a:gd name="T0" fmla="*/ 311 w 1607"/>
                <a:gd name="T1" fmla="*/ 51 h 1451"/>
                <a:gd name="T2" fmla="*/ 259 w 1607"/>
                <a:gd name="T3" fmla="*/ 0 h 1451"/>
                <a:gd name="T4" fmla="*/ 207 w 1607"/>
                <a:gd name="T5" fmla="*/ 51 h 1451"/>
                <a:gd name="T6" fmla="*/ 207 w 1607"/>
                <a:gd name="T7" fmla="*/ 207 h 1451"/>
                <a:gd name="T8" fmla="*/ 259 w 1607"/>
                <a:gd name="T9" fmla="*/ 259 h 1451"/>
                <a:gd name="T10" fmla="*/ 311 w 1607"/>
                <a:gd name="T11" fmla="*/ 207 h 1451"/>
                <a:gd name="T12" fmla="*/ 311 w 1607"/>
                <a:gd name="T13" fmla="*/ 51 h 1451"/>
                <a:gd name="T14" fmla="*/ 673 w 1607"/>
                <a:gd name="T15" fmla="*/ 51 h 1451"/>
                <a:gd name="T16" fmla="*/ 622 w 1607"/>
                <a:gd name="T17" fmla="*/ 0 h 1451"/>
                <a:gd name="T18" fmla="*/ 570 w 1607"/>
                <a:gd name="T19" fmla="*/ 51 h 1451"/>
                <a:gd name="T20" fmla="*/ 570 w 1607"/>
                <a:gd name="T21" fmla="*/ 207 h 1451"/>
                <a:gd name="T22" fmla="*/ 622 w 1607"/>
                <a:gd name="T23" fmla="*/ 259 h 1451"/>
                <a:gd name="T24" fmla="*/ 673 w 1607"/>
                <a:gd name="T25" fmla="*/ 207 h 1451"/>
                <a:gd name="T26" fmla="*/ 673 w 1607"/>
                <a:gd name="T27" fmla="*/ 51 h 1451"/>
                <a:gd name="T28" fmla="*/ 1036 w 1607"/>
                <a:gd name="T29" fmla="*/ 51 h 1451"/>
                <a:gd name="T30" fmla="*/ 984 w 1607"/>
                <a:gd name="T31" fmla="*/ 0 h 1451"/>
                <a:gd name="T32" fmla="*/ 932 w 1607"/>
                <a:gd name="T33" fmla="*/ 51 h 1451"/>
                <a:gd name="T34" fmla="*/ 932 w 1607"/>
                <a:gd name="T35" fmla="*/ 207 h 1451"/>
                <a:gd name="T36" fmla="*/ 984 w 1607"/>
                <a:gd name="T37" fmla="*/ 259 h 1451"/>
                <a:gd name="T38" fmla="*/ 1036 w 1607"/>
                <a:gd name="T39" fmla="*/ 207 h 1451"/>
                <a:gd name="T40" fmla="*/ 1036 w 1607"/>
                <a:gd name="T41" fmla="*/ 51 h 1451"/>
                <a:gd name="T42" fmla="*/ 1399 w 1607"/>
                <a:gd name="T43" fmla="*/ 51 h 1451"/>
                <a:gd name="T44" fmla="*/ 1347 w 1607"/>
                <a:gd name="T45" fmla="*/ 0 h 1451"/>
                <a:gd name="T46" fmla="*/ 1295 w 1607"/>
                <a:gd name="T47" fmla="*/ 51 h 1451"/>
                <a:gd name="T48" fmla="*/ 1295 w 1607"/>
                <a:gd name="T49" fmla="*/ 207 h 1451"/>
                <a:gd name="T50" fmla="*/ 1347 w 1607"/>
                <a:gd name="T51" fmla="*/ 259 h 1451"/>
                <a:gd name="T52" fmla="*/ 1399 w 1607"/>
                <a:gd name="T53" fmla="*/ 207 h 1451"/>
                <a:gd name="T54" fmla="*/ 1399 w 1607"/>
                <a:gd name="T55" fmla="*/ 51 h 1451"/>
                <a:gd name="T56" fmla="*/ 1502 w 1607"/>
                <a:gd name="T57" fmla="*/ 1243 h 1451"/>
                <a:gd name="T58" fmla="*/ 1451 w 1607"/>
                <a:gd name="T59" fmla="*/ 1295 h 1451"/>
                <a:gd name="T60" fmla="*/ 155 w 1607"/>
                <a:gd name="T61" fmla="*/ 1295 h 1451"/>
                <a:gd name="T62" fmla="*/ 103 w 1607"/>
                <a:gd name="T63" fmla="*/ 1243 h 1451"/>
                <a:gd name="T64" fmla="*/ 103 w 1607"/>
                <a:gd name="T65" fmla="*/ 518 h 1451"/>
                <a:gd name="T66" fmla="*/ 1502 w 1607"/>
                <a:gd name="T67" fmla="*/ 518 h 1451"/>
                <a:gd name="T68" fmla="*/ 1502 w 1607"/>
                <a:gd name="T69" fmla="*/ 1243 h 1451"/>
                <a:gd name="T70" fmla="*/ 1606 w 1607"/>
                <a:gd name="T71" fmla="*/ 259 h 1451"/>
                <a:gd name="T72" fmla="*/ 1451 w 1607"/>
                <a:gd name="T73" fmla="*/ 103 h 1451"/>
                <a:gd name="T74" fmla="*/ 1451 w 1607"/>
                <a:gd name="T75" fmla="*/ 212 h 1451"/>
                <a:gd name="T76" fmla="*/ 1347 w 1607"/>
                <a:gd name="T77" fmla="*/ 316 h 1451"/>
                <a:gd name="T78" fmla="*/ 1243 w 1607"/>
                <a:gd name="T79" fmla="*/ 212 h 1451"/>
                <a:gd name="T80" fmla="*/ 1243 w 1607"/>
                <a:gd name="T81" fmla="*/ 103 h 1451"/>
                <a:gd name="T82" fmla="*/ 1088 w 1607"/>
                <a:gd name="T83" fmla="*/ 103 h 1451"/>
                <a:gd name="T84" fmla="*/ 1088 w 1607"/>
                <a:gd name="T85" fmla="*/ 212 h 1451"/>
                <a:gd name="T86" fmla="*/ 984 w 1607"/>
                <a:gd name="T87" fmla="*/ 316 h 1451"/>
                <a:gd name="T88" fmla="*/ 881 w 1607"/>
                <a:gd name="T89" fmla="*/ 212 h 1451"/>
                <a:gd name="T90" fmla="*/ 881 w 1607"/>
                <a:gd name="T91" fmla="*/ 103 h 1451"/>
                <a:gd name="T92" fmla="*/ 725 w 1607"/>
                <a:gd name="T93" fmla="*/ 103 h 1451"/>
                <a:gd name="T94" fmla="*/ 725 w 1607"/>
                <a:gd name="T95" fmla="*/ 212 h 1451"/>
                <a:gd name="T96" fmla="*/ 622 w 1607"/>
                <a:gd name="T97" fmla="*/ 316 h 1451"/>
                <a:gd name="T98" fmla="*/ 518 w 1607"/>
                <a:gd name="T99" fmla="*/ 212 h 1451"/>
                <a:gd name="T100" fmla="*/ 518 w 1607"/>
                <a:gd name="T101" fmla="*/ 103 h 1451"/>
                <a:gd name="T102" fmla="*/ 363 w 1607"/>
                <a:gd name="T103" fmla="*/ 103 h 1451"/>
                <a:gd name="T104" fmla="*/ 363 w 1607"/>
                <a:gd name="T105" fmla="*/ 212 h 1451"/>
                <a:gd name="T106" fmla="*/ 259 w 1607"/>
                <a:gd name="T107" fmla="*/ 316 h 1451"/>
                <a:gd name="T108" fmla="*/ 155 w 1607"/>
                <a:gd name="T109" fmla="*/ 212 h 1451"/>
                <a:gd name="T110" fmla="*/ 155 w 1607"/>
                <a:gd name="T111" fmla="*/ 103 h 1451"/>
                <a:gd name="T112" fmla="*/ 0 w 1607"/>
                <a:gd name="T113" fmla="*/ 259 h 1451"/>
                <a:gd name="T114" fmla="*/ 0 w 1607"/>
                <a:gd name="T115" fmla="*/ 1295 h 1451"/>
                <a:gd name="T116" fmla="*/ 155 w 1607"/>
                <a:gd name="T117" fmla="*/ 1450 h 1451"/>
                <a:gd name="T118" fmla="*/ 1451 w 1607"/>
                <a:gd name="T119" fmla="*/ 1450 h 1451"/>
                <a:gd name="T120" fmla="*/ 1606 w 1607"/>
                <a:gd name="T121" fmla="*/ 1295 h 1451"/>
                <a:gd name="T122" fmla="*/ 1606 w 1607"/>
                <a:gd name="T123" fmla="*/ 259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7" h="1451">
                  <a:moveTo>
                    <a:pt x="311" y="51"/>
                  </a:moveTo>
                  <a:cubicBezTo>
                    <a:pt x="311" y="23"/>
                    <a:pt x="288" y="0"/>
                    <a:pt x="259" y="0"/>
                  </a:cubicBezTo>
                  <a:cubicBezTo>
                    <a:pt x="230" y="0"/>
                    <a:pt x="207" y="23"/>
                    <a:pt x="207" y="51"/>
                  </a:cubicBezTo>
                  <a:lnTo>
                    <a:pt x="207" y="207"/>
                  </a:lnTo>
                  <a:cubicBezTo>
                    <a:pt x="207" y="235"/>
                    <a:pt x="230" y="259"/>
                    <a:pt x="259" y="259"/>
                  </a:cubicBezTo>
                  <a:cubicBezTo>
                    <a:pt x="288" y="259"/>
                    <a:pt x="311" y="235"/>
                    <a:pt x="311" y="207"/>
                  </a:cubicBezTo>
                  <a:lnTo>
                    <a:pt x="311" y="51"/>
                  </a:lnTo>
                  <a:close/>
                  <a:moveTo>
                    <a:pt x="673" y="51"/>
                  </a:moveTo>
                  <a:cubicBezTo>
                    <a:pt x="673" y="23"/>
                    <a:pt x="650" y="0"/>
                    <a:pt x="622" y="0"/>
                  </a:cubicBezTo>
                  <a:cubicBezTo>
                    <a:pt x="593" y="0"/>
                    <a:pt x="570" y="23"/>
                    <a:pt x="570" y="51"/>
                  </a:cubicBezTo>
                  <a:lnTo>
                    <a:pt x="570" y="207"/>
                  </a:lnTo>
                  <a:cubicBezTo>
                    <a:pt x="570" y="235"/>
                    <a:pt x="593" y="259"/>
                    <a:pt x="622" y="259"/>
                  </a:cubicBezTo>
                  <a:cubicBezTo>
                    <a:pt x="650" y="259"/>
                    <a:pt x="673" y="235"/>
                    <a:pt x="673" y="207"/>
                  </a:cubicBezTo>
                  <a:lnTo>
                    <a:pt x="673" y="51"/>
                  </a:lnTo>
                  <a:close/>
                  <a:moveTo>
                    <a:pt x="1036" y="51"/>
                  </a:moveTo>
                  <a:cubicBezTo>
                    <a:pt x="1036" y="23"/>
                    <a:pt x="1012" y="0"/>
                    <a:pt x="984" y="0"/>
                  </a:cubicBezTo>
                  <a:cubicBezTo>
                    <a:pt x="955" y="0"/>
                    <a:pt x="932" y="23"/>
                    <a:pt x="932" y="51"/>
                  </a:cubicBezTo>
                  <a:lnTo>
                    <a:pt x="932" y="207"/>
                  </a:lnTo>
                  <a:cubicBezTo>
                    <a:pt x="932" y="235"/>
                    <a:pt x="956" y="259"/>
                    <a:pt x="984" y="259"/>
                  </a:cubicBezTo>
                  <a:cubicBezTo>
                    <a:pt x="1013" y="259"/>
                    <a:pt x="1036" y="235"/>
                    <a:pt x="1036" y="207"/>
                  </a:cubicBezTo>
                  <a:lnTo>
                    <a:pt x="1036" y="51"/>
                  </a:lnTo>
                  <a:close/>
                  <a:moveTo>
                    <a:pt x="1399" y="51"/>
                  </a:moveTo>
                  <a:cubicBezTo>
                    <a:pt x="1399" y="23"/>
                    <a:pt x="1376" y="0"/>
                    <a:pt x="1347" y="0"/>
                  </a:cubicBezTo>
                  <a:cubicBezTo>
                    <a:pt x="1318" y="0"/>
                    <a:pt x="1295" y="23"/>
                    <a:pt x="1295" y="51"/>
                  </a:cubicBezTo>
                  <a:lnTo>
                    <a:pt x="1295" y="207"/>
                  </a:lnTo>
                  <a:cubicBezTo>
                    <a:pt x="1295" y="235"/>
                    <a:pt x="1318" y="259"/>
                    <a:pt x="1347" y="259"/>
                  </a:cubicBezTo>
                  <a:cubicBezTo>
                    <a:pt x="1376" y="259"/>
                    <a:pt x="1399" y="235"/>
                    <a:pt x="1399" y="207"/>
                  </a:cubicBezTo>
                  <a:lnTo>
                    <a:pt x="1399" y="51"/>
                  </a:lnTo>
                  <a:close/>
                  <a:moveTo>
                    <a:pt x="1502" y="1243"/>
                  </a:moveTo>
                  <a:cubicBezTo>
                    <a:pt x="1502" y="1272"/>
                    <a:pt x="1479" y="1295"/>
                    <a:pt x="1451" y="1295"/>
                  </a:cubicBezTo>
                  <a:lnTo>
                    <a:pt x="155" y="1295"/>
                  </a:lnTo>
                  <a:cubicBezTo>
                    <a:pt x="127" y="1295"/>
                    <a:pt x="103" y="1272"/>
                    <a:pt x="103" y="1243"/>
                  </a:cubicBezTo>
                  <a:lnTo>
                    <a:pt x="103" y="518"/>
                  </a:lnTo>
                  <a:lnTo>
                    <a:pt x="1502" y="518"/>
                  </a:lnTo>
                  <a:lnTo>
                    <a:pt x="1502" y="1243"/>
                  </a:lnTo>
                  <a:close/>
                  <a:moveTo>
                    <a:pt x="1606" y="259"/>
                  </a:moveTo>
                  <a:cubicBezTo>
                    <a:pt x="1606" y="173"/>
                    <a:pt x="1536" y="103"/>
                    <a:pt x="1451" y="103"/>
                  </a:cubicBezTo>
                  <a:lnTo>
                    <a:pt x="1451" y="212"/>
                  </a:lnTo>
                  <a:cubicBezTo>
                    <a:pt x="1451" y="269"/>
                    <a:pt x="1404" y="316"/>
                    <a:pt x="1347" y="316"/>
                  </a:cubicBezTo>
                  <a:cubicBezTo>
                    <a:pt x="1290" y="316"/>
                    <a:pt x="1243" y="269"/>
                    <a:pt x="1243" y="212"/>
                  </a:cubicBezTo>
                  <a:lnTo>
                    <a:pt x="1243" y="103"/>
                  </a:lnTo>
                  <a:lnTo>
                    <a:pt x="1088" y="103"/>
                  </a:lnTo>
                  <a:lnTo>
                    <a:pt x="1088" y="212"/>
                  </a:lnTo>
                  <a:cubicBezTo>
                    <a:pt x="1088" y="269"/>
                    <a:pt x="1041" y="316"/>
                    <a:pt x="984" y="316"/>
                  </a:cubicBezTo>
                  <a:cubicBezTo>
                    <a:pt x="927" y="316"/>
                    <a:pt x="881" y="269"/>
                    <a:pt x="881" y="212"/>
                  </a:cubicBezTo>
                  <a:lnTo>
                    <a:pt x="881" y="103"/>
                  </a:lnTo>
                  <a:lnTo>
                    <a:pt x="725" y="103"/>
                  </a:lnTo>
                  <a:lnTo>
                    <a:pt x="725" y="212"/>
                  </a:lnTo>
                  <a:cubicBezTo>
                    <a:pt x="725" y="269"/>
                    <a:pt x="679" y="316"/>
                    <a:pt x="622" y="316"/>
                  </a:cubicBezTo>
                  <a:cubicBezTo>
                    <a:pt x="564" y="316"/>
                    <a:pt x="518" y="269"/>
                    <a:pt x="518" y="212"/>
                  </a:cubicBezTo>
                  <a:lnTo>
                    <a:pt x="518" y="103"/>
                  </a:lnTo>
                  <a:lnTo>
                    <a:pt x="363" y="103"/>
                  </a:lnTo>
                  <a:lnTo>
                    <a:pt x="363" y="212"/>
                  </a:lnTo>
                  <a:cubicBezTo>
                    <a:pt x="363" y="269"/>
                    <a:pt x="316" y="316"/>
                    <a:pt x="259" y="316"/>
                  </a:cubicBezTo>
                  <a:cubicBezTo>
                    <a:pt x="202" y="316"/>
                    <a:pt x="155" y="269"/>
                    <a:pt x="155" y="212"/>
                  </a:cubicBezTo>
                  <a:lnTo>
                    <a:pt x="155" y="103"/>
                  </a:lnTo>
                  <a:cubicBezTo>
                    <a:pt x="69" y="103"/>
                    <a:pt x="0" y="173"/>
                    <a:pt x="0" y="259"/>
                  </a:cubicBezTo>
                  <a:lnTo>
                    <a:pt x="0" y="1295"/>
                  </a:lnTo>
                  <a:cubicBezTo>
                    <a:pt x="0" y="1381"/>
                    <a:pt x="69" y="1450"/>
                    <a:pt x="155" y="1450"/>
                  </a:cubicBezTo>
                  <a:lnTo>
                    <a:pt x="1451" y="1450"/>
                  </a:lnTo>
                  <a:cubicBezTo>
                    <a:pt x="1536" y="1450"/>
                    <a:pt x="1606" y="1381"/>
                    <a:pt x="1606" y="1295"/>
                  </a:cubicBezTo>
                  <a:lnTo>
                    <a:pt x="1606" y="25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3" name="Freeform 5"/>
            <p:cNvSpPr>
              <a:spLocks noChangeArrowheads="1"/>
            </p:cNvSpPr>
            <p:nvPr/>
          </p:nvSpPr>
          <p:spPr bwMode="auto">
            <a:xfrm>
              <a:off x="2985262" y="4240893"/>
              <a:ext cx="209550" cy="209550"/>
            </a:xfrm>
            <a:custGeom>
              <a:avLst/>
              <a:gdLst>
                <a:gd name="T0" fmla="*/ 464 w 583"/>
                <a:gd name="T1" fmla="*/ 318 h 583"/>
                <a:gd name="T2" fmla="*/ 455 w 583"/>
                <a:gd name="T3" fmla="*/ 323 h 583"/>
                <a:gd name="T4" fmla="*/ 442 w 583"/>
                <a:gd name="T5" fmla="*/ 323 h 583"/>
                <a:gd name="T6" fmla="*/ 431 w 583"/>
                <a:gd name="T7" fmla="*/ 312 h 583"/>
                <a:gd name="T8" fmla="*/ 431 w 583"/>
                <a:gd name="T9" fmla="*/ 308 h 583"/>
                <a:gd name="T10" fmla="*/ 452 w 583"/>
                <a:gd name="T11" fmla="*/ 173 h 583"/>
                <a:gd name="T12" fmla="*/ 452 w 583"/>
                <a:gd name="T13" fmla="*/ 166 h 583"/>
                <a:gd name="T14" fmla="*/ 443 w 583"/>
                <a:gd name="T15" fmla="*/ 140 h 583"/>
                <a:gd name="T16" fmla="*/ 413 w 583"/>
                <a:gd name="T17" fmla="*/ 130 h 583"/>
                <a:gd name="T18" fmla="*/ 269 w 583"/>
                <a:gd name="T19" fmla="*/ 152 h 583"/>
                <a:gd name="T20" fmla="*/ 258 w 583"/>
                <a:gd name="T21" fmla="*/ 141 h 583"/>
                <a:gd name="T22" fmla="*/ 258 w 583"/>
                <a:gd name="T23" fmla="*/ 126 h 583"/>
                <a:gd name="T24" fmla="*/ 263 w 583"/>
                <a:gd name="T25" fmla="*/ 117 h 583"/>
                <a:gd name="T26" fmla="*/ 291 w 583"/>
                <a:gd name="T27" fmla="*/ 64 h 583"/>
                <a:gd name="T28" fmla="*/ 226 w 583"/>
                <a:gd name="T29" fmla="*/ 0 h 583"/>
                <a:gd name="T30" fmla="*/ 161 w 583"/>
                <a:gd name="T31" fmla="*/ 64 h 583"/>
                <a:gd name="T32" fmla="*/ 186 w 583"/>
                <a:gd name="T33" fmla="*/ 115 h 583"/>
                <a:gd name="T34" fmla="*/ 194 w 583"/>
                <a:gd name="T35" fmla="*/ 131 h 583"/>
                <a:gd name="T36" fmla="*/ 194 w 583"/>
                <a:gd name="T37" fmla="*/ 141 h 583"/>
                <a:gd name="T38" fmla="*/ 183 w 583"/>
                <a:gd name="T39" fmla="*/ 152 h 583"/>
                <a:gd name="T40" fmla="*/ 39 w 583"/>
                <a:gd name="T41" fmla="*/ 130 h 583"/>
                <a:gd name="T42" fmla="*/ 8 w 583"/>
                <a:gd name="T43" fmla="*/ 141 h 583"/>
                <a:gd name="T44" fmla="*/ 0 w 583"/>
                <a:gd name="T45" fmla="*/ 166 h 583"/>
                <a:gd name="T46" fmla="*/ 1 w 583"/>
                <a:gd name="T47" fmla="*/ 176 h 583"/>
                <a:gd name="T48" fmla="*/ 32 w 583"/>
                <a:gd name="T49" fmla="*/ 346 h 583"/>
                <a:gd name="T50" fmla="*/ 0 w 583"/>
                <a:gd name="T51" fmla="*/ 537 h 583"/>
                <a:gd name="T52" fmla="*/ 0 w 583"/>
                <a:gd name="T53" fmla="*/ 545 h 583"/>
                <a:gd name="T54" fmla="*/ 9 w 583"/>
                <a:gd name="T55" fmla="*/ 571 h 583"/>
                <a:gd name="T56" fmla="*/ 40 w 583"/>
                <a:gd name="T57" fmla="*/ 582 h 583"/>
                <a:gd name="T58" fmla="*/ 178 w 583"/>
                <a:gd name="T59" fmla="*/ 582 h 583"/>
                <a:gd name="T60" fmla="*/ 194 w 583"/>
                <a:gd name="T61" fmla="*/ 566 h 583"/>
                <a:gd name="T62" fmla="*/ 194 w 583"/>
                <a:gd name="T63" fmla="*/ 553 h 583"/>
                <a:gd name="T64" fmla="*/ 187 w 583"/>
                <a:gd name="T65" fmla="*/ 537 h 583"/>
                <a:gd name="T66" fmla="*/ 160 w 583"/>
                <a:gd name="T67" fmla="*/ 485 h 583"/>
                <a:gd name="T68" fmla="*/ 226 w 583"/>
                <a:gd name="T69" fmla="*/ 418 h 583"/>
                <a:gd name="T70" fmla="*/ 292 w 583"/>
                <a:gd name="T71" fmla="*/ 485 h 583"/>
                <a:gd name="T72" fmla="*/ 266 w 583"/>
                <a:gd name="T73" fmla="*/ 537 h 583"/>
                <a:gd name="T74" fmla="*/ 258 w 583"/>
                <a:gd name="T75" fmla="*/ 553 h 583"/>
                <a:gd name="T76" fmla="*/ 258 w 583"/>
                <a:gd name="T77" fmla="*/ 566 h 583"/>
                <a:gd name="T78" fmla="*/ 275 w 583"/>
                <a:gd name="T79" fmla="*/ 582 h 583"/>
                <a:gd name="T80" fmla="*/ 412 w 583"/>
                <a:gd name="T81" fmla="*/ 582 h 583"/>
                <a:gd name="T82" fmla="*/ 443 w 583"/>
                <a:gd name="T83" fmla="*/ 571 h 583"/>
                <a:gd name="T84" fmla="*/ 452 w 583"/>
                <a:gd name="T85" fmla="*/ 545 h 583"/>
                <a:gd name="T86" fmla="*/ 452 w 583"/>
                <a:gd name="T87" fmla="*/ 537 h 583"/>
                <a:gd name="T88" fmla="*/ 431 w 583"/>
                <a:gd name="T89" fmla="*/ 403 h 583"/>
                <a:gd name="T90" fmla="*/ 431 w 583"/>
                <a:gd name="T91" fmla="*/ 399 h 583"/>
                <a:gd name="T92" fmla="*/ 442 w 583"/>
                <a:gd name="T93" fmla="*/ 388 h 583"/>
                <a:gd name="T94" fmla="*/ 455 w 583"/>
                <a:gd name="T95" fmla="*/ 388 h 583"/>
                <a:gd name="T96" fmla="*/ 464 w 583"/>
                <a:gd name="T97" fmla="*/ 392 h 583"/>
                <a:gd name="T98" fmla="*/ 517 w 583"/>
                <a:gd name="T99" fmla="*/ 420 h 583"/>
                <a:gd name="T100" fmla="*/ 582 w 583"/>
                <a:gd name="T101" fmla="*/ 355 h 583"/>
                <a:gd name="T102" fmla="*/ 517 w 583"/>
                <a:gd name="T103" fmla="*/ 291 h 583"/>
                <a:gd name="T104" fmla="*/ 464 w 583"/>
                <a:gd name="T105" fmla="*/ 31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464" y="318"/>
                  </a:moveTo>
                  <a:cubicBezTo>
                    <a:pt x="462" y="321"/>
                    <a:pt x="459" y="323"/>
                    <a:pt x="455" y="323"/>
                  </a:cubicBezTo>
                  <a:lnTo>
                    <a:pt x="442" y="323"/>
                  </a:lnTo>
                  <a:cubicBezTo>
                    <a:pt x="436" y="323"/>
                    <a:pt x="431" y="318"/>
                    <a:pt x="431" y="312"/>
                  </a:cubicBezTo>
                  <a:lnTo>
                    <a:pt x="431" y="308"/>
                  </a:lnTo>
                  <a:cubicBezTo>
                    <a:pt x="435" y="270"/>
                    <a:pt x="449" y="192"/>
                    <a:pt x="452" y="173"/>
                  </a:cubicBezTo>
                  <a:cubicBezTo>
                    <a:pt x="452" y="171"/>
                    <a:pt x="452" y="168"/>
                    <a:pt x="452" y="166"/>
                  </a:cubicBezTo>
                  <a:cubicBezTo>
                    <a:pt x="452" y="156"/>
                    <a:pt x="449" y="147"/>
                    <a:pt x="443" y="140"/>
                  </a:cubicBezTo>
                  <a:cubicBezTo>
                    <a:pt x="435" y="132"/>
                    <a:pt x="424" y="127"/>
                    <a:pt x="413" y="130"/>
                  </a:cubicBezTo>
                  <a:cubicBezTo>
                    <a:pt x="396" y="133"/>
                    <a:pt x="304" y="148"/>
                    <a:pt x="269" y="152"/>
                  </a:cubicBezTo>
                  <a:cubicBezTo>
                    <a:pt x="263" y="152"/>
                    <a:pt x="258" y="147"/>
                    <a:pt x="258" y="141"/>
                  </a:cubicBezTo>
                  <a:lnTo>
                    <a:pt x="258" y="126"/>
                  </a:lnTo>
                  <a:cubicBezTo>
                    <a:pt x="258" y="122"/>
                    <a:pt x="260" y="119"/>
                    <a:pt x="263" y="117"/>
                  </a:cubicBezTo>
                  <a:cubicBezTo>
                    <a:pt x="280" y="105"/>
                    <a:pt x="291" y="86"/>
                    <a:pt x="291" y="64"/>
                  </a:cubicBezTo>
                  <a:cubicBezTo>
                    <a:pt x="291" y="29"/>
                    <a:pt x="262" y="0"/>
                    <a:pt x="226" y="0"/>
                  </a:cubicBezTo>
                  <a:cubicBezTo>
                    <a:pt x="190" y="0"/>
                    <a:pt x="161" y="29"/>
                    <a:pt x="161" y="64"/>
                  </a:cubicBezTo>
                  <a:cubicBezTo>
                    <a:pt x="161" y="85"/>
                    <a:pt x="171" y="103"/>
                    <a:pt x="186" y="115"/>
                  </a:cubicBezTo>
                  <a:cubicBezTo>
                    <a:pt x="191" y="119"/>
                    <a:pt x="194" y="125"/>
                    <a:pt x="194" y="131"/>
                  </a:cubicBezTo>
                  <a:lnTo>
                    <a:pt x="194" y="141"/>
                  </a:lnTo>
                  <a:cubicBezTo>
                    <a:pt x="194" y="147"/>
                    <a:pt x="189" y="152"/>
                    <a:pt x="183" y="152"/>
                  </a:cubicBezTo>
                  <a:cubicBezTo>
                    <a:pt x="148" y="148"/>
                    <a:pt x="56" y="133"/>
                    <a:pt x="39" y="130"/>
                  </a:cubicBezTo>
                  <a:cubicBezTo>
                    <a:pt x="28" y="127"/>
                    <a:pt x="16" y="132"/>
                    <a:pt x="8" y="141"/>
                  </a:cubicBezTo>
                  <a:cubicBezTo>
                    <a:pt x="3" y="148"/>
                    <a:pt x="0" y="157"/>
                    <a:pt x="0" y="166"/>
                  </a:cubicBezTo>
                  <a:cubicBezTo>
                    <a:pt x="0" y="169"/>
                    <a:pt x="0" y="173"/>
                    <a:pt x="1" y="176"/>
                  </a:cubicBezTo>
                  <a:cubicBezTo>
                    <a:pt x="1" y="177"/>
                    <a:pt x="32" y="258"/>
                    <a:pt x="32" y="346"/>
                  </a:cubicBezTo>
                  <a:cubicBezTo>
                    <a:pt x="32" y="420"/>
                    <a:pt x="1" y="536"/>
                    <a:pt x="0" y="537"/>
                  </a:cubicBezTo>
                  <a:cubicBezTo>
                    <a:pt x="0" y="539"/>
                    <a:pt x="0" y="542"/>
                    <a:pt x="0" y="545"/>
                  </a:cubicBezTo>
                  <a:cubicBezTo>
                    <a:pt x="0" y="554"/>
                    <a:pt x="3" y="564"/>
                    <a:pt x="9" y="571"/>
                  </a:cubicBezTo>
                  <a:cubicBezTo>
                    <a:pt x="18" y="580"/>
                    <a:pt x="33" y="582"/>
                    <a:pt x="40" y="582"/>
                  </a:cubicBezTo>
                  <a:lnTo>
                    <a:pt x="178" y="582"/>
                  </a:lnTo>
                  <a:cubicBezTo>
                    <a:pt x="187" y="582"/>
                    <a:pt x="194" y="575"/>
                    <a:pt x="194" y="566"/>
                  </a:cubicBezTo>
                  <a:lnTo>
                    <a:pt x="194" y="553"/>
                  </a:lnTo>
                  <a:cubicBezTo>
                    <a:pt x="194" y="547"/>
                    <a:pt x="191" y="541"/>
                    <a:pt x="187" y="537"/>
                  </a:cubicBezTo>
                  <a:cubicBezTo>
                    <a:pt x="170" y="523"/>
                    <a:pt x="160" y="495"/>
                    <a:pt x="160" y="485"/>
                  </a:cubicBezTo>
                  <a:cubicBezTo>
                    <a:pt x="160" y="448"/>
                    <a:pt x="189" y="418"/>
                    <a:pt x="226" y="418"/>
                  </a:cubicBezTo>
                  <a:cubicBezTo>
                    <a:pt x="263" y="418"/>
                    <a:pt x="292" y="448"/>
                    <a:pt x="292" y="485"/>
                  </a:cubicBezTo>
                  <a:cubicBezTo>
                    <a:pt x="292" y="495"/>
                    <a:pt x="282" y="523"/>
                    <a:pt x="266" y="537"/>
                  </a:cubicBezTo>
                  <a:cubicBezTo>
                    <a:pt x="261" y="541"/>
                    <a:pt x="258" y="547"/>
                    <a:pt x="258" y="553"/>
                  </a:cubicBezTo>
                  <a:lnTo>
                    <a:pt x="258" y="566"/>
                  </a:lnTo>
                  <a:cubicBezTo>
                    <a:pt x="258" y="575"/>
                    <a:pt x="266" y="582"/>
                    <a:pt x="275" y="582"/>
                  </a:cubicBezTo>
                  <a:lnTo>
                    <a:pt x="412" y="582"/>
                  </a:lnTo>
                  <a:cubicBezTo>
                    <a:pt x="419" y="582"/>
                    <a:pt x="434" y="580"/>
                    <a:pt x="443" y="571"/>
                  </a:cubicBezTo>
                  <a:cubicBezTo>
                    <a:pt x="449" y="564"/>
                    <a:pt x="452" y="555"/>
                    <a:pt x="452" y="545"/>
                  </a:cubicBezTo>
                  <a:cubicBezTo>
                    <a:pt x="452" y="542"/>
                    <a:pt x="452" y="540"/>
                    <a:pt x="452" y="537"/>
                  </a:cubicBezTo>
                  <a:cubicBezTo>
                    <a:pt x="449" y="519"/>
                    <a:pt x="435" y="441"/>
                    <a:pt x="431" y="403"/>
                  </a:cubicBezTo>
                  <a:lnTo>
                    <a:pt x="431" y="399"/>
                  </a:lnTo>
                  <a:cubicBezTo>
                    <a:pt x="431" y="393"/>
                    <a:pt x="436" y="388"/>
                    <a:pt x="442" y="388"/>
                  </a:cubicBezTo>
                  <a:lnTo>
                    <a:pt x="455" y="388"/>
                  </a:lnTo>
                  <a:cubicBezTo>
                    <a:pt x="459" y="388"/>
                    <a:pt x="462" y="389"/>
                    <a:pt x="464" y="392"/>
                  </a:cubicBezTo>
                  <a:cubicBezTo>
                    <a:pt x="476" y="409"/>
                    <a:pt x="495" y="420"/>
                    <a:pt x="517" y="420"/>
                  </a:cubicBezTo>
                  <a:cubicBezTo>
                    <a:pt x="553" y="420"/>
                    <a:pt x="582" y="391"/>
                    <a:pt x="582" y="355"/>
                  </a:cubicBezTo>
                  <a:cubicBezTo>
                    <a:pt x="582" y="320"/>
                    <a:pt x="553" y="291"/>
                    <a:pt x="517" y="291"/>
                  </a:cubicBezTo>
                  <a:cubicBezTo>
                    <a:pt x="495" y="291"/>
                    <a:pt x="476" y="302"/>
                    <a:pt x="464" y="3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6"/>
            <p:cNvSpPr>
              <a:spLocks noChangeArrowheads="1"/>
            </p:cNvSpPr>
            <p:nvPr/>
          </p:nvSpPr>
          <p:spPr bwMode="auto">
            <a:xfrm>
              <a:off x="3207512" y="4240893"/>
              <a:ext cx="209550" cy="209550"/>
            </a:xfrm>
            <a:custGeom>
              <a:avLst/>
              <a:gdLst>
                <a:gd name="T0" fmla="*/ 263 w 583"/>
                <a:gd name="T1" fmla="*/ 117 h 583"/>
                <a:gd name="T2" fmla="*/ 258 w 583"/>
                <a:gd name="T3" fmla="*/ 126 h 583"/>
                <a:gd name="T4" fmla="*/ 258 w 583"/>
                <a:gd name="T5" fmla="*/ 139 h 583"/>
                <a:gd name="T6" fmla="*/ 269 w 583"/>
                <a:gd name="T7" fmla="*/ 150 h 583"/>
                <a:gd name="T8" fmla="*/ 273 w 583"/>
                <a:gd name="T9" fmla="*/ 150 h 583"/>
                <a:gd name="T10" fmla="*/ 408 w 583"/>
                <a:gd name="T11" fmla="*/ 130 h 583"/>
                <a:gd name="T12" fmla="*/ 415 w 583"/>
                <a:gd name="T13" fmla="*/ 129 h 583"/>
                <a:gd name="T14" fmla="*/ 441 w 583"/>
                <a:gd name="T15" fmla="*/ 138 h 583"/>
                <a:gd name="T16" fmla="*/ 452 w 583"/>
                <a:gd name="T17" fmla="*/ 168 h 583"/>
                <a:gd name="T18" fmla="*/ 430 w 583"/>
                <a:gd name="T19" fmla="*/ 312 h 583"/>
                <a:gd name="T20" fmla="*/ 440 w 583"/>
                <a:gd name="T21" fmla="*/ 323 h 583"/>
                <a:gd name="T22" fmla="*/ 455 w 583"/>
                <a:gd name="T23" fmla="*/ 323 h 583"/>
                <a:gd name="T24" fmla="*/ 464 w 583"/>
                <a:gd name="T25" fmla="*/ 318 h 583"/>
                <a:gd name="T26" fmla="*/ 517 w 583"/>
                <a:gd name="T27" fmla="*/ 291 h 583"/>
                <a:gd name="T28" fmla="*/ 582 w 583"/>
                <a:gd name="T29" fmla="*/ 355 h 583"/>
                <a:gd name="T30" fmla="*/ 517 w 583"/>
                <a:gd name="T31" fmla="*/ 420 h 583"/>
                <a:gd name="T32" fmla="*/ 467 w 583"/>
                <a:gd name="T33" fmla="*/ 395 h 583"/>
                <a:gd name="T34" fmla="*/ 451 w 583"/>
                <a:gd name="T35" fmla="*/ 388 h 583"/>
                <a:gd name="T36" fmla="*/ 441 w 583"/>
                <a:gd name="T37" fmla="*/ 388 h 583"/>
                <a:gd name="T38" fmla="*/ 430 w 583"/>
                <a:gd name="T39" fmla="*/ 399 h 583"/>
                <a:gd name="T40" fmla="*/ 452 w 583"/>
                <a:gd name="T41" fmla="*/ 542 h 583"/>
                <a:gd name="T42" fmla="*/ 440 w 583"/>
                <a:gd name="T43" fmla="*/ 573 h 583"/>
                <a:gd name="T44" fmla="*/ 415 w 583"/>
                <a:gd name="T45" fmla="*/ 582 h 583"/>
                <a:gd name="T46" fmla="*/ 406 w 583"/>
                <a:gd name="T47" fmla="*/ 581 h 583"/>
                <a:gd name="T48" fmla="*/ 235 w 583"/>
                <a:gd name="T49" fmla="*/ 549 h 583"/>
                <a:gd name="T50" fmla="*/ 45 w 583"/>
                <a:gd name="T51" fmla="*/ 581 h 583"/>
                <a:gd name="T52" fmla="*/ 37 w 583"/>
                <a:gd name="T53" fmla="*/ 582 h 583"/>
                <a:gd name="T54" fmla="*/ 11 w 583"/>
                <a:gd name="T55" fmla="*/ 572 h 583"/>
                <a:gd name="T56" fmla="*/ 0 w 583"/>
                <a:gd name="T57" fmla="*/ 541 h 583"/>
                <a:gd name="T58" fmla="*/ 0 w 583"/>
                <a:gd name="T59" fmla="*/ 404 h 583"/>
                <a:gd name="T60" fmla="*/ 16 w 583"/>
                <a:gd name="T61" fmla="*/ 388 h 583"/>
                <a:gd name="T62" fmla="*/ 28 w 583"/>
                <a:gd name="T63" fmla="*/ 388 h 583"/>
                <a:gd name="T64" fmla="*/ 44 w 583"/>
                <a:gd name="T65" fmla="*/ 395 h 583"/>
                <a:gd name="T66" fmla="*/ 97 w 583"/>
                <a:gd name="T67" fmla="*/ 422 h 583"/>
                <a:gd name="T68" fmla="*/ 163 w 583"/>
                <a:gd name="T69" fmla="*/ 355 h 583"/>
                <a:gd name="T70" fmla="*/ 97 w 583"/>
                <a:gd name="T71" fmla="*/ 289 h 583"/>
                <a:gd name="T72" fmla="*/ 44 w 583"/>
                <a:gd name="T73" fmla="*/ 316 h 583"/>
                <a:gd name="T74" fmla="*/ 28 w 583"/>
                <a:gd name="T75" fmla="*/ 323 h 583"/>
                <a:gd name="T76" fmla="*/ 16 w 583"/>
                <a:gd name="T77" fmla="*/ 323 h 583"/>
                <a:gd name="T78" fmla="*/ 0 w 583"/>
                <a:gd name="T79" fmla="*/ 307 h 583"/>
                <a:gd name="T80" fmla="*/ 0 w 583"/>
                <a:gd name="T81" fmla="*/ 170 h 583"/>
                <a:gd name="T82" fmla="*/ 10 w 583"/>
                <a:gd name="T83" fmla="*/ 139 h 583"/>
                <a:gd name="T84" fmla="*/ 37 w 583"/>
                <a:gd name="T85" fmla="*/ 129 h 583"/>
                <a:gd name="T86" fmla="*/ 44 w 583"/>
                <a:gd name="T87" fmla="*/ 130 h 583"/>
                <a:gd name="T88" fmla="*/ 178 w 583"/>
                <a:gd name="T89" fmla="*/ 150 h 583"/>
                <a:gd name="T90" fmla="*/ 183 w 583"/>
                <a:gd name="T91" fmla="*/ 150 h 583"/>
                <a:gd name="T92" fmla="*/ 194 w 583"/>
                <a:gd name="T93" fmla="*/ 139 h 583"/>
                <a:gd name="T94" fmla="*/ 194 w 583"/>
                <a:gd name="T95" fmla="*/ 126 h 583"/>
                <a:gd name="T96" fmla="*/ 189 w 583"/>
                <a:gd name="T97" fmla="*/ 117 h 583"/>
                <a:gd name="T98" fmla="*/ 161 w 583"/>
                <a:gd name="T99" fmla="*/ 64 h 583"/>
                <a:gd name="T100" fmla="*/ 226 w 583"/>
                <a:gd name="T101" fmla="*/ 0 h 583"/>
                <a:gd name="T102" fmla="*/ 291 w 583"/>
                <a:gd name="T103" fmla="*/ 64 h 583"/>
                <a:gd name="T104" fmla="*/ 263 w 583"/>
                <a:gd name="T105" fmla="*/ 11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263" y="117"/>
                  </a:moveTo>
                  <a:cubicBezTo>
                    <a:pt x="260" y="119"/>
                    <a:pt x="258" y="122"/>
                    <a:pt x="258" y="126"/>
                  </a:cubicBezTo>
                  <a:lnTo>
                    <a:pt x="258" y="139"/>
                  </a:lnTo>
                  <a:cubicBezTo>
                    <a:pt x="258" y="146"/>
                    <a:pt x="263" y="150"/>
                    <a:pt x="269" y="150"/>
                  </a:cubicBezTo>
                  <a:lnTo>
                    <a:pt x="273" y="150"/>
                  </a:lnTo>
                  <a:cubicBezTo>
                    <a:pt x="311" y="147"/>
                    <a:pt x="389" y="133"/>
                    <a:pt x="408" y="130"/>
                  </a:cubicBezTo>
                  <a:cubicBezTo>
                    <a:pt x="410" y="129"/>
                    <a:pt x="413" y="129"/>
                    <a:pt x="415" y="129"/>
                  </a:cubicBezTo>
                  <a:cubicBezTo>
                    <a:pt x="425" y="129"/>
                    <a:pt x="434" y="132"/>
                    <a:pt x="441" y="138"/>
                  </a:cubicBezTo>
                  <a:cubicBezTo>
                    <a:pt x="450" y="146"/>
                    <a:pt x="454" y="158"/>
                    <a:pt x="452" y="168"/>
                  </a:cubicBezTo>
                  <a:cubicBezTo>
                    <a:pt x="449" y="186"/>
                    <a:pt x="434" y="277"/>
                    <a:pt x="430" y="312"/>
                  </a:cubicBezTo>
                  <a:cubicBezTo>
                    <a:pt x="430" y="318"/>
                    <a:pt x="434" y="323"/>
                    <a:pt x="440" y="323"/>
                  </a:cubicBezTo>
                  <a:lnTo>
                    <a:pt x="455" y="323"/>
                  </a:lnTo>
                  <a:cubicBezTo>
                    <a:pt x="459" y="323"/>
                    <a:pt x="462" y="321"/>
                    <a:pt x="464" y="318"/>
                  </a:cubicBezTo>
                  <a:cubicBezTo>
                    <a:pt x="476" y="302"/>
                    <a:pt x="495" y="291"/>
                    <a:pt x="517" y="291"/>
                  </a:cubicBezTo>
                  <a:cubicBezTo>
                    <a:pt x="553" y="291"/>
                    <a:pt x="582" y="319"/>
                    <a:pt x="582" y="355"/>
                  </a:cubicBezTo>
                  <a:cubicBezTo>
                    <a:pt x="582" y="390"/>
                    <a:pt x="553" y="420"/>
                    <a:pt x="517" y="420"/>
                  </a:cubicBezTo>
                  <a:cubicBezTo>
                    <a:pt x="497" y="420"/>
                    <a:pt x="478" y="410"/>
                    <a:pt x="467" y="395"/>
                  </a:cubicBezTo>
                  <a:cubicBezTo>
                    <a:pt x="463" y="391"/>
                    <a:pt x="457" y="388"/>
                    <a:pt x="451" y="388"/>
                  </a:cubicBezTo>
                  <a:lnTo>
                    <a:pt x="441" y="388"/>
                  </a:lnTo>
                  <a:cubicBezTo>
                    <a:pt x="434" y="388"/>
                    <a:pt x="430" y="393"/>
                    <a:pt x="430" y="399"/>
                  </a:cubicBezTo>
                  <a:cubicBezTo>
                    <a:pt x="434" y="433"/>
                    <a:pt x="449" y="525"/>
                    <a:pt x="452" y="542"/>
                  </a:cubicBezTo>
                  <a:cubicBezTo>
                    <a:pt x="454" y="554"/>
                    <a:pt x="450" y="565"/>
                    <a:pt x="440" y="573"/>
                  </a:cubicBezTo>
                  <a:cubicBezTo>
                    <a:pt x="433" y="579"/>
                    <a:pt x="424" y="582"/>
                    <a:pt x="415" y="582"/>
                  </a:cubicBezTo>
                  <a:cubicBezTo>
                    <a:pt x="412" y="582"/>
                    <a:pt x="409" y="581"/>
                    <a:pt x="406" y="581"/>
                  </a:cubicBezTo>
                  <a:cubicBezTo>
                    <a:pt x="405" y="580"/>
                    <a:pt x="323" y="549"/>
                    <a:pt x="235" y="549"/>
                  </a:cubicBezTo>
                  <a:cubicBezTo>
                    <a:pt x="161" y="549"/>
                    <a:pt x="45" y="581"/>
                    <a:pt x="45" y="581"/>
                  </a:cubicBezTo>
                  <a:cubicBezTo>
                    <a:pt x="42" y="582"/>
                    <a:pt x="39" y="582"/>
                    <a:pt x="37" y="582"/>
                  </a:cubicBezTo>
                  <a:cubicBezTo>
                    <a:pt x="27" y="582"/>
                    <a:pt x="18" y="578"/>
                    <a:pt x="11" y="572"/>
                  </a:cubicBezTo>
                  <a:cubicBezTo>
                    <a:pt x="2" y="564"/>
                    <a:pt x="0" y="548"/>
                    <a:pt x="0" y="541"/>
                  </a:cubicBezTo>
                  <a:lnTo>
                    <a:pt x="0" y="404"/>
                  </a:lnTo>
                  <a:cubicBezTo>
                    <a:pt x="0" y="395"/>
                    <a:pt x="7" y="388"/>
                    <a:pt x="16" y="388"/>
                  </a:cubicBezTo>
                  <a:lnTo>
                    <a:pt x="28" y="388"/>
                  </a:lnTo>
                  <a:cubicBezTo>
                    <a:pt x="34" y="388"/>
                    <a:pt x="40" y="390"/>
                    <a:pt x="44" y="395"/>
                  </a:cubicBezTo>
                  <a:cubicBezTo>
                    <a:pt x="58" y="411"/>
                    <a:pt x="86" y="422"/>
                    <a:pt x="97" y="422"/>
                  </a:cubicBezTo>
                  <a:cubicBezTo>
                    <a:pt x="133" y="422"/>
                    <a:pt x="163" y="391"/>
                    <a:pt x="163" y="355"/>
                  </a:cubicBezTo>
                  <a:cubicBezTo>
                    <a:pt x="163" y="318"/>
                    <a:pt x="133" y="289"/>
                    <a:pt x="97" y="289"/>
                  </a:cubicBezTo>
                  <a:cubicBezTo>
                    <a:pt x="86" y="289"/>
                    <a:pt x="58" y="300"/>
                    <a:pt x="44" y="316"/>
                  </a:cubicBezTo>
                  <a:cubicBezTo>
                    <a:pt x="40" y="320"/>
                    <a:pt x="34" y="323"/>
                    <a:pt x="28" y="323"/>
                  </a:cubicBezTo>
                  <a:lnTo>
                    <a:pt x="16" y="323"/>
                  </a:lnTo>
                  <a:cubicBezTo>
                    <a:pt x="7" y="323"/>
                    <a:pt x="0" y="316"/>
                    <a:pt x="0" y="307"/>
                  </a:cubicBezTo>
                  <a:lnTo>
                    <a:pt x="0" y="170"/>
                  </a:lnTo>
                  <a:cubicBezTo>
                    <a:pt x="0" y="163"/>
                    <a:pt x="1" y="147"/>
                    <a:pt x="10" y="139"/>
                  </a:cubicBezTo>
                  <a:cubicBezTo>
                    <a:pt x="17" y="133"/>
                    <a:pt x="27" y="129"/>
                    <a:pt x="37" y="129"/>
                  </a:cubicBezTo>
                  <a:cubicBezTo>
                    <a:pt x="39" y="129"/>
                    <a:pt x="42" y="129"/>
                    <a:pt x="44" y="130"/>
                  </a:cubicBezTo>
                  <a:cubicBezTo>
                    <a:pt x="63" y="133"/>
                    <a:pt x="141" y="147"/>
                    <a:pt x="178" y="150"/>
                  </a:cubicBezTo>
                  <a:lnTo>
                    <a:pt x="183" y="150"/>
                  </a:lnTo>
                  <a:cubicBezTo>
                    <a:pt x="189" y="150"/>
                    <a:pt x="194" y="146"/>
                    <a:pt x="194" y="139"/>
                  </a:cubicBezTo>
                  <a:lnTo>
                    <a:pt x="194" y="126"/>
                  </a:lnTo>
                  <a:cubicBezTo>
                    <a:pt x="194" y="122"/>
                    <a:pt x="192" y="119"/>
                    <a:pt x="189" y="117"/>
                  </a:cubicBezTo>
                  <a:cubicBezTo>
                    <a:pt x="172" y="105"/>
                    <a:pt x="161" y="86"/>
                    <a:pt x="161" y="64"/>
                  </a:cubicBezTo>
                  <a:cubicBezTo>
                    <a:pt x="161" y="29"/>
                    <a:pt x="190" y="0"/>
                    <a:pt x="226" y="0"/>
                  </a:cubicBezTo>
                  <a:cubicBezTo>
                    <a:pt x="262" y="0"/>
                    <a:pt x="291" y="29"/>
                    <a:pt x="291" y="64"/>
                  </a:cubicBezTo>
                  <a:cubicBezTo>
                    <a:pt x="291" y="86"/>
                    <a:pt x="280" y="105"/>
                    <a:pt x="263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39088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7"/>
          <p:cNvSpPr>
            <a:spLocks noChangeArrowheads="1"/>
          </p:cNvSpPr>
          <p:nvPr/>
        </p:nvSpPr>
        <p:spPr bwMode="auto">
          <a:xfrm>
            <a:off x="3636357" y="521194"/>
            <a:ext cx="740415" cy="740415"/>
          </a:xfrm>
          <a:custGeom>
            <a:avLst/>
            <a:gdLst>
              <a:gd name="T0" fmla="*/ 1212 w 1724"/>
              <a:gd name="T1" fmla="*/ 1275 h 1724"/>
              <a:gd name="T2" fmla="*/ 1491 w 1724"/>
              <a:gd name="T3" fmla="*/ 1213 h 1724"/>
              <a:gd name="T4" fmla="*/ 1321 w 1724"/>
              <a:gd name="T5" fmla="*/ 1033 h 1724"/>
              <a:gd name="T6" fmla="*/ 1034 w 1724"/>
              <a:gd name="T7" fmla="*/ 1320 h 1724"/>
              <a:gd name="T8" fmla="*/ 1723 w 1724"/>
              <a:gd name="T9" fmla="*/ 1320 h 1724"/>
              <a:gd name="T10" fmla="*/ 230 w 1724"/>
              <a:gd name="T11" fmla="*/ 1435 h 1724"/>
              <a:gd name="T12" fmla="*/ 1378 w 1724"/>
              <a:gd name="T13" fmla="*/ 574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2 w 1724"/>
              <a:gd name="T21" fmla="*/ 229 h 1724"/>
              <a:gd name="T22" fmla="*/ 459 w 1724"/>
              <a:gd name="T23" fmla="*/ 229 h 1724"/>
              <a:gd name="T24" fmla="*/ 230 w 1724"/>
              <a:gd name="T25" fmla="*/ 115 h 1724"/>
              <a:gd name="T26" fmla="*/ 230 w 1724"/>
              <a:gd name="T27" fmla="*/ 1550 h 1724"/>
              <a:gd name="T28" fmla="*/ 230 w 1724"/>
              <a:gd name="T29" fmla="*/ 1435 h 1724"/>
              <a:gd name="T30" fmla="*/ 632 w 1724"/>
              <a:gd name="T31" fmla="*/ 1263 h 1724"/>
              <a:gd name="T32" fmla="*/ 861 w 1724"/>
              <a:gd name="T33" fmla="*/ 1263 h 1724"/>
              <a:gd name="T34" fmla="*/ 689 w 1724"/>
              <a:gd name="T35" fmla="*/ 1148 h 1724"/>
              <a:gd name="T36" fmla="*/ 287 w 1724"/>
              <a:gd name="T37" fmla="*/ 1263 h 1724"/>
              <a:gd name="T38" fmla="*/ 517 w 1724"/>
              <a:gd name="T39" fmla="*/ 1263 h 1724"/>
              <a:gd name="T40" fmla="*/ 344 w 1724"/>
              <a:gd name="T41" fmla="*/ 1148 h 1724"/>
              <a:gd name="T42" fmla="*/ 632 w 1724"/>
              <a:gd name="T43" fmla="*/ 1033 h 1724"/>
              <a:gd name="T44" fmla="*/ 861 w 1724"/>
              <a:gd name="T45" fmla="*/ 1033 h 1724"/>
              <a:gd name="T46" fmla="*/ 689 w 1724"/>
              <a:gd name="T47" fmla="*/ 918 h 1724"/>
              <a:gd name="T48" fmla="*/ 287 w 1724"/>
              <a:gd name="T49" fmla="*/ 1033 h 1724"/>
              <a:gd name="T50" fmla="*/ 517 w 1724"/>
              <a:gd name="T51" fmla="*/ 1033 h 1724"/>
              <a:gd name="T52" fmla="*/ 344 w 1724"/>
              <a:gd name="T53" fmla="*/ 918 h 1724"/>
              <a:gd name="T54" fmla="*/ 976 w 1724"/>
              <a:gd name="T55" fmla="*/ 804 h 1724"/>
              <a:gd name="T56" fmla="*/ 1206 w 1724"/>
              <a:gd name="T57" fmla="*/ 804 h 1724"/>
              <a:gd name="T58" fmla="*/ 1034 w 1724"/>
              <a:gd name="T59" fmla="*/ 689 h 1724"/>
              <a:gd name="T60" fmla="*/ 632 w 1724"/>
              <a:gd name="T61" fmla="*/ 804 h 1724"/>
              <a:gd name="T62" fmla="*/ 861 w 1724"/>
              <a:gd name="T63" fmla="*/ 804 h 1724"/>
              <a:gd name="T64" fmla="*/ 689 w 1724"/>
              <a:gd name="T65" fmla="*/ 689 h 1724"/>
              <a:gd name="T66" fmla="*/ 287 w 1724"/>
              <a:gd name="T67" fmla="*/ 804 h 1724"/>
              <a:gd name="T68" fmla="*/ 517 w 1724"/>
              <a:gd name="T69" fmla="*/ 804 h 1724"/>
              <a:gd name="T70" fmla="*/ 344 w 1724"/>
              <a:gd name="T71" fmla="*/ 689 h 1724"/>
              <a:gd name="T72" fmla="*/ 746 w 1724"/>
              <a:gd name="T73" fmla="*/ 287 h 1724"/>
              <a:gd name="T74" fmla="*/ 746 w 1724"/>
              <a:gd name="T75" fmla="*/ 0 h 1724"/>
              <a:gd name="T76" fmla="*/ 1091 w 1724"/>
              <a:gd name="T77" fmla="*/ 229 h 1724"/>
              <a:gd name="T78" fmla="*/ 1206 w 1724"/>
              <a:gd name="T79" fmla="*/ 57 h 1724"/>
              <a:gd name="T80" fmla="*/ 402 w 1724"/>
              <a:gd name="T81" fmla="*/ 229 h 1724"/>
              <a:gd name="T82" fmla="*/ 287 w 1724"/>
              <a:gd name="T83" fmla="*/ 57 h 1724"/>
              <a:gd name="T84" fmla="*/ 402 w 1724"/>
              <a:gd name="T85" fmla="*/ 229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4" h="1724">
                <a:moveTo>
                  <a:pt x="1427" y="1144"/>
                </a:moveTo>
                <a:lnTo>
                  <a:pt x="1286" y="1365"/>
                </a:lnTo>
                <a:lnTo>
                  <a:pt x="1212" y="1275"/>
                </a:lnTo>
                <a:lnTo>
                  <a:pt x="1148" y="1339"/>
                </a:lnTo>
                <a:lnTo>
                  <a:pt x="1286" y="1493"/>
                </a:lnTo>
                <a:lnTo>
                  <a:pt x="1491" y="1213"/>
                </a:lnTo>
                <a:lnTo>
                  <a:pt x="1427" y="1144"/>
                </a:lnTo>
                <a:close/>
                <a:moveTo>
                  <a:pt x="1034" y="1320"/>
                </a:moveTo>
                <a:cubicBezTo>
                  <a:pt x="1034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ubicBezTo>
                  <a:pt x="1162" y="1608"/>
                  <a:pt x="1034" y="1479"/>
                  <a:pt x="1034" y="1320"/>
                </a:cubicBezTo>
                <a:close/>
                <a:moveTo>
                  <a:pt x="919" y="1320"/>
                </a:move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ubicBezTo>
                  <a:pt x="1099" y="918"/>
                  <a:pt x="919" y="1097"/>
                  <a:pt x="919" y="1320"/>
                </a:cubicBezTo>
                <a:close/>
                <a:moveTo>
                  <a:pt x="230" y="1435"/>
                </a:move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2" y="344"/>
                  <a:pt x="1148" y="344"/>
                </a:cubicBezTo>
                <a:cubicBezTo>
                  <a:pt x="1085" y="344"/>
                  <a:pt x="1034" y="293"/>
                  <a:pt x="1034" y="229"/>
                </a:cubicBezTo>
                <a:lnTo>
                  <a:pt x="1034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2" y="293"/>
                  <a:pt x="632" y="229"/>
                </a:cubicBezTo>
                <a:lnTo>
                  <a:pt x="632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30" y="293"/>
                  <a:pt x="230" y="229"/>
                </a:cubicBezTo>
                <a:lnTo>
                  <a:pt x="230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1"/>
                </a:lnTo>
                <a:cubicBezTo>
                  <a:pt x="0" y="1447"/>
                  <a:pt x="103" y="1550"/>
                  <a:pt x="230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30" y="1435"/>
                </a:lnTo>
                <a:close/>
                <a:moveTo>
                  <a:pt x="689" y="1148"/>
                </a:moveTo>
                <a:cubicBezTo>
                  <a:pt x="657" y="1148"/>
                  <a:pt x="632" y="1174"/>
                  <a:pt x="632" y="1206"/>
                </a:cubicBezTo>
                <a:lnTo>
                  <a:pt x="632" y="1263"/>
                </a:lnTo>
                <a:cubicBezTo>
                  <a:pt x="632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6" y="1320"/>
                  <a:pt x="861" y="1295"/>
                  <a:pt x="861" y="1263"/>
                </a:cubicBezTo>
                <a:lnTo>
                  <a:pt x="861" y="1206"/>
                </a:lnTo>
                <a:cubicBezTo>
                  <a:pt x="861" y="1174"/>
                  <a:pt x="836" y="1148"/>
                  <a:pt x="804" y="1148"/>
                </a:cubicBezTo>
                <a:lnTo>
                  <a:pt x="689" y="1148"/>
                </a:lnTo>
                <a:close/>
                <a:moveTo>
                  <a:pt x="344" y="1148"/>
                </a:moveTo>
                <a:cubicBezTo>
                  <a:pt x="313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3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lose/>
                <a:moveTo>
                  <a:pt x="689" y="918"/>
                </a:moveTo>
                <a:cubicBezTo>
                  <a:pt x="657" y="918"/>
                  <a:pt x="632" y="944"/>
                  <a:pt x="632" y="976"/>
                </a:cubicBezTo>
                <a:lnTo>
                  <a:pt x="632" y="1033"/>
                </a:lnTo>
                <a:cubicBezTo>
                  <a:pt x="632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6" y="1091"/>
                  <a:pt x="861" y="1065"/>
                  <a:pt x="861" y="1033"/>
                </a:cubicBezTo>
                <a:lnTo>
                  <a:pt x="861" y="976"/>
                </a:lnTo>
                <a:cubicBezTo>
                  <a:pt x="861" y="944"/>
                  <a:pt x="836" y="918"/>
                  <a:pt x="804" y="918"/>
                </a:cubicBezTo>
                <a:lnTo>
                  <a:pt x="689" y="918"/>
                </a:lnTo>
                <a:close/>
                <a:moveTo>
                  <a:pt x="344" y="918"/>
                </a:moveTo>
                <a:cubicBezTo>
                  <a:pt x="313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3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lose/>
                <a:moveTo>
                  <a:pt x="1034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4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4" y="689"/>
                </a:lnTo>
                <a:close/>
                <a:moveTo>
                  <a:pt x="689" y="689"/>
                </a:moveTo>
                <a:cubicBezTo>
                  <a:pt x="657" y="689"/>
                  <a:pt x="632" y="714"/>
                  <a:pt x="632" y="746"/>
                </a:cubicBezTo>
                <a:lnTo>
                  <a:pt x="632" y="804"/>
                </a:lnTo>
                <a:cubicBezTo>
                  <a:pt x="632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6" y="861"/>
                  <a:pt x="861" y="835"/>
                  <a:pt x="861" y="804"/>
                </a:cubicBezTo>
                <a:lnTo>
                  <a:pt x="861" y="746"/>
                </a:lnTo>
                <a:cubicBezTo>
                  <a:pt x="861" y="714"/>
                  <a:pt x="836" y="689"/>
                  <a:pt x="804" y="689"/>
                </a:cubicBezTo>
                <a:lnTo>
                  <a:pt x="689" y="689"/>
                </a:lnTo>
                <a:close/>
                <a:moveTo>
                  <a:pt x="344" y="689"/>
                </a:moveTo>
                <a:cubicBezTo>
                  <a:pt x="313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3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lose/>
                <a:moveTo>
                  <a:pt x="689" y="57"/>
                </a:move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close/>
                <a:moveTo>
                  <a:pt x="1091" y="57"/>
                </a:moveTo>
                <a:lnTo>
                  <a:pt x="1091" y="229"/>
                </a:lnTo>
                <a:cubicBezTo>
                  <a:pt x="1091" y="261"/>
                  <a:pt x="1117" y="287"/>
                  <a:pt x="1148" y="287"/>
                </a:cubicBezTo>
                <a:cubicBezTo>
                  <a:pt x="1180" y="287"/>
                  <a:pt x="1206" y="261"/>
                  <a:pt x="1206" y="229"/>
                </a:cubicBezTo>
                <a:lnTo>
                  <a:pt x="1206" y="57"/>
                </a:lnTo>
                <a:cubicBezTo>
                  <a:pt x="1206" y="25"/>
                  <a:pt x="1180" y="0"/>
                  <a:pt x="1148" y="0"/>
                </a:cubicBezTo>
                <a:cubicBezTo>
                  <a:pt x="1117" y="0"/>
                  <a:pt x="1091" y="25"/>
                  <a:pt x="1091" y="57"/>
                </a:cubicBezTo>
                <a:close/>
                <a:moveTo>
                  <a:pt x="402" y="229"/>
                </a:moveTo>
                <a:cubicBezTo>
                  <a:pt x="402" y="261"/>
                  <a:pt x="376" y="287"/>
                  <a:pt x="344" y="287"/>
                </a:cubicBezTo>
                <a:cubicBezTo>
                  <a:pt x="313" y="287"/>
                  <a:pt x="287" y="261"/>
                  <a:pt x="287" y="229"/>
                </a:cubicBezTo>
                <a:lnTo>
                  <a:pt x="287" y="57"/>
                </a:lnTo>
                <a:cubicBezTo>
                  <a:pt x="287" y="25"/>
                  <a:pt x="313" y="0"/>
                  <a:pt x="344" y="0"/>
                </a:cubicBezTo>
                <a:cubicBezTo>
                  <a:pt x="376" y="0"/>
                  <a:pt x="402" y="25"/>
                  <a:pt x="402" y="57"/>
                </a:cubicBezTo>
                <a:lnTo>
                  <a:pt x="402" y="22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0" name="Freeform 8"/>
          <p:cNvSpPr>
            <a:spLocks noChangeArrowheads="1"/>
          </p:cNvSpPr>
          <p:nvPr/>
        </p:nvSpPr>
        <p:spPr bwMode="auto">
          <a:xfrm>
            <a:off x="5036313" y="521194"/>
            <a:ext cx="740415" cy="740415"/>
          </a:xfrm>
          <a:custGeom>
            <a:avLst/>
            <a:gdLst>
              <a:gd name="T0" fmla="*/ 287 w 1724"/>
              <a:gd name="T1" fmla="*/ 57 h 1724"/>
              <a:gd name="T2" fmla="*/ 402 w 1724"/>
              <a:gd name="T3" fmla="*/ 229 h 1724"/>
              <a:gd name="T4" fmla="*/ 746 w 1724"/>
              <a:gd name="T5" fmla="*/ 0 h 1724"/>
              <a:gd name="T6" fmla="*/ 746 w 1724"/>
              <a:gd name="T7" fmla="*/ 287 h 1724"/>
              <a:gd name="T8" fmla="*/ 1206 w 1724"/>
              <a:gd name="T9" fmla="*/ 57 h 1724"/>
              <a:gd name="T10" fmla="*/ 1091 w 1724"/>
              <a:gd name="T11" fmla="*/ 229 h 1724"/>
              <a:gd name="T12" fmla="*/ 1206 w 1724"/>
              <a:gd name="T13" fmla="*/ 57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1 w 1724"/>
              <a:gd name="T21" fmla="*/ 229 h 1724"/>
              <a:gd name="T22" fmla="*/ 459 w 1724"/>
              <a:gd name="T23" fmla="*/ 229 h 1724"/>
              <a:gd name="T24" fmla="*/ 229 w 1724"/>
              <a:gd name="T25" fmla="*/ 115 h 1724"/>
              <a:gd name="T26" fmla="*/ 229 w 1724"/>
              <a:gd name="T27" fmla="*/ 1550 h 1724"/>
              <a:gd name="T28" fmla="*/ 229 w 1724"/>
              <a:gd name="T29" fmla="*/ 1435 h 1724"/>
              <a:gd name="T30" fmla="*/ 1378 w 1724"/>
              <a:gd name="T31" fmla="*/ 574 h 1724"/>
              <a:gd name="T32" fmla="*/ 804 w 1724"/>
              <a:gd name="T33" fmla="*/ 918 h 1724"/>
              <a:gd name="T34" fmla="*/ 631 w 1724"/>
              <a:gd name="T35" fmla="*/ 1033 h 1724"/>
              <a:gd name="T36" fmla="*/ 861 w 1724"/>
              <a:gd name="T37" fmla="*/ 1033 h 1724"/>
              <a:gd name="T38" fmla="*/ 804 w 1724"/>
              <a:gd name="T39" fmla="*/ 689 h 1724"/>
              <a:gd name="T40" fmla="*/ 631 w 1724"/>
              <a:gd name="T41" fmla="*/ 804 h 1724"/>
              <a:gd name="T42" fmla="*/ 861 w 1724"/>
              <a:gd name="T43" fmla="*/ 804 h 1724"/>
              <a:gd name="T44" fmla="*/ 804 w 1724"/>
              <a:gd name="T45" fmla="*/ 1148 h 1724"/>
              <a:gd name="T46" fmla="*/ 631 w 1724"/>
              <a:gd name="T47" fmla="*/ 1263 h 1724"/>
              <a:gd name="T48" fmla="*/ 861 w 1724"/>
              <a:gd name="T49" fmla="*/ 1263 h 1724"/>
              <a:gd name="T50" fmla="*/ 459 w 1724"/>
              <a:gd name="T51" fmla="*/ 918 h 1724"/>
              <a:gd name="T52" fmla="*/ 287 w 1724"/>
              <a:gd name="T53" fmla="*/ 1033 h 1724"/>
              <a:gd name="T54" fmla="*/ 517 w 1724"/>
              <a:gd name="T55" fmla="*/ 1033 h 1724"/>
              <a:gd name="T56" fmla="*/ 459 w 1724"/>
              <a:gd name="T57" fmla="*/ 689 h 1724"/>
              <a:gd name="T58" fmla="*/ 287 w 1724"/>
              <a:gd name="T59" fmla="*/ 804 h 1724"/>
              <a:gd name="T60" fmla="*/ 517 w 1724"/>
              <a:gd name="T61" fmla="*/ 804 h 1724"/>
              <a:gd name="T62" fmla="*/ 459 w 1724"/>
              <a:gd name="T63" fmla="*/ 1148 h 1724"/>
              <a:gd name="T64" fmla="*/ 287 w 1724"/>
              <a:gd name="T65" fmla="*/ 1263 h 1724"/>
              <a:gd name="T66" fmla="*/ 517 w 1724"/>
              <a:gd name="T67" fmla="*/ 1263 h 1724"/>
              <a:gd name="T68" fmla="*/ 976 w 1724"/>
              <a:gd name="T69" fmla="*/ 746 h 1724"/>
              <a:gd name="T70" fmla="*/ 1148 w 1724"/>
              <a:gd name="T71" fmla="*/ 861 h 1724"/>
              <a:gd name="T72" fmla="*/ 1148 w 1724"/>
              <a:gd name="T73" fmla="*/ 689 h 1724"/>
              <a:gd name="T74" fmla="*/ 1485 w 1724"/>
              <a:gd name="T75" fmla="*/ 1309 h 1724"/>
              <a:gd name="T76" fmla="*/ 1300 w 1724"/>
              <a:gd name="T77" fmla="*/ 1153 h 1724"/>
              <a:gd name="T78" fmla="*/ 1193 w 1724"/>
              <a:gd name="T79" fmla="*/ 1240 h 1724"/>
              <a:gd name="T80" fmla="*/ 1193 w 1724"/>
              <a:gd name="T81" fmla="*/ 1410 h 1724"/>
              <a:gd name="T82" fmla="*/ 1300 w 1724"/>
              <a:gd name="T83" fmla="*/ 1497 h 1724"/>
              <a:gd name="T84" fmla="*/ 1485 w 1724"/>
              <a:gd name="T85" fmla="*/ 1342 h 1724"/>
              <a:gd name="T86" fmla="*/ 1321 w 1724"/>
              <a:gd name="T87" fmla="*/ 1033 h 1724"/>
              <a:gd name="T88" fmla="*/ 1321 w 1724"/>
              <a:gd name="T89" fmla="*/ 918 h 1724"/>
              <a:gd name="T90" fmla="*/ 1723 w 1724"/>
              <a:gd name="T91" fmla="*/ 132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4" h="1724">
                <a:moveTo>
                  <a:pt x="402" y="57"/>
                </a:moveTo>
                <a:cubicBezTo>
                  <a:pt x="402" y="25"/>
                  <a:pt x="376" y="0"/>
                  <a:pt x="344" y="0"/>
                </a:cubicBezTo>
                <a:cubicBezTo>
                  <a:pt x="312" y="0"/>
                  <a:pt x="287" y="25"/>
                  <a:pt x="287" y="57"/>
                </a:cubicBezTo>
                <a:lnTo>
                  <a:pt x="287" y="229"/>
                </a:lnTo>
                <a:cubicBezTo>
                  <a:pt x="287" y="261"/>
                  <a:pt x="312" y="287"/>
                  <a:pt x="344" y="287"/>
                </a:cubicBezTo>
                <a:cubicBezTo>
                  <a:pt x="376" y="287"/>
                  <a:pt x="402" y="261"/>
                  <a:pt x="402" y="229"/>
                </a:cubicBezTo>
                <a:lnTo>
                  <a:pt x="402" y="57"/>
                </a:lnTo>
                <a:close/>
                <a:moveTo>
                  <a:pt x="804" y="57"/>
                </a:move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lose/>
                <a:moveTo>
                  <a:pt x="1206" y="57"/>
                </a:moveTo>
                <a:cubicBezTo>
                  <a:pt x="1206" y="25"/>
                  <a:pt x="1179" y="0"/>
                  <a:pt x="1148" y="0"/>
                </a:cubicBezTo>
                <a:cubicBezTo>
                  <a:pt x="1116" y="0"/>
                  <a:pt x="1091" y="25"/>
                  <a:pt x="1091" y="57"/>
                </a:cubicBezTo>
                <a:lnTo>
                  <a:pt x="1091" y="229"/>
                </a:lnTo>
                <a:cubicBezTo>
                  <a:pt x="1091" y="261"/>
                  <a:pt x="1116" y="287"/>
                  <a:pt x="1148" y="287"/>
                </a:cubicBezTo>
                <a:cubicBezTo>
                  <a:pt x="1179" y="287"/>
                  <a:pt x="1206" y="261"/>
                  <a:pt x="1206" y="229"/>
                </a:cubicBezTo>
                <a:lnTo>
                  <a:pt x="1206" y="57"/>
                </a:lnTo>
                <a:close/>
                <a:moveTo>
                  <a:pt x="1378" y="865"/>
                </a:move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1" y="344"/>
                  <a:pt x="1148" y="344"/>
                </a:cubicBezTo>
                <a:cubicBezTo>
                  <a:pt x="1084" y="344"/>
                  <a:pt x="1033" y="293"/>
                  <a:pt x="1033" y="229"/>
                </a:cubicBezTo>
                <a:lnTo>
                  <a:pt x="1033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1" y="293"/>
                  <a:pt x="631" y="229"/>
                </a:cubicBezTo>
                <a:lnTo>
                  <a:pt x="631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29" y="293"/>
                  <a:pt x="229" y="229"/>
                </a:cubicBezTo>
                <a:lnTo>
                  <a:pt x="229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0"/>
                </a:lnTo>
                <a:cubicBezTo>
                  <a:pt x="0" y="1447"/>
                  <a:pt x="103" y="1550"/>
                  <a:pt x="229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29" y="1435"/>
                </a:ln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lose/>
                <a:moveTo>
                  <a:pt x="861" y="976"/>
                </a:moveTo>
                <a:cubicBezTo>
                  <a:pt x="861" y="944"/>
                  <a:pt x="835" y="918"/>
                  <a:pt x="804" y="918"/>
                </a:cubicBezTo>
                <a:lnTo>
                  <a:pt x="689" y="918"/>
                </a:lnTo>
                <a:cubicBezTo>
                  <a:pt x="657" y="918"/>
                  <a:pt x="631" y="944"/>
                  <a:pt x="631" y="976"/>
                </a:cubicBezTo>
                <a:lnTo>
                  <a:pt x="631" y="1033"/>
                </a:lnTo>
                <a:cubicBezTo>
                  <a:pt x="631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5" y="1091"/>
                  <a:pt x="861" y="1065"/>
                  <a:pt x="861" y="1033"/>
                </a:cubicBezTo>
                <a:lnTo>
                  <a:pt x="861" y="976"/>
                </a:lnTo>
                <a:close/>
                <a:moveTo>
                  <a:pt x="861" y="746"/>
                </a:moveTo>
                <a:cubicBezTo>
                  <a:pt x="861" y="714"/>
                  <a:pt x="835" y="689"/>
                  <a:pt x="804" y="689"/>
                </a:cubicBezTo>
                <a:lnTo>
                  <a:pt x="689" y="689"/>
                </a:lnTo>
                <a:cubicBezTo>
                  <a:pt x="657" y="689"/>
                  <a:pt x="631" y="714"/>
                  <a:pt x="631" y="746"/>
                </a:cubicBezTo>
                <a:lnTo>
                  <a:pt x="631" y="804"/>
                </a:lnTo>
                <a:cubicBezTo>
                  <a:pt x="631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5" y="861"/>
                  <a:pt x="861" y="835"/>
                  <a:pt x="861" y="804"/>
                </a:cubicBezTo>
                <a:lnTo>
                  <a:pt x="861" y="746"/>
                </a:lnTo>
                <a:close/>
                <a:moveTo>
                  <a:pt x="861" y="1206"/>
                </a:moveTo>
                <a:cubicBezTo>
                  <a:pt x="861" y="1174"/>
                  <a:pt x="835" y="1148"/>
                  <a:pt x="804" y="1148"/>
                </a:cubicBezTo>
                <a:lnTo>
                  <a:pt x="689" y="1148"/>
                </a:lnTo>
                <a:cubicBezTo>
                  <a:pt x="657" y="1148"/>
                  <a:pt x="631" y="1174"/>
                  <a:pt x="631" y="1206"/>
                </a:cubicBezTo>
                <a:lnTo>
                  <a:pt x="631" y="1263"/>
                </a:lnTo>
                <a:cubicBezTo>
                  <a:pt x="631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5" y="1320"/>
                  <a:pt x="861" y="1295"/>
                  <a:pt x="861" y="1263"/>
                </a:cubicBezTo>
                <a:lnTo>
                  <a:pt x="861" y="1206"/>
                </a:lnTo>
                <a:close/>
                <a:moveTo>
                  <a:pt x="517" y="976"/>
                </a:move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ubicBezTo>
                  <a:pt x="312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2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lose/>
                <a:moveTo>
                  <a:pt x="517" y="746"/>
                </a:move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ubicBezTo>
                  <a:pt x="312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2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lose/>
                <a:moveTo>
                  <a:pt x="517" y="1206"/>
                </a:move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ubicBezTo>
                  <a:pt x="312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2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lose/>
                <a:moveTo>
                  <a:pt x="1033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3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3" y="689"/>
                </a:lnTo>
                <a:close/>
                <a:moveTo>
                  <a:pt x="1485" y="1342"/>
                </a:moveTo>
                <a:cubicBezTo>
                  <a:pt x="1496" y="1332"/>
                  <a:pt x="1496" y="1318"/>
                  <a:pt x="1485" y="1309"/>
                </a:cubicBezTo>
                <a:lnTo>
                  <a:pt x="1412" y="1247"/>
                </a:lnTo>
                <a:cubicBezTo>
                  <a:pt x="1401" y="1238"/>
                  <a:pt x="1384" y="1223"/>
                  <a:pt x="1373" y="1214"/>
                </a:cubicBezTo>
                <a:lnTo>
                  <a:pt x="1300" y="1153"/>
                </a:lnTo>
                <a:cubicBezTo>
                  <a:pt x="1289" y="1144"/>
                  <a:pt x="1281" y="1148"/>
                  <a:pt x="1281" y="1162"/>
                </a:cubicBezTo>
                <a:lnTo>
                  <a:pt x="1281" y="1240"/>
                </a:lnTo>
                <a:lnTo>
                  <a:pt x="1193" y="1240"/>
                </a:lnTo>
                <a:cubicBezTo>
                  <a:pt x="1179" y="1240"/>
                  <a:pt x="1167" y="1252"/>
                  <a:pt x="1167" y="1266"/>
                </a:cubicBezTo>
                <a:lnTo>
                  <a:pt x="1167" y="1384"/>
                </a:lnTo>
                <a:cubicBezTo>
                  <a:pt x="1167" y="1398"/>
                  <a:pt x="1179" y="1410"/>
                  <a:pt x="1193" y="1410"/>
                </a:cubicBezTo>
                <a:lnTo>
                  <a:pt x="1281" y="1410"/>
                </a:lnTo>
                <a:lnTo>
                  <a:pt x="1281" y="1488"/>
                </a:lnTo>
                <a:cubicBezTo>
                  <a:pt x="1281" y="1502"/>
                  <a:pt x="1289" y="1506"/>
                  <a:pt x="1300" y="1497"/>
                </a:cubicBezTo>
                <a:lnTo>
                  <a:pt x="1373" y="1436"/>
                </a:lnTo>
                <a:cubicBezTo>
                  <a:pt x="1384" y="1427"/>
                  <a:pt x="1401" y="1412"/>
                  <a:pt x="1412" y="1403"/>
                </a:cubicBezTo>
                <a:lnTo>
                  <a:pt x="1485" y="1342"/>
                </a:lnTo>
                <a:close/>
                <a:moveTo>
                  <a:pt x="1321" y="1608"/>
                </a:moveTo>
                <a:cubicBezTo>
                  <a:pt x="1162" y="1608"/>
                  <a:pt x="1033" y="1479"/>
                  <a:pt x="1033" y="1320"/>
                </a:cubicBezTo>
                <a:cubicBezTo>
                  <a:pt x="1033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lose/>
                <a:moveTo>
                  <a:pt x="1321" y="918"/>
                </a:moveTo>
                <a:cubicBezTo>
                  <a:pt x="1099" y="918"/>
                  <a:pt x="919" y="1097"/>
                  <a:pt x="919" y="1320"/>
                </a:cubicBez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6511488" y="528936"/>
            <a:ext cx="426207" cy="721478"/>
          </a:xfrm>
          <a:custGeom>
            <a:avLst/>
            <a:gdLst>
              <a:gd name="T0" fmla="*/ 1394 w 1405"/>
              <a:gd name="T1" fmla="*/ 938 h 2382"/>
              <a:gd name="T2" fmla="*/ 1337 w 1405"/>
              <a:gd name="T3" fmla="*/ 907 h 2382"/>
              <a:gd name="T4" fmla="*/ 792 w 1405"/>
              <a:gd name="T5" fmla="*/ 907 h 2382"/>
              <a:gd name="T6" fmla="*/ 951 w 1405"/>
              <a:gd name="T7" fmla="*/ 65 h 2382"/>
              <a:gd name="T8" fmla="*/ 942 w 1405"/>
              <a:gd name="T9" fmla="*/ 16 h 2382"/>
              <a:gd name="T10" fmla="*/ 909 w 1405"/>
              <a:gd name="T11" fmla="*/ 0 h 2382"/>
              <a:gd name="T12" fmla="*/ 864 w 1405"/>
              <a:gd name="T13" fmla="*/ 30 h 2382"/>
              <a:gd name="T14" fmla="*/ 17 w 1405"/>
              <a:gd name="T15" fmla="*/ 1278 h 2382"/>
              <a:gd name="T16" fmla="*/ 10 w 1405"/>
              <a:gd name="T17" fmla="*/ 1341 h 2382"/>
              <a:gd name="T18" fmla="*/ 66 w 1405"/>
              <a:gd name="T19" fmla="*/ 1372 h 2382"/>
              <a:gd name="T20" fmla="*/ 591 w 1405"/>
              <a:gd name="T21" fmla="*/ 1372 h 2382"/>
              <a:gd name="T22" fmla="*/ 430 w 1405"/>
              <a:gd name="T23" fmla="*/ 2316 h 2382"/>
              <a:gd name="T24" fmla="*/ 439 w 1405"/>
              <a:gd name="T25" fmla="*/ 2366 h 2382"/>
              <a:gd name="T26" fmla="*/ 471 w 1405"/>
              <a:gd name="T27" fmla="*/ 2381 h 2382"/>
              <a:gd name="T28" fmla="*/ 517 w 1405"/>
              <a:gd name="T29" fmla="*/ 2350 h 2382"/>
              <a:gd name="T30" fmla="*/ 1389 w 1405"/>
              <a:gd name="T31" fmla="*/ 1002 h 2382"/>
              <a:gd name="T32" fmla="*/ 1394 w 1405"/>
              <a:gd name="T33" fmla="*/ 938 h 2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05" h="2382">
                <a:moveTo>
                  <a:pt x="1394" y="938"/>
                </a:moveTo>
                <a:cubicBezTo>
                  <a:pt x="1383" y="918"/>
                  <a:pt x="1363" y="907"/>
                  <a:pt x="1337" y="907"/>
                </a:cubicBezTo>
                <a:lnTo>
                  <a:pt x="792" y="907"/>
                </a:lnTo>
                <a:lnTo>
                  <a:pt x="951" y="65"/>
                </a:lnTo>
                <a:cubicBezTo>
                  <a:pt x="953" y="52"/>
                  <a:pt x="955" y="32"/>
                  <a:pt x="942" y="16"/>
                </a:cubicBezTo>
                <a:cubicBezTo>
                  <a:pt x="934" y="6"/>
                  <a:pt x="922" y="0"/>
                  <a:pt x="909" y="0"/>
                </a:cubicBezTo>
                <a:cubicBezTo>
                  <a:pt x="884" y="0"/>
                  <a:pt x="869" y="21"/>
                  <a:pt x="864" y="30"/>
                </a:cubicBezTo>
                <a:lnTo>
                  <a:pt x="17" y="1278"/>
                </a:lnTo>
                <a:cubicBezTo>
                  <a:pt x="3" y="1299"/>
                  <a:pt x="0" y="1322"/>
                  <a:pt x="10" y="1341"/>
                </a:cubicBezTo>
                <a:cubicBezTo>
                  <a:pt x="21" y="1361"/>
                  <a:pt x="40" y="1372"/>
                  <a:pt x="66" y="1372"/>
                </a:cubicBezTo>
                <a:lnTo>
                  <a:pt x="591" y="1372"/>
                </a:lnTo>
                <a:lnTo>
                  <a:pt x="430" y="2316"/>
                </a:lnTo>
                <a:cubicBezTo>
                  <a:pt x="427" y="2330"/>
                  <a:pt x="426" y="2350"/>
                  <a:pt x="439" y="2366"/>
                </a:cubicBezTo>
                <a:cubicBezTo>
                  <a:pt x="447" y="2375"/>
                  <a:pt x="459" y="2381"/>
                  <a:pt x="471" y="2381"/>
                </a:cubicBezTo>
                <a:cubicBezTo>
                  <a:pt x="497" y="2381"/>
                  <a:pt x="512" y="2358"/>
                  <a:pt x="517" y="2350"/>
                </a:cubicBezTo>
                <a:lnTo>
                  <a:pt x="1389" y="1002"/>
                </a:lnTo>
                <a:cubicBezTo>
                  <a:pt x="1402" y="980"/>
                  <a:pt x="1404" y="957"/>
                  <a:pt x="1394" y="938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2303209" y="2186522"/>
            <a:ext cx="565376" cy="566876"/>
            <a:chOff x="2306638" y="4449763"/>
            <a:chExt cx="598487" cy="600075"/>
          </a:xfrm>
          <a:solidFill>
            <a:srgbClr val="73C4C3"/>
          </a:solidFill>
        </p:grpSpPr>
        <p:sp>
          <p:nvSpPr>
            <p:cNvPr id="81" name="Freeform 2"/>
            <p:cNvSpPr>
              <a:spLocks noChangeArrowheads="1"/>
            </p:cNvSpPr>
            <p:nvPr/>
          </p:nvSpPr>
          <p:spPr bwMode="auto">
            <a:xfrm>
              <a:off x="2574925" y="4449763"/>
              <a:ext cx="330200" cy="328612"/>
            </a:xfrm>
            <a:custGeom>
              <a:avLst/>
              <a:gdLst>
                <a:gd name="T0" fmla="*/ 28 w 918"/>
                <a:gd name="T1" fmla="*/ 881 h 911"/>
                <a:gd name="T2" fmla="*/ 0 w 918"/>
                <a:gd name="T3" fmla="*/ 813 h 911"/>
                <a:gd name="T4" fmla="*/ 29 w 918"/>
                <a:gd name="T5" fmla="*/ 744 h 911"/>
                <a:gd name="T6" fmla="*/ 586 w 918"/>
                <a:gd name="T7" fmla="*/ 193 h 911"/>
                <a:gd name="T8" fmla="*/ 430 w 918"/>
                <a:gd name="T9" fmla="*/ 193 h 911"/>
                <a:gd name="T10" fmla="*/ 333 w 918"/>
                <a:gd name="T11" fmla="*/ 96 h 911"/>
                <a:gd name="T12" fmla="*/ 430 w 918"/>
                <a:gd name="T13" fmla="*/ 0 h 911"/>
                <a:gd name="T14" fmla="*/ 820 w 918"/>
                <a:gd name="T15" fmla="*/ 0 h 911"/>
                <a:gd name="T16" fmla="*/ 917 w 918"/>
                <a:gd name="T17" fmla="*/ 96 h 911"/>
                <a:gd name="T18" fmla="*/ 917 w 918"/>
                <a:gd name="T19" fmla="*/ 487 h 911"/>
                <a:gd name="T20" fmla="*/ 820 w 918"/>
                <a:gd name="T21" fmla="*/ 583 h 911"/>
                <a:gd name="T22" fmla="*/ 724 w 918"/>
                <a:gd name="T23" fmla="*/ 487 h 911"/>
                <a:gd name="T24" fmla="*/ 724 w 918"/>
                <a:gd name="T25" fmla="*/ 328 h 911"/>
                <a:gd name="T26" fmla="*/ 165 w 918"/>
                <a:gd name="T27" fmla="*/ 882 h 911"/>
                <a:gd name="T28" fmla="*/ 97 w 918"/>
                <a:gd name="T29" fmla="*/ 910 h 911"/>
                <a:gd name="T30" fmla="*/ 28 w 918"/>
                <a:gd name="T31" fmla="*/ 88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8" h="911">
                  <a:moveTo>
                    <a:pt x="28" y="881"/>
                  </a:moveTo>
                  <a:cubicBezTo>
                    <a:pt x="10" y="863"/>
                    <a:pt x="0" y="839"/>
                    <a:pt x="0" y="813"/>
                  </a:cubicBezTo>
                  <a:cubicBezTo>
                    <a:pt x="0" y="787"/>
                    <a:pt x="10" y="763"/>
                    <a:pt x="29" y="744"/>
                  </a:cubicBezTo>
                  <a:lnTo>
                    <a:pt x="586" y="193"/>
                  </a:lnTo>
                  <a:lnTo>
                    <a:pt x="430" y="193"/>
                  </a:lnTo>
                  <a:cubicBezTo>
                    <a:pt x="376" y="193"/>
                    <a:pt x="333" y="149"/>
                    <a:pt x="333" y="96"/>
                  </a:cubicBezTo>
                  <a:cubicBezTo>
                    <a:pt x="333" y="43"/>
                    <a:pt x="376" y="0"/>
                    <a:pt x="430" y="0"/>
                  </a:cubicBezTo>
                  <a:lnTo>
                    <a:pt x="820" y="0"/>
                  </a:lnTo>
                  <a:cubicBezTo>
                    <a:pt x="874" y="0"/>
                    <a:pt x="917" y="43"/>
                    <a:pt x="917" y="96"/>
                  </a:cubicBezTo>
                  <a:lnTo>
                    <a:pt x="917" y="487"/>
                  </a:lnTo>
                  <a:cubicBezTo>
                    <a:pt x="917" y="540"/>
                    <a:pt x="874" y="583"/>
                    <a:pt x="820" y="583"/>
                  </a:cubicBezTo>
                  <a:cubicBezTo>
                    <a:pt x="767" y="583"/>
                    <a:pt x="724" y="540"/>
                    <a:pt x="724" y="487"/>
                  </a:cubicBezTo>
                  <a:lnTo>
                    <a:pt x="724" y="328"/>
                  </a:lnTo>
                  <a:lnTo>
                    <a:pt x="165" y="882"/>
                  </a:lnTo>
                  <a:cubicBezTo>
                    <a:pt x="147" y="900"/>
                    <a:pt x="122" y="910"/>
                    <a:pt x="97" y="910"/>
                  </a:cubicBezTo>
                  <a:cubicBezTo>
                    <a:pt x="71" y="910"/>
                    <a:pt x="46" y="900"/>
                    <a:pt x="28" y="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3"/>
            <p:cNvSpPr>
              <a:spLocks noChangeArrowheads="1"/>
            </p:cNvSpPr>
            <p:nvPr/>
          </p:nvSpPr>
          <p:spPr bwMode="auto">
            <a:xfrm>
              <a:off x="2306638" y="4505325"/>
              <a:ext cx="542925" cy="544513"/>
            </a:xfrm>
            <a:custGeom>
              <a:avLst/>
              <a:gdLst>
                <a:gd name="T0" fmla="*/ 326 w 1510"/>
                <a:gd name="T1" fmla="*/ 1510 h 1511"/>
                <a:gd name="T2" fmla="*/ 0 w 1510"/>
                <a:gd name="T3" fmla="*/ 1184 h 1511"/>
                <a:gd name="T4" fmla="*/ 0 w 1510"/>
                <a:gd name="T5" fmla="*/ 326 h 1511"/>
                <a:gd name="T6" fmla="*/ 326 w 1510"/>
                <a:gd name="T7" fmla="*/ 0 h 1511"/>
                <a:gd name="T8" fmla="*/ 876 w 1510"/>
                <a:gd name="T9" fmla="*/ 0 h 1511"/>
                <a:gd name="T10" fmla="*/ 973 w 1510"/>
                <a:gd name="T11" fmla="*/ 97 h 1511"/>
                <a:gd name="T12" fmla="*/ 876 w 1510"/>
                <a:gd name="T13" fmla="*/ 194 h 1511"/>
                <a:gd name="T14" fmla="*/ 326 w 1510"/>
                <a:gd name="T15" fmla="*/ 194 h 1511"/>
                <a:gd name="T16" fmla="*/ 193 w 1510"/>
                <a:gd name="T17" fmla="*/ 326 h 1511"/>
                <a:gd name="T18" fmla="*/ 193 w 1510"/>
                <a:gd name="T19" fmla="*/ 1184 h 1511"/>
                <a:gd name="T20" fmla="*/ 326 w 1510"/>
                <a:gd name="T21" fmla="*/ 1316 h 1511"/>
                <a:gd name="T22" fmla="*/ 1183 w 1510"/>
                <a:gd name="T23" fmla="*/ 1316 h 1511"/>
                <a:gd name="T24" fmla="*/ 1316 w 1510"/>
                <a:gd name="T25" fmla="*/ 1184 h 1511"/>
                <a:gd name="T26" fmla="*/ 1316 w 1510"/>
                <a:gd name="T27" fmla="*/ 613 h 1511"/>
                <a:gd name="T28" fmla="*/ 1412 w 1510"/>
                <a:gd name="T29" fmla="*/ 516 h 1511"/>
                <a:gd name="T30" fmla="*/ 1509 w 1510"/>
                <a:gd name="T31" fmla="*/ 613 h 1511"/>
                <a:gd name="T32" fmla="*/ 1509 w 1510"/>
                <a:gd name="T33" fmla="*/ 1184 h 1511"/>
                <a:gd name="T34" fmla="*/ 1183 w 1510"/>
                <a:gd name="T35" fmla="*/ 1510 h 1511"/>
                <a:gd name="T36" fmla="*/ 326 w 1510"/>
                <a:gd name="T37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511">
                  <a:moveTo>
                    <a:pt x="326" y="1510"/>
                  </a:moveTo>
                  <a:cubicBezTo>
                    <a:pt x="146" y="1510"/>
                    <a:pt x="0" y="1363"/>
                    <a:pt x="0" y="1184"/>
                  </a:cubicBezTo>
                  <a:lnTo>
                    <a:pt x="0" y="326"/>
                  </a:lnTo>
                  <a:cubicBezTo>
                    <a:pt x="0" y="147"/>
                    <a:pt x="146" y="0"/>
                    <a:pt x="326" y="0"/>
                  </a:cubicBezTo>
                  <a:lnTo>
                    <a:pt x="876" y="0"/>
                  </a:lnTo>
                  <a:cubicBezTo>
                    <a:pt x="929" y="0"/>
                    <a:pt x="973" y="44"/>
                    <a:pt x="973" y="97"/>
                  </a:cubicBezTo>
                  <a:cubicBezTo>
                    <a:pt x="973" y="150"/>
                    <a:pt x="929" y="194"/>
                    <a:pt x="876" y="194"/>
                  </a:cubicBezTo>
                  <a:lnTo>
                    <a:pt x="326" y="194"/>
                  </a:lnTo>
                  <a:cubicBezTo>
                    <a:pt x="252" y="194"/>
                    <a:pt x="193" y="253"/>
                    <a:pt x="193" y="326"/>
                  </a:cubicBezTo>
                  <a:lnTo>
                    <a:pt x="193" y="1184"/>
                  </a:lnTo>
                  <a:cubicBezTo>
                    <a:pt x="193" y="1257"/>
                    <a:pt x="252" y="1316"/>
                    <a:pt x="326" y="1316"/>
                  </a:cubicBezTo>
                  <a:lnTo>
                    <a:pt x="1183" y="1316"/>
                  </a:lnTo>
                  <a:cubicBezTo>
                    <a:pt x="1256" y="1316"/>
                    <a:pt x="1316" y="1257"/>
                    <a:pt x="1316" y="1184"/>
                  </a:cubicBezTo>
                  <a:lnTo>
                    <a:pt x="1316" y="613"/>
                  </a:lnTo>
                  <a:cubicBezTo>
                    <a:pt x="1316" y="560"/>
                    <a:pt x="1359" y="516"/>
                    <a:pt x="1412" y="516"/>
                  </a:cubicBezTo>
                  <a:cubicBezTo>
                    <a:pt x="1466" y="516"/>
                    <a:pt x="1509" y="560"/>
                    <a:pt x="1509" y="613"/>
                  </a:cubicBezTo>
                  <a:lnTo>
                    <a:pt x="1509" y="1184"/>
                  </a:lnTo>
                  <a:cubicBezTo>
                    <a:pt x="1509" y="1363"/>
                    <a:pt x="1363" y="1510"/>
                    <a:pt x="1183" y="1510"/>
                  </a:cubicBezTo>
                  <a:lnTo>
                    <a:pt x="326" y="15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88" name="Freeform 6"/>
          <p:cNvSpPr>
            <a:spLocks noChangeArrowheads="1"/>
          </p:cNvSpPr>
          <p:nvPr/>
        </p:nvSpPr>
        <p:spPr bwMode="auto">
          <a:xfrm>
            <a:off x="3626463" y="2195642"/>
            <a:ext cx="621914" cy="626863"/>
          </a:xfrm>
          <a:custGeom>
            <a:avLst/>
            <a:gdLst>
              <a:gd name="T0" fmla="*/ 1546 w 1662"/>
              <a:gd name="T1" fmla="*/ 242 h 1674"/>
              <a:gd name="T2" fmla="*/ 1270 w 1662"/>
              <a:gd name="T3" fmla="*/ 14 h 1674"/>
              <a:gd name="T4" fmla="*/ 1194 w 1662"/>
              <a:gd name="T5" fmla="*/ 51 h 1674"/>
              <a:gd name="T6" fmla="*/ 1026 w 1662"/>
              <a:gd name="T7" fmla="*/ 567 h 1674"/>
              <a:gd name="T8" fmla="*/ 1064 w 1662"/>
              <a:gd name="T9" fmla="*/ 598 h 1674"/>
              <a:gd name="T10" fmla="*/ 1537 w 1662"/>
              <a:gd name="T11" fmla="*/ 345 h 1674"/>
              <a:gd name="T12" fmla="*/ 1571 w 1662"/>
              <a:gd name="T13" fmla="*/ 278 h 1674"/>
              <a:gd name="T14" fmla="*/ 1546 w 1662"/>
              <a:gd name="T15" fmla="*/ 242 h 1674"/>
              <a:gd name="T16" fmla="*/ 937 w 1662"/>
              <a:gd name="T17" fmla="*/ 802 h 1674"/>
              <a:gd name="T18" fmla="*/ 909 w 1662"/>
              <a:gd name="T19" fmla="*/ 808 h 1674"/>
              <a:gd name="T20" fmla="*/ 869 w 1662"/>
              <a:gd name="T21" fmla="*/ 794 h 1674"/>
              <a:gd name="T22" fmla="*/ 850 w 1662"/>
              <a:gd name="T23" fmla="*/ 729 h 1674"/>
              <a:gd name="T24" fmla="*/ 1015 w 1662"/>
              <a:gd name="T25" fmla="*/ 175 h 1674"/>
              <a:gd name="T26" fmla="*/ 950 w 1662"/>
              <a:gd name="T27" fmla="*/ 69 h 1674"/>
              <a:gd name="T28" fmla="*/ 299 w 1662"/>
              <a:gd name="T29" fmla="*/ 286 h 1674"/>
              <a:gd name="T30" fmla="*/ 301 w 1662"/>
              <a:gd name="T31" fmla="*/ 1373 h 1674"/>
              <a:gd name="T32" fmla="*/ 1388 w 1662"/>
              <a:gd name="T33" fmla="*/ 1371 h 1674"/>
              <a:gd name="T34" fmla="*/ 1571 w 1662"/>
              <a:gd name="T35" fmla="*/ 584 h 1674"/>
              <a:gd name="T36" fmla="*/ 1454 w 1662"/>
              <a:gd name="T37" fmla="*/ 540 h 1674"/>
              <a:gd name="T38" fmla="*/ 937 w 1662"/>
              <a:gd name="T39" fmla="*/ 802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62" h="1674">
                <a:moveTo>
                  <a:pt x="1546" y="242"/>
                </a:moveTo>
                <a:cubicBezTo>
                  <a:pt x="1472" y="140"/>
                  <a:pt x="1376" y="64"/>
                  <a:pt x="1270" y="14"/>
                </a:cubicBezTo>
                <a:cubicBezTo>
                  <a:pt x="1239" y="0"/>
                  <a:pt x="1204" y="17"/>
                  <a:pt x="1194" y="51"/>
                </a:cubicBezTo>
                <a:lnTo>
                  <a:pt x="1026" y="567"/>
                </a:lnTo>
                <a:cubicBezTo>
                  <a:pt x="1016" y="600"/>
                  <a:pt x="1033" y="614"/>
                  <a:pt x="1064" y="598"/>
                </a:cubicBezTo>
                <a:lnTo>
                  <a:pt x="1537" y="345"/>
                </a:lnTo>
                <a:cubicBezTo>
                  <a:pt x="1568" y="329"/>
                  <a:pt x="1584" y="299"/>
                  <a:pt x="1571" y="278"/>
                </a:cubicBezTo>
                <a:cubicBezTo>
                  <a:pt x="1563" y="266"/>
                  <a:pt x="1555" y="254"/>
                  <a:pt x="1546" y="242"/>
                </a:cubicBezTo>
                <a:close/>
                <a:moveTo>
                  <a:pt x="937" y="802"/>
                </a:moveTo>
                <a:cubicBezTo>
                  <a:pt x="928" y="806"/>
                  <a:pt x="918" y="808"/>
                  <a:pt x="909" y="808"/>
                </a:cubicBezTo>
                <a:cubicBezTo>
                  <a:pt x="895" y="808"/>
                  <a:pt x="881" y="803"/>
                  <a:pt x="869" y="794"/>
                </a:cubicBezTo>
                <a:cubicBezTo>
                  <a:pt x="851" y="778"/>
                  <a:pt x="843" y="753"/>
                  <a:pt x="850" y="729"/>
                </a:cubicBezTo>
                <a:lnTo>
                  <a:pt x="1015" y="175"/>
                </a:lnTo>
                <a:cubicBezTo>
                  <a:pt x="1029" y="126"/>
                  <a:pt x="1001" y="76"/>
                  <a:pt x="950" y="69"/>
                </a:cubicBezTo>
                <a:cubicBezTo>
                  <a:pt x="719" y="36"/>
                  <a:pt x="477" y="108"/>
                  <a:pt x="299" y="286"/>
                </a:cubicBezTo>
                <a:cubicBezTo>
                  <a:pt x="0" y="587"/>
                  <a:pt x="0" y="1073"/>
                  <a:pt x="301" y="1373"/>
                </a:cubicBezTo>
                <a:cubicBezTo>
                  <a:pt x="601" y="1673"/>
                  <a:pt x="1088" y="1672"/>
                  <a:pt x="1388" y="1371"/>
                </a:cubicBezTo>
                <a:cubicBezTo>
                  <a:pt x="1601" y="1158"/>
                  <a:pt x="1661" y="851"/>
                  <a:pt x="1571" y="584"/>
                </a:cubicBezTo>
                <a:cubicBezTo>
                  <a:pt x="1555" y="535"/>
                  <a:pt x="1500" y="517"/>
                  <a:pt x="1454" y="540"/>
                </a:cubicBezTo>
                <a:lnTo>
                  <a:pt x="937" y="8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90" name="Freeform 7"/>
          <p:cNvSpPr>
            <a:spLocks noChangeArrowheads="1"/>
          </p:cNvSpPr>
          <p:nvPr/>
        </p:nvSpPr>
        <p:spPr bwMode="auto">
          <a:xfrm>
            <a:off x="9257419" y="663239"/>
            <a:ext cx="590076" cy="404162"/>
          </a:xfrm>
          <a:custGeom>
            <a:avLst/>
            <a:gdLst>
              <a:gd name="T0" fmla="*/ 117 w 1609"/>
              <a:gd name="T1" fmla="*/ 449 h 1104"/>
              <a:gd name="T2" fmla="*/ 566 w 1609"/>
              <a:gd name="T3" fmla="*/ 0 h 1104"/>
              <a:gd name="T4" fmla="*/ 978 w 1609"/>
              <a:gd name="T5" fmla="*/ 269 h 1104"/>
              <a:gd name="T6" fmla="*/ 1118 w 1609"/>
              <a:gd name="T7" fmla="*/ 230 h 1104"/>
              <a:gd name="T8" fmla="*/ 1393 w 1609"/>
              <a:gd name="T9" fmla="*/ 506 h 1104"/>
              <a:gd name="T10" fmla="*/ 1388 w 1609"/>
              <a:gd name="T11" fmla="*/ 557 h 1104"/>
              <a:gd name="T12" fmla="*/ 1608 w 1609"/>
              <a:gd name="T13" fmla="*/ 827 h 1104"/>
              <a:gd name="T14" fmla="*/ 1332 w 1609"/>
              <a:gd name="T15" fmla="*/ 1103 h 1104"/>
              <a:gd name="T16" fmla="*/ 1291 w 1609"/>
              <a:gd name="T17" fmla="*/ 1099 h 1104"/>
              <a:gd name="T18" fmla="*/ 1291 w 1609"/>
              <a:gd name="T19" fmla="*/ 1103 h 1104"/>
              <a:gd name="T20" fmla="*/ 311 w 1609"/>
              <a:gd name="T21" fmla="*/ 1103 h 1104"/>
              <a:gd name="T22" fmla="*/ 311 w 1609"/>
              <a:gd name="T23" fmla="*/ 1101 h 1104"/>
              <a:gd name="T24" fmla="*/ 286 w 1609"/>
              <a:gd name="T25" fmla="*/ 1103 h 1104"/>
              <a:gd name="T26" fmla="*/ 0 w 1609"/>
              <a:gd name="T27" fmla="*/ 817 h 1104"/>
              <a:gd name="T28" fmla="*/ 135 w 1609"/>
              <a:gd name="T29" fmla="*/ 574 h 1104"/>
              <a:gd name="T30" fmla="*/ 117 w 1609"/>
              <a:gd name="T31" fmla="*/ 449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9" h="1104">
                <a:moveTo>
                  <a:pt x="117" y="449"/>
                </a:moveTo>
                <a:cubicBezTo>
                  <a:pt x="117" y="201"/>
                  <a:pt x="318" y="0"/>
                  <a:pt x="566" y="0"/>
                </a:cubicBezTo>
                <a:cubicBezTo>
                  <a:pt x="750" y="0"/>
                  <a:pt x="908" y="111"/>
                  <a:pt x="978" y="269"/>
                </a:cubicBezTo>
                <a:cubicBezTo>
                  <a:pt x="1019" y="244"/>
                  <a:pt x="1066" y="230"/>
                  <a:pt x="1118" y="230"/>
                </a:cubicBezTo>
                <a:cubicBezTo>
                  <a:pt x="1270" y="230"/>
                  <a:pt x="1393" y="353"/>
                  <a:pt x="1393" y="506"/>
                </a:cubicBezTo>
                <a:cubicBezTo>
                  <a:pt x="1393" y="523"/>
                  <a:pt x="1392" y="540"/>
                  <a:pt x="1388" y="557"/>
                </a:cubicBezTo>
                <a:cubicBezTo>
                  <a:pt x="1514" y="583"/>
                  <a:pt x="1608" y="694"/>
                  <a:pt x="1608" y="827"/>
                </a:cubicBezTo>
                <a:cubicBezTo>
                  <a:pt x="1608" y="979"/>
                  <a:pt x="1484" y="1103"/>
                  <a:pt x="1332" y="1103"/>
                </a:cubicBezTo>
                <a:cubicBezTo>
                  <a:pt x="1318" y="1103"/>
                  <a:pt x="1305" y="1101"/>
                  <a:pt x="1291" y="1099"/>
                </a:cubicBezTo>
                <a:lnTo>
                  <a:pt x="1291" y="1103"/>
                </a:lnTo>
                <a:lnTo>
                  <a:pt x="311" y="1103"/>
                </a:lnTo>
                <a:lnTo>
                  <a:pt x="311" y="1101"/>
                </a:lnTo>
                <a:cubicBezTo>
                  <a:pt x="303" y="1102"/>
                  <a:pt x="294" y="1103"/>
                  <a:pt x="286" y="1103"/>
                </a:cubicBezTo>
                <a:cubicBezTo>
                  <a:pt x="128" y="1103"/>
                  <a:pt x="0" y="975"/>
                  <a:pt x="0" y="817"/>
                </a:cubicBezTo>
                <a:cubicBezTo>
                  <a:pt x="0" y="714"/>
                  <a:pt x="54" y="625"/>
                  <a:pt x="135" y="574"/>
                </a:cubicBezTo>
                <a:cubicBezTo>
                  <a:pt x="124" y="534"/>
                  <a:pt x="117" y="493"/>
                  <a:pt x="117" y="449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3" name="Freeform 24"/>
          <p:cNvSpPr>
            <a:spLocks noChangeArrowheads="1"/>
          </p:cNvSpPr>
          <p:nvPr/>
        </p:nvSpPr>
        <p:spPr bwMode="auto">
          <a:xfrm>
            <a:off x="4990077" y="2232918"/>
            <a:ext cx="750586" cy="579024"/>
          </a:xfrm>
          <a:custGeom>
            <a:avLst/>
            <a:gdLst>
              <a:gd name="T0" fmla="*/ 386 w 2007"/>
              <a:gd name="T1" fmla="*/ 298 h 1550"/>
              <a:gd name="T2" fmla="*/ 133 w 2007"/>
              <a:gd name="T3" fmla="*/ 737 h 1550"/>
              <a:gd name="T4" fmla="*/ 639 w 2007"/>
              <a:gd name="T5" fmla="*/ 737 h 1550"/>
              <a:gd name="T6" fmla="*/ 386 w 2007"/>
              <a:gd name="T7" fmla="*/ 298 h 1550"/>
              <a:gd name="T8" fmla="*/ 1621 w 2007"/>
              <a:gd name="T9" fmla="*/ 298 h 1550"/>
              <a:gd name="T10" fmla="*/ 1368 w 2007"/>
              <a:gd name="T11" fmla="*/ 737 h 1550"/>
              <a:gd name="T12" fmla="*/ 1874 w 2007"/>
              <a:gd name="T13" fmla="*/ 737 h 1550"/>
              <a:gd name="T14" fmla="*/ 1621 w 2007"/>
              <a:gd name="T15" fmla="*/ 298 h 1550"/>
              <a:gd name="T16" fmla="*/ 1601 w 2007"/>
              <a:gd name="T17" fmla="*/ 82 h 1550"/>
              <a:gd name="T18" fmla="*/ 1666 w 2007"/>
              <a:gd name="T19" fmla="*/ 221 h 1550"/>
              <a:gd name="T20" fmla="*/ 1966 w 2007"/>
              <a:gd name="T21" fmla="*/ 739 h 1550"/>
              <a:gd name="T22" fmla="*/ 1999 w 2007"/>
              <a:gd name="T23" fmla="*/ 768 h 1550"/>
              <a:gd name="T24" fmla="*/ 2000 w 2007"/>
              <a:gd name="T25" fmla="*/ 813 h 1550"/>
              <a:gd name="T26" fmla="*/ 1621 w 2007"/>
              <a:gd name="T27" fmla="*/ 1063 h 1550"/>
              <a:gd name="T28" fmla="*/ 1242 w 2007"/>
              <a:gd name="T29" fmla="*/ 813 h 1550"/>
              <a:gd name="T30" fmla="*/ 1248 w 2007"/>
              <a:gd name="T31" fmla="*/ 759 h 1550"/>
              <a:gd name="T32" fmla="*/ 1276 w 2007"/>
              <a:gd name="T33" fmla="*/ 739 h 1550"/>
              <a:gd name="T34" fmla="*/ 1558 w 2007"/>
              <a:gd name="T35" fmla="*/ 250 h 1550"/>
              <a:gd name="T36" fmla="*/ 1143 w 2007"/>
              <a:gd name="T37" fmla="*/ 250 h 1550"/>
              <a:gd name="T38" fmla="*/ 1080 w 2007"/>
              <a:gd name="T39" fmla="*/ 311 h 1550"/>
              <a:gd name="T40" fmla="*/ 1080 w 2007"/>
              <a:gd name="T41" fmla="*/ 1267 h 1550"/>
              <a:gd name="T42" fmla="*/ 1389 w 2007"/>
              <a:gd name="T43" fmla="*/ 1267 h 1550"/>
              <a:gd name="T44" fmla="*/ 1531 w 2007"/>
              <a:gd name="T45" fmla="*/ 1408 h 1550"/>
              <a:gd name="T46" fmla="*/ 1531 w 2007"/>
              <a:gd name="T47" fmla="*/ 1493 h 1550"/>
              <a:gd name="T48" fmla="*/ 1474 w 2007"/>
              <a:gd name="T49" fmla="*/ 1549 h 1550"/>
              <a:gd name="T50" fmla="*/ 517 w 2007"/>
              <a:gd name="T51" fmla="*/ 1549 h 1550"/>
              <a:gd name="T52" fmla="*/ 460 w 2007"/>
              <a:gd name="T53" fmla="*/ 1493 h 1550"/>
              <a:gd name="T54" fmla="*/ 460 w 2007"/>
              <a:gd name="T55" fmla="*/ 1408 h 1550"/>
              <a:gd name="T56" fmla="*/ 601 w 2007"/>
              <a:gd name="T57" fmla="*/ 1267 h 1550"/>
              <a:gd name="T58" fmla="*/ 912 w 2007"/>
              <a:gd name="T59" fmla="*/ 1267 h 1550"/>
              <a:gd name="T60" fmla="*/ 912 w 2007"/>
              <a:gd name="T61" fmla="*/ 307 h 1550"/>
              <a:gd name="T62" fmla="*/ 855 w 2007"/>
              <a:gd name="T63" fmla="*/ 250 h 1550"/>
              <a:gd name="T64" fmla="*/ 448 w 2007"/>
              <a:gd name="T65" fmla="*/ 250 h 1550"/>
              <a:gd name="T66" fmla="*/ 731 w 2007"/>
              <a:gd name="T67" fmla="*/ 739 h 1550"/>
              <a:gd name="T68" fmla="*/ 759 w 2007"/>
              <a:gd name="T69" fmla="*/ 759 h 1550"/>
              <a:gd name="T70" fmla="*/ 765 w 2007"/>
              <a:gd name="T71" fmla="*/ 813 h 1550"/>
              <a:gd name="T72" fmla="*/ 386 w 2007"/>
              <a:gd name="T73" fmla="*/ 1063 h 1550"/>
              <a:gd name="T74" fmla="*/ 7 w 2007"/>
              <a:gd name="T75" fmla="*/ 813 h 1550"/>
              <a:gd name="T76" fmla="*/ 8 w 2007"/>
              <a:gd name="T77" fmla="*/ 768 h 1550"/>
              <a:gd name="T78" fmla="*/ 41 w 2007"/>
              <a:gd name="T79" fmla="*/ 739 h 1550"/>
              <a:gd name="T80" fmla="*/ 336 w 2007"/>
              <a:gd name="T81" fmla="*/ 228 h 1550"/>
              <a:gd name="T82" fmla="*/ 395 w 2007"/>
              <a:gd name="T83" fmla="*/ 82 h 1550"/>
              <a:gd name="T84" fmla="*/ 856 w 2007"/>
              <a:gd name="T85" fmla="*/ 82 h 1550"/>
              <a:gd name="T86" fmla="*/ 999 w 2007"/>
              <a:gd name="T87" fmla="*/ 0 h 1550"/>
              <a:gd name="T88" fmla="*/ 1142 w 2007"/>
              <a:gd name="T89" fmla="*/ 82 h 1550"/>
              <a:gd name="T90" fmla="*/ 1601 w 2007"/>
              <a:gd name="T91" fmla="*/ 82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7" h="1550">
                <a:moveTo>
                  <a:pt x="386" y="298"/>
                </a:moveTo>
                <a:lnTo>
                  <a:pt x="133" y="737"/>
                </a:lnTo>
                <a:lnTo>
                  <a:pt x="639" y="737"/>
                </a:lnTo>
                <a:lnTo>
                  <a:pt x="386" y="298"/>
                </a:lnTo>
                <a:close/>
                <a:moveTo>
                  <a:pt x="1621" y="298"/>
                </a:moveTo>
                <a:lnTo>
                  <a:pt x="1368" y="737"/>
                </a:lnTo>
                <a:lnTo>
                  <a:pt x="1874" y="737"/>
                </a:lnTo>
                <a:lnTo>
                  <a:pt x="1621" y="298"/>
                </a:lnTo>
                <a:close/>
                <a:moveTo>
                  <a:pt x="1601" y="82"/>
                </a:moveTo>
                <a:cubicBezTo>
                  <a:pt x="1683" y="82"/>
                  <a:pt x="1704" y="172"/>
                  <a:pt x="1666" y="221"/>
                </a:cubicBezTo>
                <a:lnTo>
                  <a:pt x="1966" y="739"/>
                </a:lnTo>
                <a:cubicBezTo>
                  <a:pt x="1981" y="744"/>
                  <a:pt x="1992" y="755"/>
                  <a:pt x="1999" y="768"/>
                </a:cubicBezTo>
                <a:cubicBezTo>
                  <a:pt x="2005" y="782"/>
                  <a:pt x="2006" y="798"/>
                  <a:pt x="2000" y="813"/>
                </a:cubicBezTo>
                <a:cubicBezTo>
                  <a:pt x="1937" y="960"/>
                  <a:pt x="1791" y="1063"/>
                  <a:pt x="1621" y="1063"/>
                </a:cubicBezTo>
                <a:cubicBezTo>
                  <a:pt x="1450" y="1063"/>
                  <a:pt x="1305" y="960"/>
                  <a:pt x="1242" y="813"/>
                </a:cubicBezTo>
                <a:cubicBezTo>
                  <a:pt x="1234" y="794"/>
                  <a:pt x="1237" y="774"/>
                  <a:pt x="1248" y="759"/>
                </a:cubicBezTo>
                <a:cubicBezTo>
                  <a:pt x="1255" y="750"/>
                  <a:pt x="1265" y="743"/>
                  <a:pt x="1276" y="739"/>
                </a:cubicBezTo>
                <a:lnTo>
                  <a:pt x="1558" y="250"/>
                </a:lnTo>
                <a:lnTo>
                  <a:pt x="1143" y="250"/>
                </a:lnTo>
                <a:cubicBezTo>
                  <a:pt x="1128" y="275"/>
                  <a:pt x="1106" y="297"/>
                  <a:pt x="1080" y="311"/>
                </a:cubicBezTo>
                <a:lnTo>
                  <a:pt x="1080" y="1267"/>
                </a:lnTo>
                <a:lnTo>
                  <a:pt x="1389" y="1267"/>
                </a:lnTo>
                <a:cubicBezTo>
                  <a:pt x="1467" y="1267"/>
                  <a:pt x="1531" y="1330"/>
                  <a:pt x="1531" y="1408"/>
                </a:cubicBezTo>
                <a:lnTo>
                  <a:pt x="1531" y="1493"/>
                </a:lnTo>
                <a:cubicBezTo>
                  <a:pt x="1531" y="1524"/>
                  <a:pt x="1505" y="1549"/>
                  <a:pt x="1474" y="1549"/>
                </a:cubicBezTo>
                <a:lnTo>
                  <a:pt x="517" y="1549"/>
                </a:lnTo>
                <a:cubicBezTo>
                  <a:pt x="485" y="1549"/>
                  <a:pt x="460" y="1524"/>
                  <a:pt x="460" y="1493"/>
                </a:cubicBezTo>
                <a:lnTo>
                  <a:pt x="460" y="1408"/>
                </a:lnTo>
                <a:cubicBezTo>
                  <a:pt x="460" y="1330"/>
                  <a:pt x="524" y="1267"/>
                  <a:pt x="601" y="1267"/>
                </a:cubicBezTo>
                <a:lnTo>
                  <a:pt x="912" y="1267"/>
                </a:lnTo>
                <a:lnTo>
                  <a:pt x="912" y="307"/>
                </a:lnTo>
                <a:cubicBezTo>
                  <a:pt x="888" y="293"/>
                  <a:pt x="869" y="273"/>
                  <a:pt x="855" y="250"/>
                </a:cubicBezTo>
                <a:lnTo>
                  <a:pt x="448" y="250"/>
                </a:lnTo>
                <a:lnTo>
                  <a:pt x="731" y="739"/>
                </a:lnTo>
                <a:cubicBezTo>
                  <a:pt x="743" y="743"/>
                  <a:pt x="753" y="750"/>
                  <a:pt x="759" y="759"/>
                </a:cubicBezTo>
                <a:cubicBezTo>
                  <a:pt x="770" y="774"/>
                  <a:pt x="773" y="794"/>
                  <a:pt x="765" y="813"/>
                </a:cubicBezTo>
                <a:cubicBezTo>
                  <a:pt x="702" y="960"/>
                  <a:pt x="556" y="1063"/>
                  <a:pt x="386" y="1063"/>
                </a:cubicBezTo>
                <a:cubicBezTo>
                  <a:pt x="216" y="1063"/>
                  <a:pt x="69" y="960"/>
                  <a:pt x="7" y="813"/>
                </a:cubicBezTo>
                <a:cubicBezTo>
                  <a:pt x="0" y="798"/>
                  <a:pt x="1" y="782"/>
                  <a:pt x="8" y="768"/>
                </a:cubicBezTo>
                <a:cubicBezTo>
                  <a:pt x="14" y="755"/>
                  <a:pt x="26" y="744"/>
                  <a:pt x="41" y="739"/>
                </a:cubicBezTo>
                <a:lnTo>
                  <a:pt x="336" y="228"/>
                </a:lnTo>
                <a:cubicBezTo>
                  <a:pt x="289" y="183"/>
                  <a:pt x="308" y="82"/>
                  <a:pt x="395" y="82"/>
                </a:cubicBezTo>
                <a:lnTo>
                  <a:pt x="856" y="82"/>
                </a:lnTo>
                <a:cubicBezTo>
                  <a:pt x="885" y="33"/>
                  <a:pt x="938" y="0"/>
                  <a:pt x="999" y="0"/>
                </a:cubicBezTo>
                <a:cubicBezTo>
                  <a:pt x="1060" y="0"/>
                  <a:pt x="1113" y="33"/>
                  <a:pt x="1142" y="82"/>
                </a:cubicBezTo>
                <a:lnTo>
                  <a:pt x="1601" y="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4" name="Freeform 25"/>
          <p:cNvSpPr>
            <a:spLocks noChangeArrowheads="1"/>
          </p:cNvSpPr>
          <p:nvPr/>
        </p:nvSpPr>
        <p:spPr bwMode="auto">
          <a:xfrm>
            <a:off x="6371418" y="2133074"/>
            <a:ext cx="731900" cy="755414"/>
          </a:xfrm>
          <a:custGeom>
            <a:avLst/>
            <a:gdLst>
              <a:gd name="T0" fmla="*/ 321 w 2197"/>
              <a:gd name="T1" fmla="*/ 321 h 2267"/>
              <a:gd name="T2" fmla="*/ 446 w 2197"/>
              <a:gd name="T3" fmla="*/ 597 h 2267"/>
              <a:gd name="T4" fmla="*/ 597 w 2197"/>
              <a:gd name="T5" fmla="*/ 447 h 2267"/>
              <a:gd name="T6" fmla="*/ 283 w 2197"/>
              <a:gd name="T7" fmla="*/ 991 h 2267"/>
              <a:gd name="T8" fmla="*/ 283 w 2197"/>
              <a:gd name="T9" fmla="*/ 1203 h 2267"/>
              <a:gd name="T10" fmla="*/ 0 w 2197"/>
              <a:gd name="T11" fmla="*/ 1097 h 2267"/>
              <a:gd name="T12" fmla="*/ 283 w 2197"/>
              <a:gd name="T13" fmla="*/ 991 h 2267"/>
              <a:gd name="T14" fmla="*/ 321 w 2197"/>
              <a:gd name="T15" fmla="*/ 1874 h 2267"/>
              <a:gd name="T16" fmla="*/ 597 w 2197"/>
              <a:gd name="T17" fmla="*/ 1748 h 2267"/>
              <a:gd name="T18" fmla="*/ 446 w 2197"/>
              <a:gd name="T19" fmla="*/ 1598 h 2267"/>
              <a:gd name="T20" fmla="*/ 1724 w 2197"/>
              <a:gd name="T21" fmla="*/ 1874 h 2267"/>
              <a:gd name="T22" fmla="*/ 1874 w 2197"/>
              <a:gd name="T23" fmla="*/ 1723 h 2267"/>
              <a:gd name="T24" fmla="*/ 1599 w 2197"/>
              <a:gd name="T25" fmla="*/ 1598 h 2267"/>
              <a:gd name="T26" fmla="*/ 1724 w 2197"/>
              <a:gd name="T27" fmla="*/ 1874 h 2267"/>
              <a:gd name="T28" fmla="*/ 1807 w 2197"/>
              <a:gd name="T29" fmla="*/ 1097 h 2267"/>
              <a:gd name="T30" fmla="*/ 2090 w 2197"/>
              <a:gd name="T31" fmla="*/ 991 h 2267"/>
              <a:gd name="T32" fmla="*/ 2090 w 2197"/>
              <a:gd name="T33" fmla="*/ 1203 h 2267"/>
              <a:gd name="T34" fmla="*/ 1874 w 2197"/>
              <a:gd name="T35" fmla="*/ 472 h 2267"/>
              <a:gd name="T36" fmla="*/ 1724 w 2197"/>
              <a:gd name="T37" fmla="*/ 321 h 2267"/>
              <a:gd name="T38" fmla="*/ 1599 w 2197"/>
              <a:gd name="T39" fmla="*/ 597 h 2267"/>
              <a:gd name="T40" fmla="*/ 1874 w 2197"/>
              <a:gd name="T41" fmla="*/ 472 h 2267"/>
              <a:gd name="T42" fmla="*/ 885 w 2197"/>
              <a:gd name="T43" fmla="*/ 1770 h 2267"/>
              <a:gd name="T44" fmla="*/ 531 w 2197"/>
              <a:gd name="T45" fmla="*/ 1097 h 2267"/>
              <a:gd name="T46" fmla="*/ 1665 w 2197"/>
              <a:gd name="T47" fmla="*/ 1097 h 2267"/>
              <a:gd name="T48" fmla="*/ 1310 w 2197"/>
              <a:gd name="T49" fmla="*/ 1770 h 2267"/>
              <a:gd name="T50" fmla="*/ 885 w 2197"/>
              <a:gd name="T51" fmla="*/ 1841 h 2267"/>
              <a:gd name="T52" fmla="*/ 1310 w 2197"/>
              <a:gd name="T53" fmla="*/ 2124 h 2267"/>
              <a:gd name="T54" fmla="*/ 1027 w 2197"/>
              <a:gd name="T55" fmla="*/ 2266 h 2267"/>
              <a:gd name="T56" fmla="*/ 885 w 2197"/>
              <a:gd name="T57" fmla="*/ 1983 h 2267"/>
              <a:gd name="T58" fmla="*/ 1204 w 2197"/>
              <a:gd name="T59" fmla="*/ 283 h 2267"/>
              <a:gd name="T60" fmla="*/ 991 w 2197"/>
              <a:gd name="T61" fmla="*/ 283 h 2267"/>
              <a:gd name="T62" fmla="*/ 1098 w 2197"/>
              <a:gd name="T63" fmla="*/ 0 h 2267"/>
              <a:gd name="T64" fmla="*/ 1204 w 2197"/>
              <a:gd name="T65" fmla="*/ 283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97" h="2267">
                <a:moveTo>
                  <a:pt x="471" y="321"/>
                </a:moveTo>
                <a:cubicBezTo>
                  <a:pt x="430" y="280"/>
                  <a:pt x="363" y="280"/>
                  <a:pt x="321" y="321"/>
                </a:cubicBezTo>
                <a:cubicBezTo>
                  <a:pt x="280" y="363"/>
                  <a:pt x="280" y="430"/>
                  <a:pt x="321" y="472"/>
                </a:cubicBezTo>
                <a:lnTo>
                  <a:pt x="446" y="597"/>
                </a:lnTo>
                <a:cubicBezTo>
                  <a:pt x="488" y="638"/>
                  <a:pt x="555" y="638"/>
                  <a:pt x="597" y="597"/>
                </a:cubicBezTo>
                <a:cubicBezTo>
                  <a:pt x="638" y="555"/>
                  <a:pt x="638" y="488"/>
                  <a:pt x="597" y="447"/>
                </a:cubicBezTo>
                <a:lnTo>
                  <a:pt x="471" y="321"/>
                </a:lnTo>
                <a:close/>
                <a:moveTo>
                  <a:pt x="283" y="991"/>
                </a:moveTo>
                <a:cubicBezTo>
                  <a:pt x="341" y="991"/>
                  <a:pt x="389" y="1039"/>
                  <a:pt x="389" y="1097"/>
                </a:cubicBezTo>
                <a:cubicBezTo>
                  <a:pt x="389" y="1155"/>
                  <a:pt x="341" y="1203"/>
                  <a:pt x="283" y="1203"/>
                </a:cubicBezTo>
                <a:lnTo>
                  <a:pt x="106" y="1203"/>
                </a:lnTo>
                <a:cubicBezTo>
                  <a:pt x="47" y="1203"/>
                  <a:pt x="0" y="1155"/>
                  <a:pt x="0" y="1097"/>
                </a:cubicBezTo>
                <a:cubicBezTo>
                  <a:pt x="0" y="1039"/>
                  <a:pt x="47" y="991"/>
                  <a:pt x="106" y="991"/>
                </a:cubicBezTo>
                <a:lnTo>
                  <a:pt x="283" y="991"/>
                </a:lnTo>
                <a:close/>
                <a:moveTo>
                  <a:pt x="321" y="1723"/>
                </a:moveTo>
                <a:cubicBezTo>
                  <a:pt x="280" y="1765"/>
                  <a:pt x="280" y="1832"/>
                  <a:pt x="321" y="1874"/>
                </a:cubicBezTo>
                <a:cubicBezTo>
                  <a:pt x="363" y="1915"/>
                  <a:pt x="430" y="1915"/>
                  <a:pt x="471" y="1874"/>
                </a:cubicBezTo>
                <a:lnTo>
                  <a:pt x="597" y="1748"/>
                </a:lnTo>
                <a:cubicBezTo>
                  <a:pt x="638" y="1707"/>
                  <a:pt x="638" y="1640"/>
                  <a:pt x="597" y="1598"/>
                </a:cubicBezTo>
                <a:cubicBezTo>
                  <a:pt x="555" y="1557"/>
                  <a:pt x="488" y="1557"/>
                  <a:pt x="446" y="1598"/>
                </a:cubicBezTo>
                <a:lnTo>
                  <a:pt x="321" y="1723"/>
                </a:lnTo>
                <a:close/>
                <a:moveTo>
                  <a:pt x="1724" y="1874"/>
                </a:moveTo>
                <a:cubicBezTo>
                  <a:pt x="1766" y="1915"/>
                  <a:pt x="1833" y="1915"/>
                  <a:pt x="1874" y="1874"/>
                </a:cubicBezTo>
                <a:cubicBezTo>
                  <a:pt x="1916" y="1832"/>
                  <a:pt x="1916" y="1765"/>
                  <a:pt x="1874" y="1723"/>
                </a:cubicBezTo>
                <a:lnTo>
                  <a:pt x="1749" y="1598"/>
                </a:lnTo>
                <a:cubicBezTo>
                  <a:pt x="1708" y="1557"/>
                  <a:pt x="1640" y="1557"/>
                  <a:pt x="1599" y="1598"/>
                </a:cubicBezTo>
                <a:cubicBezTo>
                  <a:pt x="1557" y="1640"/>
                  <a:pt x="1557" y="1707"/>
                  <a:pt x="1599" y="1748"/>
                </a:cubicBezTo>
                <a:lnTo>
                  <a:pt x="1724" y="1874"/>
                </a:lnTo>
                <a:close/>
                <a:moveTo>
                  <a:pt x="1913" y="1203"/>
                </a:moveTo>
                <a:cubicBezTo>
                  <a:pt x="1854" y="1203"/>
                  <a:pt x="1807" y="1155"/>
                  <a:pt x="1807" y="1097"/>
                </a:cubicBezTo>
                <a:cubicBezTo>
                  <a:pt x="1807" y="1039"/>
                  <a:pt x="1854" y="991"/>
                  <a:pt x="1913" y="991"/>
                </a:cubicBezTo>
                <a:lnTo>
                  <a:pt x="2090" y="991"/>
                </a:lnTo>
                <a:cubicBezTo>
                  <a:pt x="2148" y="991"/>
                  <a:pt x="2196" y="1039"/>
                  <a:pt x="2196" y="1097"/>
                </a:cubicBezTo>
                <a:cubicBezTo>
                  <a:pt x="2196" y="1155"/>
                  <a:pt x="2148" y="1203"/>
                  <a:pt x="2090" y="1203"/>
                </a:cubicBezTo>
                <a:lnTo>
                  <a:pt x="1913" y="1203"/>
                </a:lnTo>
                <a:close/>
                <a:moveTo>
                  <a:pt x="1874" y="472"/>
                </a:moveTo>
                <a:cubicBezTo>
                  <a:pt x="1916" y="430"/>
                  <a:pt x="1916" y="363"/>
                  <a:pt x="1874" y="321"/>
                </a:cubicBezTo>
                <a:cubicBezTo>
                  <a:pt x="1833" y="280"/>
                  <a:pt x="1766" y="280"/>
                  <a:pt x="1724" y="321"/>
                </a:cubicBezTo>
                <a:lnTo>
                  <a:pt x="1599" y="447"/>
                </a:lnTo>
                <a:cubicBezTo>
                  <a:pt x="1557" y="488"/>
                  <a:pt x="1557" y="555"/>
                  <a:pt x="1599" y="597"/>
                </a:cubicBezTo>
                <a:cubicBezTo>
                  <a:pt x="1640" y="638"/>
                  <a:pt x="1708" y="638"/>
                  <a:pt x="1749" y="597"/>
                </a:cubicBezTo>
                <a:lnTo>
                  <a:pt x="1874" y="472"/>
                </a:lnTo>
                <a:close/>
                <a:moveTo>
                  <a:pt x="885" y="1841"/>
                </a:moveTo>
                <a:lnTo>
                  <a:pt x="885" y="1770"/>
                </a:lnTo>
                <a:cubicBezTo>
                  <a:pt x="885" y="1610"/>
                  <a:pt x="714" y="1538"/>
                  <a:pt x="632" y="1420"/>
                </a:cubicBezTo>
                <a:cubicBezTo>
                  <a:pt x="566" y="1326"/>
                  <a:pt x="531" y="1212"/>
                  <a:pt x="531" y="1097"/>
                </a:cubicBezTo>
                <a:cubicBezTo>
                  <a:pt x="531" y="784"/>
                  <a:pt x="785" y="531"/>
                  <a:pt x="1098" y="531"/>
                </a:cubicBezTo>
                <a:cubicBezTo>
                  <a:pt x="1411" y="531"/>
                  <a:pt x="1665" y="784"/>
                  <a:pt x="1665" y="1097"/>
                </a:cubicBezTo>
                <a:cubicBezTo>
                  <a:pt x="1665" y="1212"/>
                  <a:pt x="1629" y="1326"/>
                  <a:pt x="1563" y="1420"/>
                </a:cubicBezTo>
                <a:cubicBezTo>
                  <a:pt x="1482" y="1538"/>
                  <a:pt x="1310" y="1610"/>
                  <a:pt x="1310" y="1770"/>
                </a:cubicBezTo>
                <a:lnTo>
                  <a:pt x="1310" y="1841"/>
                </a:lnTo>
                <a:lnTo>
                  <a:pt x="885" y="1841"/>
                </a:lnTo>
                <a:close/>
                <a:moveTo>
                  <a:pt x="1310" y="1983"/>
                </a:moveTo>
                <a:lnTo>
                  <a:pt x="1310" y="2124"/>
                </a:lnTo>
                <a:cubicBezTo>
                  <a:pt x="1310" y="2202"/>
                  <a:pt x="1247" y="2266"/>
                  <a:pt x="1169" y="2266"/>
                </a:cubicBezTo>
                <a:lnTo>
                  <a:pt x="1027" y="2266"/>
                </a:lnTo>
                <a:cubicBezTo>
                  <a:pt x="949" y="2266"/>
                  <a:pt x="885" y="2202"/>
                  <a:pt x="885" y="2124"/>
                </a:cubicBezTo>
                <a:lnTo>
                  <a:pt x="885" y="1983"/>
                </a:lnTo>
                <a:lnTo>
                  <a:pt x="1310" y="1983"/>
                </a:lnTo>
                <a:close/>
                <a:moveTo>
                  <a:pt x="1204" y="283"/>
                </a:moveTo>
                <a:cubicBezTo>
                  <a:pt x="1204" y="342"/>
                  <a:pt x="1156" y="389"/>
                  <a:pt x="1098" y="389"/>
                </a:cubicBezTo>
                <a:cubicBezTo>
                  <a:pt x="1039" y="389"/>
                  <a:pt x="991" y="342"/>
                  <a:pt x="991" y="283"/>
                </a:cubicBezTo>
                <a:lnTo>
                  <a:pt x="991" y="106"/>
                </a:lnTo>
                <a:cubicBezTo>
                  <a:pt x="991" y="47"/>
                  <a:pt x="1039" y="0"/>
                  <a:pt x="1098" y="0"/>
                </a:cubicBezTo>
                <a:cubicBezTo>
                  <a:pt x="1156" y="0"/>
                  <a:pt x="1204" y="47"/>
                  <a:pt x="1204" y="106"/>
                </a:cubicBezTo>
                <a:lnTo>
                  <a:pt x="1204" y="28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6"/>
          <p:cNvSpPr>
            <a:spLocks noChangeArrowheads="1"/>
          </p:cNvSpPr>
          <p:nvPr/>
        </p:nvSpPr>
        <p:spPr bwMode="auto">
          <a:xfrm>
            <a:off x="9260814" y="3886141"/>
            <a:ext cx="583610" cy="609475"/>
          </a:xfrm>
          <a:custGeom>
            <a:avLst/>
            <a:gdLst>
              <a:gd name="T0" fmla="*/ 0 w 1592"/>
              <a:gd name="T1" fmla="*/ 0 h 1662"/>
              <a:gd name="T2" fmla="*/ 325 w 1592"/>
              <a:gd name="T3" fmla="*/ 0 h 1662"/>
              <a:gd name="T4" fmla="*/ 325 w 1592"/>
              <a:gd name="T5" fmla="*/ 325 h 1662"/>
              <a:gd name="T6" fmla="*/ 220 w 1592"/>
              <a:gd name="T7" fmla="*/ 325 h 1662"/>
              <a:gd name="T8" fmla="*/ 220 w 1592"/>
              <a:gd name="T9" fmla="*/ 649 h 1662"/>
              <a:gd name="T10" fmla="*/ 735 w 1592"/>
              <a:gd name="T11" fmla="*/ 649 h 1662"/>
              <a:gd name="T12" fmla="*/ 735 w 1592"/>
              <a:gd name="T13" fmla="*/ 325 h 1662"/>
              <a:gd name="T14" fmla="*/ 633 w 1592"/>
              <a:gd name="T15" fmla="*/ 325 h 1662"/>
              <a:gd name="T16" fmla="*/ 633 w 1592"/>
              <a:gd name="T17" fmla="*/ 0 h 1662"/>
              <a:gd name="T18" fmla="*/ 958 w 1592"/>
              <a:gd name="T19" fmla="*/ 0 h 1662"/>
              <a:gd name="T20" fmla="*/ 958 w 1592"/>
              <a:gd name="T21" fmla="*/ 325 h 1662"/>
              <a:gd name="T22" fmla="*/ 849 w 1592"/>
              <a:gd name="T23" fmla="*/ 325 h 1662"/>
              <a:gd name="T24" fmla="*/ 849 w 1592"/>
              <a:gd name="T25" fmla="*/ 649 h 1662"/>
              <a:gd name="T26" fmla="*/ 1371 w 1592"/>
              <a:gd name="T27" fmla="*/ 649 h 1662"/>
              <a:gd name="T28" fmla="*/ 1371 w 1592"/>
              <a:gd name="T29" fmla="*/ 325 h 1662"/>
              <a:gd name="T30" fmla="*/ 1266 w 1592"/>
              <a:gd name="T31" fmla="*/ 325 h 1662"/>
              <a:gd name="T32" fmla="*/ 1266 w 1592"/>
              <a:gd name="T33" fmla="*/ 0 h 1662"/>
              <a:gd name="T34" fmla="*/ 1591 w 1592"/>
              <a:gd name="T35" fmla="*/ 0 h 1662"/>
              <a:gd name="T36" fmla="*/ 1591 w 1592"/>
              <a:gd name="T37" fmla="*/ 325 h 1662"/>
              <a:gd name="T38" fmla="*/ 1486 w 1592"/>
              <a:gd name="T39" fmla="*/ 325 h 1662"/>
              <a:gd name="T40" fmla="*/ 1486 w 1592"/>
              <a:gd name="T41" fmla="*/ 649 h 1662"/>
              <a:gd name="T42" fmla="*/ 1486 w 1592"/>
              <a:gd name="T43" fmla="*/ 649 h 1662"/>
              <a:gd name="T44" fmla="*/ 1486 w 1592"/>
              <a:gd name="T45" fmla="*/ 764 h 1662"/>
              <a:gd name="T46" fmla="*/ 849 w 1592"/>
              <a:gd name="T47" fmla="*/ 764 h 1662"/>
              <a:gd name="T48" fmla="*/ 849 w 1592"/>
              <a:gd name="T49" fmla="*/ 1099 h 1662"/>
              <a:gd name="T50" fmla="*/ 1076 w 1592"/>
              <a:gd name="T51" fmla="*/ 1099 h 1662"/>
              <a:gd name="T52" fmla="*/ 1076 w 1592"/>
              <a:gd name="T53" fmla="*/ 1661 h 1662"/>
              <a:gd name="T54" fmla="*/ 515 w 1592"/>
              <a:gd name="T55" fmla="*/ 1661 h 1662"/>
              <a:gd name="T56" fmla="*/ 515 w 1592"/>
              <a:gd name="T57" fmla="*/ 1099 h 1662"/>
              <a:gd name="T58" fmla="*/ 735 w 1592"/>
              <a:gd name="T59" fmla="*/ 1099 h 1662"/>
              <a:gd name="T60" fmla="*/ 735 w 1592"/>
              <a:gd name="T61" fmla="*/ 764 h 1662"/>
              <a:gd name="T62" fmla="*/ 105 w 1592"/>
              <a:gd name="T63" fmla="*/ 764 h 1662"/>
              <a:gd name="T64" fmla="*/ 105 w 1592"/>
              <a:gd name="T65" fmla="*/ 690 h 1662"/>
              <a:gd name="T66" fmla="*/ 105 w 1592"/>
              <a:gd name="T67" fmla="*/ 690 h 1662"/>
              <a:gd name="T68" fmla="*/ 105 w 1592"/>
              <a:gd name="T69" fmla="*/ 325 h 1662"/>
              <a:gd name="T70" fmla="*/ 0 w 1592"/>
              <a:gd name="T71" fmla="*/ 325 h 1662"/>
              <a:gd name="T72" fmla="*/ 0 w 1592"/>
              <a:gd name="T73" fmla="*/ 0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2" h="1662">
                <a:moveTo>
                  <a:pt x="0" y="0"/>
                </a:moveTo>
                <a:lnTo>
                  <a:pt x="325" y="0"/>
                </a:lnTo>
                <a:lnTo>
                  <a:pt x="325" y="325"/>
                </a:lnTo>
                <a:lnTo>
                  <a:pt x="220" y="325"/>
                </a:lnTo>
                <a:lnTo>
                  <a:pt x="220" y="649"/>
                </a:lnTo>
                <a:lnTo>
                  <a:pt x="735" y="649"/>
                </a:lnTo>
                <a:lnTo>
                  <a:pt x="735" y="325"/>
                </a:lnTo>
                <a:lnTo>
                  <a:pt x="633" y="325"/>
                </a:lnTo>
                <a:lnTo>
                  <a:pt x="633" y="0"/>
                </a:lnTo>
                <a:lnTo>
                  <a:pt x="958" y="0"/>
                </a:lnTo>
                <a:lnTo>
                  <a:pt x="958" y="325"/>
                </a:lnTo>
                <a:lnTo>
                  <a:pt x="849" y="325"/>
                </a:lnTo>
                <a:lnTo>
                  <a:pt x="849" y="649"/>
                </a:lnTo>
                <a:lnTo>
                  <a:pt x="1371" y="649"/>
                </a:lnTo>
                <a:lnTo>
                  <a:pt x="1371" y="325"/>
                </a:lnTo>
                <a:lnTo>
                  <a:pt x="1266" y="325"/>
                </a:lnTo>
                <a:lnTo>
                  <a:pt x="1266" y="0"/>
                </a:lnTo>
                <a:lnTo>
                  <a:pt x="1591" y="0"/>
                </a:lnTo>
                <a:lnTo>
                  <a:pt x="1591" y="325"/>
                </a:lnTo>
                <a:lnTo>
                  <a:pt x="1486" y="325"/>
                </a:lnTo>
                <a:lnTo>
                  <a:pt x="1486" y="649"/>
                </a:lnTo>
                <a:lnTo>
                  <a:pt x="1486" y="649"/>
                </a:lnTo>
                <a:lnTo>
                  <a:pt x="1486" y="764"/>
                </a:lnTo>
                <a:lnTo>
                  <a:pt x="849" y="764"/>
                </a:lnTo>
                <a:lnTo>
                  <a:pt x="849" y="1099"/>
                </a:lnTo>
                <a:lnTo>
                  <a:pt x="1076" y="1099"/>
                </a:lnTo>
                <a:lnTo>
                  <a:pt x="1076" y="1661"/>
                </a:lnTo>
                <a:lnTo>
                  <a:pt x="515" y="1661"/>
                </a:lnTo>
                <a:lnTo>
                  <a:pt x="515" y="1099"/>
                </a:lnTo>
                <a:lnTo>
                  <a:pt x="735" y="1099"/>
                </a:lnTo>
                <a:lnTo>
                  <a:pt x="735" y="764"/>
                </a:lnTo>
                <a:lnTo>
                  <a:pt x="105" y="764"/>
                </a:lnTo>
                <a:lnTo>
                  <a:pt x="105" y="690"/>
                </a:lnTo>
                <a:lnTo>
                  <a:pt x="105" y="690"/>
                </a:lnTo>
                <a:lnTo>
                  <a:pt x="105" y="325"/>
                </a:lnTo>
                <a:lnTo>
                  <a:pt x="0" y="325"/>
                </a:lnTo>
                <a:lnTo>
                  <a:pt x="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27"/>
          <p:cNvSpPr>
            <a:spLocks noChangeArrowheads="1"/>
          </p:cNvSpPr>
          <p:nvPr/>
        </p:nvSpPr>
        <p:spPr bwMode="auto">
          <a:xfrm>
            <a:off x="7790989" y="3917261"/>
            <a:ext cx="737779" cy="598160"/>
          </a:xfrm>
          <a:custGeom>
            <a:avLst/>
            <a:gdLst>
              <a:gd name="T0" fmla="*/ 1637 w 2215"/>
              <a:gd name="T1" fmla="*/ 416 h 1794"/>
              <a:gd name="T2" fmla="*/ 1564 w 2215"/>
              <a:gd name="T3" fmla="*/ 342 h 1794"/>
              <a:gd name="T4" fmla="*/ 1564 w 2215"/>
              <a:gd name="T5" fmla="*/ 74 h 1794"/>
              <a:gd name="T6" fmla="*/ 1637 w 2215"/>
              <a:gd name="T7" fmla="*/ 0 h 1794"/>
              <a:gd name="T8" fmla="*/ 2140 w 2215"/>
              <a:gd name="T9" fmla="*/ 0 h 1794"/>
              <a:gd name="T10" fmla="*/ 2214 w 2215"/>
              <a:gd name="T11" fmla="*/ 74 h 1794"/>
              <a:gd name="T12" fmla="*/ 2214 w 2215"/>
              <a:gd name="T13" fmla="*/ 342 h 1794"/>
              <a:gd name="T14" fmla="*/ 2140 w 2215"/>
              <a:gd name="T15" fmla="*/ 416 h 1794"/>
              <a:gd name="T16" fmla="*/ 1637 w 2215"/>
              <a:gd name="T17" fmla="*/ 416 h 1794"/>
              <a:gd name="T18" fmla="*/ 888 w 2215"/>
              <a:gd name="T19" fmla="*/ 416 h 1794"/>
              <a:gd name="T20" fmla="*/ 814 w 2215"/>
              <a:gd name="T21" fmla="*/ 342 h 1794"/>
              <a:gd name="T22" fmla="*/ 814 w 2215"/>
              <a:gd name="T23" fmla="*/ 74 h 1794"/>
              <a:gd name="T24" fmla="*/ 888 w 2215"/>
              <a:gd name="T25" fmla="*/ 0 h 1794"/>
              <a:gd name="T26" fmla="*/ 1390 w 2215"/>
              <a:gd name="T27" fmla="*/ 0 h 1794"/>
              <a:gd name="T28" fmla="*/ 1464 w 2215"/>
              <a:gd name="T29" fmla="*/ 74 h 1794"/>
              <a:gd name="T30" fmla="*/ 1464 w 2215"/>
              <a:gd name="T31" fmla="*/ 342 h 1794"/>
              <a:gd name="T32" fmla="*/ 1390 w 2215"/>
              <a:gd name="T33" fmla="*/ 416 h 1794"/>
              <a:gd name="T34" fmla="*/ 888 w 2215"/>
              <a:gd name="T35" fmla="*/ 416 h 1794"/>
              <a:gd name="T36" fmla="*/ 1028 w 2215"/>
              <a:gd name="T37" fmla="*/ 1304 h 1794"/>
              <a:gd name="T38" fmla="*/ 1028 w 2215"/>
              <a:gd name="T39" fmla="*/ 1095 h 1794"/>
              <a:gd name="T40" fmla="*/ 1249 w 2215"/>
              <a:gd name="T41" fmla="*/ 1095 h 1794"/>
              <a:gd name="T42" fmla="*/ 1249 w 2215"/>
              <a:gd name="T43" fmla="*/ 1304 h 1794"/>
              <a:gd name="T44" fmla="*/ 1467 w 2215"/>
              <a:gd name="T45" fmla="*/ 1304 h 1794"/>
              <a:gd name="T46" fmla="*/ 1541 w 2215"/>
              <a:gd name="T47" fmla="*/ 1378 h 1794"/>
              <a:gd name="T48" fmla="*/ 1541 w 2215"/>
              <a:gd name="T49" fmla="*/ 1719 h 1794"/>
              <a:gd name="T50" fmla="*/ 1467 w 2215"/>
              <a:gd name="T51" fmla="*/ 1793 h 1794"/>
              <a:gd name="T52" fmla="*/ 811 w 2215"/>
              <a:gd name="T53" fmla="*/ 1793 h 1794"/>
              <a:gd name="T54" fmla="*/ 737 w 2215"/>
              <a:gd name="T55" fmla="*/ 1719 h 1794"/>
              <a:gd name="T56" fmla="*/ 737 w 2215"/>
              <a:gd name="T57" fmla="*/ 1378 h 1794"/>
              <a:gd name="T58" fmla="*/ 811 w 2215"/>
              <a:gd name="T59" fmla="*/ 1304 h 1794"/>
              <a:gd name="T60" fmla="*/ 1028 w 2215"/>
              <a:gd name="T61" fmla="*/ 1304 h 1794"/>
              <a:gd name="T62" fmla="*/ 435 w 2215"/>
              <a:gd name="T63" fmla="*/ 747 h 1794"/>
              <a:gd name="T64" fmla="*/ 1028 w 2215"/>
              <a:gd name="T65" fmla="*/ 747 h 1794"/>
              <a:gd name="T66" fmla="*/ 1028 w 2215"/>
              <a:gd name="T67" fmla="*/ 543 h 1794"/>
              <a:gd name="T68" fmla="*/ 1249 w 2215"/>
              <a:gd name="T69" fmla="*/ 543 h 1794"/>
              <a:gd name="T70" fmla="*/ 1249 w 2215"/>
              <a:gd name="T71" fmla="*/ 747 h 1794"/>
              <a:gd name="T72" fmla="*/ 1778 w 2215"/>
              <a:gd name="T73" fmla="*/ 747 h 1794"/>
              <a:gd name="T74" fmla="*/ 1778 w 2215"/>
              <a:gd name="T75" fmla="*/ 543 h 1794"/>
              <a:gd name="T76" fmla="*/ 1999 w 2215"/>
              <a:gd name="T77" fmla="*/ 543 h 1794"/>
              <a:gd name="T78" fmla="*/ 1999 w 2215"/>
              <a:gd name="T79" fmla="*/ 857 h 1794"/>
              <a:gd name="T80" fmla="*/ 1889 w 2215"/>
              <a:gd name="T81" fmla="*/ 968 h 1794"/>
              <a:gd name="T82" fmla="*/ 325 w 2215"/>
              <a:gd name="T83" fmla="*/ 968 h 1794"/>
              <a:gd name="T84" fmla="*/ 214 w 2215"/>
              <a:gd name="T85" fmla="*/ 857 h 1794"/>
              <a:gd name="T86" fmla="*/ 214 w 2215"/>
              <a:gd name="T87" fmla="*/ 543 h 1794"/>
              <a:gd name="T88" fmla="*/ 435 w 2215"/>
              <a:gd name="T89" fmla="*/ 543 h 1794"/>
              <a:gd name="T90" fmla="*/ 435 w 2215"/>
              <a:gd name="T91" fmla="*/ 747 h 1794"/>
              <a:gd name="T92" fmla="*/ 73 w 2215"/>
              <a:gd name="T93" fmla="*/ 416 h 1794"/>
              <a:gd name="T94" fmla="*/ 0 w 2215"/>
              <a:gd name="T95" fmla="*/ 342 h 1794"/>
              <a:gd name="T96" fmla="*/ 0 w 2215"/>
              <a:gd name="T97" fmla="*/ 74 h 1794"/>
              <a:gd name="T98" fmla="*/ 73 w 2215"/>
              <a:gd name="T99" fmla="*/ 0 h 1794"/>
              <a:gd name="T100" fmla="*/ 576 w 2215"/>
              <a:gd name="T101" fmla="*/ 0 h 1794"/>
              <a:gd name="T102" fmla="*/ 649 w 2215"/>
              <a:gd name="T103" fmla="*/ 74 h 1794"/>
              <a:gd name="T104" fmla="*/ 649 w 2215"/>
              <a:gd name="T105" fmla="*/ 342 h 1794"/>
              <a:gd name="T106" fmla="*/ 576 w 2215"/>
              <a:gd name="T107" fmla="*/ 416 h 1794"/>
              <a:gd name="T108" fmla="*/ 73 w 2215"/>
              <a:gd name="T109" fmla="*/ 416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15" h="1794">
                <a:moveTo>
                  <a:pt x="1637" y="416"/>
                </a:moveTo>
                <a:cubicBezTo>
                  <a:pt x="1597" y="416"/>
                  <a:pt x="1564" y="383"/>
                  <a:pt x="1564" y="342"/>
                </a:cubicBezTo>
                <a:lnTo>
                  <a:pt x="1564" y="74"/>
                </a:lnTo>
                <a:cubicBezTo>
                  <a:pt x="1564" y="33"/>
                  <a:pt x="1597" y="0"/>
                  <a:pt x="1637" y="0"/>
                </a:cubicBezTo>
                <a:lnTo>
                  <a:pt x="2140" y="0"/>
                </a:lnTo>
                <a:cubicBezTo>
                  <a:pt x="2181" y="0"/>
                  <a:pt x="2214" y="33"/>
                  <a:pt x="2214" y="74"/>
                </a:cubicBezTo>
                <a:lnTo>
                  <a:pt x="2214" y="342"/>
                </a:lnTo>
                <a:cubicBezTo>
                  <a:pt x="2214" y="383"/>
                  <a:pt x="2181" y="416"/>
                  <a:pt x="2140" y="416"/>
                </a:cubicBezTo>
                <a:lnTo>
                  <a:pt x="1637" y="416"/>
                </a:lnTo>
                <a:close/>
                <a:moveTo>
                  <a:pt x="888" y="416"/>
                </a:moveTo>
                <a:cubicBezTo>
                  <a:pt x="847" y="416"/>
                  <a:pt x="814" y="383"/>
                  <a:pt x="814" y="342"/>
                </a:cubicBezTo>
                <a:lnTo>
                  <a:pt x="814" y="74"/>
                </a:lnTo>
                <a:cubicBezTo>
                  <a:pt x="814" y="33"/>
                  <a:pt x="847" y="0"/>
                  <a:pt x="888" y="0"/>
                </a:cubicBezTo>
                <a:lnTo>
                  <a:pt x="1390" y="0"/>
                </a:lnTo>
                <a:cubicBezTo>
                  <a:pt x="1431" y="0"/>
                  <a:pt x="1464" y="33"/>
                  <a:pt x="1464" y="74"/>
                </a:cubicBezTo>
                <a:lnTo>
                  <a:pt x="1464" y="342"/>
                </a:lnTo>
                <a:cubicBezTo>
                  <a:pt x="1464" y="383"/>
                  <a:pt x="1431" y="416"/>
                  <a:pt x="1390" y="416"/>
                </a:cubicBezTo>
                <a:lnTo>
                  <a:pt x="888" y="416"/>
                </a:lnTo>
                <a:close/>
                <a:moveTo>
                  <a:pt x="1028" y="1304"/>
                </a:moveTo>
                <a:lnTo>
                  <a:pt x="1028" y="1095"/>
                </a:lnTo>
                <a:lnTo>
                  <a:pt x="1249" y="1095"/>
                </a:lnTo>
                <a:lnTo>
                  <a:pt x="1249" y="1304"/>
                </a:lnTo>
                <a:lnTo>
                  <a:pt x="1467" y="1304"/>
                </a:lnTo>
                <a:cubicBezTo>
                  <a:pt x="1508" y="1304"/>
                  <a:pt x="1541" y="1337"/>
                  <a:pt x="1541" y="1378"/>
                </a:cubicBezTo>
                <a:lnTo>
                  <a:pt x="1541" y="1719"/>
                </a:lnTo>
                <a:cubicBezTo>
                  <a:pt x="1541" y="1760"/>
                  <a:pt x="1508" y="1793"/>
                  <a:pt x="1467" y="1793"/>
                </a:cubicBezTo>
                <a:lnTo>
                  <a:pt x="811" y="1793"/>
                </a:lnTo>
                <a:cubicBezTo>
                  <a:pt x="770" y="1793"/>
                  <a:pt x="737" y="1760"/>
                  <a:pt x="737" y="1719"/>
                </a:cubicBezTo>
                <a:lnTo>
                  <a:pt x="737" y="1378"/>
                </a:lnTo>
                <a:cubicBezTo>
                  <a:pt x="737" y="1337"/>
                  <a:pt x="770" y="1304"/>
                  <a:pt x="811" y="1304"/>
                </a:cubicBezTo>
                <a:lnTo>
                  <a:pt x="1028" y="1304"/>
                </a:lnTo>
                <a:close/>
                <a:moveTo>
                  <a:pt x="435" y="747"/>
                </a:moveTo>
                <a:lnTo>
                  <a:pt x="1028" y="747"/>
                </a:lnTo>
                <a:lnTo>
                  <a:pt x="1028" y="543"/>
                </a:lnTo>
                <a:lnTo>
                  <a:pt x="1249" y="543"/>
                </a:lnTo>
                <a:lnTo>
                  <a:pt x="1249" y="747"/>
                </a:lnTo>
                <a:lnTo>
                  <a:pt x="1778" y="747"/>
                </a:lnTo>
                <a:lnTo>
                  <a:pt x="1778" y="543"/>
                </a:lnTo>
                <a:lnTo>
                  <a:pt x="1999" y="543"/>
                </a:lnTo>
                <a:lnTo>
                  <a:pt x="1999" y="857"/>
                </a:lnTo>
                <a:cubicBezTo>
                  <a:pt x="1999" y="918"/>
                  <a:pt x="1950" y="968"/>
                  <a:pt x="1889" y="968"/>
                </a:cubicBezTo>
                <a:lnTo>
                  <a:pt x="325" y="968"/>
                </a:lnTo>
                <a:cubicBezTo>
                  <a:pt x="263" y="968"/>
                  <a:pt x="214" y="918"/>
                  <a:pt x="214" y="857"/>
                </a:cubicBezTo>
                <a:lnTo>
                  <a:pt x="214" y="543"/>
                </a:lnTo>
                <a:lnTo>
                  <a:pt x="435" y="543"/>
                </a:lnTo>
                <a:lnTo>
                  <a:pt x="435" y="747"/>
                </a:lnTo>
                <a:close/>
                <a:moveTo>
                  <a:pt x="73" y="416"/>
                </a:moveTo>
                <a:cubicBezTo>
                  <a:pt x="33" y="416"/>
                  <a:pt x="0" y="383"/>
                  <a:pt x="0" y="342"/>
                </a:cubicBezTo>
                <a:lnTo>
                  <a:pt x="0" y="74"/>
                </a:lnTo>
                <a:cubicBezTo>
                  <a:pt x="0" y="33"/>
                  <a:pt x="33" y="0"/>
                  <a:pt x="73" y="0"/>
                </a:cubicBezTo>
                <a:lnTo>
                  <a:pt x="576" y="0"/>
                </a:lnTo>
                <a:cubicBezTo>
                  <a:pt x="616" y="0"/>
                  <a:pt x="649" y="33"/>
                  <a:pt x="649" y="74"/>
                </a:cubicBezTo>
                <a:lnTo>
                  <a:pt x="649" y="342"/>
                </a:lnTo>
                <a:cubicBezTo>
                  <a:pt x="649" y="383"/>
                  <a:pt x="616" y="416"/>
                  <a:pt x="576" y="416"/>
                </a:cubicBezTo>
                <a:lnTo>
                  <a:pt x="73" y="41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28"/>
          <p:cNvSpPr>
            <a:spLocks noChangeArrowheads="1"/>
          </p:cNvSpPr>
          <p:nvPr/>
        </p:nvSpPr>
        <p:spPr bwMode="auto">
          <a:xfrm>
            <a:off x="7752508" y="525862"/>
            <a:ext cx="772249" cy="660019"/>
          </a:xfrm>
          <a:custGeom>
            <a:avLst/>
            <a:gdLst>
              <a:gd name="T0" fmla="*/ 1275 w 2550"/>
              <a:gd name="T1" fmla="*/ 0 h 2179"/>
              <a:gd name="T2" fmla="*/ 953 w 2550"/>
              <a:gd name="T3" fmla="*/ 322 h 2179"/>
              <a:gd name="T4" fmla="*/ 1229 w 2550"/>
              <a:gd name="T5" fmla="*/ 640 h 2179"/>
              <a:gd name="T6" fmla="*/ 1229 w 2550"/>
              <a:gd name="T7" fmla="*/ 1652 h 2179"/>
              <a:gd name="T8" fmla="*/ 1308 w 2550"/>
              <a:gd name="T9" fmla="*/ 1652 h 2179"/>
              <a:gd name="T10" fmla="*/ 1308 w 2550"/>
              <a:gd name="T11" fmla="*/ 641 h 2179"/>
              <a:gd name="T12" fmla="*/ 1596 w 2550"/>
              <a:gd name="T13" fmla="*/ 322 h 2179"/>
              <a:gd name="T14" fmla="*/ 1275 w 2550"/>
              <a:gd name="T15" fmla="*/ 0 h 2179"/>
              <a:gd name="T16" fmla="*/ 1349 w 2550"/>
              <a:gd name="T17" fmla="*/ 1652 h 2179"/>
              <a:gd name="T18" fmla="*/ 1308 w 2550"/>
              <a:gd name="T19" fmla="*/ 1693 h 2179"/>
              <a:gd name="T20" fmla="*/ 1229 w 2550"/>
              <a:gd name="T21" fmla="*/ 1693 h 2179"/>
              <a:gd name="T22" fmla="*/ 1188 w 2550"/>
              <a:gd name="T23" fmla="*/ 1652 h 2179"/>
              <a:gd name="T24" fmla="*/ 1188 w 2550"/>
              <a:gd name="T25" fmla="*/ 1565 h 2179"/>
              <a:gd name="T26" fmla="*/ 1030 w 2550"/>
              <a:gd name="T27" fmla="*/ 1658 h 2179"/>
              <a:gd name="T28" fmla="*/ 1275 w 2550"/>
              <a:gd name="T29" fmla="*/ 1758 h 2179"/>
              <a:gd name="T30" fmla="*/ 1519 w 2550"/>
              <a:gd name="T31" fmla="*/ 1658 h 2179"/>
              <a:gd name="T32" fmla="*/ 1349 w 2550"/>
              <a:gd name="T33" fmla="*/ 1563 h 2179"/>
              <a:gd name="T34" fmla="*/ 1349 w 2550"/>
              <a:gd name="T35" fmla="*/ 1652 h 2179"/>
              <a:gd name="T36" fmla="*/ 1349 w 2550"/>
              <a:gd name="T37" fmla="*/ 1448 h 2179"/>
              <a:gd name="T38" fmla="*/ 1795 w 2550"/>
              <a:gd name="T39" fmla="*/ 1658 h 2179"/>
              <a:gd name="T40" fmla="*/ 1275 w 2550"/>
              <a:gd name="T41" fmla="*/ 1870 h 2179"/>
              <a:gd name="T42" fmla="*/ 755 w 2550"/>
              <a:gd name="T43" fmla="*/ 1658 h 2179"/>
              <a:gd name="T44" fmla="*/ 1188 w 2550"/>
              <a:gd name="T45" fmla="*/ 1449 h 2179"/>
              <a:gd name="T46" fmla="*/ 1188 w 2550"/>
              <a:gd name="T47" fmla="*/ 1373 h 2179"/>
              <a:gd name="T48" fmla="*/ 571 w 2550"/>
              <a:gd name="T49" fmla="*/ 1658 h 2179"/>
              <a:gd name="T50" fmla="*/ 1275 w 2550"/>
              <a:gd name="T51" fmla="*/ 1945 h 2179"/>
              <a:gd name="T52" fmla="*/ 1978 w 2550"/>
              <a:gd name="T53" fmla="*/ 1658 h 2179"/>
              <a:gd name="T54" fmla="*/ 1349 w 2550"/>
              <a:gd name="T55" fmla="*/ 1372 h 2179"/>
              <a:gd name="T56" fmla="*/ 1349 w 2550"/>
              <a:gd name="T57" fmla="*/ 1448 h 2179"/>
              <a:gd name="T58" fmla="*/ 1349 w 2550"/>
              <a:gd name="T59" fmla="*/ 1139 h 2179"/>
              <a:gd name="T60" fmla="*/ 1349 w 2550"/>
              <a:gd name="T61" fmla="*/ 1214 h 2179"/>
              <a:gd name="T62" fmla="*/ 2366 w 2550"/>
              <a:gd name="T63" fmla="*/ 1658 h 2179"/>
              <a:gd name="T64" fmla="*/ 1275 w 2550"/>
              <a:gd name="T65" fmla="*/ 2103 h 2179"/>
              <a:gd name="T66" fmla="*/ 184 w 2550"/>
              <a:gd name="T67" fmla="*/ 1658 h 2179"/>
              <a:gd name="T68" fmla="*/ 1188 w 2550"/>
              <a:gd name="T69" fmla="*/ 1214 h 2179"/>
              <a:gd name="T70" fmla="*/ 1188 w 2550"/>
              <a:gd name="T71" fmla="*/ 1139 h 2179"/>
              <a:gd name="T72" fmla="*/ 0 w 2550"/>
              <a:gd name="T73" fmla="*/ 1658 h 2179"/>
              <a:gd name="T74" fmla="*/ 1275 w 2550"/>
              <a:gd name="T75" fmla="*/ 2178 h 2179"/>
              <a:gd name="T76" fmla="*/ 2549 w 2550"/>
              <a:gd name="T77" fmla="*/ 1658 h 2179"/>
              <a:gd name="T78" fmla="*/ 1349 w 2550"/>
              <a:gd name="T79" fmla="*/ 1139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0" h="2179">
                <a:moveTo>
                  <a:pt x="1275" y="0"/>
                </a:moveTo>
                <a:cubicBezTo>
                  <a:pt x="1097" y="0"/>
                  <a:pt x="953" y="144"/>
                  <a:pt x="953" y="322"/>
                </a:cubicBezTo>
                <a:cubicBezTo>
                  <a:pt x="953" y="484"/>
                  <a:pt x="1073" y="617"/>
                  <a:pt x="1229" y="640"/>
                </a:cubicBezTo>
                <a:lnTo>
                  <a:pt x="1229" y="1652"/>
                </a:lnTo>
                <a:lnTo>
                  <a:pt x="1308" y="1652"/>
                </a:lnTo>
                <a:lnTo>
                  <a:pt x="1308" y="641"/>
                </a:lnTo>
                <a:cubicBezTo>
                  <a:pt x="1470" y="625"/>
                  <a:pt x="1596" y="488"/>
                  <a:pt x="1596" y="322"/>
                </a:cubicBezTo>
                <a:cubicBezTo>
                  <a:pt x="1596" y="144"/>
                  <a:pt x="1452" y="0"/>
                  <a:pt x="1275" y="0"/>
                </a:cubicBezTo>
                <a:close/>
                <a:moveTo>
                  <a:pt x="1349" y="1652"/>
                </a:moveTo>
                <a:cubicBezTo>
                  <a:pt x="1349" y="1675"/>
                  <a:pt x="1331" y="1693"/>
                  <a:pt x="1308" y="1693"/>
                </a:cubicBezTo>
                <a:lnTo>
                  <a:pt x="1229" y="1693"/>
                </a:lnTo>
                <a:cubicBezTo>
                  <a:pt x="1206" y="1693"/>
                  <a:pt x="1188" y="1675"/>
                  <a:pt x="1188" y="1652"/>
                </a:cubicBezTo>
                <a:lnTo>
                  <a:pt x="1188" y="1565"/>
                </a:lnTo>
                <a:cubicBezTo>
                  <a:pt x="1096" y="1579"/>
                  <a:pt x="1030" y="1615"/>
                  <a:pt x="1030" y="1658"/>
                </a:cubicBezTo>
                <a:cubicBezTo>
                  <a:pt x="1030" y="1713"/>
                  <a:pt x="1140" y="1758"/>
                  <a:pt x="1275" y="1758"/>
                </a:cubicBezTo>
                <a:cubicBezTo>
                  <a:pt x="1410" y="1758"/>
                  <a:pt x="1519" y="1713"/>
                  <a:pt x="1519" y="1658"/>
                </a:cubicBezTo>
                <a:cubicBezTo>
                  <a:pt x="1519" y="1613"/>
                  <a:pt x="1448" y="1575"/>
                  <a:pt x="1349" y="1563"/>
                </a:cubicBezTo>
                <a:lnTo>
                  <a:pt x="1349" y="1652"/>
                </a:lnTo>
                <a:close/>
                <a:moveTo>
                  <a:pt x="1349" y="1448"/>
                </a:moveTo>
                <a:cubicBezTo>
                  <a:pt x="1601" y="1463"/>
                  <a:pt x="1795" y="1551"/>
                  <a:pt x="1795" y="1658"/>
                </a:cubicBezTo>
                <a:cubicBezTo>
                  <a:pt x="1795" y="1775"/>
                  <a:pt x="1561" y="1870"/>
                  <a:pt x="1275" y="1870"/>
                </a:cubicBezTo>
                <a:cubicBezTo>
                  <a:pt x="988" y="1870"/>
                  <a:pt x="755" y="1775"/>
                  <a:pt x="755" y="1658"/>
                </a:cubicBezTo>
                <a:cubicBezTo>
                  <a:pt x="755" y="1553"/>
                  <a:pt x="943" y="1466"/>
                  <a:pt x="1188" y="1449"/>
                </a:cubicBezTo>
                <a:lnTo>
                  <a:pt x="1188" y="1373"/>
                </a:lnTo>
                <a:cubicBezTo>
                  <a:pt x="841" y="1391"/>
                  <a:pt x="571" y="1512"/>
                  <a:pt x="571" y="1658"/>
                </a:cubicBezTo>
                <a:cubicBezTo>
                  <a:pt x="571" y="1816"/>
                  <a:pt x="887" y="1945"/>
                  <a:pt x="1275" y="1945"/>
                </a:cubicBezTo>
                <a:cubicBezTo>
                  <a:pt x="1663" y="1945"/>
                  <a:pt x="1978" y="1816"/>
                  <a:pt x="1978" y="1658"/>
                </a:cubicBezTo>
                <a:cubicBezTo>
                  <a:pt x="1978" y="1510"/>
                  <a:pt x="1702" y="1388"/>
                  <a:pt x="1349" y="1372"/>
                </a:cubicBezTo>
                <a:lnTo>
                  <a:pt x="1349" y="1448"/>
                </a:lnTo>
                <a:close/>
                <a:moveTo>
                  <a:pt x="1349" y="1139"/>
                </a:moveTo>
                <a:lnTo>
                  <a:pt x="1349" y="1214"/>
                </a:lnTo>
                <a:cubicBezTo>
                  <a:pt x="1916" y="1229"/>
                  <a:pt x="2366" y="1423"/>
                  <a:pt x="2366" y="1658"/>
                </a:cubicBezTo>
                <a:cubicBezTo>
                  <a:pt x="2366" y="1903"/>
                  <a:pt x="1876" y="2103"/>
                  <a:pt x="1275" y="2103"/>
                </a:cubicBezTo>
                <a:cubicBezTo>
                  <a:pt x="673" y="2103"/>
                  <a:pt x="184" y="1903"/>
                  <a:pt x="184" y="1658"/>
                </a:cubicBezTo>
                <a:cubicBezTo>
                  <a:pt x="184" y="1424"/>
                  <a:pt x="627" y="1232"/>
                  <a:pt x="1188" y="1214"/>
                </a:cubicBezTo>
                <a:lnTo>
                  <a:pt x="1188" y="1139"/>
                </a:lnTo>
                <a:cubicBezTo>
                  <a:pt x="526" y="1157"/>
                  <a:pt x="0" y="1383"/>
                  <a:pt x="0" y="1658"/>
                </a:cubicBezTo>
                <a:cubicBezTo>
                  <a:pt x="0" y="1944"/>
                  <a:pt x="572" y="2178"/>
                  <a:pt x="1275" y="2178"/>
                </a:cubicBezTo>
                <a:cubicBezTo>
                  <a:pt x="1978" y="2178"/>
                  <a:pt x="2549" y="1944"/>
                  <a:pt x="2549" y="1658"/>
                </a:cubicBezTo>
                <a:cubicBezTo>
                  <a:pt x="2549" y="1381"/>
                  <a:pt x="2017" y="1155"/>
                  <a:pt x="1349" y="113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1"/>
          <p:cNvSpPr>
            <a:spLocks noChangeArrowheads="1"/>
          </p:cNvSpPr>
          <p:nvPr/>
        </p:nvSpPr>
        <p:spPr bwMode="auto">
          <a:xfrm>
            <a:off x="3654733" y="3837032"/>
            <a:ext cx="639373" cy="639373"/>
          </a:xfrm>
          <a:custGeom>
            <a:avLst/>
            <a:gdLst>
              <a:gd name="T0" fmla="*/ 762 w 1463"/>
              <a:gd name="T1" fmla="*/ 972 h 1463"/>
              <a:gd name="T2" fmla="*/ 622 w 1463"/>
              <a:gd name="T3" fmla="*/ 1113 h 1463"/>
              <a:gd name="T4" fmla="*/ 481 w 1463"/>
              <a:gd name="T5" fmla="*/ 972 h 1463"/>
              <a:gd name="T6" fmla="*/ 280 w 1463"/>
              <a:gd name="T7" fmla="*/ 771 h 1463"/>
              <a:gd name="T8" fmla="*/ 421 w 1463"/>
              <a:gd name="T9" fmla="*/ 631 h 1463"/>
              <a:gd name="T10" fmla="*/ 622 w 1463"/>
              <a:gd name="T11" fmla="*/ 830 h 1463"/>
              <a:gd name="T12" fmla="*/ 1041 w 1463"/>
              <a:gd name="T13" fmla="*/ 411 h 1463"/>
              <a:gd name="T14" fmla="*/ 1182 w 1463"/>
              <a:gd name="T15" fmla="*/ 552 h 1463"/>
              <a:gd name="T16" fmla="*/ 762 w 1463"/>
              <a:gd name="T17" fmla="*/ 972 h 1463"/>
              <a:gd name="T18" fmla="*/ 0 w 1463"/>
              <a:gd name="T19" fmla="*/ 730 h 1463"/>
              <a:gd name="T20" fmla="*/ 732 w 1463"/>
              <a:gd name="T21" fmla="*/ 1462 h 1463"/>
              <a:gd name="T22" fmla="*/ 1462 w 1463"/>
              <a:gd name="T23" fmla="*/ 730 h 1463"/>
              <a:gd name="T24" fmla="*/ 732 w 1463"/>
              <a:gd name="T25" fmla="*/ 0 h 1463"/>
              <a:gd name="T26" fmla="*/ 0 w 1463"/>
              <a:gd name="T27" fmla="*/ 73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3" h="1463">
                <a:moveTo>
                  <a:pt x="762" y="972"/>
                </a:moveTo>
                <a:lnTo>
                  <a:pt x="622" y="1113"/>
                </a:lnTo>
                <a:lnTo>
                  <a:pt x="481" y="972"/>
                </a:lnTo>
                <a:lnTo>
                  <a:pt x="280" y="771"/>
                </a:lnTo>
                <a:lnTo>
                  <a:pt x="421" y="631"/>
                </a:lnTo>
                <a:lnTo>
                  <a:pt x="622" y="830"/>
                </a:lnTo>
                <a:lnTo>
                  <a:pt x="1041" y="411"/>
                </a:lnTo>
                <a:lnTo>
                  <a:pt x="1182" y="552"/>
                </a:lnTo>
                <a:lnTo>
                  <a:pt x="762" y="972"/>
                </a:lnTo>
                <a:close/>
                <a:moveTo>
                  <a:pt x="0" y="730"/>
                </a:moveTo>
                <a:cubicBezTo>
                  <a:pt x="0" y="1134"/>
                  <a:pt x="328" y="1462"/>
                  <a:pt x="732" y="1462"/>
                </a:cubicBezTo>
                <a:cubicBezTo>
                  <a:pt x="1135" y="1462"/>
                  <a:pt x="1462" y="1134"/>
                  <a:pt x="1462" y="730"/>
                </a:cubicBezTo>
                <a:cubicBezTo>
                  <a:pt x="1462" y="327"/>
                  <a:pt x="1134" y="0"/>
                  <a:pt x="732" y="0"/>
                </a:cubicBezTo>
                <a:cubicBezTo>
                  <a:pt x="328" y="0"/>
                  <a:pt x="0" y="327"/>
                  <a:pt x="0" y="73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4" name="Freeform 1"/>
          <p:cNvSpPr>
            <a:spLocks noChangeArrowheads="1"/>
          </p:cNvSpPr>
          <p:nvPr/>
        </p:nvSpPr>
        <p:spPr bwMode="auto">
          <a:xfrm>
            <a:off x="6369582" y="3792637"/>
            <a:ext cx="743977" cy="743974"/>
          </a:xfrm>
          <a:custGeom>
            <a:avLst/>
            <a:gdLst>
              <a:gd name="T0" fmla="*/ 1548 w 2059"/>
              <a:gd name="T1" fmla="*/ 1105 h 2059"/>
              <a:gd name="T2" fmla="*/ 1105 w 2059"/>
              <a:gd name="T3" fmla="*/ 1547 h 2059"/>
              <a:gd name="T4" fmla="*/ 1105 w 2059"/>
              <a:gd name="T5" fmla="*/ 1413 h 2059"/>
              <a:gd name="T6" fmla="*/ 953 w 2059"/>
              <a:gd name="T7" fmla="*/ 1413 h 2059"/>
              <a:gd name="T8" fmla="*/ 953 w 2059"/>
              <a:gd name="T9" fmla="*/ 1547 h 2059"/>
              <a:gd name="T10" fmla="*/ 511 w 2059"/>
              <a:gd name="T11" fmla="*/ 1105 h 2059"/>
              <a:gd name="T12" fmla="*/ 645 w 2059"/>
              <a:gd name="T13" fmla="*/ 1105 h 2059"/>
              <a:gd name="T14" fmla="*/ 645 w 2059"/>
              <a:gd name="T15" fmla="*/ 953 h 2059"/>
              <a:gd name="T16" fmla="*/ 511 w 2059"/>
              <a:gd name="T17" fmla="*/ 953 h 2059"/>
              <a:gd name="T18" fmla="*/ 953 w 2059"/>
              <a:gd name="T19" fmla="*/ 510 h 2059"/>
              <a:gd name="T20" fmla="*/ 953 w 2059"/>
              <a:gd name="T21" fmla="*/ 645 h 2059"/>
              <a:gd name="T22" fmla="*/ 1105 w 2059"/>
              <a:gd name="T23" fmla="*/ 645 h 2059"/>
              <a:gd name="T24" fmla="*/ 1105 w 2059"/>
              <a:gd name="T25" fmla="*/ 510 h 2059"/>
              <a:gd name="T26" fmla="*/ 1548 w 2059"/>
              <a:gd name="T27" fmla="*/ 953 h 2059"/>
              <a:gd name="T28" fmla="*/ 1413 w 2059"/>
              <a:gd name="T29" fmla="*/ 953 h 2059"/>
              <a:gd name="T30" fmla="*/ 1413 w 2059"/>
              <a:gd name="T31" fmla="*/ 1105 h 2059"/>
              <a:gd name="T32" fmla="*/ 1548 w 2059"/>
              <a:gd name="T33" fmla="*/ 1105 h 2059"/>
              <a:gd name="T34" fmla="*/ 1746 w 2059"/>
              <a:gd name="T35" fmla="*/ 953 h 2059"/>
              <a:gd name="T36" fmla="*/ 1105 w 2059"/>
              <a:gd name="T37" fmla="*/ 312 h 2059"/>
              <a:gd name="T38" fmla="*/ 1105 w 2059"/>
              <a:gd name="T39" fmla="*/ 0 h 2059"/>
              <a:gd name="T40" fmla="*/ 953 w 2059"/>
              <a:gd name="T41" fmla="*/ 0 h 2059"/>
              <a:gd name="T42" fmla="*/ 953 w 2059"/>
              <a:gd name="T43" fmla="*/ 312 h 2059"/>
              <a:gd name="T44" fmla="*/ 312 w 2059"/>
              <a:gd name="T45" fmla="*/ 953 h 2059"/>
              <a:gd name="T46" fmla="*/ 0 w 2059"/>
              <a:gd name="T47" fmla="*/ 953 h 2059"/>
              <a:gd name="T48" fmla="*/ 0 w 2059"/>
              <a:gd name="T49" fmla="*/ 1105 h 2059"/>
              <a:gd name="T50" fmla="*/ 312 w 2059"/>
              <a:gd name="T51" fmla="*/ 1105 h 2059"/>
              <a:gd name="T52" fmla="*/ 953 w 2059"/>
              <a:gd name="T53" fmla="*/ 1746 h 2059"/>
              <a:gd name="T54" fmla="*/ 953 w 2059"/>
              <a:gd name="T55" fmla="*/ 2058 h 2059"/>
              <a:gd name="T56" fmla="*/ 1105 w 2059"/>
              <a:gd name="T57" fmla="*/ 2058 h 2059"/>
              <a:gd name="T58" fmla="*/ 1105 w 2059"/>
              <a:gd name="T59" fmla="*/ 1746 h 2059"/>
              <a:gd name="T60" fmla="*/ 1746 w 2059"/>
              <a:gd name="T61" fmla="*/ 1105 h 2059"/>
              <a:gd name="T62" fmla="*/ 2058 w 2059"/>
              <a:gd name="T63" fmla="*/ 1105 h 2059"/>
              <a:gd name="T64" fmla="*/ 2058 w 2059"/>
              <a:gd name="T65" fmla="*/ 953 h 2059"/>
              <a:gd name="T66" fmla="*/ 1746 w 2059"/>
              <a:gd name="T67" fmla="*/ 953 h 2059"/>
              <a:gd name="T68" fmla="*/ 765 w 2059"/>
              <a:gd name="T69" fmla="*/ 1028 h 2059"/>
              <a:gd name="T70" fmla="*/ 1030 w 2059"/>
              <a:gd name="T71" fmla="*/ 1292 h 2059"/>
              <a:gd name="T72" fmla="*/ 1293 w 2059"/>
              <a:gd name="T73" fmla="*/ 1028 h 2059"/>
              <a:gd name="T74" fmla="*/ 1030 w 2059"/>
              <a:gd name="T75" fmla="*/ 765 h 2059"/>
              <a:gd name="T76" fmla="*/ 765 w 2059"/>
              <a:gd name="T77" fmla="*/ 1028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9" h="2059">
                <a:moveTo>
                  <a:pt x="1548" y="1105"/>
                </a:moveTo>
                <a:cubicBezTo>
                  <a:pt x="1514" y="1333"/>
                  <a:pt x="1333" y="1514"/>
                  <a:pt x="1105" y="1547"/>
                </a:cubicBezTo>
                <a:lnTo>
                  <a:pt x="1105" y="1413"/>
                </a:lnTo>
                <a:lnTo>
                  <a:pt x="953" y="1413"/>
                </a:lnTo>
                <a:lnTo>
                  <a:pt x="953" y="1547"/>
                </a:lnTo>
                <a:cubicBezTo>
                  <a:pt x="725" y="1514"/>
                  <a:pt x="544" y="1333"/>
                  <a:pt x="511" y="1105"/>
                </a:cubicBezTo>
                <a:lnTo>
                  <a:pt x="645" y="1105"/>
                </a:lnTo>
                <a:lnTo>
                  <a:pt x="645" y="953"/>
                </a:lnTo>
                <a:lnTo>
                  <a:pt x="511" y="953"/>
                </a:lnTo>
                <a:cubicBezTo>
                  <a:pt x="544" y="725"/>
                  <a:pt x="725" y="544"/>
                  <a:pt x="953" y="510"/>
                </a:cubicBezTo>
                <a:lnTo>
                  <a:pt x="953" y="645"/>
                </a:lnTo>
                <a:lnTo>
                  <a:pt x="1105" y="645"/>
                </a:lnTo>
                <a:lnTo>
                  <a:pt x="1105" y="510"/>
                </a:lnTo>
                <a:cubicBezTo>
                  <a:pt x="1333" y="544"/>
                  <a:pt x="1514" y="725"/>
                  <a:pt x="1548" y="953"/>
                </a:cubicBezTo>
                <a:lnTo>
                  <a:pt x="1413" y="953"/>
                </a:lnTo>
                <a:lnTo>
                  <a:pt x="1413" y="1105"/>
                </a:lnTo>
                <a:lnTo>
                  <a:pt x="1548" y="1105"/>
                </a:lnTo>
                <a:close/>
                <a:moveTo>
                  <a:pt x="1746" y="953"/>
                </a:moveTo>
                <a:cubicBezTo>
                  <a:pt x="1710" y="616"/>
                  <a:pt x="1442" y="348"/>
                  <a:pt x="1105" y="312"/>
                </a:cubicBezTo>
                <a:lnTo>
                  <a:pt x="1105" y="0"/>
                </a:lnTo>
                <a:lnTo>
                  <a:pt x="953" y="0"/>
                </a:lnTo>
                <a:lnTo>
                  <a:pt x="953" y="312"/>
                </a:lnTo>
                <a:cubicBezTo>
                  <a:pt x="616" y="348"/>
                  <a:pt x="348" y="616"/>
                  <a:pt x="312" y="953"/>
                </a:cubicBezTo>
                <a:lnTo>
                  <a:pt x="0" y="953"/>
                </a:lnTo>
                <a:lnTo>
                  <a:pt x="0" y="1105"/>
                </a:lnTo>
                <a:lnTo>
                  <a:pt x="312" y="1105"/>
                </a:lnTo>
                <a:cubicBezTo>
                  <a:pt x="348" y="1442"/>
                  <a:pt x="616" y="1710"/>
                  <a:pt x="953" y="1746"/>
                </a:cubicBezTo>
                <a:lnTo>
                  <a:pt x="953" y="2058"/>
                </a:lnTo>
                <a:lnTo>
                  <a:pt x="1105" y="2058"/>
                </a:lnTo>
                <a:lnTo>
                  <a:pt x="1105" y="1746"/>
                </a:lnTo>
                <a:cubicBezTo>
                  <a:pt x="1442" y="1710"/>
                  <a:pt x="1710" y="1442"/>
                  <a:pt x="1746" y="1105"/>
                </a:cubicBezTo>
                <a:lnTo>
                  <a:pt x="2058" y="1105"/>
                </a:lnTo>
                <a:lnTo>
                  <a:pt x="2058" y="953"/>
                </a:lnTo>
                <a:lnTo>
                  <a:pt x="1746" y="953"/>
                </a:lnTo>
                <a:close/>
                <a:moveTo>
                  <a:pt x="765" y="1028"/>
                </a:moveTo>
                <a:cubicBezTo>
                  <a:pt x="765" y="1174"/>
                  <a:pt x="884" y="1292"/>
                  <a:pt x="1030" y="1292"/>
                </a:cubicBezTo>
                <a:cubicBezTo>
                  <a:pt x="1174" y="1292"/>
                  <a:pt x="1293" y="1174"/>
                  <a:pt x="1293" y="1028"/>
                </a:cubicBezTo>
                <a:cubicBezTo>
                  <a:pt x="1293" y="884"/>
                  <a:pt x="1174" y="765"/>
                  <a:pt x="1030" y="765"/>
                </a:cubicBezTo>
                <a:cubicBezTo>
                  <a:pt x="884" y="765"/>
                  <a:pt x="765" y="884"/>
                  <a:pt x="765" y="102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7812245" y="2183611"/>
            <a:ext cx="659719" cy="659718"/>
          </a:xfrm>
          <a:custGeom>
            <a:avLst/>
            <a:gdLst>
              <a:gd name="T0" fmla="*/ 341 w 1525"/>
              <a:gd name="T1" fmla="*/ 960 h 1525"/>
              <a:gd name="T2" fmla="*/ 341 w 1525"/>
              <a:gd name="T3" fmla="*/ 342 h 1525"/>
              <a:gd name="T4" fmla="*/ 960 w 1525"/>
              <a:gd name="T5" fmla="*/ 342 h 1525"/>
              <a:gd name="T6" fmla="*/ 960 w 1525"/>
              <a:gd name="T7" fmla="*/ 960 h 1525"/>
              <a:gd name="T8" fmla="*/ 341 w 1525"/>
              <a:gd name="T9" fmla="*/ 960 h 1525"/>
              <a:gd name="T10" fmla="*/ 231 w 1525"/>
              <a:gd name="T11" fmla="*/ 232 h 1525"/>
              <a:gd name="T12" fmla="*/ 231 w 1525"/>
              <a:gd name="T13" fmla="*/ 1070 h 1525"/>
              <a:gd name="T14" fmla="*/ 958 w 1525"/>
              <a:gd name="T15" fmla="*/ 1158 h 1525"/>
              <a:gd name="T16" fmla="*/ 1287 w 1525"/>
              <a:gd name="T17" fmla="*/ 1486 h 1525"/>
              <a:gd name="T18" fmla="*/ 1424 w 1525"/>
              <a:gd name="T19" fmla="*/ 1486 h 1525"/>
              <a:gd name="T20" fmla="*/ 1486 w 1525"/>
              <a:gd name="T21" fmla="*/ 1424 h 1525"/>
              <a:gd name="T22" fmla="*/ 1486 w 1525"/>
              <a:gd name="T23" fmla="*/ 1287 h 1525"/>
              <a:gd name="T24" fmla="*/ 1157 w 1525"/>
              <a:gd name="T25" fmla="*/ 958 h 1525"/>
              <a:gd name="T26" fmla="*/ 1070 w 1525"/>
              <a:gd name="T27" fmla="*/ 232 h 1525"/>
              <a:gd name="T28" fmla="*/ 231 w 1525"/>
              <a:gd name="T29" fmla="*/ 23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25" h="1525">
                <a:moveTo>
                  <a:pt x="341" y="960"/>
                </a:moveTo>
                <a:cubicBezTo>
                  <a:pt x="170" y="789"/>
                  <a:pt x="170" y="513"/>
                  <a:pt x="341" y="342"/>
                </a:cubicBezTo>
                <a:cubicBezTo>
                  <a:pt x="511" y="171"/>
                  <a:pt x="790" y="171"/>
                  <a:pt x="960" y="342"/>
                </a:cubicBezTo>
                <a:cubicBezTo>
                  <a:pt x="1131" y="513"/>
                  <a:pt x="1130" y="789"/>
                  <a:pt x="960" y="960"/>
                </a:cubicBezTo>
                <a:cubicBezTo>
                  <a:pt x="789" y="1131"/>
                  <a:pt x="511" y="1131"/>
                  <a:pt x="341" y="960"/>
                </a:cubicBezTo>
                <a:close/>
                <a:moveTo>
                  <a:pt x="231" y="232"/>
                </a:moveTo>
                <a:cubicBezTo>
                  <a:pt x="0" y="463"/>
                  <a:pt x="0" y="839"/>
                  <a:pt x="231" y="1070"/>
                </a:cubicBezTo>
                <a:cubicBezTo>
                  <a:pt x="428" y="1267"/>
                  <a:pt x="731" y="1296"/>
                  <a:pt x="958" y="1158"/>
                </a:cubicBezTo>
                <a:lnTo>
                  <a:pt x="1287" y="1486"/>
                </a:lnTo>
                <a:cubicBezTo>
                  <a:pt x="1324" y="1524"/>
                  <a:pt x="1386" y="1524"/>
                  <a:pt x="1424" y="1486"/>
                </a:cubicBezTo>
                <a:lnTo>
                  <a:pt x="1486" y="1424"/>
                </a:lnTo>
                <a:cubicBezTo>
                  <a:pt x="1524" y="1387"/>
                  <a:pt x="1524" y="1325"/>
                  <a:pt x="1486" y="1287"/>
                </a:cubicBezTo>
                <a:lnTo>
                  <a:pt x="1157" y="958"/>
                </a:lnTo>
                <a:cubicBezTo>
                  <a:pt x="1296" y="731"/>
                  <a:pt x="1267" y="429"/>
                  <a:pt x="1070" y="232"/>
                </a:cubicBezTo>
                <a:cubicBezTo>
                  <a:pt x="838" y="0"/>
                  <a:pt x="463" y="0"/>
                  <a:pt x="231" y="2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6" name="Group 135"/>
          <p:cNvGrpSpPr/>
          <p:nvPr/>
        </p:nvGrpSpPr>
        <p:grpSpPr>
          <a:xfrm>
            <a:off x="9224995" y="2178769"/>
            <a:ext cx="679928" cy="656880"/>
            <a:chOff x="5902325" y="2352675"/>
            <a:chExt cx="561975" cy="542925"/>
          </a:xfrm>
          <a:solidFill>
            <a:srgbClr val="73C4C3"/>
          </a:solidFill>
        </p:grpSpPr>
        <p:sp>
          <p:nvSpPr>
            <p:cNvPr id="137" name="Freeform 1"/>
            <p:cNvSpPr>
              <a:spLocks noChangeArrowheads="1"/>
            </p:cNvSpPr>
            <p:nvPr/>
          </p:nvSpPr>
          <p:spPr bwMode="auto">
            <a:xfrm>
              <a:off x="5902325" y="2352675"/>
              <a:ext cx="180975" cy="290513"/>
            </a:xfrm>
            <a:custGeom>
              <a:avLst/>
              <a:gdLst>
                <a:gd name="T0" fmla="*/ 432 w 504"/>
                <a:gd name="T1" fmla="*/ 426 h 805"/>
                <a:gd name="T2" fmla="*/ 503 w 504"/>
                <a:gd name="T3" fmla="*/ 251 h 805"/>
                <a:gd name="T4" fmla="*/ 251 w 504"/>
                <a:gd name="T5" fmla="*/ 0 h 805"/>
                <a:gd name="T6" fmla="*/ 0 w 504"/>
                <a:gd name="T7" fmla="*/ 251 h 805"/>
                <a:gd name="T8" fmla="*/ 70 w 504"/>
                <a:gd name="T9" fmla="*/ 426 h 805"/>
                <a:gd name="T10" fmla="*/ 251 w 504"/>
                <a:gd name="T11" fmla="*/ 804 h 805"/>
                <a:gd name="T12" fmla="*/ 432 w 504"/>
                <a:gd name="T13" fmla="*/ 426 h 805"/>
                <a:gd name="T14" fmla="*/ 114 w 504"/>
                <a:gd name="T15" fmla="*/ 251 h 805"/>
                <a:gd name="T16" fmla="*/ 251 w 504"/>
                <a:gd name="T17" fmla="*/ 115 h 805"/>
                <a:gd name="T18" fmla="*/ 388 w 504"/>
                <a:gd name="T19" fmla="*/ 251 h 805"/>
                <a:gd name="T20" fmla="*/ 251 w 504"/>
                <a:gd name="T21" fmla="*/ 388 h 805"/>
                <a:gd name="T22" fmla="*/ 114 w 504"/>
                <a:gd name="T23" fmla="*/ 25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805">
                  <a:moveTo>
                    <a:pt x="432" y="426"/>
                  </a:moveTo>
                  <a:cubicBezTo>
                    <a:pt x="476" y="381"/>
                    <a:pt x="503" y="319"/>
                    <a:pt x="503" y="251"/>
                  </a:cubicBez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1"/>
                  </a:cubicBezTo>
                  <a:cubicBezTo>
                    <a:pt x="0" y="319"/>
                    <a:pt x="27" y="381"/>
                    <a:pt x="70" y="426"/>
                  </a:cubicBezTo>
                  <a:cubicBezTo>
                    <a:pt x="180" y="549"/>
                    <a:pt x="210" y="702"/>
                    <a:pt x="251" y="804"/>
                  </a:cubicBezTo>
                  <a:cubicBezTo>
                    <a:pt x="292" y="677"/>
                    <a:pt x="331" y="551"/>
                    <a:pt x="432" y="426"/>
                  </a:cubicBezTo>
                  <a:close/>
                  <a:moveTo>
                    <a:pt x="114" y="251"/>
                  </a:moveTo>
                  <a:cubicBezTo>
                    <a:pt x="114" y="176"/>
                    <a:pt x="176" y="115"/>
                    <a:pt x="251" y="115"/>
                  </a:cubicBezTo>
                  <a:cubicBezTo>
                    <a:pt x="327" y="115"/>
                    <a:pt x="388" y="175"/>
                    <a:pt x="388" y="251"/>
                  </a:cubicBezTo>
                  <a:cubicBezTo>
                    <a:pt x="388" y="326"/>
                    <a:pt x="327" y="388"/>
                    <a:pt x="251" y="388"/>
                  </a:cubicBezTo>
                  <a:cubicBezTo>
                    <a:pt x="176" y="388"/>
                    <a:pt x="114" y="327"/>
                    <a:pt x="114" y="25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2"/>
            <p:cNvSpPr>
              <a:spLocks noChangeArrowheads="1"/>
            </p:cNvSpPr>
            <p:nvPr/>
          </p:nvSpPr>
          <p:spPr bwMode="auto">
            <a:xfrm>
              <a:off x="6172200" y="2424113"/>
              <a:ext cx="292100" cy="468312"/>
            </a:xfrm>
            <a:custGeom>
              <a:avLst/>
              <a:gdLst>
                <a:gd name="T0" fmla="*/ 405 w 813"/>
                <a:gd name="T1" fmla="*/ 0 h 1301"/>
                <a:gd name="T2" fmla="*/ 0 w 813"/>
                <a:gd name="T3" fmla="*/ 406 h 1301"/>
                <a:gd name="T4" fmla="*/ 113 w 813"/>
                <a:gd name="T5" fmla="*/ 687 h 1301"/>
                <a:gd name="T6" fmla="*/ 405 w 813"/>
                <a:gd name="T7" fmla="*/ 1300 h 1301"/>
                <a:gd name="T8" fmla="*/ 698 w 813"/>
                <a:gd name="T9" fmla="*/ 687 h 1301"/>
                <a:gd name="T10" fmla="*/ 812 w 813"/>
                <a:gd name="T11" fmla="*/ 406 h 1301"/>
                <a:gd name="T12" fmla="*/ 405 w 813"/>
                <a:gd name="T13" fmla="*/ 0 h 1301"/>
                <a:gd name="T14" fmla="*/ 405 w 813"/>
                <a:gd name="T15" fmla="*/ 626 h 1301"/>
                <a:gd name="T16" fmla="*/ 184 w 813"/>
                <a:gd name="T17" fmla="*/ 406 h 1301"/>
                <a:gd name="T18" fmla="*/ 405 w 813"/>
                <a:gd name="T19" fmla="*/ 185 h 1301"/>
                <a:gd name="T20" fmla="*/ 627 w 813"/>
                <a:gd name="T21" fmla="*/ 406 h 1301"/>
                <a:gd name="T22" fmla="*/ 405 w 813"/>
                <a:gd name="T23" fmla="*/ 626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1301">
                  <a:moveTo>
                    <a:pt x="405" y="0"/>
                  </a:moveTo>
                  <a:cubicBezTo>
                    <a:pt x="181" y="0"/>
                    <a:pt x="0" y="182"/>
                    <a:pt x="0" y="406"/>
                  </a:cubicBezTo>
                  <a:cubicBezTo>
                    <a:pt x="0" y="516"/>
                    <a:pt x="42" y="614"/>
                    <a:pt x="113" y="687"/>
                  </a:cubicBezTo>
                  <a:cubicBezTo>
                    <a:pt x="290" y="886"/>
                    <a:pt x="339" y="1133"/>
                    <a:pt x="405" y="1300"/>
                  </a:cubicBezTo>
                  <a:cubicBezTo>
                    <a:pt x="472" y="1093"/>
                    <a:pt x="535" y="889"/>
                    <a:pt x="698" y="687"/>
                  </a:cubicBezTo>
                  <a:cubicBezTo>
                    <a:pt x="768" y="614"/>
                    <a:pt x="812" y="516"/>
                    <a:pt x="812" y="406"/>
                  </a:cubicBezTo>
                  <a:cubicBezTo>
                    <a:pt x="812" y="182"/>
                    <a:pt x="630" y="0"/>
                    <a:pt x="405" y="0"/>
                  </a:cubicBezTo>
                  <a:close/>
                  <a:moveTo>
                    <a:pt x="405" y="626"/>
                  </a:moveTo>
                  <a:cubicBezTo>
                    <a:pt x="283" y="626"/>
                    <a:pt x="184" y="528"/>
                    <a:pt x="184" y="406"/>
                  </a:cubicBezTo>
                  <a:cubicBezTo>
                    <a:pt x="184" y="284"/>
                    <a:pt x="283" y="185"/>
                    <a:pt x="405" y="185"/>
                  </a:cubicBezTo>
                  <a:cubicBezTo>
                    <a:pt x="528" y="185"/>
                    <a:pt x="627" y="284"/>
                    <a:pt x="627" y="406"/>
                  </a:cubicBezTo>
                  <a:cubicBezTo>
                    <a:pt x="627" y="528"/>
                    <a:pt x="528" y="626"/>
                    <a:pt x="405" y="6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3"/>
            <p:cNvSpPr>
              <a:spLocks noChangeArrowheads="1"/>
            </p:cNvSpPr>
            <p:nvPr/>
          </p:nvSpPr>
          <p:spPr bwMode="auto">
            <a:xfrm>
              <a:off x="5992813" y="2635250"/>
              <a:ext cx="304800" cy="260350"/>
            </a:xfrm>
            <a:custGeom>
              <a:avLst/>
              <a:gdLst>
                <a:gd name="T0" fmla="*/ 298 w 847"/>
                <a:gd name="T1" fmla="*/ 276 h 725"/>
                <a:gd name="T2" fmla="*/ 437 w 847"/>
                <a:gd name="T3" fmla="*/ 123 h 725"/>
                <a:gd name="T4" fmla="*/ 21 w 847"/>
                <a:gd name="T5" fmla="*/ 10 h 725"/>
                <a:gd name="T6" fmla="*/ 284 w 847"/>
                <a:gd name="T7" fmla="*/ 82 h 725"/>
                <a:gd name="T8" fmla="*/ 224 w 847"/>
                <a:gd name="T9" fmla="*/ 197 h 725"/>
                <a:gd name="T10" fmla="*/ 0 w 847"/>
                <a:gd name="T11" fmla="*/ 415 h 725"/>
                <a:gd name="T12" fmla="*/ 0 w 847"/>
                <a:gd name="T13" fmla="*/ 428 h 725"/>
                <a:gd name="T14" fmla="*/ 240 w 847"/>
                <a:gd name="T15" fmla="*/ 669 h 725"/>
                <a:gd name="T16" fmla="*/ 846 w 847"/>
                <a:gd name="T17" fmla="*/ 714 h 725"/>
                <a:gd name="T18" fmla="*/ 763 w 847"/>
                <a:gd name="T19" fmla="*/ 447 h 725"/>
                <a:gd name="T20" fmla="*/ 298 w 847"/>
                <a:gd name="T21" fmla="*/ 27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725">
                  <a:moveTo>
                    <a:pt x="298" y="276"/>
                  </a:moveTo>
                  <a:cubicBezTo>
                    <a:pt x="362" y="232"/>
                    <a:pt x="443" y="185"/>
                    <a:pt x="437" y="123"/>
                  </a:cubicBezTo>
                  <a:cubicBezTo>
                    <a:pt x="367" y="0"/>
                    <a:pt x="112" y="3"/>
                    <a:pt x="21" y="10"/>
                  </a:cubicBezTo>
                  <a:cubicBezTo>
                    <a:pt x="70" y="31"/>
                    <a:pt x="204" y="34"/>
                    <a:pt x="284" y="82"/>
                  </a:cubicBezTo>
                  <a:cubicBezTo>
                    <a:pt x="340" y="116"/>
                    <a:pt x="349" y="156"/>
                    <a:pt x="224" y="197"/>
                  </a:cubicBezTo>
                  <a:cubicBezTo>
                    <a:pt x="122" y="248"/>
                    <a:pt x="3" y="307"/>
                    <a:pt x="0" y="415"/>
                  </a:cubicBezTo>
                  <a:cubicBezTo>
                    <a:pt x="0" y="420"/>
                    <a:pt x="0" y="424"/>
                    <a:pt x="0" y="428"/>
                  </a:cubicBezTo>
                  <a:cubicBezTo>
                    <a:pt x="5" y="540"/>
                    <a:pt x="95" y="627"/>
                    <a:pt x="240" y="669"/>
                  </a:cubicBezTo>
                  <a:cubicBezTo>
                    <a:pt x="369" y="706"/>
                    <a:pt x="704" y="724"/>
                    <a:pt x="846" y="714"/>
                  </a:cubicBezTo>
                  <a:lnTo>
                    <a:pt x="763" y="447"/>
                  </a:lnTo>
                  <a:cubicBezTo>
                    <a:pt x="610" y="460"/>
                    <a:pt x="8" y="473"/>
                    <a:pt x="298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374371" y="5472805"/>
            <a:ext cx="435160" cy="746226"/>
            <a:chOff x="6923088" y="3278188"/>
            <a:chExt cx="417512" cy="715962"/>
          </a:xfrm>
          <a:solidFill>
            <a:srgbClr val="73C4C3"/>
          </a:solidFill>
        </p:grpSpPr>
        <p:sp>
          <p:nvSpPr>
            <p:cNvPr id="141" name="Freeform 3"/>
            <p:cNvSpPr>
              <a:spLocks noChangeArrowheads="1"/>
            </p:cNvSpPr>
            <p:nvPr/>
          </p:nvSpPr>
          <p:spPr bwMode="auto">
            <a:xfrm>
              <a:off x="6923088" y="3278188"/>
              <a:ext cx="417512" cy="715962"/>
            </a:xfrm>
            <a:custGeom>
              <a:avLst/>
              <a:gdLst>
                <a:gd name="T0" fmla="*/ 626 w 1161"/>
                <a:gd name="T1" fmla="*/ 925 h 1989"/>
                <a:gd name="T2" fmla="*/ 166 w 1161"/>
                <a:gd name="T3" fmla="*/ 249 h 1989"/>
                <a:gd name="T4" fmla="*/ 166 w 1161"/>
                <a:gd name="T5" fmla="*/ 83 h 1989"/>
                <a:gd name="T6" fmla="*/ 83 w 1161"/>
                <a:gd name="T7" fmla="*/ 0 h 1989"/>
                <a:gd name="T8" fmla="*/ 0 w 1161"/>
                <a:gd name="T9" fmla="*/ 83 h 1989"/>
                <a:gd name="T10" fmla="*/ 0 w 1161"/>
                <a:gd name="T11" fmla="*/ 249 h 1989"/>
                <a:gd name="T12" fmla="*/ 534 w 1161"/>
                <a:gd name="T13" fmla="*/ 1062 h 1989"/>
                <a:gd name="T14" fmla="*/ 995 w 1161"/>
                <a:gd name="T15" fmla="*/ 1739 h 1989"/>
                <a:gd name="T16" fmla="*/ 995 w 1161"/>
                <a:gd name="T17" fmla="*/ 1905 h 1989"/>
                <a:gd name="T18" fmla="*/ 1077 w 1161"/>
                <a:gd name="T19" fmla="*/ 1988 h 1989"/>
                <a:gd name="T20" fmla="*/ 1160 w 1161"/>
                <a:gd name="T21" fmla="*/ 1905 h 1989"/>
                <a:gd name="T22" fmla="*/ 1160 w 1161"/>
                <a:gd name="T23" fmla="*/ 1739 h 1989"/>
                <a:gd name="T24" fmla="*/ 626 w 1161"/>
                <a:gd name="T25" fmla="*/ 925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989">
                  <a:moveTo>
                    <a:pt x="626" y="925"/>
                  </a:moveTo>
                  <a:cubicBezTo>
                    <a:pt x="176" y="625"/>
                    <a:pt x="166" y="263"/>
                    <a:pt x="166" y="249"/>
                  </a:cubicBezTo>
                  <a:lnTo>
                    <a:pt x="166" y="83"/>
                  </a:lnTo>
                  <a:cubicBezTo>
                    <a:pt x="166" y="37"/>
                    <a:pt x="129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49"/>
                  </a:lnTo>
                  <a:cubicBezTo>
                    <a:pt x="0" y="267"/>
                    <a:pt x="6" y="711"/>
                    <a:pt x="534" y="1062"/>
                  </a:cubicBezTo>
                  <a:cubicBezTo>
                    <a:pt x="985" y="1363"/>
                    <a:pt x="994" y="1724"/>
                    <a:pt x="995" y="1739"/>
                  </a:cubicBezTo>
                  <a:lnTo>
                    <a:pt x="995" y="1905"/>
                  </a:lnTo>
                  <a:cubicBezTo>
                    <a:pt x="995" y="1951"/>
                    <a:pt x="1032" y="1988"/>
                    <a:pt x="1077" y="1988"/>
                  </a:cubicBezTo>
                  <a:cubicBezTo>
                    <a:pt x="1123" y="1988"/>
                    <a:pt x="1160" y="1951"/>
                    <a:pt x="1160" y="1905"/>
                  </a:cubicBezTo>
                  <a:lnTo>
                    <a:pt x="1160" y="1739"/>
                  </a:lnTo>
                  <a:cubicBezTo>
                    <a:pt x="1160" y="1720"/>
                    <a:pt x="1154" y="1276"/>
                    <a:pt x="626" y="9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4"/>
            <p:cNvSpPr>
              <a:spLocks noChangeArrowheads="1"/>
            </p:cNvSpPr>
            <p:nvPr/>
          </p:nvSpPr>
          <p:spPr bwMode="auto">
            <a:xfrm>
              <a:off x="7010400" y="3292475"/>
              <a:ext cx="242888" cy="30163"/>
            </a:xfrm>
            <a:custGeom>
              <a:avLst/>
              <a:gdLst>
                <a:gd name="T0" fmla="*/ 6 w 676"/>
                <a:gd name="T1" fmla="*/ 83 h 84"/>
                <a:gd name="T2" fmla="*/ 669 w 676"/>
                <a:gd name="T3" fmla="*/ 83 h 84"/>
                <a:gd name="T4" fmla="*/ 669 w 676"/>
                <a:gd name="T5" fmla="*/ 42 h 84"/>
                <a:gd name="T6" fmla="*/ 675 w 676"/>
                <a:gd name="T7" fmla="*/ 0 h 84"/>
                <a:gd name="T8" fmla="*/ 0 w 676"/>
                <a:gd name="T9" fmla="*/ 0 h 84"/>
                <a:gd name="T10" fmla="*/ 6 w 676"/>
                <a:gd name="T11" fmla="*/ 42 h 84"/>
                <a:gd name="T12" fmla="*/ 6 w 676"/>
                <a:gd name="T1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" y="83"/>
                  </a:moveTo>
                  <a:lnTo>
                    <a:pt x="669" y="83"/>
                  </a:lnTo>
                  <a:lnTo>
                    <a:pt x="669" y="42"/>
                  </a:lnTo>
                  <a:cubicBezTo>
                    <a:pt x="669" y="27"/>
                    <a:pt x="671" y="14"/>
                    <a:pt x="675" y="0"/>
                  </a:cubicBezTo>
                  <a:lnTo>
                    <a:pt x="0" y="0"/>
                  </a:lnTo>
                  <a:cubicBezTo>
                    <a:pt x="3" y="14"/>
                    <a:pt x="6" y="27"/>
                    <a:pt x="6" y="42"/>
                  </a:cubicBezTo>
                  <a:lnTo>
                    <a:pt x="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5"/>
            <p:cNvSpPr>
              <a:spLocks noChangeArrowheads="1"/>
            </p:cNvSpPr>
            <p:nvPr/>
          </p:nvSpPr>
          <p:spPr bwMode="auto">
            <a:xfrm>
              <a:off x="7011988" y="3352800"/>
              <a:ext cx="239712" cy="30163"/>
            </a:xfrm>
            <a:custGeom>
              <a:avLst/>
              <a:gdLst>
                <a:gd name="T0" fmla="*/ 663 w 664"/>
                <a:gd name="T1" fmla="*/ 40 h 84"/>
                <a:gd name="T2" fmla="*/ 663 w 664"/>
                <a:gd name="T3" fmla="*/ 0 h 84"/>
                <a:gd name="T4" fmla="*/ 0 w 664"/>
                <a:gd name="T5" fmla="*/ 0 h 84"/>
                <a:gd name="T6" fmla="*/ 0 w 664"/>
                <a:gd name="T7" fmla="*/ 42 h 84"/>
                <a:gd name="T8" fmla="*/ 5 w 664"/>
                <a:gd name="T9" fmla="*/ 83 h 84"/>
                <a:gd name="T10" fmla="*/ 658 w 664"/>
                <a:gd name="T11" fmla="*/ 83 h 84"/>
                <a:gd name="T12" fmla="*/ 663 w 664"/>
                <a:gd name="T1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663" y="40"/>
                  </a:moveTo>
                  <a:lnTo>
                    <a:pt x="663" y="0"/>
                  </a:lnTo>
                  <a:lnTo>
                    <a:pt x="0" y="0"/>
                  </a:lnTo>
                  <a:lnTo>
                    <a:pt x="0" y="42"/>
                  </a:lnTo>
                  <a:cubicBezTo>
                    <a:pt x="0" y="44"/>
                    <a:pt x="1" y="59"/>
                    <a:pt x="5" y="83"/>
                  </a:cubicBezTo>
                  <a:lnTo>
                    <a:pt x="658" y="83"/>
                  </a:lnTo>
                  <a:cubicBezTo>
                    <a:pt x="662" y="58"/>
                    <a:pt x="663" y="43"/>
                    <a:pt x="663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6"/>
            <p:cNvSpPr>
              <a:spLocks noChangeArrowheads="1"/>
            </p:cNvSpPr>
            <p:nvPr/>
          </p:nvSpPr>
          <p:spPr bwMode="auto">
            <a:xfrm>
              <a:off x="7021513" y="3411538"/>
              <a:ext cx="220662" cy="30162"/>
            </a:xfrm>
            <a:custGeom>
              <a:avLst/>
              <a:gdLst>
                <a:gd name="T0" fmla="*/ 579 w 613"/>
                <a:gd name="T1" fmla="*/ 83 h 84"/>
                <a:gd name="T2" fmla="*/ 612 w 613"/>
                <a:gd name="T3" fmla="*/ 0 h 84"/>
                <a:gd name="T4" fmla="*/ 0 w 613"/>
                <a:gd name="T5" fmla="*/ 0 h 84"/>
                <a:gd name="T6" fmla="*/ 33 w 613"/>
                <a:gd name="T7" fmla="*/ 83 h 84"/>
                <a:gd name="T8" fmla="*/ 579 w 613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579" y="83"/>
                  </a:moveTo>
                  <a:cubicBezTo>
                    <a:pt x="593" y="53"/>
                    <a:pt x="604" y="25"/>
                    <a:pt x="612" y="0"/>
                  </a:cubicBezTo>
                  <a:lnTo>
                    <a:pt x="0" y="0"/>
                  </a:lnTo>
                  <a:cubicBezTo>
                    <a:pt x="8" y="25"/>
                    <a:pt x="19" y="53"/>
                    <a:pt x="33" y="83"/>
                  </a:cubicBezTo>
                  <a:lnTo>
                    <a:pt x="579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7"/>
            <p:cNvSpPr>
              <a:spLocks noChangeArrowheads="1"/>
            </p:cNvSpPr>
            <p:nvPr/>
          </p:nvSpPr>
          <p:spPr bwMode="auto">
            <a:xfrm>
              <a:off x="7050088" y="3471863"/>
              <a:ext cx="163512" cy="30162"/>
            </a:xfrm>
            <a:custGeom>
              <a:avLst/>
              <a:gdLst>
                <a:gd name="T0" fmla="*/ 395 w 456"/>
                <a:gd name="T1" fmla="*/ 82 h 83"/>
                <a:gd name="T2" fmla="*/ 455 w 456"/>
                <a:gd name="T3" fmla="*/ 0 h 83"/>
                <a:gd name="T4" fmla="*/ 0 w 456"/>
                <a:gd name="T5" fmla="*/ 0 h 83"/>
                <a:gd name="T6" fmla="*/ 59 w 456"/>
                <a:gd name="T7" fmla="*/ 82 h 83"/>
                <a:gd name="T8" fmla="*/ 395 w 456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3">
                  <a:moveTo>
                    <a:pt x="395" y="82"/>
                  </a:moveTo>
                  <a:cubicBezTo>
                    <a:pt x="418" y="54"/>
                    <a:pt x="438" y="26"/>
                    <a:pt x="455" y="0"/>
                  </a:cubicBezTo>
                  <a:lnTo>
                    <a:pt x="0" y="0"/>
                  </a:lnTo>
                  <a:cubicBezTo>
                    <a:pt x="17" y="26"/>
                    <a:pt x="36" y="54"/>
                    <a:pt x="59" y="82"/>
                  </a:cubicBezTo>
                  <a:lnTo>
                    <a:pt x="395" y="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8"/>
            <p:cNvSpPr>
              <a:spLocks noChangeArrowheads="1"/>
            </p:cNvSpPr>
            <p:nvPr/>
          </p:nvSpPr>
          <p:spPr bwMode="auto">
            <a:xfrm>
              <a:off x="7097713" y="3530600"/>
              <a:ext cx="68262" cy="30163"/>
            </a:xfrm>
            <a:custGeom>
              <a:avLst/>
              <a:gdLst>
                <a:gd name="T0" fmla="*/ 96 w 189"/>
                <a:gd name="T1" fmla="*/ 83 h 84"/>
                <a:gd name="T2" fmla="*/ 188 w 189"/>
                <a:gd name="T3" fmla="*/ 0 h 84"/>
                <a:gd name="T4" fmla="*/ 0 w 189"/>
                <a:gd name="T5" fmla="*/ 0 h 84"/>
                <a:gd name="T6" fmla="*/ 92 w 189"/>
                <a:gd name="T7" fmla="*/ 83 h 84"/>
                <a:gd name="T8" fmla="*/ 96 w 189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6" y="83"/>
                  </a:moveTo>
                  <a:cubicBezTo>
                    <a:pt x="130" y="56"/>
                    <a:pt x="161" y="28"/>
                    <a:pt x="188" y="0"/>
                  </a:cubicBezTo>
                  <a:lnTo>
                    <a:pt x="0" y="0"/>
                  </a:lnTo>
                  <a:cubicBezTo>
                    <a:pt x="28" y="28"/>
                    <a:pt x="58" y="56"/>
                    <a:pt x="92" y="83"/>
                  </a:cubicBezTo>
                  <a:lnTo>
                    <a:pt x="9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9"/>
            <p:cNvSpPr>
              <a:spLocks noChangeArrowheads="1"/>
            </p:cNvSpPr>
            <p:nvPr/>
          </p:nvSpPr>
          <p:spPr bwMode="auto">
            <a:xfrm>
              <a:off x="7097713" y="3709988"/>
              <a:ext cx="68262" cy="30162"/>
            </a:xfrm>
            <a:custGeom>
              <a:avLst/>
              <a:gdLst>
                <a:gd name="T0" fmla="*/ 93 w 189"/>
                <a:gd name="T1" fmla="*/ 0 h 84"/>
                <a:gd name="T2" fmla="*/ 0 w 189"/>
                <a:gd name="T3" fmla="*/ 83 h 84"/>
                <a:gd name="T4" fmla="*/ 188 w 189"/>
                <a:gd name="T5" fmla="*/ 83 h 84"/>
                <a:gd name="T6" fmla="*/ 96 w 189"/>
                <a:gd name="T7" fmla="*/ 0 h 84"/>
                <a:gd name="T8" fmla="*/ 93 w 189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3" y="0"/>
                  </a:moveTo>
                  <a:cubicBezTo>
                    <a:pt x="58" y="28"/>
                    <a:pt x="28" y="56"/>
                    <a:pt x="0" y="83"/>
                  </a:cubicBezTo>
                  <a:lnTo>
                    <a:pt x="188" y="83"/>
                  </a:lnTo>
                  <a:cubicBezTo>
                    <a:pt x="161" y="56"/>
                    <a:pt x="130" y="28"/>
                    <a:pt x="96" y="0"/>
                  </a:cubicBezTo>
                  <a:lnTo>
                    <a:pt x="9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10"/>
            <p:cNvSpPr>
              <a:spLocks noChangeArrowheads="1"/>
            </p:cNvSpPr>
            <p:nvPr/>
          </p:nvSpPr>
          <p:spPr bwMode="auto">
            <a:xfrm>
              <a:off x="7050088" y="3770313"/>
              <a:ext cx="163512" cy="30162"/>
            </a:xfrm>
            <a:custGeom>
              <a:avLst/>
              <a:gdLst>
                <a:gd name="T0" fmla="*/ 59 w 456"/>
                <a:gd name="T1" fmla="*/ 0 h 84"/>
                <a:gd name="T2" fmla="*/ 0 w 456"/>
                <a:gd name="T3" fmla="*/ 83 h 84"/>
                <a:gd name="T4" fmla="*/ 455 w 456"/>
                <a:gd name="T5" fmla="*/ 83 h 84"/>
                <a:gd name="T6" fmla="*/ 396 w 456"/>
                <a:gd name="T7" fmla="*/ 0 h 84"/>
                <a:gd name="T8" fmla="*/ 59 w 45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4">
                  <a:moveTo>
                    <a:pt x="59" y="0"/>
                  </a:moveTo>
                  <a:cubicBezTo>
                    <a:pt x="36" y="28"/>
                    <a:pt x="17" y="56"/>
                    <a:pt x="0" y="83"/>
                  </a:cubicBezTo>
                  <a:lnTo>
                    <a:pt x="455" y="83"/>
                  </a:lnTo>
                  <a:cubicBezTo>
                    <a:pt x="438" y="56"/>
                    <a:pt x="418" y="28"/>
                    <a:pt x="396" y="0"/>
                  </a:cubicBez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1"/>
            <p:cNvSpPr>
              <a:spLocks noChangeArrowheads="1"/>
            </p:cNvSpPr>
            <p:nvPr/>
          </p:nvSpPr>
          <p:spPr bwMode="auto">
            <a:xfrm>
              <a:off x="7021513" y="3829050"/>
              <a:ext cx="220662" cy="30163"/>
            </a:xfrm>
            <a:custGeom>
              <a:avLst/>
              <a:gdLst>
                <a:gd name="T0" fmla="*/ 33 w 613"/>
                <a:gd name="T1" fmla="*/ 0 h 84"/>
                <a:gd name="T2" fmla="*/ 0 w 613"/>
                <a:gd name="T3" fmla="*/ 83 h 84"/>
                <a:gd name="T4" fmla="*/ 612 w 613"/>
                <a:gd name="T5" fmla="*/ 83 h 84"/>
                <a:gd name="T6" fmla="*/ 579 w 613"/>
                <a:gd name="T7" fmla="*/ 0 h 84"/>
                <a:gd name="T8" fmla="*/ 33 w 61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33" y="0"/>
                  </a:moveTo>
                  <a:cubicBezTo>
                    <a:pt x="19" y="30"/>
                    <a:pt x="8" y="58"/>
                    <a:pt x="0" y="83"/>
                  </a:cubicBezTo>
                  <a:lnTo>
                    <a:pt x="612" y="83"/>
                  </a:lnTo>
                  <a:cubicBezTo>
                    <a:pt x="604" y="58"/>
                    <a:pt x="593" y="30"/>
                    <a:pt x="579" y="0"/>
                  </a:cubicBezTo>
                  <a:lnTo>
                    <a:pt x="3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2"/>
            <p:cNvSpPr>
              <a:spLocks noChangeArrowheads="1"/>
            </p:cNvSpPr>
            <p:nvPr/>
          </p:nvSpPr>
          <p:spPr bwMode="auto">
            <a:xfrm>
              <a:off x="7011988" y="3889375"/>
              <a:ext cx="239712" cy="30163"/>
            </a:xfrm>
            <a:custGeom>
              <a:avLst/>
              <a:gdLst>
                <a:gd name="T0" fmla="*/ 0 w 664"/>
                <a:gd name="T1" fmla="*/ 43 h 84"/>
                <a:gd name="T2" fmla="*/ 0 w 664"/>
                <a:gd name="T3" fmla="*/ 83 h 84"/>
                <a:gd name="T4" fmla="*/ 663 w 664"/>
                <a:gd name="T5" fmla="*/ 83 h 84"/>
                <a:gd name="T6" fmla="*/ 663 w 664"/>
                <a:gd name="T7" fmla="*/ 41 h 84"/>
                <a:gd name="T8" fmla="*/ 658 w 664"/>
                <a:gd name="T9" fmla="*/ 0 h 84"/>
                <a:gd name="T10" fmla="*/ 5 w 664"/>
                <a:gd name="T11" fmla="*/ 0 h 84"/>
                <a:gd name="T12" fmla="*/ 0 w 664"/>
                <a:gd name="T13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0" y="43"/>
                  </a:moveTo>
                  <a:lnTo>
                    <a:pt x="0" y="83"/>
                  </a:lnTo>
                  <a:lnTo>
                    <a:pt x="663" y="83"/>
                  </a:lnTo>
                  <a:lnTo>
                    <a:pt x="663" y="41"/>
                  </a:lnTo>
                  <a:cubicBezTo>
                    <a:pt x="663" y="39"/>
                    <a:pt x="662" y="23"/>
                    <a:pt x="658" y="0"/>
                  </a:cubicBezTo>
                  <a:lnTo>
                    <a:pt x="5" y="0"/>
                  </a:lnTo>
                  <a:cubicBezTo>
                    <a:pt x="1" y="24"/>
                    <a:pt x="0" y="40"/>
                    <a:pt x="0" y="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3"/>
            <p:cNvSpPr>
              <a:spLocks noChangeArrowheads="1"/>
            </p:cNvSpPr>
            <p:nvPr/>
          </p:nvSpPr>
          <p:spPr bwMode="auto">
            <a:xfrm>
              <a:off x="7010400" y="3948113"/>
              <a:ext cx="242888" cy="30162"/>
            </a:xfrm>
            <a:custGeom>
              <a:avLst/>
              <a:gdLst>
                <a:gd name="T0" fmla="*/ 669 w 676"/>
                <a:gd name="T1" fmla="*/ 0 h 84"/>
                <a:gd name="T2" fmla="*/ 6 w 676"/>
                <a:gd name="T3" fmla="*/ 0 h 84"/>
                <a:gd name="T4" fmla="*/ 6 w 676"/>
                <a:gd name="T5" fmla="*/ 42 h 84"/>
                <a:gd name="T6" fmla="*/ 0 w 676"/>
                <a:gd name="T7" fmla="*/ 83 h 84"/>
                <a:gd name="T8" fmla="*/ 675 w 676"/>
                <a:gd name="T9" fmla="*/ 83 h 84"/>
                <a:gd name="T10" fmla="*/ 669 w 676"/>
                <a:gd name="T11" fmla="*/ 42 h 84"/>
                <a:gd name="T12" fmla="*/ 669 w 67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69" y="0"/>
                  </a:moveTo>
                  <a:lnTo>
                    <a:pt x="6" y="0"/>
                  </a:lnTo>
                  <a:lnTo>
                    <a:pt x="6" y="42"/>
                  </a:lnTo>
                  <a:cubicBezTo>
                    <a:pt x="6" y="56"/>
                    <a:pt x="3" y="70"/>
                    <a:pt x="0" y="83"/>
                  </a:cubicBezTo>
                  <a:lnTo>
                    <a:pt x="675" y="83"/>
                  </a:lnTo>
                  <a:cubicBezTo>
                    <a:pt x="671" y="70"/>
                    <a:pt x="669" y="56"/>
                    <a:pt x="669" y="42"/>
                  </a:cubicBezTo>
                  <a:lnTo>
                    <a:pt x="6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14"/>
            <p:cNvSpPr>
              <a:spLocks noChangeArrowheads="1"/>
            </p:cNvSpPr>
            <p:nvPr/>
          </p:nvSpPr>
          <p:spPr bwMode="auto">
            <a:xfrm>
              <a:off x="7156450" y="3278188"/>
              <a:ext cx="184150" cy="338137"/>
            </a:xfrm>
            <a:custGeom>
              <a:avLst/>
              <a:gdLst>
                <a:gd name="T0" fmla="*/ 0 w 512"/>
                <a:gd name="T1" fmla="*/ 840 h 941"/>
                <a:gd name="T2" fmla="*/ 23 w 512"/>
                <a:gd name="T3" fmla="*/ 856 h 941"/>
                <a:gd name="T4" fmla="*/ 137 w 512"/>
                <a:gd name="T5" fmla="*/ 940 h 941"/>
                <a:gd name="T6" fmla="*/ 511 w 512"/>
                <a:gd name="T7" fmla="*/ 249 h 941"/>
                <a:gd name="T8" fmla="*/ 511 w 512"/>
                <a:gd name="T9" fmla="*/ 83 h 941"/>
                <a:gd name="T10" fmla="*/ 428 w 512"/>
                <a:gd name="T11" fmla="*/ 0 h 941"/>
                <a:gd name="T12" fmla="*/ 346 w 512"/>
                <a:gd name="T13" fmla="*/ 83 h 941"/>
                <a:gd name="T14" fmla="*/ 346 w 512"/>
                <a:gd name="T15" fmla="*/ 248 h 941"/>
                <a:gd name="T16" fmla="*/ 0 w 512"/>
                <a:gd name="T17" fmla="*/ 84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941">
                  <a:moveTo>
                    <a:pt x="0" y="840"/>
                  </a:moveTo>
                  <a:cubicBezTo>
                    <a:pt x="8" y="845"/>
                    <a:pt x="15" y="851"/>
                    <a:pt x="23" y="856"/>
                  </a:cubicBezTo>
                  <a:cubicBezTo>
                    <a:pt x="64" y="884"/>
                    <a:pt x="102" y="912"/>
                    <a:pt x="137" y="940"/>
                  </a:cubicBezTo>
                  <a:cubicBezTo>
                    <a:pt x="506" y="616"/>
                    <a:pt x="511" y="265"/>
                    <a:pt x="511" y="249"/>
                  </a:cubicBezTo>
                  <a:lnTo>
                    <a:pt x="511" y="83"/>
                  </a:lnTo>
                  <a:cubicBezTo>
                    <a:pt x="511" y="37"/>
                    <a:pt x="474" y="0"/>
                    <a:pt x="428" y="0"/>
                  </a:cubicBezTo>
                  <a:cubicBezTo>
                    <a:pt x="383" y="0"/>
                    <a:pt x="346" y="37"/>
                    <a:pt x="346" y="83"/>
                  </a:cubicBezTo>
                  <a:lnTo>
                    <a:pt x="346" y="248"/>
                  </a:lnTo>
                  <a:cubicBezTo>
                    <a:pt x="345" y="262"/>
                    <a:pt x="336" y="560"/>
                    <a:pt x="0" y="8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15"/>
            <p:cNvSpPr>
              <a:spLocks noChangeArrowheads="1"/>
            </p:cNvSpPr>
            <p:nvPr/>
          </p:nvSpPr>
          <p:spPr bwMode="auto">
            <a:xfrm>
              <a:off x="6923088" y="3654425"/>
              <a:ext cx="184150" cy="339725"/>
            </a:xfrm>
            <a:custGeom>
              <a:avLst/>
              <a:gdLst>
                <a:gd name="T0" fmla="*/ 512 w 513"/>
                <a:gd name="T1" fmla="*/ 101 h 942"/>
                <a:gd name="T2" fmla="*/ 488 w 513"/>
                <a:gd name="T3" fmla="*/ 84 h 942"/>
                <a:gd name="T4" fmla="*/ 374 w 513"/>
                <a:gd name="T5" fmla="*/ 0 h 942"/>
                <a:gd name="T6" fmla="*/ 0 w 513"/>
                <a:gd name="T7" fmla="*/ 692 h 942"/>
                <a:gd name="T8" fmla="*/ 0 w 513"/>
                <a:gd name="T9" fmla="*/ 858 h 942"/>
                <a:gd name="T10" fmla="*/ 83 w 513"/>
                <a:gd name="T11" fmla="*/ 941 h 942"/>
                <a:gd name="T12" fmla="*/ 166 w 513"/>
                <a:gd name="T13" fmla="*/ 858 h 942"/>
                <a:gd name="T14" fmla="*/ 166 w 513"/>
                <a:gd name="T15" fmla="*/ 693 h 942"/>
                <a:gd name="T16" fmla="*/ 512 w 513"/>
                <a:gd name="T17" fmla="*/ 10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942">
                  <a:moveTo>
                    <a:pt x="512" y="101"/>
                  </a:moveTo>
                  <a:cubicBezTo>
                    <a:pt x="504" y="95"/>
                    <a:pt x="497" y="90"/>
                    <a:pt x="488" y="84"/>
                  </a:cubicBezTo>
                  <a:cubicBezTo>
                    <a:pt x="447" y="57"/>
                    <a:pt x="410" y="29"/>
                    <a:pt x="374" y="0"/>
                  </a:cubicBezTo>
                  <a:cubicBezTo>
                    <a:pt x="6" y="325"/>
                    <a:pt x="0" y="675"/>
                    <a:pt x="0" y="692"/>
                  </a:cubicBezTo>
                  <a:lnTo>
                    <a:pt x="0" y="858"/>
                  </a:lnTo>
                  <a:cubicBezTo>
                    <a:pt x="0" y="904"/>
                    <a:pt x="37" y="941"/>
                    <a:pt x="83" y="941"/>
                  </a:cubicBezTo>
                  <a:cubicBezTo>
                    <a:pt x="129" y="941"/>
                    <a:pt x="166" y="904"/>
                    <a:pt x="166" y="858"/>
                  </a:cubicBezTo>
                  <a:lnTo>
                    <a:pt x="166" y="693"/>
                  </a:lnTo>
                  <a:cubicBezTo>
                    <a:pt x="166" y="679"/>
                    <a:pt x="175" y="380"/>
                    <a:pt x="512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68075" y="3831853"/>
            <a:ext cx="563743" cy="677502"/>
            <a:chOff x="1162050" y="2139950"/>
            <a:chExt cx="354013" cy="425450"/>
          </a:xfrm>
          <a:solidFill>
            <a:srgbClr val="73C4C3"/>
          </a:solidFill>
        </p:grpSpPr>
        <p:sp>
          <p:nvSpPr>
            <p:cNvPr id="157" name="Freeform 1"/>
            <p:cNvSpPr>
              <a:spLocks noChangeArrowheads="1"/>
            </p:cNvSpPr>
            <p:nvPr/>
          </p:nvSpPr>
          <p:spPr bwMode="auto">
            <a:xfrm>
              <a:off x="1162050" y="2139950"/>
              <a:ext cx="354013" cy="425450"/>
            </a:xfrm>
            <a:custGeom>
              <a:avLst/>
              <a:gdLst>
                <a:gd name="T0" fmla="*/ 99 w 982"/>
                <a:gd name="T1" fmla="*/ 424 h 1182"/>
                <a:gd name="T2" fmla="*/ 457 w 982"/>
                <a:gd name="T3" fmla="*/ 337 h 1182"/>
                <a:gd name="T4" fmla="*/ 399 w 982"/>
                <a:gd name="T5" fmla="*/ 99 h 1182"/>
                <a:gd name="T6" fmla="*/ 882 w 982"/>
                <a:gd name="T7" fmla="*/ 99 h 1182"/>
                <a:gd name="T8" fmla="*/ 882 w 982"/>
                <a:gd name="T9" fmla="*/ 1082 h 1182"/>
                <a:gd name="T10" fmla="*/ 99 w 982"/>
                <a:gd name="T11" fmla="*/ 1082 h 1182"/>
                <a:gd name="T12" fmla="*/ 99 w 982"/>
                <a:gd name="T13" fmla="*/ 424 h 1182"/>
                <a:gd name="T14" fmla="*/ 202 w 982"/>
                <a:gd name="T15" fmla="*/ 330 h 1182"/>
                <a:gd name="T16" fmla="*/ 354 w 982"/>
                <a:gd name="T17" fmla="*/ 166 h 1182"/>
                <a:gd name="T18" fmla="*/ 384 w 982"/>
                <a:gd name="T19" fmla="*/ 286 h 1182"/>
                <a:gd name="T20" fmla="*/ 202 w 982"/>
                <a:gd name="T21" fmla="*/ 330 h 1182"/>
                <a:gd name="T22" fmla="*/ 0 w 982"/>
                <a:gd name="T23" fmla="*/ 447 h 1182"/>
                <a:gd name="T24" fmla="*/ 0 w 982"/>
                <a:gd name="T25" fmla="*/ 1181 h 1182"/>
                <a:gd name="T26" fmla="*/ 981 w 982"/>
                <a:gd name="T27" fmla="*/ 1181 h 1182"/>
                <a:gd name="T28" fmla="*/ 981 w 982"/>
                <a:gd name="T29" fmla="*/ 0 h 1182"/>
                <a:gd name="T30" fmla="*/ 374 w 982"/>
                <a:gd name="T31" fmla="*/ 0 h 1182"/>
                <a:gd name="T32" fmla="*/ 0 w 982"/>
                <a:gd name="T33" fmla="*/ 447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2" h="1182">
                  <a:moveTo>
                    <a:pt x="99" y="424"/>
                  </a:moveTo>
                  <a:lnTo>
                    <a:pt x="457" y="337"/>
                  </a:lnTo>
                  <a:lnTo>
                    <a:pt x="399" y="99"/>
                  </a:lnTo>
                  <a:lnTo>
                    <a:pt x="882" y="99"/>
                  </a:lnTo>
                  <a:lnTo>
                    <a:pt x="882" y="1082"/>
                  </a:lnTo>
                  <a:lnTo>
                    <a:pt x="99" y="1082"/>
                  </a:lnTo>
                  <a:lnTo>
                    <a:pt x="99" y="424"/>
                  </a:lnTo>
                  <a:close/>
                  <a:moveTo>
                    <a:pt x="202" y="330"/>
                  </a:moveTo>
                  <a:lnTo>
                    <a:pt x="354" y="166"/>
                  </a:lnTo>
                  <a:lnTo>
                    <a:pt x="384" y="286"/>
                  </a:lnTo>
                  <a:lnTo>
                    <a:pt x="202" y="330"/>
                  </a:lnTo>
                  <a:close/>
                  <a:moveTo>
                    <a:pt x="0" y="447"/>
                  </a:moveTo>
                  <a:lnTo>
                    <a:pt x="0" y="1181"/>
                  </a:lnTo>
                  <a:lnTo>
                    <a:pt x="981" y="1181"/>
                  </a:lnTo>
                  <a:lnTo>
                    <a:pt x="981" y="0"/>
                  </a:lnTo>
                  <a:lnTo>
                    <a:pt x="374" y="0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2"/>
            <p:cNvSpPr>
              <a:spLocks noChangeArrowheads="1"/>
            </p:cNvSpPr>
            <p:nvPr/>
          </p:nvSpPr>
          <p:spPr bwMode="auto">
            <a:xfrm>
              <a:off x="1250950" y="229870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3"/>
            <p:cNvSpPr>
              <a:spLocks noChangeArrowheads="1"/>
            </p:cNvSpPr>
            <p:nvPr/>
          </p:nvSpPr>
          <p:spPr bwMode="auto">
            <a:xfrm>
              <a:off x="1250950" y="2359025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"/>
            <p:cNvSpPr>
              <a:spLocks noChangeArrowheads="1"/>
            </p:cNvSpPr>
            <p:nvPr/>
          </p:nvSpPr>
          <p:spPr bwMode="auto">
            <a:xfrm>
              <a:off x="1250950" y="241935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5"/>
            <p:cNvSpPr>
              <a:spLocks noChangeArrowheads="1"/>
            </p:cNvSpPr>
            <p:nvPr/>
          </p:nvSpPr>
          <p:spPr bwMode="auto">
            <a:xfrm>
              <a:off x="1347788" y="2239963"/>
              <a:ext cx="92075" cy="25400"/>
            </a:xfrm>
            <a:custGeom>
              <a:avLst/>
              <a:gdLst>
                <a:gd name="T0" fmla="*/ 218 w 254"/>
                <a:gd name="T1" fmla="*/ 69 h 70"/>
                <a:gd name="T2" fmla="*/ 35 w 254"/>
                <a:gd name="T3" fmla="*/ 69 h 70"/>
                <a:gd name="T4" fmla="*/ 0 w 254"/>
                <a:gd name="T5" fmla="*/ 34 h 70"/>
                <a:gd name="T6" fmla="*/ 35 w 254"/>
                <a:gd name="T7" fmla="*/ 0 h 70"/>
                <a:gd name="T8" fmla="*/ 218 w 254"/>
                <a:gd name="T9" fmla="*/ 0 h 70"/>
                <a:gd name="T10" fmla="*/ 253 w 254"/>
                <a:gd name="T11" fmla="*/ 34 h 70"/>
                <a:gd name="T12" fmla="*/ 218 w 25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70">
                  <a:moveTo>
                    <a:pt x="21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218" y="0"/>
                  </a:lnTo>
                  <a:cubicBezTo>
                    <a:pt x="237" y="0"/>
                    <a:pt x="253" y="15"/>
                    <a:pt x="253" y="34"/>
                  </a:cubicBezTo>
                  <a:cubicBezTo>
                    <a:pt x="253" y="53"/>
                    <a:pt x="237" y="69"/>
                    <a:pt x="21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9" name="Freeform 12"/>
          <p:cNvSpPr>
            <a:spLocks noChangeArrowheads="1"/>
          </p:cNvSpPr>
          <p:nvPr/>
        </p:nvSpPr>
        <p:spPr bwMode="auto">
          <a:xfrm>
            <a:off x="3623986" y="5643229"/>
            <a:ext cx="702781" cy="424703"/>
          </a:xfrm>
          <a:custGeom>
            <a:avLst/>
            <a:gdLst>
              <a:gd name="T0" fmla="*/ 491 w 1226"/>
              <a:gd name="T1" fmla="*/ 397 h 743"/>
              <a:gd name="T2" fmla="*/ 50 w 1226"/>
              <a:gd name="T3" fmla="*/ 726 h 743"/>
              <a:gd name="T4" fmla="*/ 105 w 1226"/>
              <a:gd name="T5" fmla="*/ 741 h 743"/>
              <a:gd name="T6" fmla="*/ 1119 w 1226"/>
              <a:gd name="T7" fmla="*/ 742 h 743"/>
              <a:gd name="T8" fmla="*/ 1179 w 1226"/>
              <a:gd name="T9" fmla="*/ 723 h 743"/>
              <a:gd name="T10" fmla="*/ 739 w 1226"/>
              <a:gd name="T11" fmla="*/ 396 h 743"/>
              <a:gd name="T12" fmla="*/ 738 w 1226"/>
              <a:gd name="T13" fmla="*/ 395 h 743"/>
              <a:gd name="T14" fmla="*/ 712 w 1226"/>
              <a:gd name="T15" fmla="*/ 411 h 743"/>
              <a:gd name="T16" fmla="*/ 613 w 1226"/>
              <a:gd name="T17" fmla="*/ 441 h 743"/>
              <a:gd name="T18" fmla="*/ 612 w 1226"/>
              <a:gd name="T19" fmla="*/ 441 h 743"/>
              <a:gd name="T20" fmla="*/ 511 w 1226"/>
              <a:gd name="T21" fmla="*/ 410 h 743"/>
              <a:gd name="T22" fmla="*/ 491 w 1226"/>
              <a:gd name="T23" fmla="*/ 397 h 743"/>
              <a:gd name="T24" fmla="*/ 438 w 1226"/>
              <a:gd name="T25" fmla="*/ 362 h 743"/>
              <a:gd name="T26" fmla="*/ 8 w 1226"/>
              <a:gd name="T27" fmla="*/ 69 h 743"/>
              <a:gd name="T28" fmla="*/ 6 w 1226"/>
              <a:gd name="T29" fmla="*/ 68 h 743"/>
              <a:gd name="T30" fmla="*/ 0 w 1226"/>
              <a:gd name="T31" fmla="*/ 102 h 743"/>
              <a:gd name="T32" fmla="*/ 0 w 1226"/>
              <a:gd name="T33" fmla="*/ 636 h 743"/>
              <a:gd name="T34" fmla="*/ 10 w 1226"/>
              <a:gd name="T35" fmla="*/ 680 h 743"/>
              <a:gd name="T36" fmla="*/ 438 w 1226"/>
              <a:gd name="T37" fmla="*/ 362 h 743"/>
              <a:gd name="T38" fmla="*/ 1188 w 1226"/>
              <a:gd name="T39" fmla="*/ 9 h 743"/>
              <a:gd name="T40" fmla="*/ 1156 w 1226"/>
              <a:gd name="T41" fmla="*/ 1 h 743"/>
              <a:gd name="T42" fmla="*/ 73 w 1226"/>
              <a:gd name="T43" fmla="*/ 1 h 743"/>
              <a:gd name="T44" fmla="*/ 37 w 1226"/>
              <a:gd name="T45" fmla="*/ 9 h 743"/>
              <a:gd name="T46" fmla="*/ 542 w 1226"/>
              <a:gd name="T47" fmla="*/ 352 h 743"/>
              <a:gd name="T48" fmla="*/ 613 w 1226"/>
              <a:gd name="T49" fmla="*/ 372 h 743"/>
              <a:gd name="T50" fmla="*/ 683 w 1226"/>
              <a:gd name="T51" fmla="*/ 352 h 743"/>
              <a:gd name="T52" fmla="*/ 1188 w 1226"/>
              <a:gd name="T53" fmla="*/ 9 h 743"/>
              <a:gd name="T54" fmla="*/ 1225 w 1226"/>
              <a:gd name="T55" fmla="*/ 102 h 743"/>
              <a:gd name="T56" fmla="*/ 1219 w 1226"/>
              <a:gd name="T57" fmla="*/ 68 h 743"/>
              <a:gd name="T58" fmla="*/ 1218 w 1226"/>
              <a:gd name="T59" fmla="*/ 69 h 743"/>
              <a:gd name="T60" fmla="*/ 790 w 1226"/>
              <a:gd name="T61" fmla="*/ 359 h 743"/>
              <a:gd name="T62" fmla="*/ 1217 w 1226"/>
              <a:gd name="T63" fmla="*/ 676 h 743"/>
              <a:gd name="T64" fmla="*/ 1225 w 1226"/>
              <a:gd name="T65" fmla="*/ 636 h 743"/>
              <a:gd name="T66" fmla="*/ 1225 w 1226"/>
              <a:gd name="T67" fmla="*/ 10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26" h="743">
                <a:moveTo>
                  <a:pt x="491" y="397"/>
                </a:moveTo>
                <a:lnTo>
                  <a:pt x="50" y="726"/>
                </a:lnTo>
                <a:cubicBezTo>
                  <a:pt x="66" y="735"/>
                  <a:pt x="85" y="742"/>
                  <a:pt x="105" y="741"/>
                </a:cubicBezTo>
                <a:lnTo>
                  <a:pt x="1119" y="742"/>
                </a:lnTo>
                <a:cubicBezTo>
                  <a:pt x="1141" y="741"/>
                  <a:pt x="1162" y="735"/>
                  <a:pt x="1179" y="723"/>
                </a:cubicBezTo>
                <a:lnTo>
                  <a:pt x="739" y="396"/>
                </a:lnTo>
                <a:cubicBezTo>
                  <a:pt x="738" y="395"/>
                  <a:pt x="738" y="395"/>
                  <a:pt x="738" y="395"/>
                </a:cubicBezTo>
                <a:lnTo>
                  <a:pt x="712" y="411"/>
                </a:lnTo>
                <a:cubicBezTo>
                  <a:pt x="686" y="430"/>
                  <a:pt x="651" y="440"/>
                  <a:pt x="613" y="441"/>
                </a:cubicBezTo>
                <a:lnTo>
                  <a:pt x="612" y="441"/>
                </a:lnTo>
                <a:cubicBezTo>
                  <a:pt x="574" y="441"/>
                  <a:pt x="539" y="430"/>
                  <a:pt x="511" y="410"/>
                </a:cubicBezTo>
                <a:lnTo>
                  <a:pt x="491" y="397"/>
                </a:lnTo>
                <a:close/>
                <a:moveTo>
                  <a:pt x="438" y="362"/>
                </a:moveTo>
                <a:lnTo>
                  <a:pt x="8" y="69"/>
                </a:lnTo>
                <a:lnTo>
                  <a:pt x="6" y="68"/>
                </a:lnTo>
                <a:cubicBezTo>
                  <a:pt x="2" y="79"/>
                  <a:pt x="0" y="90"/>
                  <a:pt x="0" y="102"/>
                </a:cubicBezTo>
                <a:lnTo>
                  <a:pt x="0" y="636"/>
                </a:lnTo>
                <a:cubicBezTo>
                  <a:pt x="0" y="652"/>
                  <a:pt x="4" y="667"/>
                  <a:pt x="10" y="680"/>
                </a:cubicBezTo>
                <a:lnTo>
                  <a:pt x="438" y="362"/>
                </a:lnTo>
                <a:close/>
                <a:moveTo>
                  <a:pt x="1188" y="9"/>
                </a:moveTo>
                <a:cubicBezTo>
                  <a:pt x="1178" y="5"/>
                  <a:pt x="1168" y="1"/>
                  <a:pt x="1156" y="1"/>
                </a:cubicBezTo>
                <a:lnTo>
                  <a:pt x="73" y="1"/>
                </a:lnTo>
                <a:cubicBezTo>
                  <a:pt x="60" y="0"/>
                  <a:pt x="48" y="4"/>
                  <a:pt x="37" y="9"/>
                </a:cubicBezTo>
                <a:lnTo>
                  <a:pt x="542" y="352"/>
                </a:lnTo>
                <a:cubicBezTo>
                  <a:pt x="561" y="365"/>
                  <a:pt x="586" y="372"/>
                  <a:pt x="613" y="372"/>
                </a:cubicBezTo>
                <a:cubicBezTo>
                  <a:pt x="639" y="372"/>
                  <a:pt x="664" y="365"/>
                  <a:pt x="683" y="352"/>
                </a:cubicBezTo>
                <a:lnTo>
                  <a:pt x="1188" y="9"/>
                </a:lnTo>
                <a:close/>
                <a:moveTo>
                  <a:pt x="1225" y="102"/>
                </a:moveTo>
                <a:cubicBezTo>
                  <a:pt x="1225" y="90"/>
                  <a:pt x="1223" y="79"/>
                  <a:pt x="1219" y="68"/>
                </a:cubicBezTo>
                <a:lnTo>
                  <a:pt x="1218" y="69"/>
                </a:lnTo>
                <a:lnTo>
                  <a:pt x="790" y="359"/>
                </a:lnTo>
                <a:lnTo>
                  <a:pt x="1217" y="676"/>
                </a:lnTo>
                <a:cubicBezTo>
                  <a:pt x="1222" y="664"/>
                  <a:pt x="1225" y="650"/>
                  <a:pt x="1225" y="636"/>
                </a:cubicBezTo>
                <a:lnTo>
                  <a:pt x="1225" y="1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0" name="Freeform 13"/>
          <p:cNvSpPr>
            <a:spLocks noChangeArrowheads="1"/>
          </p:cNvSpPr>
          <p:nvPr/>
        </p:nvSpPr>
        <p:spPr bwMode="auto">
          <a:xfrm>
            <a:off x="5055556" y="5517308"/>
            <a:ext cx="644639" cy="644637"/>
          </a:xfrm>
          <a:custGeom>
            <a:avLst/>
            <a:gdLst>
              <a:gd name="T0" fmla="*/ 404 w 1125"/>
              <a:gd name="T1" fmla="*/ 61 h 1124"/>
              <a:gd name="T2" fmla="*/ 281 w 1125"/>
              <a:gd name="T3" fmla="*/ 61 h 1124"/>
              <a:gd name="T4" fmla="*/ 342 w 1125"/>
              <a:gd name="T5" fmla="*/ 274 h 1124"/>
              <a:gd name="T6" fmla="*/ 841 w 1125"/>
              <a:gd name="T7" fmla="*/ 213 h 1124"/>
              <a:gd name="T8" fmla="*/ 779 w 1125"/>
              <a:gd name="T9" fmla="*/ 0 h 1124"/>
              <a:gd name="T10" fmla="*/ 718 w 1125"/>
              <a:gd name="T11" fmla="*/ 213 h 1124"/>
              <a:gd name="T12" fmla="*/ 841 w 1125"/>
              <a:gd name="T13" fmla="*/ 213 h 1124"/>
              <a:gd name="T14" fmla="*/ 759 w 1125"/>
              <a:gd name="T15" fmla="*/ 610 h 1124"/>
              <a:gd name="T16" fmla="*/ 759 w 1125"/>
              <a:gd name="T17" fmla="*/ 838 h 1124"/>
              <a:gd name="T18" fmla="*/ 595 w 1125"/>
              <a:gd name="T19" fmla="*/ 722 h 1124"/>
              <a:gd name="T20" fmla="*/ 924 w 1125"/>
              <a:gd name="T21" fmla="*/ 722 h 1124"/>
              <a:gd name="T22" fmla="*/ 595 w 1125"/>
              <a:gd name="T23" fmla="*/ 722 h 1124"/>
              <a:gd name="T24" fmla="*/ 970 w 1125"/>
              <a:gd name="T25" fmla="*/ 1060 h 1124"/>
              <a:gd name="T26" fmla="*/ 66 w 1125"/>
              <a:gd name="T27" fmla="*/ 970 h 1124"/>
              <a:gd name="T28" fmla="*/ 156 w 1125"/>
              <a:gd name="T29" fmla="*/ 417 h 1124"/>
              <a:gd name="T30" fmla="*/ 1060 w 1125"/>
              <a:gd name="T31" fmla="*/ 386 h 1124"/>
              <a:gd name="T32" fmla="*/ 968 w 1125"/>
              <a:gd name="T33" fmla="*/ 118 h 1124"/>
              <a:gd name="T34" fmla="*/ 898 w 1125"/>
              <a:gd name="T35" fmla="*/ 213 h 1124"/>
              <a:gd name="T36" fmla="*/ 661 w 1125"/>
              <a:gd name="T37" fmla="*/ 213 h 1124"/>
              <a:gd name="T38" fmla="*/ 461 w 1125"/>
              <a:gd name="T39" fmla="*/ 118 h 1124"/>
              <a:gd name="T40" fmla="*/ 342 w 1125"/>
              <a:gd name="T41" fmla="*/ 331 h 1124"/>
              <a:gd name="T42" fmla="*/ 224 w 1125"/>
              <a:gd name="T43" fmla="*/ 118 h 1124"/>
              <a:gd name="T44" fmla="*/ 0 w 1125"/>
              <a:gd name="T45" fmla="*/ 272 h 1124"/>
              <a:gd name="T46" fmla="*/ 134 w 1125"/>
              <a:gd name="T47" fmla="*/ 1121 h 1124"/>
              <a:gd name="T48" fmla="*/ 968 w 1125"/>
              <a:gd name="T49" fmla="*/ 1123 h 1124"/>
              <a:gd name="T50" fmla="*/ 1124 w 1125"/>
              <a:gd name="T51" fmla="*/ 311 h 1124"/>
              <a:gd name="T52" fmla="*/ 968 w 1125"/>
              <a:gd name="T53" fmla="*/ 118 h 1124"/>
              <a:gd name="T54" fmla="*/ 386 w 1125"/>
              <a:gd name="T55" fmla="*/ 524 h 1124"/>
              <a:gd name="T56" fmla="*/ 285 w 1125"/>
              <a:gd name="T57" fmla="*/ 660 h 1124"/>
              <a:gd name="T58" fmla="*/ 373 w 1125"/>
              <a:gd name="T59" fmla="*/ 605 h 1124"/>
              <a:gd name="T60" fmla="*/ 386 w 1125"/>
              <a:gd name="T61" fmla="*/ 680 h 1124"/>
              <a:gd name="T62" fmla="*/ 391 w 1125"/>
              <a:gd name="T63" fmla="*/ 755 h 1124"/>
              <a:gd name="T64" fmla="*/ 371 w 1125"/>
              <a:gd name="T65" fmla="*/ 840 h 1124"/>
              <a:gd name="T66" fmla="*/ 228 w 1125"/>
              <a:gd name="T67" fmla="*/ 827 h 1124"/>
              <a:gd name="T68" fmla="*/ 542 w 1125"/>
              <a:gd name="T69" fmla="*/ 792 h 1124"/>
              <a:gd name="T70" fmla="*/ 531 w 1125"/>
              <a:gd name="T71" fmla="*/ 632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5" h="1124">
                <a:moveTo>
                  <a:pt x="404" y="213"/>
                </a:moveTo>
                <a:lnTo>
                  <a:pt x="404" y="61"/>
                </a:lnTo>
                <a:cubicBezTo>
                  <a:pt x="404" y="28"/>
                  <a:pt x="375" y="0"/>
                  <a:pt x="342" y="0"/>
                </a:cubicBezTo>
                <a:cubicBezTo>
                  <a:pt x="307" y="0"/>
                  <a:pt x="281" y="28"/>
                  <a:pt x="281" y="61"/>
                </a:cubicBezTo>
                <a:lnTo>
                  <a:pt x="281" y="213"/>
                </a:lnTo>
                <a:cubicBezTo>
                  <a:pt x="281" y="248"/>
                  <a:pt x="307" y="274"/>
                  <a:pt x="342" y="274"/>
                </a:cubicBezTo>
                <a:cubicBezTo>
                  <a:pt x="375" y="274"/>
                  <a:pt x="404" y="248"/>
                  <a:pt x="404" y="213"/>
                </a:cubicBezTo>
                <a:close/>
                <a:moveTo>
                  <a:pt x="841" y="213"/>
                </a:moveTo>
                <a:lnTo>
                  <a:pt x="841" y="61"/>
                </a:lnTo>
                <a:cubicBezTo>
                  <a:pt x="841" y="28"/>
                  <a:pt x="814" y="0"/>
                  <a:pt x="779" y="0"/>
                </a:cubicBezTo>
                <a:cubicBezTo>
                  <a:pt x="746" y="0"/>
                  <a:pt x="718" y="28"/>
                  <a:pt x="718" y="61"/>
                </a:cubicBezTo>
                <a:lnTo>
                  <a:pt x="718" y="213"/>
                </a:lnTo>
                <a:cubicBezTo>
                  <a:pt x="718" y="248"/>
                  <a:pt x="746" y="274"/>
                  <a:pt x="779" y="274"/>
                </a:cubicBezTo>
                <a:cubicBezTo>
                  <a:pt x="814" y="274"/>
                  <a:pt x="841" y="248"/>
                  <a:pt x="841" y="213"/>
                </a:cubicBezTo>
                <a:close/>
                <a:moveTo>
                  <a:pt x="709" y="724"/>
                </a:moveTo>
                <a:cubicBezTo>
                  <a:pt x="709" y="645"/>
                  <a:pt x="724" y="610"/>
                  <a:pt x="759" y="610"/>
                </a:cubicBezTo>
                <a:cubicBezTo>
                  <a:pt x="795" y="610"/>
                  <a:pt x="810" y="645"/>
                  <a:pt x="810" y="724"/>
                </a:cubicBezTo>
                <a:cubicBezTo>
                  <a:pt x="810" y="816"/>
                  <a:pt x="792" y="838"/>
                  <a:pt x="759" y="838"/>
                </a:cubicBezTo>
                <a:cubicBezTo>
                  <a:pt x="727" y="838"/>
                  <a:pt x="709" y="816"/>
                  <a:pt x="709" y="724"/>
                </a:cubicBezTo>
                <a:close/>
                <a:moveTo>
                  <a:pt x="595" y="722"/>
                </a:moveTo>
                <a:cubicBezTo>
                  <a:pt x="595" y="869"/>
                  <a:pt x="665" y="924"/>
                  <a:pt x="759" y="924"/>
                </a:cubicBezTo>
                <a:cubicBezTo>
                  <a:pt x="854" y="924"/>
                  <a:pt x="924" y="869"/>
                  <a:pt x="924" y="722"/>
                </a:cubicBezTo>
                <a:cubicBezTo>
                  <a:pt x="924" y="599"/>
                  <a:pt x="866" y="524"/>
                  <a:pt x="759" y="524"/>
                </a:cubicBezTo>
                <a:cubicBezTo>
                  <a:pt x="651" y="524"/>
                  <a:pt x="595" y="599"/>
                  <a:pt x="595" y="722"/>
                </a:cubicBezTo>
                <a:close/>
                <a:moveTo>
                  <a:pt x="1060" y="970"/>
                </a:moveTo>
                <a:cubicBezTo>
                  <a:pt x="1060" y="1018"/>
                  <a:pt x="1019" y="1060"/>
                  <a:pt x="970" y="1060"/>
                </a:cubicBezTo>
                <a:lnTo>
                  <a:pt x="156" y="1060"/>
                </a:lnTo>
                <a:cubicBezTo>
                  <a:pt x="105" y="1060"/>
                  <a:pt x="66" y="1018"/>
                  <a:pt x="66" y="970"/>
                </a:cubicBezTo>
                <a:lnTo>
                  <a:pt x="66" y="386"/>
                </a:lnTo>
                <a:cubicBezTo>
                  <a:pt x="90" y="406"/>
                  <a:pt x="121" y="417"/>
                  <a:pt x="156" y="417"/>
                </a:cubicBezTo>
                <a:lnTo>
                  <a:pt x="968" y="417"/>
                </a:lnTo>
                <a:cubicBezTo>
                  <a:pt x="1003" y="417"/>
                  <a:pt x="1034" y="406"/>
                  <a:pt x="1060" y="386"/>
                </a:cubicBezTo>
                <a:lnTo>
                  <a:pt x="1060" y="970"/>
                </a:lnTo>
                <a:close/>
                <a:moveTo>
                  <a:pt x="968" y="118"/>
                </a:moveTo>
                <a:lnTo>
                  <a:pt x="898" y="118"/>
                </a:lnTo>
                <a:lnTo>
                  <a:pt x="898" y="213"/>
                </a:lnTo>
                <a:cubicBezTo>
                  <a:pt x="898" y="278"/>
                  <a:pt x="845" y="331"/>
                  <a:pt x="779" y="331"/>
                </a:cubicBezTo>
                <a:cubicBezTo>
                  <a:pt x="713" y="331"/>
                  <a:pt x="661" y="278"/>
                  <a:pt x="661" y="213"/>
                </a:cubicBezTo>
                <a:lnTo>
                  <a:pt x="661" y="118"/>
                </a:lnTo>
                <a:lnTo>
                  <a:pt x="461" y="118"/>
                </a:lnTo>
                <a:lnTo>
                  <a:pt x="461" y="213"/>
                </a:lnTo>
                <a:cubicBezTo>
                  <a:pt x="461" y="278"/>
                  <a:pt x="408" y="331"/>
                  <a:pt x="342" y="331"/>
                </a:cubicBezTo>
                <a:cubicBezTo>
                  <a:pt x="277" y="331"/>
                  <a:pt x="224" y="278"/>
                  <a:pt x="224" y="213"/>
                </a:cubicBezTo>
                <a:lnTo>
                  <a:pt x="224" y="118"/>
                </a:lnTo>
                <a:lnTo>
                  <a:pt x="156" y="118"/>
                </a:lnTo>
                <a:cubicBezTo>
                  <a:pt x="70" y="118"/>
                  <a:pt x="0" y="188"/>
                  <a:pt x="0" y="272"/>
                </a:cubicBezTo>
                <a:lnTo>
                  <a:pt x="0" y="970"/>
                </a:lnTo>
                <a:cubicBezTo>
                  <a:pt x="0" y="1047"/>
                  <a:pt x="59" y="1110"/>
                  <a:pt x="134" y="1121"/>
                </a:cubicBezTo>
                <a:cubicBezTo>
                  <a:pt x="151" y="1123"/>
                  <a:pt x="373" y="1123"/>
                  <a:pt x="397" y="1123"/>
                </a:cubicBezTo>
                <a:lnTo>
                  <a:pt x="968" y="1123"/>
                </a:lnTo>
                <a:cubicBezTo>
                  <a:pt x="1054" y="1123"/>
                  <a:pt x="1124" y="1053"/>
                  <a:pt x="1124" y="970"/>
                </a:cubicBezTo>
                <a:lnTo>
                  <a:pt x="1124" y="311"/>
                </a:lnTo>
                <a:cubicBezTo>
                  <a:pt x="1124" y="278"/>
                  <a:pt x="1119" y="241"/>
                  <a:pt x="1117" y="232"/>
                </a:cubicBezTo>
                <a:cubicBezTo>
                  <a:pt x="1100" y="167"/>
                  <a:pt x="1040" y="118"/>
                  <a:pt x="968" y="118"/>
                </a:cubicBezTo>
                <a:close/>
                <a:moveTo>
                  <a:pt x="531" y="632"/>
                </a:moveTo>
                <a:cubicBezTo>
                  <a:pt x="531" y="566"/>
                  <a:pt x="472" y="524"/>
                  <a:pt x="386" y="524"/>
                </a:cubicBezTo>
                <a:cubicBezTo>
                  <a:pt x="290" y="524"/>
                  <a:pt x="237" y="564"/>
                  <a:pt x="237" y="612"/>
                </a:cubicBezTo>
                <a:cubicBezTo>
                  <a:pt x="237" y="634"/>
                  <a:pt x="252" y="660"/>
                  <a:pt x="285" y="660"/>
                </a:cubicBezTo>
                <a:cubicBezTo>
                  <a:pt x="303" y="660"/>
                  <a:pt x="312" y="656"/>
                  <a:pt x="325" y="638"/>
                </a:cubicBezTo>
                <a:cubicBezTo>
                  <a:pt x="340" y="612"/>
                  <a:pt x="351" y="605"/>
                  <a:pt x="373" y="605"/>
                </a:cubicBezTo>
                <a:cubicBezTo>
                  <a:pt x="402" y="605"/>
                  <a:pt x="424" y="616"/>
                  <a:pt x="424" y="645"/>
                </a:cubicBezTo>
                <a:cubicBezTo>
                  <a:pt x="424" y="669"/>
                  <a:pt x="406" y="680"/>
                  <a:pt x="386" y="680"/>
                </a:cubicBezTo>
                <a:cubicBezTo>
                  <a:pt x="360" y="680"/>
                  <a:pt x="340" y="689"/>
                  <a:pt x="340" y="720"/>
                </a:cubicBezTo>
                <a:cubicBezTo>
                  <a:pt x="340" y="737"/>
                  <a:pt x="353" y="750"/>
                  <a:pt x="391" y="755"/>
                </a:cubicBezTo>
                <a:cubicBezTo>
                  <a:pt x="413" y="757"/>
                  <a:pt x="428" y="764"/>
                  <a:pt x="428" y="790"/>
                </a:cubicBezTo>
                <a:cubicBezTo>
                  <a:pt x="428" y="827"/>
                  <a:pt x="408" y="840"/>
                  <a:pt x="371" y="840"/>
                </a:cubicBezTo>
                <a:cubicBezTo>
                  <a:pt x="310" y="840"/>
                  <a:pt x="340" y="774"/>
                  <a:pt x="279" y="774"/>
                </a:cubicBezTo>
                <a:cubicBezTo>
                  <a:pt x="248" y="774"/>
                  <a:pt x="228" y="796"/>
                  <a:pt x="228" y="827"/>
                </a:cubicBezTo>
                <a:cubicBezTo>
                  <a:pt x="228" y="875"/>
                  <a:pt x="285" y="924"/>
                  <a:pt x="373" y="924"/>
                </a:cubicBezTo>
                <a:cubicBezTo>
                  <a:pt x="516" y="924"/>
                  <a:pt x="542" y="842"/>
                  <a:pt x="542" y="792"/>
                </a:cubicBezTo>
                <a:cubicBezTo>
                  <a:pt x="542" y="753"/>
                  <a:pt x="522" y="720"/>
                  <a:pt x="485" y="709"/>
                </a:cubicBezTo>
                <a:cubicBezTo>
                  <a:pt x="516" y="698"/>
                  <a:pt x="531" y="669"/>
                  <a:pt x="531" y="6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2" name="Group 171"/>
          <p:cNvGrpSpPr/>
          <p:nvPr/>
        </p:nvGrpSpPr>
        <p:grpSpPr>
          <a:xfrm>
            <a:off x="6335262" y="5537658"/>
            <a:ext cx="728363" cy="708544"/>
            <a:chOff x="1106488" y="4751388"/>
            <a:chExt cx="466725" cy="454025"/>
          </a:xfrm>
          <a:solidFill>
            <a:srgbClr val="73C4C3"/>
          </a:solidFill>
        </p:grpSpPr>
        <p:sp>
          <p:nvSpPr>
            <p:cNvPr id="173" name="Freeform 14"/>
            <p:cNvSpPr>
              <a:spLocks noChangeArrowheads="1"/>
            </p:cNvSpPr>
            <p:nvPr/>
          </p:nvSpPr>
          <p:spPr bwMode="auto">
            <a:xfrm>
              <a:off x="1150938" y="4784725"/>
              <a:ext cx="407987" cy="420688"/>
            </a:xfrm>
            <a:custGeom>
              <a:avLst/>
              <a:gdLst>
                <a:gd name="T0" fmla="*/ 190 w 1133"/>
                <a:gd name="T1" fmla="*/ 96 h 1168"/>
                <a:gd name="T2" fmla="*/ 298 w 1133"/>
                <a:gd name="T3" fmla="*/ 352 h 1168"/>
                <a:gd name="T4" fmla="*/ 98 w 1133"/>
                <a:gd name="T5" fmla="*/ 135 h 1168"/>
                <a:gd name="T6" fmla="*/ 190 w 1133"/>
                <a:gd name="T7" fmla="*/ 96 h 1168"/>
                <a:gd name="T8" fmla="*/ 416 w 1133"/>
                <a:gd name="T9" fmla="*/ 998 h 1168"/>
                <a:gd name="T10" fmla="*/ 460 w 1133"/>
                <a:gd name="T11" fmla="*/ 891 h 1168"/>
                <a:gd name="T12" fmla="*/ 473 w 1133"/>
                <a:gd name="T13" fmla="*/ 887 h 1168"/>
                <a:gd name="T14" fmla="*/ 508 w 1133"/>
                <a:gd name="T15" fmla="*/ 887 h 1168"/>
                <a:gd name="T16" fmla="*/ 528 w 1133"/>
                <a:gd name="T17" fmla="*/ 894 h 1168"/>
                <a:gd name="T18" fmla="*/ 543 w 1133"/>
                <a:gd name="T19" fmla="*/ 904 h 1168"/>
                <a:gd name="T20" fmla="*/ 567 w 1133"/>
                <a:gd name="T21" fmla="*/ 935 h 1168"/>
                <a:gd name="T22" fmla="*/ 523 w 1133"/>
                <a:gd name="T23" fmla="*/ 1042 h 1168"/>
                <a:gd name="T24" fmla="*/ 416 w 1133"/>
                <a:gd name="T25" fmla="*/ 998 h 1168"/>
                <a:gd name="T26" fmla="*/ 435 w 1133"/>
                <a:gd name="T27" fmla="*/ 799 h 1168"/>
                <a:gd name="T28" fmla="*/ 423 w 1133"/>
                <a:gd name="T29" fmla="*/ 804 h 1168"/>
                <a:gd name="T30" fmla="*/ 328 w 1133"/>
                <a:gd name="T31" fmla="*/ 1035 h 1168"/>
                <a:gd name="T32" fmla="*/ 560 w 1133"/>
                <a:gd name="T33" fmla="*/ 1130 h 1168"/>
                <a:gd name="T34" fmla="*/ 654 w 1133"/>
                <a:gd name="T35" fmla="*/ 898 h 1168"/>
                <a:gd name="T36" fmla="*/ 642 w 1133"/>
                <a:gd name="T37" fmla="*/ 874 h 1168"/>
                <a:gd name="T38" fmla="*/ 685 w 1133"/>
                <a:gd name="T39" fmla="*/ 856 h 1168"/>
                <a:gd name="T40" fmla="*/ 685 w 1133"/>
                <a:gd name="T41" fmla="*/ 858 h 1168"/>
                <a:gd name="T42" fmla="*/ 703 w 1133"/>
                <a:gd name="T43" fmla="*/ 870 h 1168"/>
                <a:gd name="T44" fmla="*/ 710 w 1133"/>
                <a:gd name="T45" fmla="*/ 868 h 1168"/>
                <a:gd name="T46" fmla="*/ 965 w 1133"/>
                <a:gd name="T47" fmla="*/ 762 h 1168"/>
                <a:gd name="T48" fmla="*/ 975 w 1133"/>
                <a:gd name="T49" fmla="*/ 737 h 1168"/>
                <a:gd name="T50" fmla="*/ 974 w 1133"/>
                <a:gd name="T51" fmla="*/ 735 h 1168"/>
                <a:gd name="T52" fmla="*/ 1005 w 1133"/>
                <a:gd name="T53" fmla="*/ 722 h 1168"/>
                <a:gd name="T54" fmla="*/ 1026 w 1133"/>
                <a:gd name="T55" fmla="*/ 772 h 1168"/>
                <a:gd name="T56" fmla="*/ 1063 w 1133"/>
                <a:gd name="T57" fmla="*/ 796 h 1168"/>
                <a:gd name="T58" fmla="*/ 1078 w 1133"/>
                <a:gd name="T59" fmla="*/ 793 h 1168"/>
                <a:gd name="T60" fmla="*/ 1099 w 1133"/>
                <a:gd name="T61" fmla="*/ 741 h 1168"/>
                <a:gd name="T62" fmla="*/ 1078 w 1133"/>
                <a:gd name="T63" fmla="*/ 691 h 1168"/>
                <a:gd name="T64" fmla="*/ 1102 w 1133"/>
                <a:gd name="T65" fmla="*/ 681 h 1168"/>
                <a:gd name="T66" fmla="*/ 1124 w 1133"/>
                <a:gd name="T67" fmla="*/ 629 h 1168"/>
                <a:gd name="T68" fmla="*/ 1072 w 1133"/>
                <a:gd name="T69" fmla="*/ 608 h 1168"/>
                <a:gd name="T70" fmla="*/ 580 w 1133"/>
                <a:gd name="T71" fmla="*/ 814 h 1168"/>
                <a:gd name="T72" fmla="*/ 576 w 1133"/>
                <a:gd name="T73" fmla="*/ 812 h 1168"/>
                <a:gd name="T74" fmla="*/ 248 w 1133"/>
                <a:gd name="T75" fmla="*/ 29 h 1168"/>
                <a:gd name="T76" fmla="*/ 196 w 1133"/>
                <a:gd name="T77" fmla="*/ 8 h 1168"/>
                <a:gd name="T78" fmla="*/ 30 w 1133"/>
                <a:gd name="T79" fmla="*/ 78 h 1168"/>
                <a:gd name="T80" fmla="*/ 8 w 1133"/>
                <a:gd name="T81" fmla="*/ 129 h 1168"/>
                <a:gd name="T82" fmla="*/ 280 w 1133"/>
                <a:gd name="T83" fmla="*/ 429 h 1168"/>
                <a:gd name="T84" fmla="*/ 435 w 1133"/>
                <a:gd name="T85" fmla="*/ 79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3" h="1168">
                  <a:moveTo>
                    <a:pt x="190" y="96"/>
                  </a:moveTo>
                  <a:lnTo>
                    <a:pt x="298" y="352"/>
                  </a:lnTo>
                  <a:cubicBezTo>
                    <a:pt x="208" y="327"/>
                    <a:pt x="134" y="209"/>
                    <a:pt x="98" y="135"/>
                  </a:cubicBezTo>
                  <a:lnTo>
                    <a:pt x="190" y="96"/>
                  </a:lnTo>
                  <a:close/>
                  <a:moveTo>
                    <a:pt x="416" y="998"/>
                  </a:moveTo>
                  <a:cubicBezTo>
                    <a:pt x="399" y="957"/>
                    <a:pt x="418" y="909"/>
                    <a:pt x="460" y="891"/>
                  </a:cubicBezTo>
                  <a:cubicBezTo>
                    <a:pt x="464" y="890"/>
                    <a:pt x="468" y="888"/>
                    <a:pt x="473" y="887"/>
                  </a:cubicBezTo>
                  <a:cubicBezTo>
                    <a:pt x="484" y="885"/>
                    <a:pt x="497" y="884"/>
                    <a:pt x="508" y="887"/>
                  </a:cubicBezTo>
                  <a:cubicBezTo>
                    <a:pt x="515" y="888"/>
                    <a:pt x="522" y="891"/>
                    <a:pt x="528" y="894"/>
                  </a:cubicBezTo>
                  <a:cubicBezTo>
                    <a:pt x="533" y="896"/>
                    <a:pt x="539" y="900"/>
                    <a:pt x="543" y="904"/>
                  </a:cubicBezTo>
                  <a:cubicBezTo>
                    <a:pt x="553" y="912"/>
                    <a:pt x="561" y="922"/>
                    <a:pt x="567" y="935"/>
                  </a:cubicBezTo>
                  <a:cubicBezTo>
                    <a:pt x="584" y="977"/>
                    <a:pt x="564" y="1024"/>
                    <a:pt x="523" y="1042"/>
                  </a:cubicBezTo>
                  <a:cubicBezTo>
                    <a:pt x="481" y="1059"/>
                    <a:pt x="434" y="1040"/>
                    <a:pt x="416" y="998"/>
                  </a:cubicBezTo>
                  <a:close/>
                  <a:moveTo>
                    <a:pt x="435" y="799"/>
                  </a:moveTo>
                  <a:cubicBezTo>
                    <a:pt x="431" y="801"/>
                    <a:pt x="427" y="802"/>
                    <a:pt x="423" y="804"/>
                  </a:cubicBezTo>
                  <a:cubicBezTo>
                    <a:pt x="333" y="841"/>
                    <a:pt x="291" y="945"/>
                    <a:pt x="328" y="1035"/>
                  </a:cubicBezTo>
                  <a:cubicBezTo>
                    <a:pt x="366" y="1125"/>
                    <a:pt x="470" y="1167"/>
                    <a:pt x="560" y="1130"/>
                  </a:cubicBezTo>
                  <a:cubicBezTo>
                    <a:pt x="650" y="1092"/>
                    <a:pt x="692" y="988"/>
                    <a:pt x="654" y="898"/>
                  </a:cubicBezTo>
                  <a:cubicBezTo>
                    <a:pt x="651" y="890"/>
                    <a:pt x="646" y="882"/>
                    <a:pt x="642" y="874"/>
                  </a:cubicBezTo>
                  <a:lnTo>
                    <a:pt x="685" y="856"/>
                  </a:lnTo>
                  <a:cubicBezTo>
                    <a:pt x="685" y="856"/>
                    <a:pt x="685" y="857"/>
                    <a:pt x="685" y="858"/>
                  </a:cubicBezTo>
                  <a:cubicBezTo>
                    <a:pt x="688" y="865"/>
                    <a:pt x="695" y="870"/>
                    <a:pt x="703" y="870"/>
                  </a:cubicBezTo>
                  <a:cubicBezTo>
                    <a:pt x="705" y="870"/>
                    <a:pt x="708" y="869"/>
                    <a:pt x="710" y="868"/>
                  </a:cubicBezTo>
                  <a:lnTo>
                    <a:pt x="965" y="762"/>
                  </a:lnTo>
                  <a:cubicBezTo>
                    <a:pt x="974" y="758"/>
                    <a:pt x="979" y="746"/>
                    <a:pt x="975" y="737"/>
                  </a:cubicBezTo>
                  <a:cubicBezTo>
                    <a:pt x="975" y="736"/>
                    <a:pt x="974" y="735"/>
                    <a:pt x="974" y="735"/>
                  </a:cubicBezTo>
                  <a:lnTo>
                    <a:pt x="1005" y="722"/>
                  </a:lnTo>
                  <a:lnTo>
                    <a:pt x="1026" y="772"/>
                  </a:lnTo>
                  <a:cubicBezTo>
                    <a:pt x="1032" y="787"/>
                    <a:pt x="1047" y="796"/>
                    <a:pt x="1063" y="796"/>
                  </a:cubicBezTo>
                  <a:cubicBezTo>
                    <a:pt x="1068" y="796"/>
                    <a:pt x="1073" y="795"/>
                    <a:pt x="1078" y="793"/>
                  </a:cubicBezTo>
                  <a:cubicBezTo>
                    <a:pt x="1098" y="785"/>
                    <a:pt x="1107" y="761"/>
                    <a:pt x="1099" y="741"/>
                  </a:cubicBezTo>
                  <a:lnTo>
                    <a:pt x="1078" y="691"/>
                  </a:lnTo>
                  <a:lnTo>
                    <a:pt x="1102" y="681"/>
                  </a:lnTo>
                  <a:cubicBezTo>
                    <a:pt x="1122" y="673"/>
                    <a:pt x="1132" y="649"/>
                    <a:pt x="1124" y="629"/>
                  </a:cubicBezTo>
                  <a:cubicBezTo>
                    <a:pt x="1115" y="609"/>
                    <a:pt x="1092" y="600"/>
                    <a:pt x="1072" y="608"/>
                  </a:cubicBezTo>
                  <a:lnTo>
                    <a:pt x="580" y="814"/>
                  </a:lnTo>
                  <a:cubicBezTo>
                    <a:pt x="579" y="813"/>
                    <a:pt x="578" y="813"/>
                    <a:pt x="576" y="812"/>
                  </a:cubicBezTo>
                  <a:lnTo>
                    <a:pt x="248" y="29"/>
                  </a:lnTo>
                  <a:cubicBezTo>
                    <a:pt x="239" y="9"/>
                    <a:pt x="216" y="0"/>
                    <a:pt x="196" y="8"/>
                  </a:cubicBezTo>
                  <a:lnTo>
                    <a:pt x="30" y="78"/>
                  </a:lnTo>
                  <a:cubicBezTo>
                    <a:pt x="10" y="86"/>
                    <a:pt x="0" y="109"/>
                    <a:pt x="8" y="129"/>
                  </a:cubicBezTo>
                  <a:cubicBezTo>
                    <a:pt x="13" y="140"/>
                    <a:pt x="111" y="385"/>
                    <a:pt x="280" y="429"/>
                  </a:cubicBezTo>
                  <a:lnTo>
                    <a:pt x="435" y="7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15"/>
            <p:cNvSpPr>
              <a:spLocks noChangeArrowheads="1"/>
            </p:cNvSpPr>
            <p:nvPr/>
          </p:nvSpPr>
          <p:spPr bwMode="auto">
            <a:xfrm>
              <a:off x="1281113" y="4751388"/>
              <a:ext cx="292100" cy="296862"/>
            </a:xfrm>
            <a:custGeom>
              <a:avLst/>
              <a:gdLst>
                <a:gd name="T0" fmla="*/ 570 w 812"/>
                <a:gd name="T1" fmla="*/ 13 h 826"/>
                <a:gd name="T2" fmla="*/ 548 w 812"/>
                <a:gd name="T3" fmla="*/ 3 h 826"/>
                <a:gd name="T4" fmla="*/ 498 w 812"/>
                <a:gd name="T5" fmla="*/ 24 h 826"/>
                <a:gd name="T6" fmla="*/ 326 w 812"/>
                <a:gd name="T7" fmla="*/ 96 h 826"/>
                <a:gd name="T8" fmla="*/ 390 w 812"/>
                <a:gd name="T9" fmla="*/ 248 h 826"/>
                <a:gd name="T10" fmla="*/ 385 w 812"/>
                <a:gd name="T11" fmla="*/ 258 h 826"/>
                <a:gd name="T12" fmla="*/ 298 w 812"/>
                <a:gd name="T13" fmla="*/ 295 h 826"/>
                <a:gd name="T14" fmla="*/ 287 w 812"/>
                <a:gd name="T15" fmla="*/ 290 h 826"/>
                <a:gd name="T16" fmla="*/ 223 w 812"/>
                <a:gd name="T17" fmla="*/ 139 h 826"/>
                <a:gd name="T18" fmla="*/ 63 w 812"/>
                <a:gd name="T19" fmla="*/ 206 h 826"/>
                <a:gd name="T20" fmla="*/ 13 w 812"/>
                <a:gd name="T21" fmla="*/ 227 h 826"/>
                <a:gd name="T22" fmla="*/ 4 w 812"/>
                <a:gd name="T23" fmla="*/ 250 h 826"/>
                <a:gd name="T24" fmla="*/ 25 w 812"/>
                <a:gd name="T25" fmla="*/ 300 h 826"/>
                <a:gd name="T26" fmla="*/ 220 w 812"/>
                <a:gd name="T27" fmla="*/ 762 h 826"/>
                <a:gd name="T28" fmla="*/ 241 w 812"/>
                <a:gd name="T29" fmla="*/ 811 h 826"/>
                <a:gd name="T30" fmla="*/ 264 w 812"/>
                <a:gd name="T31" fmla="*/ 821 h 826"/>
                <a:gd name="T32" fmla="*/ 313 w 812"/>
                <a:gd name="T33" fmla="*/ 800 h 826"/>
                <a:gd name="T34" fmla="*/ 748 w 812"/>
                <a:gd name="T35" fmla="*/ 618 h 826"/>
                <a:gd name="T36" fmla="*/ 798 w 812"/>
                <a:gd name="T37" fmla="*/ 597 h 826"/>
                <a:gd name="T38" fmla="*/ 807 w 812"/>
                <a:gd name="T39" fmla="*/ 574 h 826"/>
                <a:gd name="T40" fmla="*/ 786 w 812"/>
                <a:gd name="T41" fmla="*/ 525 h 826"/>
                <a:gd name="T42" fmla="*/ 591 w 812"/>
                <a:gd name="T43" fmla="*/ 62 h 826"/>
                <a:gd name="T44" fmla="*/ 570 w 812"/>
                <a:gd name="T45" fmla="*/ 1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2" h="826">
                  <a:moveTo>
                    <a:pt x="570" y="13"/>
                  </a:moveTo>
                  <a:cubicBezTo>
                    <a:pt x="567" y="4"/>
                    <a:pt x="556" y="0"/>
                    <a:pt x="548" y="3"/>
                  </a:cubicBezTo>
                  <a:lnTo>
                    <a:pt x="498" y="24"/>
                  </a:lnTo>
                  <a:lnTo>
                    <a:pt x="326" y="96"/>
                  </a:lnTo>
                  <a:lnTo>
                    <a:pt x="390" y="248"/>
                  </a:lnTo>
                  <a:cubicBezTo>
                    <a:pt x="391" y="252"/>
                    <a:pt x="389" y="257"/>
                    <a:pt x="385" y="258"/>
                  </a:cubicBezTo>
                  <a:lnTo>
                    <a:pt x="298" y="295"/>
                  </a:lnTo>
                  <a:cubicBezTo>
                    <a:pt x="294" y="297"/>
                    <a:pt x="289" y="295"/>
                    <a:pt x="287" y="290"/>
                  </a:cubicBezTo>
                  <a:lnTo>
                    <a:pt x="223" y="139"/>
                  </a:lnTo>
                  <a:lnTo>
                    <a:pt x="63" y="206"/>
                  </a:lnTo>
                  <a:lnTo>
                    <a:pt x="13" y="227"/>
                  </a:lnTo>
                  <a:cubicBezTo>
                    <a:pt x="4" y="231"/>
                    <a:pt x="0" y="241"/>
                    <a:pt x="4" y="250"/>
                  </a:cubicBezTo>
                  <a:lnTo>
                    <a:pt x="25" y="300"/>
                  </a:lnTo>
                  <a:lnTo>
                    <a:pt x="220" y="762"/>
                  </a:lnTo>
                  <a:lnTo>
                    <a:pt x="241" y="811"/>
                  </a:lnTo>
                  <a:cubicBezTo>
                    <a:pt x="244" y="820"/>
                    <a:pt x="255" y="825"/>
                    <a:pt x="264" y="821"/>
                  </a:cubicBezTo>
                  <a:lnTo>
                    <a:pt x="313" y="800"/>
                  </a:lnTo>
                  <a:lnTo>
                    <a:pt x="748" y="618"/>
                  </a:lnTo>
                  <a:lnTo>
                    <a:pt x="798" y="597"/>
                  </a:lnTo>
                  <a:cubicBezTo>
                    <a:pt x="807" y="594"/>
                    <a:pt x="811" y="583"/>
                    <a:pt x="807" y="574"/>
                  </a:cubicBezTo>
                  <a:lnTo>
                    <a:pt x="786" y="525"/>
                  </a:lnTo>
                  <a:lnTo>
                    <a:pt x="591" y="62"/>
                  </a:lnTo>
                  <a:lnTo>
                    <a:pt x="570" y="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16"/>
            <p:cNvSpPr>
              <a:spLocks noChangeArrowheads="1"/>
            </p:cNvSpPr>
            <p:nvPr/>
          </p:nvSpPr>
          <p:spPr bwMode="auto">
            <a:xfrm>
              <a:off x="1131888" y="5089525"/>
              <a:ext cx="130175" cy="28575"/>
            </a:xfrm>
            <a:custGeom>
              <a:avLst/>
              <a:gdLst>
                <a:gd name="T0" fmla="*/ 40 w 363"/>
                <a:gd name="T1" fmla="*/ 79 h 80"/>
                <a:gd name="T2" fmla="*/ 323 w 363"/>
                <a:gd name="T3" fmla="*/ 79 h 80"/>
                <a:gd name="T4" fmla="*/ 362 w 363"/>
                <a:gd name="T5" fmla="*/ 39 h 80"/>
                <a:gd name="T6" fmla="*/ 323 w 363"/>
                <a:gd name="T7" fmla="*/ 0 h 80"/>
                <a:gd name="T8" fmla="*/ 40 w 363"/>
                <a:gd name="T9" fmla="*/ 0 h 80"/>
                <a:gd name="T10" fmla="*/ 0 w 363"/>
                <a:gd name="T11" fmla="*/ 39 h 80"/>
                <a:gd name="T12" fmla="*/ 40 w 363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80">
                  <a:moveTo>
                    <a:pt x="40" y="79"/>
                  </a:moveTo>
                  <a:lnTo>
                    <a:pt x="323" y="79"/>
                  </a:lnTo>
                  <a:cubicBezTo>
                    <a:pt x="345" y="79"/>
                    <a:pt x="362" y="61"/>
                    <a:pt x="362" y="39"/>
                  </a:cubicBezTo>
                  <a:cubicBezTo>
                    <a:pt x="362" y="17"/>
                    <a:pt x="345" y="0"/>
                    <a:pt x="323" y="0"/>
                  </a:cubicBezTo>
                  <a:lnTo>
                    <a:pt x="40" y="0"/>
                  </a:ln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7"/>
            <p:cNvSpPr>
              <a:spLocks noChangeArrowheads="1"/>
            </p:cNvSpPr>
            <p:nvPr/>
          </p:nvSpPr>
          <p:spPr bwMode="auto">
            <a:xfrm>
              <a:off x="1181100" y="5048250"/>
              <a:ext cx="82550" cy="28575"/>
            </a:xfrm>
            <a:custGeom>
              <a:avLst/>
              <a:gdLst>
                <a:gd name="T0" fmla="*/ 188 w 228"/>
                <a:gd name="T1" fmla="*/ 80 h 81"/>
                <a:gd name="T2" fmla="*/ 227 w 228"/>
                <a:gd name="T3" fmla="*/ 40 h 81"/>
                <a:gd name="T4" fmla="*/ 188 w 228"/>
                <a:gd name="T5" fmla="*/ 0 h 81"/>
                <a:gd name="T6" fmla="*/ 40 w 228"/>
                <a:gd name="T7" fmla="*/ 0 h 81"/>
                <a:gd name="T8" fmla="*/ 0 w 228"/>
                <a:gd name="T9" fmla="*/ 40 h 81"/>
                <a:gd name="T10" fmla="*/ 40 w 228"/>
                <a:gd name="T11" fmla="*/ 80 h 81"/>
                <a:gd name="T12" fmla="*/ 188 w 228"/>
                <a:gd name="T1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81">
                  <a:moveTo>
                    <a:pt x="188" y="80"/>
                  </a:moveTo>
                  <a:cubicBezTo>
                    <a:pt x="210" y="80"/>
                    <a:pt x="227" y="62"/>
                    <a:pt x="227" y="40"/>
                  </a:cubicBezTo>
                  <a:cubicBezTo>
                    <a:pt x="227" y="18"/>
                    <a:pt x="210" y="0"/>
                    <a:pt x="188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18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8"/>
            <p:cNvSpPr>
              <a:spLocks noChangeArrowheads="1"/>
            </p:cNvSpPr>
            <p:nvPr/>
          </p:nvSpPr>
          <p:spPr bwMode="auto">
            <a:xfrm>
              <a:off x="1106488" y="5006975"/>
              <a:ext cx="157162" cy="28575"/>
            </a:xfrm>
            <a:custGeom>
              <a:avLst/>
              <a:gdLst>
                <a:gd name="T0" fmla="*/ 395 w 435"/>
                <a:gd name="T1" fmla="*/ 79 h 80"/>
                <a:gd name="T2" fmla="*/ 434 w 435"/>
                <a:gd name="T3" fmla="*/ 39 h 80"/>
                <a:gd name="T4" fmla="*/ 395 w 435"/>
                <a:gd name="T5" fmla="*/ 0 h 80"/>
                <a:gd name="T6" fmla="*/ 40 w 435"/>
                <a:gd name="T7" fmla="*/ 0 h 80"/>
                <a:gd name="T8" fmla="*/ 0 w 435"/>
                <a:gd name="T9" fmla="*/ 39 h 80"/>
                <a:gd name="T10" fmla="*/ 40 w 435"/>
                <a:gd name="T11" fmla="*/ 79 h 80"/>
                <a:gd name="T12" fmla="*/ 395 w 435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80">
                  <a:moveTo>
                    <a:pt x="395" y="79"/>
                  </a:moveTo>
                  <a:cubicBezTo>
                    <a:pt x="417" y="79"/>
                    <a:pt x="434" y="61"/>
                    <a:pt x="434" y="39"/>
                  </a:cubicBezTo>
                  <a:cubicBezTo>
                    <a:pt x="434" y="18"/>
                    <a:pt x="417" y="0"/>
                    <a:pt x="395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lnTo>
                    <a:pt x="395" y="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19"/>
          <p:cNvSpPr>
            <a:spLocks noChangeArrowheads="1"/>
          </p:cNvSpPr>
          <p:nvPr/>
        </p:nvSpPr>
        <p:spPr bwMode="auto">
          <a:xfrm>
            <a:off x="7907442" y="5497758"/>
            <a:ext cx="474207" cy="695196"/>
          </a:xfrm>
          <a:custGeom>
            <a:avLst/>
            <a:gdLst>
              <a:gd name="T0" fmla="*/ 33 w 909"/>
              <a:gd name="T1" fmla="*/ 487 h 1330"/>
              <a:gd name="T2" fmla="*/ 669 w 909"/>
              <a:gd name="T3" fmla="*/ 125 h 1330"/>
              <a:gd name="T4" fmla="*/ 452 w 909"/>
              <a:gd name="T5" fmla="*/ 1267 h 1330"/>
              <a:gd name="T6" fmla="*/ 522 w 909"/>
              <a:gd name="T7" fmla="*/ 1310 h 1330"/>
              <a:gd name="T8" fmla="*/ 488 w 909"/>
              <a:gd name="T9" fmla="*/ 1258 h 1330"/>
              <a:gd name="T10" fmla="*/ 474 w 909"/>
              <a:gd name="T11" fmla="*/ 1151 h 1330"/>
              <a:gd name="T12" fmla="*/ 271 w 909"/>
              <a:gd name="T13" fmla="*/ 1228 h 1330"/>
              <a:gd name="T14" fmla="*/ 462 w 909"/>
              <a:gd name="T15" fmla="*/ 1218 h 1330"/>
              <a:gd name="T16" fmla="*/ 487 w 909"/>
              <a:gd name="T17" fmla="*/ 1217 h 1330"/>
              <a:gd name="T18" fmla="*/ 642 w 909"/>
              <a:gd name="T19" fmla="*/ 1285 h 1330"/>
              <a:gd name="T20" fmla="*/ 521 w 909"/>
              <a:gd name="T21" fmla="*/ 1158 h 1330"/>
              <a:gd name="T22" fmla="*/ 741 w 909"/>
              <a:gd name="T23" fmla="*/ 1208 h 1330"/>
              <a:gd name="T24" fmla="*/ 620 w 909"/>
              <a:gd name="T25" fmla="*/ 1092 h 1330"/>
              <a:gd name="T26" fmla="*/ 130 w 909"/>
              <a:gd name="T27" fmla="*/ 1186 h 1330"/>
              <a:gd name="T28" fmla="*/ 475 w 909"/>
              <a:gd name="T29" fmla="*/ 1111 h 1330"/>
              <a:gd name="T30" fmla="*/ 530 w 909"/>
              <a:gd name="T31" fmla="*/ 1118 h 1330"/>
              <a:gd name="T32" fmla="*/ 138 w 909"/>
              <a:gd name="T33" fmla="*/ 1044 h 1330"/>
              <a:gd name="T34" fmla="*/ 150 w 909"/>
              <a:gd name="T35" fmla="*/ 1108 h 1330"/>
              <a:gd name="T36" fmla="*/ 322 w 909"/>
              <a:gd name="T37" fmla="*/ 979 h 1330"/>
              <a:gd name="T38" fmla="*/ 353 w 909"/>
              <a:gd name="T39" fmla="*/ 1036 h 1330"/>
              <a:gd name="T40" fmla="*/ 821 w 909"/>
              <a:gd name="T41" fmla="*/ 1115 h 1330"/>
              <a:gd name="T42" fmla="*/ 474 w 909"/>
              <a:gd name="T43" fmla="*/ 940 h 1330"/>
              <a:gd name="T44" fmla="*/ 875 w 909"/>
              <a:gd name="T45" fmla="*/ 842 h 1330"/>
              <a:gd name="T46" fmla="*/ 461 w 909"/>
              <a:gd name="T47" fmla="*/ 873 h 1330"/>
              <a:gd name="T48" fmla="*/ 546 w 909"/>
              <a:gd name="T49" fmla="*/ 907 h 1330"/>
              <a:gd name="T50" fmla="*/ 495 w 909"/>
              <a:gd name="T51" fmla="*/ 835 h 1330"/>
              <a:gd name="T52" fmla="*/ 33 w 909"/>
              <a:gd name="T53" fmla="*/ 908 h 1330"/>
              <a:gd name="T54" fmla="*/ 566 w 909"/>
              <a:gd name="T55" fmla="*/ 736 h 1330"/>
              <a:gd name="T56" fmla="*/ 861 w 909"/>
              <a:gd name="T57" fmla="*/ 1013 h 1330"/>
              <a:gd name="T58" fmla="*/ 675 w 909"/>
              <a:gd name="T59" fmla="*/ 865 h 1330"/>
              <a:gd name="T60" fmla="*/ 566 w 909"/>
              <a:gd name="T61" fmla="*/ 736 h 1330"/>
              <a:gd name="T62" fmla="*/ 33 w 909"/>
              <a:gd name="T63" fmla="*/ 698 h 1330"/>
              <a:gd name="T64" fmla="*/ 209 w 909"/>
              <a:gd name="T65" fmla="*/ 536 h 1330"/>
              <a:gd name="T66" fmla="*/ 726 w 909"/>
              <a:gd name="T67" fmla="*/ 846 h 1330"/>
              <a:gd name="T68" fmla="*/ 665 w 909"/>
              <a:gd name="T69" fmla="*/ 470 h 1330"/>
              <a:gd name="T70" fmla="*/ 278 w 909"/>
              <a:gd name="T71" fmla="*/ 798 h 1330"/>
              <a:gd name="T72" fmla="*/ 454 w 909"/>
              <a:gd name="T73" fmla="*/ 421 h 1330"/>
              <a:gd name="T74" fmla="*/ 316 w 909"/>
              <a:gd name="T75" fmla="*/ 454 h 1330"/>
              <a:gd name="T76" fmla="*/ 0 w 909"/>
              <a:gd name="T77" fmla="*/ 770 h 1330"/>
              <a:gd name="T78" fmla="*/ 354 w 909"/>
              <a:gd name="T79" fmla="*/ 590 h 1330"/>
              <a:gd name="T80" fmla="*/ 526 w 909"/>
              <a:gd name="T81" fmla="*/ 454 h 1330"/>
              <a:gd name="T82" fmla="*/ 47 w 909"/>
              <a:gd name="T83" fmla="*/ 1013 h 1330"/>
              <a:gd name="T84" fmla="*/ 454 w 909"/>
              <a:gd name="T85" fmla="*/ 210 h 1330"/>
              <a:gd name="T86" fmla="*/ 242 w 909"/>
              <a:gd name="T87" fmla="*/ 510 h 1330"/>
              <a:gd name="T88" fmla="*/ 565 w 909"/>
              <a:gd name="T89" fmla="*/ 315 h 1330"/>
              <a:gd name="T90" fmla="*/ 606 w 909"/>
              <a:gd name="T91" fmla="*/ 264 h 1330"/>
              <a:gd name="T92" fmla="*/ 84 w 909"/>
              <a:gd name="T93" fmla="*/ 505 h 1330"/>
              <a:gd name="T94" fmla="*/ 131 w 909"/>
              <a:gd name="T95" fmla="*/ 552 h 1330"/>
              <a:gd name="T96" fmla="*/ 316 w 909"/>
              <a:gd name="T97" fmla="*/ 137 h 1330"/>
              <a:gd name="T98" fmla="*/ 842 w 909"/>
              <a:gd name="T99" fmla="*/ 665 h 1330"/>
              <a:gd name="T100" fmla="*/ 748 w 909"/>
              <a:gd name="T101" fmla="*/ 119 h 1330"/>
              <a:gd name="T102" fmla="*/ 410 w 909"/>
              <a:gd name="T103" fmla="*/ 174 h 1330"/>
              <a:gd name="T104" fmla="*/ 737 w 909"/>
              <a:gd name="T105" fmla="*/ 454 h 1330"/>
              <a:gd name="T106" fmla="*/ 908 w 909"/>
              <a:gd name="T107" fmla="*/ 770 h 1330"/>
              <a:gd name="T108" fmla="*/ 803 w 909"/>
              <a:gd name="T109" fmla="*/ 454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9" h="1330">
                <a:moveTo>
                  <a:pt x="454" y="0"/>
                </a:moveTo>
                <a:cubicBezTo>
                  <a:pt x="329" y="0"/>
                  <a:pt x="215" y="51"/>
                  <a:pt x="133" y="133"/>
                </a:cubicBezTo>
                <a:cubicBezTo>
                  <a:pt x="51" y="215"/>
                  <a:pt x="0" y="329"/>
                  <a:pt x="0" y="454"/>
                </a:cubicBezTo>
                <a:cubicBezTo>
                  <a:pt x="0" y="472"/>
                  <a:pt x="15" y="487"/>
                  <a:pt x="33" y="487"/>
                </a:cubicBezTo>
                <a:lnTo>
                  <a:pt x="33" y="487"/>
                </a:lnTo>
                <a:cubicBezTo>
                  <a:pt x="51" y="487"/>
                  <a:pt x="66" y="472"/>
                  <a:pt x="66" y="454"/>
                </a:cubicBezTo>
                <a:cubicBezTo>
                  <a:pt x="66" y="347"/>
                  <a:pt x="109" y="250"/>
                  <a:pt x="180" y="179"/>
                </a:cubicBezTo>
                <a:cubicBezTo>
                  <a:pt x="250" y="109"/>
                  <a:pt x="347" y="66"/>
                  <a:pt x="454" y="66"/>
                </a:cubicBezTo>
                <a:cubicBezTo>
                  <a:pt x="527" y="66"/>
                  <a:pt x="594" y="86"/>
                  <a:pt x="653" y="120"/>
                </a:cubicBezTo>
                <a:cubicBezTo>
                  <a:pt x="658" y="123"/>
                  <a:pt x="664" y="125"/>
                  <a:pt x="669" y="125"/>
                </a:cubicBezTo>
                <a:cubicBezTo>
                  <a:pt x="681" y="125"/>
                  <a:pt x="692" y="119"/>
                  <a:pt x="698" y="109"/>
                </a:cubicBezTo>
                <a:cubicBezTo>
                  <a:pt x="707" y="93"/>
                  <a:pt x="702" y="73"/>
                  <a:pt x="686" y="64"/>
                </a:cubicBezTo>
                <a:cubicBezTo>
                  <a:pt x="618" y="23"/>
                  <a:pt x="539" y="0"/>
                  <a:pt x="454" y="0"/>
                </a:cubicBezTo>
                <a:close/>
                <a:moveTo>
                  <a:pt x="464" y="1261"/>
                </a:moveTo>
                <a:cubicBezTo>
                  <a:pt x="460" y="1263"/>
                  <a:pt x="456" y="1265"/>
                  <a:pt x="452" y="1267"/>
                </a:cubicBezTo>
                <a:cubicBezTo>
                  <a:pt x="436" y="1275"/>
                  <a:pt x="430" y="1295"/>
                  <a:pt x="438" y="1311"/>
                </a:cubicBezTo>
                <a:cubicBezTo>
                  <a:pt x="444" y="1323"/>
                  <a:pt x="455" y="1329"/>
                  <a:pt x="467" y="1329"/>
                </a:cubicBezTo>
                <a:cubicBezTo>
                  <a:pt x="472" y="1329"/>
                  <a:pt x="477" y="1328"/>
                  <a:pt x="482" y="1326"/>
                </a:cubicBezTo>
                <a:cubicBezTo>
                  <a:pt x="485" y="1327"/>
                  <a:pt x="489" y="1328"/>
                  <a:pt x="492" y="1328"/>
                </a:cubicBezTo>
                <a:cubicBezTo>
                  <a:pt x="504" y="1328"/>
                  <a:pt x="516" y="1321"/>
                  <a:pt x="522" y="1310"/>
                </a:cubicBezTo>
                <a:cubicBezTo>
                  <a:pt x="530" y="1294"/>
                  <a:pt x="524" y="1274"/>
                  <a:pt x="507" y="1265"/>
                </a:cubicBezTo>
                <a:cubicBezTo>
                  <a:pt x="503" y="1263"/>
                  <a:pt x="499" y="1261"/>
                  <a:pt x="494" y="1260"/>
                </a:cubicBezTo>
                <a:lnTo>
                  <a:pt x="494" y="1260"/>
                </a:lnTo>
                <a:lnTo>
                  <a:pt x="493" y="1260"/>
                </a:lnTo>
                <a:cubicBezTo>
                  <a:pt x="491" y="1259"/>
                  <a:pt x="490" y="1258"/>
                  <a:pt x="488" y="1258"/>
                </a:cubicBezTo>
                <a:cubicBezTo>
                  <a:pt x="485" y="1257"/>
                  <a:pt x="482" y="1257"/>
                  <a:pt x="479" y="1257"/>
                </a:cubicBezTo>
                <a:cubicBezTo>
                  <a:pt x="474" y="1257"/>
                  <a:pt x="469" y="1258"/>
                  <a:pt x="464" y="1261"/>
                </a:cubicBezTo>
                <a:close/>
                <a:moveTo>
                  <a:pt x="476" y="1151"/>
                </a:moveTo>
                <a:lnTo>
                  <a:pt x="475" y="1151"/>
                </a:lnTo>
                <a:lnTo>
                  <a:pt x="474" y="1151"/>
                </a:lnTo>
                <a:lnTo>
                  <a:pt x="473" y="1151"/>
                </a:lnTo>
                <a:cubicBezTo>
                  <a:pt x="464" y="1151"/>
                  <a:pt x="455" y="1152"/>
                  <a:pt x="447" y="1154"/>
                </a:cubicBezTo>
                <a:cubicBezTo>
                  <a:pt x="438" y="1156"/>
                  <a:pt x="431" y="1159"/>
                  <a:pt x="424" y="1163"/>
                </a:cubicBezTo>
                <a:lnTo>
                  <a:pt x="424" y="1163"/>
                </a:lnTo>
                <a:cubicBezTo>
                  <a:pt x="376" y="1190"/>
                  <a:pt x="324" y="1211"/>
                  <a:pt x="271" y="1228"/>
                </a:cubicBezTo>
                <a:cubicBezTo>
                  <a:pt x="254" y="1233"/>
                  <a:pt x="244" y="1252"/>
                  <a:pt x="249" y="1269"/>
                </a:cubicBezTo>
                <a:cubicBezTo>
                  <a:pt x="254" y="1283"/>
                  <a:pt x="267" y="1292"/>
                  <a:pt x="281" y="1292"/>
                </a:cubicBezTo>
                <a:cubicBezTo>
                  <a:pt x="284" y="1292"/>
                  <a:pt x="287" y="1292"/>
                  <a:pt x="290" y="1291"/>
                </a:cubicBezTo>
                <a:cubicBezTo>
                  <a:pt x="348" y="1273"/>
                  <a:pt x="403" y="1249"/>
                  <a:pt x="455" y="1221"/>
                </a:cubicBezTo>
                <a:cubicBezTo>
                  <a:pt x="458" y="1219"/>
                  <a:pt x="459" y="1218"/>
                  <a:pt x="462" y="1218"/>
                </a:cubicBezTo>
                <a:cubicBezTo>
                  <a:pt x="464" y="1217"/>
                  <a:pt x="469" y="1217"/>
                  <a:pt x="475" y="1216"/>
                </a:cubicBezTo>
                <a:lnTo>
                  <a:pt x="476" y="1216"/>
                </a:lnTo>
                <a:lnTo>
                  <a:pt x="476" y="1216"/>
                </a:lnTo>
                <a:lnTo>
                  <a:pt x="477" y="1216"/>
                </a:lnTo>
                <a:cubicBezTo>
                  <a:pt x="479" y="1216"/>
                  <a:pt x="483" y="1217"/>
                  <a:pt x="487" y="1217"/>
                </a:cubicBezTo>
                <a:cubicBezTo>
                  <a:pt x="494" y="1219"/>
                  <a:pt x="502" y="1221"/>
                  <a:pt x="510" y="1224"/>
                </a:cubicBezTo>
                <a:cubicBezTo>
                  <a:pt x="518" y="1227"/>
                  <a:pt x="526" y="1230"/>
                  <a:pt x="534" y="1235"/>
                </a:cubicBezTo>
                <a:lnTo>
                  <a:pt x="534" y="1235"/>
                </a:lnTo>
                <a:cubicBezTo>
                  <a:pt x="565" y="1254"/>
                  <a:pt x="597" y="1269"/>
                  <a:pt x="630" y="1283"/>
                </a:cubicBezTo>
                <a:cubicBezTo>
                  <a:pt x="634" y="1284"/>
                  <a:pt x="638" y="1285"/>
                  <a:pt x="642" y="1285"/>
                </a:cubicBezTo>
                <a:cubicBezTo>
                  <a:pt x="656" y="1285"/>
                  <a:pt x="668" y="1277"/>
                  <a:pt x="673" y="1264"/>
                </a:cubicBezTo>
                <a:cubicBezTo>
                  <a:pt x="680" y="1247"/>
                  <a:pt x="672" y="1228"/>
                  <a:pt x="655" y="1222"/>
                </a:cubicBezTo>
                <a:lnTo>
                  <a:pt x="655" y="1222"/>
                </a:lnTo>
                <a:cubicBezTo>
                  <a:pt x="624" y="1210"/>
                  <a:pt x="595" y="1195"/>
                  <a:pt x="568" y="1179"/>
                </a:cubicBezTo>
                <a:cubicBezTo>
                  <a:pt x="552" y="1169"/>
                  <a:pt x="536" y="1163"/>
                  <a:pt x="521" y="1158"/>
                </a:cubicBezTo>
                <a:cubicBezTo>
                  <a:pt x="513" y="1156"/>
                  <a:pt x="505" y="1154"/>
                  <a:pt x="498" y="1153"/>
                </a:cubicBezTo>
                <a:cubicBezTo>
                  <a:pt x="491" y="1151"/>
                  <a:pt x="483" y="1151"/>
                  <a:pt x="476" y="1151"/>
                </a:cubicBezTo>
                <a:close/>
                <a:moveTo>
                  <a:pt x="591" y="1109"/>
                </a:moveTo>
                <a:cubicBezTo>
                  <a:pt x="582" y="1125"/>
                  <a:pt x="588" y="1145"/>
                  <a:pt x="604" y="1154"/>
                </a:cubicBezTo>
                <a:cubicBezTo>
                  <a:pt x="646" y="1178"/>
                  <a:pt x="693" y="1196"/>
                  <a:pt x="741" y="1208"/>
                </a:cubicBezTo>
                <a:cubicBezTo>
                  <a:pt x="744" y="1209"/>
                  <a:pt x="747" y="1209"/>
                  <a:pt x="749" y="1209"/>
                </a:cubicBezTo>
                <a:cubicBezTo>
                  <a:pt x="764" y="1209"/>
                  <a:pt x="778" y="1199"/>
                  <a:pt x="781" y="1184"/>
                </a:cubicBezTo>
                <a:cubicBezTo>
                  <a:pt x="786" y="1166"/>
                  <a:pt x="775" y="1148"/>
                  <a:pt x="757" y="1144"/>
                </a:cubicBezTo>
                <a:cubicBezTo>
                  <a:pt x="714" y="1134"/>
                  <a:pt x="673" y="1117"/>
                  <a:pt x="636" y="1096"/>
                </a:cubicBezTo>
                <a:cubicBezTo>
                  <a:pt x="631" y="1094"/>
                  <a:pt x="625" y="1092"/>
                  <a:pt x="620" y="1092"/>
                </a:cubicBezTo>
                <a:cubicBezTo>
                  <a:pt x="608" y="1092"/>
                  <a:pt x="597" y="1098"/>
                  <a:pt x="591" y="1109"/>
                </a:cubicBezTo>
                <a:close/>
                <a:moveTo>
                  <a:pt x="473" y="1045"/>
                </a:moveTo>
                <a:cubicBezTo>
                  <a:pt x="437" y="1046"/>
                  <a:pt x="403" y="1054"/>
                  <a:pt x="373" y="1071"/>
                </a:cubicBezTo>
                <a:cubicBezTo>
                  <a:pt x="307" y="1107"/>
                  <a:pt x="234" y="1134"/>
                  <a:pt x="157" y="1147"/>
                </a:cubicBezTo>
                <a:cubicBezTo>
                  <a:pt x="139" y="1151"/>
                  <a:pt x="127" y="1168"/>
                  <a:pt x="130" y="1186"/>
                </a:cubicBezTo>
                <a:cubicBezTo>
                  <a:pt x="133" y="1201"/>
                  <a:pt x="147" y="1213"/>
                  <a:pt x="163" y="1213"/>
                </a:cubicBezTo>
                <a:cubicBezTo>
                  <a:pt x="165" y="1213"/>
                  <a:pt x="167" y="1212"/>
                  <a:pt x="169" y="1212"/>
                </a:cubicBezTo>
                <a:cubicBezTo>
                  <a:pt x="253" y="1197"/>
                  <a:pt x="332" y="1168"/>
                  <a:pt x="404" y="1128"/>
                </a:cubicBezTo>
                <a:cubicBezTo>
                  <a:pt x="425" y="1117"/>
                  <a:pt x="448" y="1111"/>
                  <a:pt x="475" y="1111"/>
                </a:cubicBez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cubicBezTo>
                  <a:pt x="490" y="1111"/>
                  <a:pt x="506" y="1113"/>
                  <a:pt x="522" y="1117"/>
                </a:cubicBezTo>
                <a:cubicBezTo>
                  <a:pt x="525" y="1118"/>
                  <a:pt x="527" y="1118"/>
                  <a:pt x="530" y="1118"/>
                </a:cubicBezTo>
                <a:cubicBezTo>
                  <a:pt x="545" y="1118"/>
                  <a:pt x="558" y="1108"/>
                  <a:pt x="562" y="1093"/>
                </a:cubicBezTo>
                <a:cubicBezTo>
                  <a:pt x="566" y="1076"/>
                  <a:pt x="555" y="1058"/>
                  <a:pt x="538" y="1053"/>
                </a:cubicBezTo>
                <a:cubicBezTo>
                  <a:pt x="517" y="1048"/>
                  <a:pt x="496" y="1045"/>
                  <a:pt x="475" y="1045"/>
                </a:cubicBezTo>
                <a:cubicBezTo>
                  <a:pt x="475" y="1045"/>
                  <a:pt x="474" y="1045"/>
                  <a:pt x="473" y="1045"/>
                </a:cubicBezTo>
                <a:close/>
                <a:moveTo>
                  <a:pt x="138" y="1044"/>
                </a:moveTo>
                <a:cubicBezTo>
                  <a:pt x="121" y="1047"/>
                  <a:pt x="103" y="1049"/>
                  <a:pt x="85" y="1051"/>
                </a:cubicBezTo>
                <a:cubicBezTo>
                  <a:pt x="67" y="1052"/>
                  <a:pt x="53" y="1068"/>
                  <a:pt x="55" y="1086"/>
                </a:cubicBezTo>
                <a:cubicBezTo>
                  <a:pt x="56" y="1103"/>
                  <a:pt x="71" y="1116"/>
                  <a:pt x="88" y="1116"/>
                </a:cubicBezTo>
                <a:cubicBezTo>
                  <a:pt x="89" y="1116"/>
                  <a:pt x="90" y="1116"/>
                  <a:pt x="91" y="1116"/>
                </a:cubicBezTo>
                <a:cubicBezTo>
                  <a:pt x="111" y="1115"/>
                  <a:pt x="130" y="1112"/>
                  <a:pt x="150" y="1108"/>
                </a:cubicBezTo>
                <a:cubicBezTo>
                  <a:pt x="168" y="1105"/>
                  <a:pt x="180" y="1088"/>
                  <a:pt x="177" y="1070"/>
                </a:cubicBezTo>
                <a:cubicBezTo>
                  <a:pt x="174" y="1054"/>
                  <a:pt x="160" y="1043"/>
                  <a:pt x="144" y="1043"/>
                </a:cubicBezTo>
                <a:cubicBezTo>
                  <a:pt x="142" y="1043"/>
                  <a:pt x="140" y="1043"/>
                  <a:pt x="138" y="1044"/>
                </a:cubicBezTo>
                <a:close/>
                <a:moveTo>
                  <a:pt x="474" y="940"/>
                </a:moveTo>
                <a:cubicBezTo>
                  <a:pt x="422" y="940"/>
                  <a:pt x="370" y="952"/>
                  <a:pt x="322" y="979"/>
                </a:cubicBezTo>
                <a:cubicBezTo>
                  <a:pt x="292" y="995"/>
                  <a:pt x="261" y="1009"/>
                  <a:pt x="229" y="1020"/>
                </a:cubicBezTo>
                <a:cubicBezTo>
                  <a:pt x="212" y="1026"/>
                  <a:pt x="203" y="1045"/>
                  <a:pt x="209" y="1062"/>
                </a:cubicBezTo>
                <a:cubicBezTo>
                  <a:pt x="213" y="1075"/>
                  <a:pt x="226" y="1084"/>
                  <a:pt x="240" y="1084"/>
                </a:cubicBezTo>
                <a:cubicBezTo>
                  <a:pt x="243" y="1084"/>
                  <a:pt x="247" y="1083"/>
                  <a:pt x="250" y="1082"/>
                </a:cubicBezTo>
                <a:cubicBezTo>
                  <a:pt x="286" y="1070"/>
                  <a:pt x="321" y="1054"/>
                  <a:pt x="353" y="1036"/>
                </a:cubicBezTo>
                <a:cubicBezTo>
                  <a:pt x="391" y="1015"/>
                  <a:pt x="432" y="1006"/>
                  <a:pt x="475" y="1006"/>
                </a:cubicBezTo>
                <a:lnTo>
                  <a:pt x="475" y="1006"/>
                </a:lnTo>
                <a:cubicBezTo>
                  <a:pt x="532" y="1006"/>
                  <a:pt x="591" y="1024"/>
                  <a:pt x="642" y="1055"/>
                </a:cubicBezTo>
                <a:cubicBezTo>
                  <a:pt x="695" y="1086"/>
                  <a:pt x="754" y="1107"/>
                  <a:pt x="817" y="1115"/>
                </a:cubicBezTo>
                <a:cubicBezTo>
                  <a:pt x="818" y="1115"/>
                  <a:pt x="820" y="1115"/>
                  <a:pt x="821" y="1115"/>
                </a:cubicBezTo>
                <a:cubicBezTo>
                  <a:pt x="837" y="1115"/>
                  <a:pt x="851" y="1103"/>
                  <a:pt x="854" y="1087"/>
                </a:cubicBezTo>
                <a:cubicBezTo>
                  <a:pt x="856" y="1069"/>
                  <a:pt x="843" y="1052"/>
                  <a:pt x="825" y="1050"/>
                </a:cubicBezTo>
                <a:cubicBezTo>
                  <a:pt x="771" y="1043"/>
                  <a:pt x="721" y="1025"/>
                  <a:pt x="676" y="998"/>
                </a:cubicBezTo>
                <a:cubicBezTo>
                  <a:pt x="615" y="962"/>
                  <a:pt x="545" y="940"/>
                  <a:pt x="475" y="940"/>
                </a:cubicBezTo>
                <a:lnTo>
                  <a:pt x="474" y="940"/>
                </a:lnTo>
                <a:close/>
                <a:moveTo>
                  <a:pt x="777" y="854"/>
                </a:moveTo>
                <a:cubicBezTo>
                  <a:pt x="772" y="871"/>
                  <a:pt x="781" y="890"/>
                  <a:pt x="798" y="896"/>
                </a:cubicBezTo>
                <a:cubicBezTo>
                  <a:pt x="823" y="904"/>
                  <a:pt x="849" y="908"/>
                  <a:pt x="875" y="908"/>
                </a:cubicBezTo>
                <a:cubicBezTo>
                  <a:pt x="894" y="908"/>
                  <a:pt x="908" y="893"/>
                  <a:pt x="908" y="875"/>
                </a:cubicBezTo>
                <a:cubicBezTo>
                  <a:pt x="908" y="857"/>
                  <a:pt x="894" y="842"/>
                  <a:pt x="875" y="842"/>
                </a:cubicBezTo>
                <a:cubicBezTo>
                  <a:pt x="856" y="842"/>
                  <a:pt x="837" y="839"/>
                  <a:pt x="819" y="833"/>
                </a:cubicBezTo>
                <a:cubicBezTo>
                  <a:pt x="816" y="832"/>
                  <a:pt x="812" y="832"/>
                  <a:pt x="809" y="832"/>
                </a:cubicBezTo>
                <a:cubicBezTo>
                  <a:pt x="795" y="832"/>
                  <a:pt x="782" y="840"/>
                  <a:pt x="777" y="854"/>
                </a:cubicBezTo>
                <a:close/>
                <a:moveTo>
                  <a:pt x="495" y="835"/>
                </a:moveTo>
                <a:cubicBezTo>
                  <a:pt x="484" y="848"/>
                  <a:pt x="473" y="861"/>
                  <a:pt x="461" y="873"/>
                </a:cubicBezTo>
                <a:cubicBezTo>
                  <a:pt x="459" y="875"/>
                  <a:pt x="456" y="878"/>
                  <a:pt x="453" y="881"/>
                </a:cubicBezTo>
                <a:cubicBezTo>
                  <a:pt x="446" y="888"/>
                  <a:pt x="451" y="901"/>
                  <a:pt x="461" y="901"/>
                </a:cubicBezTo>
                <a:lnTo>
                  <a:pt x="462" y="901"/>
                </a:lnTo>
                <a:cubicBezTo>
                  <a:pt x="466" y="901"/>
                  <a:pt x="470" y="900"/>
                  <a:pt x="474" y="900"/>
                </a:cubicBezTo>
                <a:cubicBezTo>
                  <a:pt x="498" y="901"/>
                  <a:pt x="522" y="903"/>
                  <a:pt x="546" y="907"/>
                </a:cubicBezTo>
                <a:cubicBezTo>
                  <a:pt x="546" y="907"/>
                  <a:pt x="547" y="907"/>
                  <a:pt x="548" y="907"/>
                </a:cubicBezTo>
                <a:cubicBezTo>
                  <a:pt x="557" y="907"/>
                  <a:pt x="564" y="896"/>
                  <a:pt x="558" y="888"/>
                </a:cubicBezTo>
                <a:cubicBezTo>
                  <a:pt x="547" y="873"/>
                  <a:pt x="537" y="856"/>
                  <a:pt x="528" y="839"/>
                </a:cubicBezTo>
                <a:cubicBezTo>
                  <a:pt x="525" y="832"/>
                  <a:pt x="518" y="828"/>
                  <a:pt x="510" y="828"/>
                </a:cubicBezTo>
                <a:cubicBezTo>
                  <a:pt x="505" y="828"/>
                  <a:pt x="499" y="830"/>
                  <a:pt x="495" y="835"/>
                </a:cubicBezTo>
                <a:close/>
                <a:moveTo>
                  <a:pt x="206" y="802"/>
                </a:moveTo>
                <a:cubicBezTo>
                  <a:pt x="154" y="828"/>
                  <a:pt x="95" y="842"/>
                  <a:pt x="33" y="842"/>
                </a:cubicBezTo>
                <a:cubicBezTo>
                  <a:pt x="15" y="842"/>
                  <a:pt x="0" y="857"/>
                  <a:pt x="0" y="875"/>
                </a:cubicBezTo>
                <a:cubicBezTo>
                  <a:pt x="0" y="893"/>
                  <a:pt x="15" y="908"/>
                  <a:pt x="33" y="908"/>
                </a:cubicBezTo>
                <a:lnTo>
                  <a:pt x="33" y="908"/>
                </a:lnTo>
                <a:cubicBezTo>
                  <a:pt x="105" y="908"/>
                  <a:pt x="174" y="891"/>
                  <a:pt x="235" y="861"/>
                </a:cubicBezTo>
                <a:cubicBezTo>
                  <a:pt x="252" y="852"/>
                  <a:pt x="258" y="833"/>
                  <a:pt x="250" y="816"/>
                </a:cubicBezTo>
                <a:cubicBezTo>
                  <a:pt x="244" y="805"/>
                  <a:pt x="233" y="798"/>
                  <a:pt x="221" y="798"/>
                </a:cubicBezTo>
                <a:cubicBezTo>
                  <a:pt x="216" y="798"/>
                  <a:pt x="211" y="799"/>
                  <a:pt x="206" y="802"/>
                </a:cubicBezTo>
                <a:close/>
                <a:moveTo>
                  <a:pt x="566" y="736"/>
                </a:moveTo>
                <a:cubicBezTo>
                  <a:pt x="549" y="742"/>
                  <a:pt x="539" y="761"/>
                  <a:pt x="545" y="778"/>
                </a:cubicBezTo>
                <a:cubicBezTo>
                  <a:pt x="562" y="828"/>
                  <a:pt x="591" y="873"/>
                  <a:pt x="628" y="911"/>
                </a:cubicBezTo>
                <a:lnTo>
                  <a:pt x="629" y="911"/>
                </a:lnTo>
                <a:lnTo>
                  <a:pt x="629" y="911"/>
                </a:lnTo>
                <a:cubicBezTo>
                  <a:pt x="689" y="971"/>
                  <a:pt x="770" y="1010"/>
                  <a:pt x="861" y="1013"/>
                </a:cubicBezTo>
                <a:lnTo>
                  <a:pt x="862" y="1013"/>
                </a:lnTo>
                <a:cubicBezTo>
                  <a:pt x="880" y="1013"/>
                  <a:pt x="894" y="999"/>
                  <a:pt x="895" y="982"/>
                </a:cubicBezTo>
                <a:cubicBezTo>
                  <a:pt x="896" y="964"/>
                  <a:pt x="882" y="948"/>
                  <a:pt x="863" y="947"/>
                </a:cubicBezTo>
                <a:lnTo>
                  <a:pt x="863" y="947"/>
                </a:lnTo>
                <a:cubicBezTo>
                  <a:pt x="790" y="944"/>
                  <a:pt x="724" y="914"/>
                  <a:pt x="675" y="865"/>
                </a:cubicBezTo>
                <a:lnTo>
                  <a:pt x="675" y="865"/>
                </a:lnTo>
                <a:lnTo>
                  <a:pt x="675" y="865"/>
                </a:lnTo>
                <a:cubicBezTo>
                  <a:pt x="644" y="834"/>
                  <a:pt x="621" y="797"/>
                  <a:pt x="608" y="757"/>
                </a:cubicBezTo>
                <a:cubicBezTo>
                  <a:pt x="603" y="743"/>
                  <a:pt x="590" y="734"/>
                  <a:pt x="576" y="734"/>
                </a:cubicBezTo>
                <a:cubicBezTo>
                  <a:pt x="573" y="734"/>
                  <a:pt x="569" y="735"/>
                  <a:pt x="566" y="736"/>
                </a:cubicBezTo>
                <a:close/>
                <a:moveTo>
                  <a:pt x="182" y="551"/>
                </a:moveTo>
                <a:cubicBezTo>
                  <a:pt x="175" y="561"/>
                  <a:pt x="167" y="571"/>
                  <a:pt x="159" y="580"/>
                </a:cubicBezTo>
                <a:cubicBezTo>
                  <a:pt x="125" y="613"/>
                  <a:pt x="80" y="632"/>
                  <a:pt x="33" y="632"/>
                </a:cubicBezTo>
                <a:cubicBezTo>
                  <a:pt x="15" y="632"/>
                  <a:pt x="0" y="646"/>
                  <a:pt x="0" y="665"/>
                </a:cubicBezTo>
                <a:cubicBezTo>
                  <a:pt x="0" y="683"/>
                  <a:pt x="15" y="698"/>
                  <a:pt x="33" y="698"/>
                </a:cubicBezTo>
                <a:lnTo>
                  <a:pt x="33" y="698"/>
                </a:lnTo>
                <a:cubicBezTo>
                  <a:pt x="98" y="698"/>
                  <a:pt x="159" y="672"/>
                  <a:pt x="205" y="626"/>
                </a:cubicBezTo>
                <a:cubicBezTo>
                  <a:pt x="217" y="614"/>
                  <a:pt x="228" y="601"/>
                  <a:pt x="237" y="587"/>
                </a:cubicBezTo>
                <a:cubicBezTo>
                  <a:pt x="247" y="572"/>
                  <a:pt x="242" y="552"/>
                  <a:pt x="227" y="542"/>
                </a:cubicBezTo>
                <a:cubicBezTo>
                  <a:pt x="222" y="538"/>
                  <a:pt x="215" y="536"/>
                  <a:pt x="209" y="536"/>
                </a:cubicBezTo>
                <a:cubicBezTo>
                  <a:pt x="198" y="536"/>
                  <a:pt x="188" y="541"/>
                  <a:pt x="182" y="551"/>
                </a:cubicBezTo>
                <a:close/>
                <a:moveTo>
                  <a:pt x="632" y="503"/>
                </a:moveTo>
                <a:lnTo>
                  <a:pt x="632" y="665"/>
                </a:lnTo>
                <a:cubicBezTo>
                  <a:pt x="632" y="729"/>
                  <a:pt x="657" y="790"/>
                  <a:pt x="702" y="836"/>
                </a:cubicBezTo>
                <a:cubicBezTo>
                  <a:pt x="709" y="842"/>
                  <a:pt x="717" y="846"/>
                  <a:pt x="726" y="846"/>
                </a:cubicBezTo>
                <a:cubicBezTo>
                  <a:pt x="734" y="846"/>
                  <a:pt x="742" y="842"/>
                  <a:pt x="749" y="836"/>
                </a:cubicBezTo>
                <a:cubicBezTo>
                  <a:pt x="762" y="823"/>
                  <a:pt x="762" y="802"/>
                  <a:pt x="749" y="790"/>
                </a:cubicBezTo>
                <a:cubicBezTo>
                  <a:pt x="716" y="756"/>
                  <a:pt x="698" y="712"/>
                  <a:pt x="698" y="665"/>
                </a:cubicBezTo>
                <a:lnTo>
                  <a:pt x="698" y="503"/>
                </a:lnTo>
                <a:cubicBezTo>
                  <a:pt x="698" y="485"/>
                  <a:pt x="683" y="470"/>
                  <a:pt x="665" y="470"/>
                </a:cubicBezTo>
                <a:cubicBezTo>
                  <a:pt x="647" y="470"/>
                  <a:pt x="632" y="485"/>
                  <a:pt x="632" y="503"/>
                </a:cubicBezTo>
                <a:close/>
                <a:moveTo>
                  <a:pt x="421" y="454"/>
                </a:moveTo>
                <a:cubicBezTo>
                  <a:pt x="421" y="514"/>
                  <a:pt x="408" y="570"/>
                  <a:pt x="384" y="621"/>
                </a:cubicBezTo>
                <a:cubicBezTo>
                  <a:pt x="359" y="672"/>
                  <a:pt x="324" y="716"/>
                  <a:pt x="282" y="752"/>
                </a:cubicBezTo>
                <a:cubicBezTo>
                  <a:pt x="268" y="764"/>
                  <a:pt x="266" y="784"/>
                  <a:pt x="278" y="798"/>
                </a:cubicBezTo>
                <a:cubicBezTo>
                  <a:pt x="284" y="806"/>
                  <a:pt x="294" y="810"/>
                  <a:pt x="303" y="810"/>
                </a:cubicBezTo>
                <a:cubicBezTo>
                  <a:pt x="311" y="810"/>
                  <a:pt x="318" y="808"/>
                  <a:pt x="324" y="802"/>
                </a:cubicBezTo>
                <a:cubicBezTo>
                  <a:pt x="374" y="761"/>
                  <a:pt x="415" y="709"/>
                  <a:pt x="443" y="649"/>
                </a:cubicBezTo>
                <a:cubicBezTo>
                  <a:pt x="471" y="590"/>
                  <a:pt x="487" y="524"/>
                  <a:pt x="487" y="454"/>
                </a:cubicBezTo>
                <a:cubicBezTo>
                  <a:pt x="487" y="436"/>
                  <a:pt x="472" y="421"/>
                  <a:pt x="454" y="421"/>
                </a:cubicBezTo>
                <a:cubicBezTo>
                  <a:pt x="436" y="421"/>
                  <a:pt x="421" y="436"/>
                  <a:pt x="421" y="454"/>
                </a:cubicBezTo>
                <a:close/>
                <a:moveTo>
                  <a:pt x="454" y="316"/>
                </a:moveTo>
                <a:lnTo>
                  <a:pt x="454" y="316"/>
                </a:lnTo>
                <a:cubicBezTo>
                  <a:pt x="416" y="316"/>
                  <a:pt x="381" y="331"/>
                  <a:pt x="356" y="356"/>
                </a:cubicBezTo>
                <a:cubicBezTo>
                  <a:pt x="331" y="381"/>
                  <a:pt x="316" y="416"/>
                  <a:pt x="316" y="454"/>
                </a:cubicBezTo>
                <a:cubicBezTo>
                  <a:pt x="316" y="493"/>
                  <a:pt x="308" y="530"/>
                  <a:pt x="294" y="564"/>
                </a:cubicBezTo>
                <a:cubicBezTo>
                  <a:pt x="279" y="598"/>
                  <a:pt x="259" y="628"/>
                  <a:pt x="233" y="654"/>
                </a:cubicBezTo>
                <a:cubicBezTo>
                  <a:pt x="207" y="680"/>
                  <a:pt x="177" y="701"/>
                  <a:pt x="143" y="715"/>
                </a:cubicBezTo>
                <a:cubicBezTo>
                  <a:pt x="109" y="729"/>
                  <a:pt x="72" y="737"/>
                  <a:pt x="33" y="737"/>
                </a:cubicBezTo>
                <a:cubicBezTo>
                  <a:pt x="15" y="737"/>
                  <a:pt x="0" y="752"/>
                  <a:pt x="0" y="770"/>
                </a:cubicBezTo>
                <a:cubicBezTo>
                  <a:pt x="0" y="788"/>
                  <a:pt x="15" y="803"/>
                  <a:pt x="33" y="803"/>
                </a:cubicBezTo>
                <a:lnTo>
                  <a:pt x="33" y="803"/>
                </a:lnTo>
                <a:cubicBezTo>
                  <a:pt x="81" y="803"/>
                  <a:pt x="127" y="792"/>
                  <a:pt x="169" y="775"/>
                </a:cubicBezTo>
                <a:cubicBezTo>
                  <a:pt x="210" y="757"/>
                  <a:pt x="248" y="732"/>
                  <a:pt x="279" y="701"/>
                </a:cubicBezTo>
                <a:cubicBezTo>
                  <a:pt x="311" y="669"/>
                  <a:pt x="337" y="631"/>
                  <a:pt x="354" y="590"/>
                </a:cubicBezTo>
                <a:cubicBezTo>
                  <a:pt x="372" y="548"/>
                  <a:pt x="382" y="502"/>
                  <a:pt x="382" y="454"/>
                </a:cubicBezTo>
                <a:cubicBezTo>
                  <a:pt x="382" y="434"/>
                  <a:pt x="390" y="416"/>
                  <a:pt x="403" y="403"/>
                </a:cubicBezTo>
                <a:cubicBezTo>
                  <a:pt x="416" y="390"/>
                  <a:pt x="434" y="382"/>
                  <a:pt x="454" y="382"/>
                </a:cubicBezTo>
                <a:cubicBezTo>
                  <a:pt x="474" y="382"/>
                  <a:pt x="492" y="390"/>
                  <a:pt x="505" y="403"/>
                </a:cubicBezTo>
                <a:cubicBezTo>
                  <a:pt x="518" y="416"/>
                  <a:pt x="526" y="434"/>
                  <a:pt x="526" y="454"/>
                </a:cubicBezTo>
                <a:cubicBezTo>
                  <a:pt x="526" y="588"/>
                  <a:pt x="473" y="710"/>
                  <a:pt x="386" y="799"/>
                </a:cubicBezTo>
                <a:cubicBezTo>
                  <a:pt x="299" y="888"/>
                  <a:pt x="179" y="944"/>
                  <a:pt x="45" y="948"/>
                </a:cubicBezTo>
                <a:cubicBezTo>
                  <a:pt x="27" y="948"/>
                  <a:pt x="13" y="963"/>
                  <a:pt x="13" y="981"/>
                </a:cubicBezTo>
                <a:cubicBezTo>
                  <a:pt x="13" y="999"/>
                  <a:pt x="28" y="1013"/>
                  <a:pt x="46" y="1013"/>
                </a:cubicBezTo>
                <a:cubicBezTo>
                  <a:pt x="46" y="1013"/>
                  <a:pt x="46" y="1013"/>
                  <a:pt x="47" y="1013"/>
                </a:cubicBezTo>
                <a:cubicBezTo>
                  <a:pt x="198" y="1010"/>
                  <a:pt x="334" y="946"/>
                  <a:pt x="433" y="845"/>
                </a:cubicBezTo>
                <a:cubicBezTo>
                  <a:pt x="531" y="744"/>
                  <a:pt x="592" y="606"/>
                  <a:pt x="592" y="454"/>
                </a:cubicBezTo>
                <a:cubicBezTo>
                  <a:pt x="592" y="416"/>
                  <a:pt x="577" y="381"/>
                  <a:pt x="552" y="356"/>
                </a:cubicBezTo>
                <a:cubicBezTo>
                  <a:pt x="527" y="331"/>
                  <a:pt x="492" y="316"/>
                  <a:pt x="454" y="316"/>
                </a:cubicBezTo>
                <a:close/>
                <a:moveTo>
                  <a:pt x="454" y="210"/>
                </a:moveTo>
                <a:cubicBezTo>
                  <a:pt x="387" y="210"/>
                  <a:pt x="326" y="238"/>
                  <a:pt x="282" y="282"/>
                </a:cubicBezTo>
                <a:cubicBezTo>
                  <a:pt x="238" y="326"/>
                  <a:pt x="210" y="387"/>
                  <a:pt x="210" y="454"/>
                </a:cubicBezTo>
                <a:cubicBezTo>
                  <a:pt x="210" y="460"/>
                  <a:pt x="210" y="467"/>
                  <a:pt x="209" y="473"/>
                </a:cubicBezTo>
                <a:cubicBezTo>
                  <a:pt x="207" y="491"/>
                  <a:pt x="220" y="508"/>
                  <a:pt x="239" y="510"/>
                </a:cubicBezTo>
                <a:cubicBezTo>
                  <a:pt x="240" y="510"/>
                  <a:pt x="241" y="510"/>
                  <a:pt x="242" y="510"/>
                </a:cubicBezTo>
                <a:cubicBezTo>
                  <a:pt x="259" y="510"/>
                  <a:pt x="273" y="497"/>
                  <a:pt x="275" y="480"/>
                </a:cubicBezTo>
                <a:cubicBezTo>
                  <a:pt x="276" y="472"/>
                  <a:pt x="276" y="463"/>
                  <a:pt x="276" y="454"/>
                </a:cubicBezTo>
                <a:cubicBezTo>
                  <a:pt x="276" y="405"/>
                  <a:pt x="296" y="361"/>
                  <a:pt x="328" y="328"/>
                </a:cubicBezTo>
                <a:cubicBezTo>
                  <a:pt x="361" y="296"/>
                  <a:pt x="405" y="276"/>
                  <a:pt x="454" y="276"/>
                </a:cubicBezTo>
                <a:cubicBezTo>
                  <a:pt x="496" y="276"/>
                  <a:pt x="534" y="291"/>
                  <a:pt x="565" y="315"/>
                </a:cubicBezTo>
                <a:cubicBezTo>
                  <a:pt x="595" y="340"/>
                  <a:pt x="618" y="374"/>
                  <a:pt x="627" y="413"/>
                </a:cubicBezTo>
                <a:cubicBezTo>
                  <a:pt x="631" y="428"/>
                  <a:pt x="644" y="438"/>
                  <a:pt x="659" y="438"/>
                </a:cubicBezTo>
                <a:cubicBezTo>
                  <a:pt x="661" y="438"/>
                  <a:pt x="664" y="438"/>
                  <a:pt x="667" y="437"/>
                </a:cubicBezTo>
                <a:cubicBezTo>
                  <a:pt x="684" y="433"/>
                  <a:pt x="695" y="415"/>
                  <a:pt x="691" y="397"/>
                </a:cubicBezTo>
                <a:cubicBezTo>
                  <a:pt x="678" y="344"/>
                  <a:pt x="648" y="297"/>
                  <a:pt x="606" y="264"/>
                </a:cubicBezTo>
                <a:cubicBezTo>
                  <a:pt x="564" y="230"/>
                  <a:pt x="511" y="210"/>
                  <a:pt x="454" y="210"/>
                </a:cubicBezTo>
                <a:close/>
                <a:moveTo>
                  <a:pt x="302" y="140"/>
                </a:moveTo>
                <a:cubicBezTo>
                  <a:pt x="244" y="168"/>
                  <a:pt x="195" y="212"/>
                  <a:pt x="160" y="266"/>
                </a:cubicBezTo>
                <a:cubicBezTo>
                  <a:pt x="125" y="321"/>
                  <a:pt x="105" y="385"/>
                  <a:pt x="105" y="454"/>
                </a:cubicBezTo>
                <a:cubicBezTo>
                  <a:pt x="105" y="473"/>
                  <a:pt x="98" y="491"/>
                  <a:pt x="84" y="505"/>
                </a:cubicBezTo>
                <a:cubicBezTo>
                  <a:pt x="70" y="519"/>
                  <a:pt x="52" y="526"/>
                  <a:pt x="33" y="526"/>
                </a:cubicBezTo>
                <a:cubicBezTo>
                  <a:pt x="15" y="526"/>
                  <a:pt x="0" y="541"/>
                  <a:pt x="0" y="559"/>
                </a:cubicBezTo>
                <a:cubicBezTo>
                  <a:pt x="0" y="577"/>
                  <a:pt x="15" y="592"/>
                  <a:pt x="33" y="592"/>
                </a:cubicBezTo>
                <a:lnTo>
                  <a:pt x="33" y="592"/>
                </a:lnTo>
                <a:cubicBezTo>
                  <a:pt x="70" y="592"/>
                  <a:pt x="105" y="578"/>
                  <a:pt x="131" y="552"/>
                </a:cubicBezTo>
                <a:cubicBezTo>
                  <a:pt x="157" y="526"/>
                  <a:pt x="171" y="491"/>
                  <a:pt x="171" y="454"/>
                </a:cubicBezTo>
                <a:cubicBezTo>
                  <a:pt x="171" y="398"/>
                  <a:pt x="186" y="346"/>
                  <a:pt x="215" y="302"/>
                </a:cubicBezTo>
                <a:cubicBezTo>
                  <a:pt x="243" y="258"/>
                  <a:pt x="284" y="222"/>
                  <a:pt x="331" y="199"/>
                </a:cubicBezTo>
                <a:cubicBezTo>
                  <a:pt x="347" y="191"/>
                  <a:pt x="354" y="172"/>
                  <a:pt x="346" y="155"/>
                </a:cubicBezTo>
                <a:cubicBezTo>
                  <a:pt x="340" y="144"/>
                  <a:pt x="329" y="137"/>
                  <a:pt x="316" y="137"/>
                </a:cubicBezTo>
                <a:cubicBezTo>
                  <a:pt x="312" y="137"/>
                  <a:pt x="307" y="138"/>
                  <a:pt x="302" y="140"/>
                </a:cubicBezTo>
                <a:close/>
                <a:moveTo>
                  <a:pt x="724" y="129"/>
                </a:moveTo>
                <a:cubicBezTo>
                  <a:pt x="711" y="142"/>
                  <a:pt x="712" y="163"/>
                  <a:pt x="725" y="176"/>
                </a:cubicBezTo>
                <a:cubicBezTo>
                  <a:pt x="797" y="246"/>
                  <a:pt x="842" y="345"/>
                  <a:pt x="842" y="454"/>
                </a:cubicBezTo>
                <a:lnTo>
                  <a:pt x="842" y="665"/>
                </a:lnTo>
                <a:cubicBezTo>
                  <a:pt x="842" y="683"/>
                  <a:pt x="857" y="698"/>
                  <a:pt x="875" y="698"/>
                </a:cubicBezTo>
                <a:cubicBezTo>
                  <a:pt x="894" y="698"/>
                  <a:pt x="908" y="683"/>
                  <a:pt x="908" y="665"/>
                </a:cubicBezTo>
                <a:lnTo>
                  <a:pt x="908" y="454"/>
                </a:lnTo>
                <a:cubicBezTo>
                  <a:pt x="908" y="327"/>
                  <a:pt x="855" y="211"/>
                  <a:pt x="770" y="128"/>
                </a:cubicBezTo>
                <a:cubicBezTo>
                  <a:pt x="764" y="122"/>
                  <a:pt x="756" y="119"/>
                  <a:pt x="748" y="119"/>
                </a:cubicBezTo>
                <a:cubicBezTo>
                  <a:pt x="739" y="119"/>
                  <a:pt x="730" y="122"/>
                  <a:pt x="724" y="129"/>
                </a:cubicBezTo>
                <a:close/>
                <a:moveTo>
                  <a:pt x="454" y="105"/>
                </a:moveTo>
                <a:cubicBezTo>
                  <a:pt x="438" y="105"/>
                  <a:pt x="422" y="106"/>
                  <a:pt x="406" y="108"/>
                </a:cubicBezTo>
                <a:cubicBezTo>
                  <a:pt x="388" y="111"/>
                  <a:pt x="375" y="127"/>
                  <a:pt x="378" y="146"/>
                </a:cubicBezTo>
                <a:cubicBezTo>
                  <a:pt x="380" y="162"/>
                  <a:pt x="394" y="174"/>
                  <a:pt x="410" y="174"/>
                </a:cubicBezTo>
                <a:cubicBezTo>
                  <a:pt x="412" y="174"/>
                  <a:pt x="413" y="174"/>
                  <a:pt x="415" y="174"/>
                </a:cubicBezTo>
                <a:cubicBezTo>
                  <a:pt x="428" y="172"/>
                  <a:pt x="441" y="171"/>
                  <a:pt x="454" y="171"/>
                </a:cubicBezTo>
                <a:cubicBezTo>
                  <a:pt x="532" y="171"/>
                  <a:pt x="603" y="203"/>
                  <a:pt x="654" y="254"/>
                </a:cubicBezTo>
                <a:cubicBezTo>
                  <a:pt x="705" y="305"/>
                  <a:pt x="737" y="376"/>
                  <a:pt x="737" y="454"/>
                </a:cubicBezTo>
                <a:lnTo>
                  <a:pt x="737" y="454"/>
                </a:lnTo>
                <a:lnTo>
                  <a:pt x="737" y="665"/>
                </a:lnTo>
                <a:cubicBezTo>
                  <a:pt x="737" y="701"/>
                  <a:pt x="752" y="736"/>
                  <a:pt x="777" y="762"/>
                </a:cubicBezTo>
                <a:cubicBezTo>
                  <a:pt x="803" y="788"/>
                  <a:pt x="838" y="803"/>
                  <a:pt x="875" y="803"/>
                </a:cubicBezTo>
                <a:lnTo>
                  <a:pt x="875" y="803"/>
                </a:lnTo>
                <a:cubicBezTo>
                  <a:pt x="893" y="803"/>
                  <a:pt x="908" y="788"/>
                  <a:pt x="908" y="770"/>
                </a:cubicBezTo>
                <a:cubicBezTo>
                  <a:pt x="908" y="752"/>
                  <a:pt x="893" y="737"/>
                  <a:pt x="875" y="737"/>
                </a:cubicBezTo>
                <a:cubicBezTo>
                  <a:pt x="856" y="737"/>
                  <a:pt x="838" y="730"/>
                  <a:pt x="824" y="716"/>
                </a:cubicBezTo>
                <a:cubicBezTo>
                  <a:pt x="810" y="702"/>
                  <a:pt x="803" y="684"/>
                  <a:pt x="803" y="665"/>
                </a:cubicBezTo>
                <a:lnTo>
                  <a:pt x="803" y="454"/>
                </a:lnTo>
                <a:lnTo>
                  <a:pt x="803" y="454"/>
                </a:lnTo>
                <a:lnTo>
                  <a:pt x="803" y="452"/>
                </a:lnTo>
                <a:cubicBezTo>
                  <a:pt x="802" y="357"/>
                  <a:pt x="763" y="270"/>
                  <a:pt x="701" y="207"/>
                </a:cubicBezTo>
                <a:cubicBezTo>
                  <a:pt x="638" y="144"/>
                  <a:pt x="550" y="105"/>
                  <a:pt x="454" y="10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31273" y="5509819"/>
            <a:ext cx="645703" cy="645702"/>
            <a:chOff x="2328863" y="4116388"/>
            <a:chExt cx="404812" cy="404812"/>
          </a:xfrm>
          <a:solidFill>
            <a:srgbClr val="73C4C3"/>
          </a:solidFill>
        </p:grpSpPr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2495550" y="4429125"/>
              <a:ext cx="68263" cy="46038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2397125" y="4429125"/>
              <a:ext cx="68263" cy="46038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2595563" y="4360863"/>
              <a:ext cx="68262" cy="46037"/>
            </a:xfrm>
            <a:custGeom>
              <a:avLst/>
              <a:gdLst>
                <a:gd name="T0" fmla="*/ 94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4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4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4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2397125" y="4360863"/>
              <a:ext cx="68263" cy="46037"/>
            </a:xfrm>
            <a:custGeom>
              <a:avLst/>
              <a:gdLst>
                <a:gd name="T0" fmla="*/ 95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5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5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5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2595563" y="4291013"/>
              <a:ext cx="68262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2495550" y="4291013"/>
              <a:ext cx="68263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2397125" y="4291013"/>
              <a:ext cx="68263" cy="46037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2492375" y="4348163"/>
              <a:ext cx="80963" cy="66675"/>
            </a:xfrm>
            <a:custGeom>
              <a:avLst/>
              <a:gdLst>
                <a:gd name="T0" fmla="*/ 225 w 226"/>
                <a:gd name="T1" fmla="*/ 21 h 187"/>
                <a:gd name="T2" fmla="*/ 192 w 226"/>
                <a:gd name="T3" fmla="*/ 0 h 187"/>
                <a:gd name="T4" fmla="*/ 82 w 226"/>
                <a:gd name="T5" fmla="*/ 104 h 187"/>
                <a:gd name="T6" fmla="*/ 39 w 226"/>
                <a:gd name="T7" fmla="*/ 69 h 187"/>
                <a:gd name="T8" fmla="*/ 0 w 226"/>
                <a:gd name="T9" fmla="*/ 118 h 187"/>
                <a:gd name="T10" fmla="*/ 80 w 226"/>
                <a:gd name="T11" fmla="*/ 186 h 187"/>
                <a:gd name="T12" fmla="*/ 225 w 226"/>
                <a:gd name="T13" fmla="*/ 2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87">
                  <a:moveTo>
                    <a:pt x="225" y="21"/>
                  </a:moveTo>
                  <a:lnTo>
                    <a:pt x="192" y="0"/>
                  </a:lnTo>
                  <a:lnTo>
                    <a:pt x="82" y="104"/>
                  </a:lnTo>
                  <a:lnTo>
                    <a:pt x="39" y="69"/>
                  </a:lnTo>
                  <a:lnTo>
                    <a:pt x="0" y="118"/>
                  </a:lnTo>
                  <a:lnTo>
                    <a:pt x="80" y="186"/>
                  </a:lnTo>
                  <a:lnTo>
                    <a:pt x="225" y="2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2328863" y="4159250"/>
              <a:ext cx="404812" cy="361950"/>
            </a:xfrm>
            <a:custGeom>
              <a:avLst/>
              <a:gdLst>
                <a:gd name="T0" fmla="*/ 1060 w 1124"/>
                <a:gd name="T1" fmla="*/ 852 h 1006"/>
                <a:gd name="T2" fmla="*/ 970 w 1124"/>
                <a:gd name="T3" fmla="*/ 942 h 1006"/>
                <a:gd name="T4" fmla="*/ 155 w 1124"/>
                <a:gd name="T5" fmla="*/ 942 h 1006"/>
                <a:gd name="T6" fmla="*/ 65 w 1124"/>
                <a:gd name="T7" fmla="*/ 852 h 1006"/>
                <a:gd name="T8" fmla="*/ 65 w 1124"/>
                <a:gd name="T9" fmla="*/ 268 h 1006"/>
                <a:gd name="T10" fmla="*/ 155 w 1124"/>
                <a:gd name="T11" fmla="*/ 299 h 1006"/>
                <a:gd name="T12" fmla="*/ 968 w 1124"/>
                <a:gd name="T13" fmla="*/ 299 h 1006"/>
                <a:gd name="T14" fmla="*/ 1060 w 1124"/>
                <a:gd name="T15" fmla="*/ 268 h 1006"/>
                <a:gd name="T16" fmla="*/ 1060 w 1124"/>
                <a:gd name="T17" fmla="*/ 852 h 1006"/>
                <a:gd name="T18" fmla="*/ 1123 w 1124"/>
                <a:gd name="T19" fmla="*/ 193 h 1006"/>
                <a:gd name="T20" fmla="*/ 1117 w 1124"/>
                <a:gd name="T21" fmla="*/ 114 h 1006"/>
                <a:gd name="T22" fmla="*/ 968 w 1124"/>
                <a:gd name="T23" fmla="*/ 0 h 1006"/>
                <a:gd name="T24" fmla="*/ 897 w 1124"/>
                <a:gd name="T25" fmla="*/ 0 h 1006"/>
                <a:gd name="T26" fmla="*/ 897 w 1124"/>
                <a:gd name="T27" fmla="*/ 95 h 1006"/>
                <a:gd name="T28" fmla="*/ 779 w 1124"/>
                <a:gd name="T29" fmla="*/ 213 h 1006"/>
                <a:gd name="T30" fmla="*/ 660 w 1124"/>
                <a:gd name="T31" fmla="*/ 95 h 1006"/>
                <a:gd name="T32" fmla="*/ 660 w 1124"/>
                <a:gd name="T33" fmla="*/ 0 h 1006"/>
                <a:gd name="T34" fmla="*/ 460 w 1124"/>
                <a:gd name="T35" fmla="*/ 0 h 1006"/>
                <a:gd name="T36" fmla="*/ 460 w 1124"/>
                <a:gd name="T37" fmla="*/ 95 h 1006"/>
                <a:gd name="T38" fmla="*/ 342 w 1124"/>
                <a:gd name="T39" fmla="*/ 213 h 1006"/>
                <a:gd name="T40" fmla="*/ 223 w 1124"/>
                <a:gd name="T41" fmla="*/ 95 h 1006"/>
                <a:gd name="T42" fmla="*/ 223 w 1124"/>
                <a:gd name="T43" fmla="*/ 0 h 1006"/>
                <a:gd name="T44" fmla="*/ 155 w 1124"/>
                <a:gd name="T45" fmla="*/ 0 h 1006"/>
                <a:gd name="T46" fmla="*/ 0 w 1124"/>
                <a:gd name="T47" fmla="*/ 154 h 1006"/>
                <a:gd name="T48" fmla="*/ 0 w 1124"/>
                <a:gd name="T49" fmla="*/ 852 h 1006"/>
                <a:gd name="T50" fmla="*/ 133 w 1124"/>
                <a:gd name="T51" fmla="*/ 1003 h 1006"/>
                <a:gd name="T52" fmla="*/ 397 w 1124"/>
                <a:gd name="T53" fmla="*/ 1005 h 1006"/>
                <a:gd name="T54" fmla="*/ 967 w 1124"/>
                <a:gd name="T55" fmla="*/ 1005 h 1006"/>
                <a:gd name="T56" fmla="*/ 1123 w 1124"/>
                <a:gd name="T57" fmla="*/ 852 h 1006"/>
                <a:gd name="T58" fmla="*/ 1123 w 1124"/>
                <a:gd name="T59" fmla="*/ 193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4" h="1006">
                  <a:moveTo>
                    <a:pt x="1060" y="852"/>
                  </a:moveTo>
                  <a:cubicBezTo>
                    <a:pt x="1060" y="900"/>
                    <a:pt x="1018" y="942"/>
                    <a:pt x="970" y="942"/>
                  </a:cubicBezTo>
                  <a:lnTo>
                    <a:pt x="155" y="942"/>
                  </a:lnTo>
                  <a:cubicBezTo>
                    <a:pt x="105" y="942"/>
                    <a:pt x="65" y="900"/>
                    <a:pt x="65" y="852"/>
                  </a:cubicBezTo>
                  <a:lnTo>
                    <a:pt x="65" y="268"/>
                  </a:lnTo>
                  <a:cubicBezTo>
                    <a:pt x="90" y="288"/>
                    <a:pt x="120" y="299"/>
                    <a:pt x="155" y="299"/>
                  </a:cubicBezTo>
                  <a:lnTo>
                    <a:pt x="968" y="299"/>
                  </a:lnTo>
                  <a:cubicBezTo>
                    <a:pt x="1003" y="299"/>
                    <a:pt x="1033" y="288"/>
                    <a:pt x="1060" y="268"/>
                  </a:cubicBezTo>
                  <a:lnTo>
                    <a:pt x="1060" y="852"/>
                  </a:lnTo>
                  <a:close/>
                  <a:moveTo>
                    <a:pt x="1123" y="193"/>
                  </a:moveTo>
                  <a:cubicBezTo>
                    <a:pt x="1123" y="160"/>
                    <a:pt x="1119" y="123"/>
                    <a:pt x="1117" y="114"/>
                  </a:cubicBezTo>
                  <a:cubicBezTo>
                    <a:pt x="1099" y="49"/>
                    <a:pt x="1040" y="0"/>
                    <a:pt x="968" y="0"/>
                  </a:cubicBezTo>
                  <a:lnTo>
                    <a:pt x="897" y="0"/>
                  </a:lnTo>
                  <a:lnTo>
                    <a:pt x="897" y="95"/>
                  </a:lnTo>
                  <a:cubicBezTo>
                    <a:pt x="897" y="160"/>
                    <a:pt x="845" y="213"/>
                    <a:pt x="779" y="213"/>
                  </a:cubicBezTo>
                  <a:cubicBezTo>
                    <a:pt x="713" y="213"/>
                    <a:pt x="660" y="160"/>
                    <a:pt x="660" y="95"/>
                  </a:cubicBezTo>
                  <a:lnTo>
                    <a:pt x="660" y="0"/>
                  </a:lnTo>
                  <a:lnTo>
                    <a:pt x="460" y="0"/>
                  </a:lnTo>
                  <a:lnTo>
                    <a:pt x="460" y="95"/>
                  </a:lnTo>
                  <a:cubicBezTo>
                    <a:pt x="460" y="160"/>
                    <a:pt x="408" y="213"/>
                    <a:pt x="342" y="213"/>
                  </a:cubicBezTo>
                  <a:cubicBezTo>
                    <a:pt x="276" y="213"/>
                    <a:pt x="223" y="160"/>
                    <a:pt x="223" y="95"/>
                  </a:cubicBezTo>
                  <a:lnTo>
                    <a:pt x="223" y="0"/>
                  </a:lnTo>
                  <a:lnTo>
                    <a:pt x="155" y="0"/>
                  </a:lnTo>
                  <a:cubicBezTo>
                    <a:pt x="70" y="0"/>
                    <a:pt x="0" y="70"/>
                    <a:pt x="0" y="154"/>
                  </a:cubicBezTo>
                  <a:lnTo>
                    <a:pt x="0" y="852"/>
                  </a:lnTo>
                  <a:cubicBezTo>
                    <a:pt x="0" y="929"/>
                    <a:pt x="59" y="992"/>
                    <a:pt x="133" y="1003"/>
                  </a:cubicBezTo>
                  <a:cubicBezTo>
                    <a:pt x="151" y="1005"/>
                    <a:pt x="373" y="1005"/>
                    <a:pt x="397" y="1005"/>
                  </a:cubicBezTo>
                  <a:lnTo>
                    <a:pt x="967" y="1005"/>
                  </a:lnTo>
                  <a:cubicBezTo>
                    <a:pt x="1053" y="1005"/>
                    <a:pt x="1123" y="935"/>
                    <a:pt x="1123" y="852"/>
                  </a:cubicBezTo>
                  <a:lnTo>
                    <a:pt x="1123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586038" y="4116388"/>
              <a:ext cx="44450" cy="98425"/>
            </a:xfrm>
            <a:custGeom>
              <a:avLst/>
              <a:gdLst>
                <a:gd name="T0" fmla="*/ 123 w 124"/>
                <a:gd name="T1" fmla="*/ 213 h 275"/>
                <a:gd name="T2" fmla="*/ 123 w 124"/>
                <a:gd name="T3" fmla="*/ 61 h 275"/>
                <a:gd name="T4" fmla="*/ 62 w 124"/>
                <a:gd name="T5" fmla="*/ 0 h 275"/>
                <a:gd name="T6" fmla="*/ 0 w 124"/>
                <a:gd name="T7" fmla="*/ 61 h 275"/>
                <a:gd name="T8" fmla="*/ 0 w 124"/>
                <a:gd name="T9" fmla="*/ 213 h 275"/>
                <a:gd name="T10" fmla="*/ 62 w 124"/>
                <a:gd name="T11" fmla="*/ 274 h 275"/>
                <a:gd name="T12" fmla="*/ 123 w 124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75">
                  <a:moveTo>
                    <a:pt x="123" y="213"/>
                  </a:moveTo>
                  <a:lnTo>
                    <a:pt x="123" y="61"/>
                  </a:lnTo>
                  <a:cubicBezTo>
                    <a:pt x="123" y="28"/>
                    <a:pt x="97" y="0"/>
                    <a:pt x="62" y="0"/>
                  </a:cubicBezTo>
                  <a:cubicBezTo>
                    <a:pt x="29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9" y="274"/>
                    <a:pt x="62" y="274"/>
                  </a:cubicBezTo>
                  <a:cubicBezTo>
                    <a:pt x="97" y="274"/>
                    <a:pt x="123" y="248"/>
                    <a:pt x="123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28875" y="4116388"/>
              <a:ext cx="44450" cy="98425"/>
            </a:xfrm>
            <a:custGeom>
              <a:avLst/>
              <a:gdLst>
                <a:gd name="T0" fmla="*/ 122 w 123"/>
                <a:gd name="T1" fmla="*/ 213 h 275"/>
                <a:gd name="T2" fmla="*/ 122 w 123"/>
                <a:gd name="T3" fmla="*/ 61 h 275"/>
                <a:gd name="T4" fmla="*/ 61 w 123"/>
                <a:gd name="T5" fmla="*/ 0 h 275"/>
                <a:gd name="T6" fmla="*/ 0 w 123"/>
                <a:gd name="T7" fmla="*/ 61 h 275"/>
                <a:gd name="T8" fmla="*/ 0 w 123"/>
                <a:gd name="T9" fmla="*/ 213 h 275"/>
                <a:gd name="T10" fmla="*/ 61 w 123"/>
                <a:gd name="T11" fmla="*/ 274 h 275"/>
                <a:gd name="T12" fmla="*/ 122 w 123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5">
                  <a:moveTo>
                    <a:pt x="122" y="213"/>
                  </a:moveTo>
                  <a:lnTo>
                    <a:pt x="122" y="61"/>
                  </a:lnTo>
                  <a:cubicBezTo>
                    <a:pt x="122" y="28"/>
                    <a:pt x="94" y="0"/>
                    <a:pt x="61" y="0"/>
                  </a:cubicBezTo>
                  <a:cubicBezTo>
                    <a:pt x="26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6" y="274"/>
                    <a:pt x="61" y="274"/>
                  </a:cubicBezTo>
                  <a:cubicBezTo>
                    <a:pt x="94" y="274"/>
                    <a:pt x="122" y="248"/>
                    <a:pt x="122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25"/>
          <p:cNvSpPr>
            <a:spLocks noChangeArrowheads="1"/>
          </p:cNvSpPr>
          <p:nvPr/>
        </p:nvSpPr>
        <p:spPr bwMode="auto">
          <a:xfrm>
            <a:off x="5053722" y="3846406"/>
            <a:ext cx="627487" cy="627487"/>
          </a:xfrm>
          <a:custGeom>
            <a:avLst/>
            <a:gdLst>
              <a:gd name="T0" fmla="*/ 1098 w 1486"/>
              <a:gd name="T1" fmla="*/ 954 h 1486"/>
              <a:gd name="T2" fmla="*/ 955 w 1486"/>
              <a:gd name="T3" fmla="*/ 1098 h 1486"/>
              <a:gd name="T4" fmla="*/ 743 w 1486"/>
              <a:gd name="T5" fmla="*/ 886 h 1486"/>
              <a:gd name="T6" fmla="*/ 530 w 1486"/>
              <a:gd name="T7" fmla="*/ 1098 h 1486"/>
              <a:gd name="T8" fmla="*/ 387 w 1486"/>
              <a:gd name="T9" fmla="*/ 954 h 1486"/>
              <a:gd name="T10" fmla="*/ 599 w 1486"/>
              <a:gd name="T11" fmla="*/ 742 h 1486"/>
              <a:gd name="T12" fmla="*/ 387 w 1486"/>
              <a:gd name="T13" fmla="*/ 530 h 1486"/>
              <a:gd name="T14" fmla="*/ 530 w 1486"/>
              <a:gd name="T15" fmla="*/ 387 h 1486"/>
              <a:gd name="T16" fmla="*/ 743 w 1486"/>
              <a:gd name="T17" fmla="*/ 599 h 1486"/>
              <a:gd name="T18" fmla="*/ 955 w 1486"/>
              <a:gd name="T19" fmla="*/ 387 h 1486"/>
              <a:gd name="T20" fmla="*/ 1098 w 1486"/>
              <a:gd name="T21" fmla="*/ 530 h 1486"/>
              <a:gd name="T22" fmla="*/ 886 w 1486"/>
              <a:gd name="T23" fmla="*/ 742 h 1486"/>
              <a:gd name="T24" fmla="*/ 1098 w 1486"/>
              <a:gd name="T25" fmla="*/ 954 h 1486"/>
              <a:gd name="T26" fmla="*/ 0 w 1486"/>
              <a:gd name="T27" fmla="*/ 742 h 1486"/>
              <a:gd name="T28" fmla="*/ 743 w 1486"/>
              <a:gd name="T29" fmla="*/ 1485 h 1486"/>
              <a:gd name="T30" fmla="*/ 1485 w 1486"/>
              <a:gd name="T31" fmla="*/ 742 h 1486"/>
              <a:gd name="T32" fmla="*/ 743 w 1486"/>
              <a:gd name="T33" fmla="*/ 0 h 1486"/>
              <a:gd name="T34" fmla="*/ 0 w 1486"/>
              <a:gd name="T35" fmla="*/ 742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86" h="1486">
                <a:moveTo>
                  <a:pt x="1098" y="954"/>
                </a:moveTo>
                <a:lnTo>
                  <a:pt x="955" y="1098"/>
                </a:lnTo>
                <a:lnTo>
                  <a:pt x="743" y="886"/>
                </a:lnTo>
                <a:lnTo>
                  <a:pt x="530" y="1098"/>
                </a:lnTo>
                <a:lnTo>
                  <a:pt x="387" y="954"/>
                </a:lnTo>
                <a:lnTo>
                  <a:pt x="599" y="742"/>
                </a:lnTo>
                <a:lnTo>
                  <a:pt x="387" y="530"/>
                </a:lnTo>
                <a:lnTo>
                  <a:pt x="530" y="387"/>
                </a:lnTo>
                <a:lnTo>
                  <a:pt x="743" y="599"/>
                </a:lnTo>
                <a:lnTo>
                  <a:pt x="955" y="387"/>
                </a:lnTo>
                <a:lnTo>
                  <a:pt x="1098" y="530"/>
                </a:lnTo>
                <a:lnTo>
                  <a:pt x="886" y="742"/>
                </a:lnTo>
                <a:lnTo>
                  <a:pt x="1098" y="954"/>
                </a:lnTo>
                <a:close/>
                <a:moveTo>
                  <a:pt x="0" y="742"/>
                </a:moveTo>
                <a:cubicBezTo>
                  <a:pt x="0" y="1152"/>
                  <a:pt x="333" y="1485"/>
                  <a:pt x="743" y="1485"/>
                </a:cubicBezTo>
                <a:cubicBezTo>
                  <a:pt x="1154" y="1485"/>
                  <a:pt x="1485" y="1152"/>
                  <a:pt x="1485" y="742"/>
                </a:cubicBezTo>
                <a:cubicBezTo>
                  <a:pt x="1485" y="332"/>
                  <a:pt x="1154" y="0"/>
                  <a:pt x="743" y="0"/>
                </a:cubicBezTo>
                <a:cubicBezTo>
                  <a:pt x="333" y="0"/>
                  <a:pt x="0" y="332"/>
                  <a:pt x="0" y="74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2" name="Group 161"/>
          <p:cNvGrpSpPr/>
          <p:nvPr/>
        </p:nvGrpSpPr>
        <p:grpSpPr>
          <a:xfrm flipH="1">
            <a:off x="2258781" y="553890"/>
            <a:ext cx="648526" cy="648526"/>
            <a:chOff x="2420938" y="3132138"/>
            <a:chExt cx="473075" cy="473075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2420938" y="3132138"/>
              <a:ext cx="473075" cy="473075"/>
            </a:xfrm>
            <a:custGeom>
              <a:avLst/>
              <a:gdLst>
                <a:gd name="T0" fmla="*/ 657 w 1313"/>
                <a:gd name="T1" fmla="*/ 1223 h 1313"/>
                <a:gd name="T2" fmla="*/ 89 w 1313"/>
                <a:gd name="T3" fmla="*/ 657 h 1313"/>
                <a:gd name="T4" fmla="*/ 657 w 1313"/>
                <a:gd name="T5" fmla="*/ 89 h 1313"/>
                <a:gd name="T6" fmla="*/ 1223 w 1313"/>
                <a:gd name="T7" fmla="*/ 657 h 1313"/>
                <a:gd name="T8" fmla="*/ 657 w 1313"/>
                <a:gd name="T9" fmla="*/ 1223 h 1313"/>
                <a:gd name="T10" fmla="*/ 656 w 1313"/>
                <a:gd name="T11" fmla="*/ 0 h 1313"/>
                <a:gd name="T12" fmla="*/ 0 w 1313"/>
                <a:gd name="T13" fmla="*/ 657 h 1313"/>
                <a:gd name="T14" fmla="*/ 656 w 1313"/>
                <a:gd name="T15" fmla="*/ 1312 h 1313"/>
                <a:gd name="T16" fmla="*/ 1312 w 1313"/>
                <a:gd name="T17" fmla="*/ 657 h 1313"/>
                <a:gd name="T18" fmla="*/ 656 w 1313"/>
                <a:gd name="T19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3" h="1313">
                  <a:moveTo>
                    <a:pt x="657" y="1223"/>
                  </a:moveTo>
                  <a:cubicBezTo>
                    <a:pt x="343" y="1223"/>
                    <a:pt x="89" y="969"/>
                    <a:pt x="89" y="657"/>
                  </a:cubicBezTo>
                  <a:cubicBezTo>
                    <a:pt x="89" y="343"/>
                    <a:pt x="343" y="89"/>
                    <a:pt x="657" y="89"/>
                  </a:cubicBezTo>
                  <a:cubicBezTo>
                    <a:pt x="969" y="89"/>
                    <a:pt x="1223" y="343"/>
                    <a:pt x="1223" y="657"/>
                  </a:cubicBezTo>
                  <a:cubicBezTo>
                    <a:pt x="1223" y="969"/>
                    <a:pt x="969" y="1223"/>
                    <a:pt x="657" y="1223"/>
                  </a:cubicBezTo>
                  <a:close/>
                  <a:moveTo>
                    <a:pt x="656" y="0"/>
                  </a:moveTo>
                  <a:cubicBezTo>
                    <a:pt x="293" y="0"/>
                    <a:pt x="0" y="294"/>
                    <a:pt x="0" y="657"/>
                  </a:cubicBezTo>
                  <a:cubicBezTo>
                    <a:pt x="0" y="1018"/>
                    <a:pt x="293" y="1312"/>
                    <a:pt x="656" y="1312"/>
                  </a:cubicBezTo>
                  <a:cubicBezTo>
                    <a:pt x="1018" y="1312"/>
                    <a:pt x="1312" y="1018"/>
                    <a:pt x="1312" y="657"/>
                  </a:cubicBezTo>
                  <a:cubicBezTo>
                    <a:pt x="1312" y="294"/>
                    <a:pt x="1018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2546350" y="3251200"/>
              <a:ext cx="250825" cy="249238"/>
            </a:xfrm>
            <a:custGeom>
              <a:avLst/>
              <a:gdLst>
                <a:gd name="T0" fmla="*/ 280 w 698"/>
                <a:gd name="T1" fmla="*/ 466 h 694"/>
                <a:gd name="T2" fmla="*/ 148 w 698"/>
                <a:gd name="T3" fmla="*/ 412 h 694"/>
                <a:gd name="T4" fmla="*/ 148 w 698"/>
                <a:gd name="T5" fmla="*/ 149 h 694"/>
                <a:gd name="T6" fmla="*/ 280 w 698"/>
                <a:gd name="T7" fmla="*/ 94 h 694"/>
                <a:gd name="T8" fmla="*/ 412 w 698"/>
                <a:gd name="T9" fmla="*/ 149 h 694"/>
                <a:gd name="T10" fmla="*/ 412 w 698"/>
                <a:gd name="T11" fmla="*/ 412 h 694"/>
                <a:gd name="T12" fmla="*/ 280 w 698"/>
                <a:gd name="T13" fmla="*/ 466 h 694"/>
                <a:gd name="T14" fmla="*/ 557 w 698"/>
                <a:gd name="T15" fmla="*/ 492 h 694"/>
                <a:gd name="T16" fmla="*/ 513 w 698"/>
                <a:gd name="T17" fmla="*/ 447 h 694"/>
                <a:gd name="T18" fmla="*/ 506 w 698"/>
                <a:gd name="T19" fmla="*/ 440 h 694"/>
                <a:gd name="T20" fmla="*/ 557 w 698"/>
                <a:gd name="T21" fmla="*/ 279 h 694"/>
                <a:gd name="T22" fmla="*/ 476 w 698"/>
                <a:gd name="T23" fmla="*/ 82 h 694"/>
                <a:gd name="T24" fmla="*/ 279 w 698"/>
                <a:gd name="T25" fmla="*/ 0 h 694"/>
                <a:gd name="T26" fmla="*/ 81 w 698"/>
                <a:gd name="T27" fmla="*/ 82 h 694"/>
                <a:gd name="T28" fmla="*/ 0 w 698"/>
                <a:gd name="T29" fmla="*/ 279 h 694"/>
                <a:gd name="T30" fmla="*/ 81 w 698"/>
                <a:gd name="T31" fmla="*/ 475 h 694"/>
                <a:gd name="T32" fmla="*/ 279 w 698"/>
                <a:gd name="T33" fmla="*/ 557 h 694"/>
                <a:gd name="T34" fmla="*/ 441 w 698"/>
                <a:gd name="T35" fmla="*/ 505 h 694"/>
                <a:gd name="T36" fmla="*/ 461 w 698"/>
                <a:gd name="T37" fmla="*/ 526 h 694"/>
                <a:gd name="T38" fmla="*/ 570 w 698"/>
                <a:gd name="T39" fmla="*/ 635 h 694"/>
                <a:gd name="T40" fmla="*/ 570 w 698"/>
                <a:gd name="T41" fmla="*/ 636 h 694"/>
                <a:gd name="T42" fmla="*/ 615 w 698"/>
                <a:gd name="T43" fmla="*/ 681 h 694"/>
                <a:gd name="T44" fmla="*/ 645 w 698"/>
                <a:gd name="T45" fmla="*/ 693 h 694"/>
                <a:gd name="T46" fmla="*/ 675 w 698"/>
                <a:gd name="T47" fmla="*/ 681 h 694"/>
                <a:gd name="T48" fmla="*/ 680 w 698"/>
                <a:gd name="T49" fmla="*/ 675 h 694"/>
                <a:gd name="T50" fmla="*/ 680 w 698"/>
                <a:gd name="T51" fmla="*/ 615 h 694"/>
                <a:gd name="T52" fmla="*/ 557 w 698"/>
                <a:gd name="T53" fmla="*/ 4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694">
                  <a:moveTo>
                    <a:pt x="280" y="466"/>
                  </a:moveTo>
                  <a:cubicBezTo>
                    <a:pt x="232" y="466"/>
                    <a:pt x="184" y="449"/>
                    <a:pt x="148" y="412"/>
                  </a:cubicBezTo>
                  <a:cubicBezTo>
                    <a:pt x="75" y="340"/>
                    <a:pt x="76" y="222"/>
                    <a:pt x="148" y="149"/>
                  </a:cubicBezTo>
                  <a:cubicBezTo>
                    <a:pt x="185" y="112"/>
                    <a:pt x="232" y="94"/>
                    <a:pt x="280" y="94"/>
                  </a:cubicBezTo>
                  <a:cubicBezTo>
                    <a:pt x="328" y="94"/>
                    <a:pt x="376" y="112"/>
                    <a:pt x="412" y="149"/>
                  </a:cubicBezTo>
                  <a:cubicBezTo>
                    <a:pt x="485" y="222"/>
                    <a:pt x="485" y="340"/>
                    <a:pt x="412" y="412"/>
                  </a:cubicBezTo>
                  <a:cubicBezTo>
                    <a:pt x="376" y="448"/>
                    <a:pt x="328" y="466"/>
                    <a:pt x="280" y="466"/>
                  </a:cubicBezTo>
                  <a:close/>
                  <a:moveTo>
                    <a:pt x="557" y="492"/>
                  </a:moveTo>
                  <a:lnTo>
                    <a:pt x="513" y="447"/>
                  </a:lnTo>
                  <a:lnTo>
                    <a:pt x="506" y="440"/>
                  </a:lnTo>
                  <a:cubicBezTo>
                    <a:pt x="538" y="394"/>
                    <a:pt x="557" y="338"/>
                    <a:pt x="557" y="279"/>
                  </a:cubicBezTo>
                  <a:cubicBezTo>
                    <a:pt x="557" y="205"/>
                    <a:pt x="528" y="134"/>
                    <a:pt x="476" y="82"/>
                  </a:cubicBezTo>
                  <a:cubicBezTo>
                    <a:pt x="423" y="29"/>
                    <a:pt x="353" y="0"/>
                    <a:pt x="279" y="0"/>
                  </a:cubicBezTo>
                  <a:cubicBezTo>
                    <a:pt x="204" y="0"/>
                    <a:pt x="134" y="29"/>
                    <a:pt x="81" y="82"/>
                  </a:cubicBezTo>
                  <a:cubicBezTo>
                    <a:pt x="29" y="135"/>
                    <a:pt x="0" y="205"/>
                    <a:pt x="0" y="279"/>
                  </a:cubicBezTo>
                  <a:cubicBezTo>
                    <a:pt x="0" y="354"/>
                    <a:pt x="29" y="423"/>
                    <a:pt x="81" y="475"/>
                  </a:cubicBezTo>
                  <a:cubicBezTo>
                    <a:pt x="134" y="528"/>
                    <a:pt x="204" y="557"/>
                    <a:pt x="279" y="557"/>
                  </a:cubicBezTo>
                  <a:cubicBezTo>
                    <a:pt x="337" y="557"/>
                    <a:pt x="394" y="539"/>
                    <a:pt x="441" y="505"/>
                  </a:cubicBezTo>
                  <a:lnTo>
                    <a:pt x="461" y="526"/>
                  </a:lnTo>
                  <a:lnTo>
                    <a:pt x="570" y="635"/>
                  </a:lnTo>
                  <a:cubicBezTo>
                    <a:pt x="570" y="636"/>
                    <a:pt x="570" y="636"/>
                    <a:pt x="570" y="636"/>
                  </a:cubicBezTo>
                  <a:lnTo>
                    <a:pt x="615" y="681"/>
                  </a:lnTo>
                  <a:cubicBezTo>
                    <a:pt x="623" y="689"/>
                    <a:pt x="634" y="693"/>
                    <a:pt x="645" y="693"/>
                  </a:cubicBezTo>
                  <a:cubicBezTo>
                    <a:pt x="656" y="693"/>
                    <a:pt x="666" y="689"/>
                    <a:pt x="675" y="681"/>
                  </a:cubicBezTo>
                  <a:lnTo>
                    <a:pt x="680" y="675"/>
                  </a:lnTo>
                  <a:cubicBezTo>
                    <a:pt x="697" y="659"/>
                    <a:pt x="697" y="632"/>
                    <a:pt x="680" y="615"/>
                  </a:cubicBezTo>
                  <a:lnTo>
                    <a:pt x="557" y="4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224244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166667" y="718377"/>
            <a:ext cx="844191" cy="321486"/>
            <a:chOff x="2232025" y="2224088"/>
            <a:chExt cx="579438" cy="220662"/>
          </a:xfrm>
          <a:solidFill>
            <a:srgbClr val="73C4C3"/>
          </a:solidFill>
        </p:grpSpPr>
        <p:sp>
          <p:nvSpPr>
            <p:cNvPr id="99" name="Freeform 35"/>
            <p:cNvSpPr>
              <a:spLocks noChangeArrowheads="1"/>
            </p:cNvSpPr>
            <p:nvPr/>
          </p:nvSpPr>
          <p:spPr bwMode="auto">
            <a:xfrm>
              <a:off x="2425700" y="2332038"/>
              <a:ext cx="31750" cy="50800"/>
            </a:xfrm>
            <a:custGeom>
              <a:avLst/>
              <a:gdLst>
                <a:gd name="T0" fmla="*/ 1 w 86"/>
                <a:gd name="T1" fmla="*/ 132 h 141"/>
                <a:gd name="T2" fmla="*/ 38 w 86"/>
                <a:gd name="T3" fmla="*/ 140 h 141"/>
                <a:gd name="T4" fmla="*/ 85 w 86"/>
                <a:gd name="T5" fmla="*/ 98 h 141"/>
                <a:gd name="T6" fmla="*/ 27 w 86"/>
                <a:gd name="T7" fmla="*/ 36 h 141"/>
                <a:gd name="T8" fmla="*/ 50 w 86"/>
                <a:gd name="T9" fmla="*/ 20 h 141"/>
                <a:gd name="T10" fmla="*/ 76 w 86"/>
                <a:gd name="T11" fmla="*/ 26 h 141"/>
                <a:gd name="T12" fmla="*/ 78 w 86"/>
                <a:gd name="T13" fmla="*/ 5 h 141"/>
                <a:gd name="T14" fmla="*/ 48 w 86"/>
                <a:gd name="T15" fmla="*/ 0 h 141"/>
                <a:gd name="T16" fmla="*/ 0 w 86"/>
                <a:gd name="T17" fmla="*/ 41 h 141"/>
                <a:gd name="T18" fmla="*/ 58 w 86"/>
                <a:gd name="T19" fmla="*/ 101 h 141"/>
                <a:gd name="T20" fmla="*/ 33 w 86"/>
                <a:gd name="T21" fmla="*/ 120 h 141"/>
                <a:gd name="T22" fmla="*/ 3 w 86"/>
                <a:gd name="T23" fmla="*/ 110 h 141"/>
                <a:gd name="T24" fmla="*/ 1 w 86"/>
                <a:gd name="T2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41">
                  <a:moveTo>
                    <a:pt x="1" y="132"/>
                  </a:moveTo>
                  <a:cubicBezTo>
                    <a:pt x="13" y="138"/>
                    <a:pt x="25" y="140"/>
                    <a:pt x="38" y="140"/>
                  </a:cubicBezTo>
                  <a:cubicBezTo>
                    <a:pt x="62" y="140"/>
                    <a:pt x="85" y="127"/>
                    <a:pt x="85" y="98"/>
                  </a:cubicBezTo>
                  <a:cubicBezTo>
                    <a:pt x="85" y="55"/>
                    <a:pt x="27" y="63"/>
                    <a:pt x="27" y="36"/>
                  </a:cubicBezTo>
                  <a:cubicBezTo>
                    <a:pt x="27" y="25"/>
                    <a:pt x="38" y="20"/>
                    <a:pt x="50" y="20"/>
                  </a:cubicBezTo>
                  <a:cubicBezTo>
                    <a:pt x="56" y="20"/>
                    <a:pt x="71" y="23"/>
                    <a:pt x="76" y="26"/>
                  </a:cubicBezTo>
                  <a:lnTo>
                    <a:pt x="78" y="5"/>
                  </a:lnTo>
                  <a:cubicBezTo>
                    <a:pt x="69" y="2"/>
                    <a:pt x="59" y="0"/>
                    <a:pt x="48" y="0"/>
                  </a:cubicBezTo>
                  <a:cubicBezTo>
                    <a:pt x="21" y="0"/>
                    <a:pt x="0" y="13"/>
                    <a:pt x="0" y="41"/>
                  </a:cubicBezTo>
                  <a:cubicBezTo>
                    <a:pt x="0" y="78"/>
                    <a:pt x="58" y="76"/>
                    <a:pt x="58" y="101"/>
                  </a:cubicBezTo>
                  <a:cubicBezTo>
                    <a:pt x="58" y="115"/>
                    <a:pt x="45" y="120"/>
                    <a:pt x="33" y="120"/>
                  </a:cubicBezTo>
                  <a:cubicBezTo>
                    <a:pt x="26" y="120"/>
                    <a:pt x="12" y="117"/>
                    <a:pt x="3" y="110"/>
                  </a:cubicBezTo>
                  <a:lnTo>
                    <a:pt x="1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1" name="Freeform 36"/>
            <p:cNvSpPr>
              <a:spLocks noChangeArrowheads="1"/>
            </p:cNvSpPr>
            <p:nvPr/>
          </p:nvSpPr>
          <p:spPr bwMode="auto">
            <a:xfrm>
              <a:off x="2473325" y="2332038"/>
              <a:ext cx="42863" cy="49212"/>
            </a:xfrm>
            <a:custGeom>
              <a:avLst/>
              <a:gdLst>
                <a:gd name="T0" fmla="*/ 118 w 119"/>
                <a:gd name="T1" fmla="*/ 0 h 138"/>
                <a:gd name="T2" fmla="*/ 94 w 119"/>
                <a:gd name="T3" fmla="*/ 0 h 138"/>
                <a:gd name="T4" fmla="*/ 94 w 119"/>
                <a:gd name="T5" fmla="*/ 62 h 138"/>
                <a:gd name="T6" fmla="*/ 53 w 119"/>
                <a:gd name="T7" fmla="*/ 117 h 138"/>
                <a:gd name="T8" fmla="*/ 25 w 119"/>
                <a:gd name="T9" fmla="*/ 69 h 138"/>
                <a:gd name="T10" fmla="*/ 25 w 119"/>
                <a:gd name="T11" fmla="*/ 0 h 138"/>
                <a:gd name="T12" fmla="*/ 0 w 119"/>
                <a:gd name="T13" fmla="*/ 0 h 138"/>
                <a:gd name="T14" fmla="*/ 0 w 119"/>
                <a:gd name="T15" fmla="*/ 79 h 138"/>
                <a:gd name="T16" fmla="*/ 50 w 119"/>
                <a:gd name="T17" fmla="*/ 137 h 138"/>
                <a:gd name="T18" fmla="*/ 94 w 119"/>
                <a:gd name="T19" fmla="*/ 112 h 138"/>
                <a:gd name="T20" fmla="*/ 94 w 119"/>
                <a:gd name="T21" fmla="*/ 112 h 138"/>
                <a:gd name="T22" fmla="*/ 94 w 119"/>
                <a:gd name="T23" fmla="*/ 134 h 138"/>
                <a:gd name="T24" fmla="*/ 118 w 119"/>
                <a:gd name="T25" fmla="*/ 134 h 138"/>
                <a:gd name="T26" fmla="*/ 118 w 119"/>
                <a:gd name="T2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38">
                  <a:moveTo>
                    <a:pt x="118" y="0"/>
                  </a:moveTo>
                  <a:lnTo>
                    <a:pt x="94" y="0"/>
                  </a:lnTo>
                  <a:lnTo>
                    <a:pt x="94" y="62"/>
                  </a:lnTo>
                  <a:cubicBezTo>
                    <a:pt x="94" y="94"/>
                    <a:pt x="81" y="117"/>
                    <a:pt x="53" y="117"/>
                  </a:cubicBezTo>
                  <a:cubicBezTo>
                    <a:pt x="31" y="115"/>
                    <a:pt x="25" y="100"/>
                    <a:pt x="25" y="69"/>
                  </a:cubicBezTo>
                  <a:lnTo>
                    <a:pt x="25" y="0"/>
                  </a:lnTo>
                  <a:lnTo>
                    <a:pt x="0" y="0"/>
                  </a:lnTo>
                  <a:lnTo>
                    <a:pt x="0" y="79"/>
                  </a:lnTo>
                  <a:cubicBezTo>
                    <a:pt x="0" y="115"/>
                    <a:pt x="15" y="137"/>
                    <a:pt x="50" y="137"/>
                  </a:cubicBezTo>
                  <a:cubicBezTo>
                    <a:pt x="69" y="137"/>
                    <a:pt x="87" y="127"/>
                    <a:pt x="94" y="112"/>
                  </a:cubicBezTo>
                  <a:lnTo>
                    <a:pt x="94" y="112"/>
                  </a:lnTo>
                  <a:lnTo>
                    <a:pt x="94" y="134"/>
                  </a:lnTo>
                  <a:lnTo>
                    <a:pt x="118" y="134"/>
                  </a:lnTo>
                  <a:lnTo>
                    <a:pt x="11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2" name="Freeform 37"/>
            <p:cNvSpPr>
              <a:spLocks noChangeArrowheads="1"/>
            </p:cNvSpPr>
            <p:nvPr/>
          </p:nvSpPr>
          <p:spPr bwMode="auto">
            <a:xfrm>
              <a:off x="2535238" y="2332038"/>
              <a:ext cx="49212" cy="50800"/>
            </a:xfrm>
            <a:custGeom>
              <a:avLst/>
              <a:gdLst>
                <a:gd name="T0" fmla="*/ 68 w 137"/>
                <a:gd name="T1" fmla="*/ 20 h 141"/>
                <a:gd name="T2" fmla="*/ 110 w 137"/>
                <a:gd name="T3" fmla="*/ 70 h 141"/>
                <a:gd name="T4" fmla="*/ 68 w 137"/>
                <a:gd name="T5" fmla="*/ 120 h 141"/>
                <a:gd name="T6" fmla="*/ 26 w 137"/>
                <a:gd name="T7" fmla="*/ 70 h 141"/>
                <a:gd name="T8" fmla="*/ 68 w 137"/>
                <a:gd name="T9" fmla="*/ 20 h 141"/>
                <a:gd name="T10" fmla="*/ 68 w 137"/>
                <a:gd name="T11" fmla="*/ 140 h 141"/>
                <a:gd name="T12" fmla="*/ 136 w 137"/>
                <a:gd name="T13" fmla="*/ 70 h 141"/>
                <a:gd name="T14" fmla="*/ 68 w 137"/>
                <a:gd name="T15" fmla="*/ 0 h 141"/>
                <a:gd name="T16" fmla="*/ 0 w 137"/>
                <a:gd name="T17" fmla="*/ 70 h 141"/>
                <a:gd name="T18" fmla="*/ 68 w 137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68" y="20"/>
                  </a:moveTo>
                  <a:cubicBezTo>
                    <a:pt x="94" y="20"/>
                    <a:pt x="110" y="44"/>
                    <a:pt x="110" y="70"/>
                  </a:cubicBezTo>
                  <a:cubicBezTo>
                    <a:pt x="110" y="94"/>
                    <a:pt x="97" y="120"/>
                    <a:pt x="68" y="120"/>
                  </a:cubicBezTo>
                  <a:cubicBezTo>
                    <a:pt x="39" y="120"/>
                    <a:pt x="26" y="94"/>
                    <a:pt x="26" y="70"/>
                  </a:cubicBezTo>
                  <a:cubicBezTo>
                    <a:pt x="26" y="44"/>
                    <a:pt x="41" y="20"/>
                    <a:pt x="68" y="20"/>
                  </a:cubicBezTo>
                  <a:close/>
                  <a:moveTo>
                    <a:pt x="68" y="140"/>
                  </a:moveTo>
                  <a:cubicBezTo>
                    <a:pt x="108" y="140"/>
                    <a:pt x="136" y="108"/>
                    <a:pt x="136" y="70"/>
                  </a:cubicBezTo>
                  <a:cubicBezTo>
                    <a:pt x="136" y="29"/>
                    <a:pt x="109" y="0"/>
                    <a:pt x="68" y="0"/>
                  </a:cubicBezTo>
                  <a:cubicBezTo>
                    <a:pt x="27" y="0"/>
                    <a:pt x="0" y="29"/>
                    <a:pt x="0" y="70"/>
                  </a:cubicBezTo>
                  <a:cubicBezTo>
                    <a:pt x="0" y="108"/>
                    <a:pt x="27" y="140"/>
                    <a:pt x="68" y="1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3" name="Freeform 38"/>
            <p:cNvSpPr>
              <a:spLocks noChangeArrowheads="1"/>
            </p:cNvSpPr>
            <p:nvPr/>
          </p:nvSpPr>
          <p:spPr bwMode="auto">
            <a:xfrm>
              <a:off x="2601913" y="2332038"/>
              <a:ext cx="69850" cy="49212"/>
            </a:xfrm>
            <a:custGeom>
              <a:avLst/>
              <a:gdLst>
                <a:gd name="T0" fmla="*/ 0 w 193"/>
                <a:gd name="T1" fmla="*/ 137 h 138"/>
                <a:gd name="T2" fmla="*/ 25 w 193"/>
                <a:gd name="T3" fmla="*/ 137 h 138"/>
                <a:gd name="T4" fmla="*/ 25 w 193"/>
                <a:gd name="T5" fmla="*/ 69 h 138"/>
                <a:gd name="T6" fmla="*/ 60 w 193"/>
                <a:gd name="T7" fmla="*/ 20 h 138"/>
                <a:gd name="T8" fmla="*/ 84 w 193"/>
                <a:gd name="T9" fmla="*/ 57 h 138"/>
                <a:gd name="T10" fmla="*/ 84 w 193"/>
                <a:gd name="T11" fmla="*/ 137 h 138"/>
                <a:gd name="T12" fmla="*/ 108 w 193"/>
                <a:gd name="T13" fmla="*/ 137 h 138"/>
                <a:gd name="T14" fmla="*/ 108 w 193"/>
                <a:gd name="T15" fmla="*/ 69 h 138"/>
                <a:gd name="T16" fmla="*/ 144 w 193"/>
                <a:gd name="T17" fmla="*/ 20 h 138"/>
                <a:gd name="T18" fmla="*/ 167 w 193"/>
                <a:gd name="T19" fmla="*/ 57 h 138"/>
                <a:gd name="T20" fmla="*/ 167 w 193"/>
                <a:gd name="T21" fmla="*/ 137 h 138"/>
                <a:gd name="T22" fmla="*/ 192 w 193"/>
                <a:gd name="T23" fmla="*/ 137 h 138"/>
                <a:gd name="T24" fmla="*/ 192 w 193"/>
                <a:gd name="T25" fmla="*/ 51 h 138"/>
                <a:gd name="T26" fmla="*/ 146 w 193"/>
                <a:gd name="T27" fmla="*/ 0 h 138"/>
                <a:gd name="T28" fmla="*/ 104 w 193"/>
                <a:gd name="T29" fmla="*/ 26 h 138"/>
                <a:gd name="T30" fmla="*/ 66 w 193"/>
                <a:gd name="T31" fmla="*/ 0 h 138"/>
                <a:gd name="T32" fmla="*/ 24 w 193"/>
                <a:gd name="T33" fmla="*/ 22 h 138"/>
                <a:gd name="T34" fmla="*/ 23 w 193"/>
                <a:gd name="T35" fmla="*/ 22 h 138"/>
                <a:gd name="T36" fmla="*/ 23 w 193"/>
                <a:gd name="T37" fmla="*/ 3 h 138"/>
                <a:gd name="T38" fmla="*/ 0 w 193"/>
                <a:gd name="T39" fmla="*/ 3 h 138"/>
                <a:gd name="T40" fmla="*/ 0 w 193"/>
                <a:gd name="T41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38">
                  <a:moveTo>
                    <a:pt x="0" y="137"/>
                  </a:moveTo>
                  <a:lnTo>
                    <a:pt x="25" y="137"/>
                  </a:lnTo>
                  <a:lnTo>
                    <a:pt x="25" y="69"/>
                  </a:lnTo>
                  <a:cubicBezTo>
                    <a:pt x="25" y="44"/>
                    <a:pt x="35" y="20"/>
                    <a:pt x="60" y="20"/>
                  </a:cubicBezTo>
                  <a:cubicBezTo>
                    <a:pt x="80" y="20"/>
                    <a:pt x="84" y="40"/>
                    <a:pt x="84" y="57"/>
                  </a:cubicBezTo>
                  <a:lnTo>
                    <a:pt x="84" y="137"/>
                  </a:lnTo>
                  <a:lnTo>
                    <a:pt x="108" y="137"/>
                  </a:lnTo>
                  <a:lnTo>
                    <a:pt x="108" y="69"/>
                  </a:lnTo>
                  <a:cubicBezTo>
                    <a:pt x="108" y="44"/>
                    <a:pt x="118" y="20"/>
                    <a:pt x="144" y="20"/>
                  </a:cubicBezTo>
                  <a:cubicBezTo>
                    <a:pt x="163" y="20"/>
                    <a:pt x="167" y="40"/>
                    <a:pt x="167" y="57"/>
                  </a:cubicBezTo>
                  <a:lnTo>
                    <a:pt x="167" y="137"/>
                  </a:lnTo>
                  <a:lnTo>
                    <a:pt x="192" y="137"/>
                  </a:lnTo>
                  <a:lnTo>
                    <a:pt x="192" y="51"/>
                  </a:lnTo>
                  <a:cubicBezTo>
                    <a:pt x="192" y="22"/>
                    <a:pt x="180" y="0"/>
                    <a:pt x="146" y="0"/>
                  </a:cubicBezTo>
                  <a:cubicBezTo>
                    <a:pt x="134" y="0"/>
                    <a:pt x="113" y="6"/>
                    <a:pt x="104" y="26"/>
                  </a:cubicBezTo>
                  <a:cubicBezTo>
                    <a:pt x="97" y="7"/>
                    <a:pt x="82" y="0"/>
                    <a:pt x="66" y="0"/>
                  </a:cubicBezTo>
                  <a:cubicBezTo>
                    <a:pt x="46" y="0"/>
                    <a:pt x="33" y="7"/>
                    <a:pt x="24" y="22"/>
                  </a:cubicBezTo>
                  <a:lnTo>
                    <a:pt x="23" y="22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69240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7 w 29"/>
                <a:gd name="T13" fmla="*/ 192 h 193"/>
                <a:gd name="T14" fmla="*/ 27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7" y="192"/>
                  </a:lnTo>
                  <a:lnTo>
                    <a:pt x="27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40"/>
            <p:cNvSpPr>
              <a:spLocks noChangeArrowheads="1"/>
            </p:cNvSpPr>
            <p:nvPr/>
          </p:nvSpPr>
          <p:spPr bwMode="auto">
            <a:xfrm>
              <a:off x="2730500" y="2363788"/>
              <a:ext cx="15875" cy="17462"/>
            </a:xfrm>
            <a:custGeom>
              <a:avLst/>
              <a:gdLst>
                <a:gd name="T0" fmla="*/ 22 w 46"/>
                <a:gd name="T1" fmla="*/ 46 h 47"/>
                <a:gd name="T2" fmla="*/ 0 w 46"/>
                <a:gd name="T3" fmla="*/ 46 h 47"/>
                <a:gd name="T4" fmla="*/ 0 w 46"/>
                <a:gd name="T5" fmla="*/ 0 h 47"/>
                <a:gd name="T6" fmla="*/ 45 w 46"/>
                <a:gd name="T7" fmla="*/ 0 h 47"/>
                <a:gd name="T8" fmla="*/ 45 w 46"/>
                <a:gd name="T9" fmla="*/ 46 h 47"/>
                <a:gd name="T10" fmla="*/ 22 w 46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22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22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1"/>
            <p:cNvSpPr>
              <a:spLocks noChangeArrowheads="1"/>
            </p:cNvSpPr>
            <p:nvPr/>
          </p:nvSpPr>
          <p:spPr bwMode="auto">
            <a:xfrm>
              <a:off x="2755900" y="2308225"/>
              <a:ext cx="33338" cy="73025"/>
            </a:xfrm>
            <a:custGeom>
              <a:avLst/>
              <a:gdLst>
                <a:gd name="T0" fmla="*/ 56 w 94"/>
                <a:gd name="T1" fmla="*/ 200 h 201"/>
                <a:gd name="T2" fmla="*/ 56 w 94"/>
                <a:gd name="T3" fmla="*/ 86 h 201"/>
                <a:gd name="T4" fmla="*/ 91 w 94"/>
                <a:gd name="T5" fmla="*/ 86 h 201"/>
                <a:gd name="T6" fmla="*/ 91 w 94"/>
                <a:gd name="T7" fmla="*/ 66 h 201"/>
                <a:gd name="T8" fmla="*/ 56 w 94"/>
                <a:gd name="T9" fmla="*/ 66 h 201"/>
                <a:gd name="T10" fmla="*/ 56 w 94"/>
                <a:gd name="T11" fmla="*/ 51 h 201"/>
                <a:gd name="T12" fmla="*/ 80 w 94"/>
                <a:gd name="T13" fmla="*/ 20 h 201"/>
                <a:gd name="T14" fmla="*/ 92 w 94"/>
                <a:gd name="T15" fmla="*/ 21 h 201"/>
                <a:gd name="T16" fmla="*/ 93 w 94"/>
                <a:gd name="T17" fmla="*/ 1 h 201"/>
                <a:gd name="T18" fmla="*/ 76 w 94"/>
                <a:gd name="T19" fmla="*/ 0 h 201"/>
                <a:gd name="T20" fmla="*/ 31 w 94"/>
                <a:gd name="T21" fmla="*/ 53 h 201"/>
                <a:gd name="T22" fmla="*/ 31 w 94"/>
                <a:gd name="T23" fmla="*/ 66 h 201"/>
                <a:gd name="T24" fmla="*/ 0 w 94"/>
                <a:gd name="T25" fmla="*/ 66 h 201"/>
                <a:gd name="T26" fmla="*/ 0 w 94"/>
                <a:gd name="T27" fmla="*/ 86 h 201"/>
                <a:gd name="T28" fmla="*/ 31 w 94"/>
                <a:gd name="T29" fmla="*/ 86 h 201"/>
                <a:gd name="T30" fmla="*/ 31 w 94"/>
                <a:gd name="T31" fmla="*/ 200 h 201"/>
                <a:gd name="T32" fmla="*/ 56 w 94"/>
                <a:gd name="T33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01">
                  <a:moveTo>
                    <a:pt x="56" y="200"/>
                  </a:moveTo>
                  <a:lnTo>
                    <a:pt x="56" y="86"/>
                  </a:lnTo>
                  <a:lnTo>
                    <a:pt x="91" y="86"/>
                  </a:lnTo>
                  <a:lnTo>
                    <a:pt x="91" y="66"/>
                  </a:lnTo>
                  <a:lnTo>
                    <a:pt x="56" y="66"/>
                  </a:lnTo>
                  <a:lnTo>
                    <a:pt x="56" y="51"/>
                  </a:lnTo>
                  <a:cubicBezTo>
                    <a:pt x="56" y="33"/>
                    <a:pt x="58" y="20"/>
                    <a:pt x="80" y="20"/>
                  </a:cubicBezTo>
                  <a:cubicBezTo>
                    <a:pt x="84" y="20"/>
                    <a:pt x="89" y="20"/>
                    <a:pt x="92" y="21"/>
                  </a:cubicBezTo>
                  <a:lnTo>
                    <a:pt x="93" y="1"/>
                  </a:lnTo>
                  <a:cubicBezTo>
                    <a:pt x="88" y="0"/>
                    <a:pt x="82" y="0"/>
                    <a:pt x="76" y="0"/>
                  </a:cubicBezTo>
                  <a:cubicBezTo>
                    <a:pt x="40" y="0"/>
                    <a:pt x="31" y="21"/>
                    <a:pt x="31" y="53"/>
                  </a:cubicBezTo>
                  <a:lnTo>
                    <a:pt x="31" y="6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1" y="86"/>
                  </a:lnTo>
                  <a:lnTo>
                    <a:pt x="31" y="200"/>
                  </a:lnTo>
                  <a:lnTo>
                    <a:pt x="56" y="20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42"/>
            <p:cNvSpPr>
              <a:spLocks noChangeArrowheads="1"/>
            </p:cNvSpPr>
            <p:nvPr/>
          </p:nvSpPr>
          <p:spPr bwMode="auto">
            <a:xfrm>
              <a:off x="280035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6 w 29"/>
                <a:gd name="T13" fmla="*/ 192 h 193"/>
                <a:gd name="T14" fmla="*/ 26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6" y="192"/>
                  </a:lnTo>
                  <a:lnTo>
                    <a:pt x="26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43"/>
            <p:cNvSpPr>
              <a:spLocks noChangeArrowheads="1"/>
            </p:cNvSpPr>
            <p:nvPr/>
          </p:nvSpPr>
          <p:spPr bwMode="auto">
            <a:xfrm>
              <a:off x="2297113" y="2224088"/>
              <a:ext cx="111125" cy="220662"/>
            </a:xfrm>
            <a:custGeom>
              <a:avLst/>
              <a:gdLst>
                <a:gd name="T0" fmla="*/ 41 w 310"/>
                <a:gd name="T1" fmla="*/ 583 h 611"/>
                <a:gd name="T2" fmla="*/ 268 w 310"/>
                <a:gd name="T3" fmla="*/ 583 h 611"/>
                <a:gd name="T4" fmla="*/ 166 w 310"/>
                <a:gd name="T5" fmla="*/ 282 h 611"/>
                <a:gd name="T6" fmla="*/ 181 w 310"/>
                <a:gd name="T7" fmla="*/ 278 h 611"/>
                <a:gd name="T8" fmla="*/ 282 w 310"/>
                <a:gd name="T9" fmla="*/ 154 h 611"/>
                <a:gd name="T10" fmla="*/ 154 w 310"/>
                <a:gd name="T11" fmla="*/ 27 h 611"/>
                <a:gd name="T12" fmla="*/ 27 w 310"/>
                <a:gd name="T13" fmla="*/ 154 h 611"/>
                <a:gd name="T14" fmla="*/ 127 w 310"/>
                <a:gd name="T15" fmla="*/ 278 h 611"/>
                <a:gd name="T16" fmla="*/ 141 w 310"/>
                <a:gd name="T17" fmla="*/ 281 h 611"/>
                <a:gd name="T18" fmla="*/ 41 w 310"/>
                <a:gd name="T19" fmla="*/ 583 h 611"/>
                <a:gd name="T20" fmla="*/ 306 w 310"/>
                <a:gd name="T21" fmla="*/ 610 h 611"/>
                <a:gd name="T22" fmla="*/ 3 w 310"/>
                <a:gd name="T23" fmla="*/ 610 h 611"/>
                <a:gd name="T24" fmla="*/ 106 w 310"/>
                <a:gd name="T25" fmla="*/ 301 h 611"/>
                <a:gd name="T26" fmla="*/ 35 w 310"/>
                <a:gd name="T27" fmla="*/ 251 h 611"/>
                <a:gd name="T28" fmla="*/ 0 w 310"/>
                <a:gd name="T29" fmla="*/ 154 h 611"/>
                <a:gd name="T30" fmla="*/ 154 w 310"/>
                <a:gd name="T31" fmla="*/ 0 h 611"/>
                <a:gd name="T32" fmla="*/ 309 w 310"/>
                <a:gd name="T33" fmla="*/ 154 h 611"/>
                <a:gd name="T34" fmla="*/ 274 w 310"/>
                <a:gd name="T35" fmla="*/ 252 h 611"/>
                <a:gd name="T36" fmla="*/ 201 w 310"/>
                <a:gd name="T37" fmla="*/ 301 h 611"/>
                <a:gd name="T38" fmla="*/ 306 w 310"/>
                <a:gd name="T39" fmla="*/ 61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611">
                  <a:moveTo>
                    <a:pt x="41" y="583"/>
                  </a:moveTo>
                  <a:lnTo>
                    <a:pt x="268" y="583"/>
                  </a:lnTo>
                  <a:lnTo>
                    <a:pt x="166" y="282"/>
                  </a:lnTo>
                  <a:lnTo>
                    <a:pt x="181" y="278"/>
                  </a:lnTo>
                  <a:cubicBezTo>
                    <a:pt x="239" y="266"/>
                    <a:pt x="282" y="214"/>
                    <a:pt x="282" y="154"/>
                  </a:cubicBezTo>
                  <a:cubicBezTo>
                    <a:pt x="282" y="84"/>
                    <a:pt x="224" y="27"/>
                    <a:pt x="154" y="27"/>
                  </a:cubicBezTo>
                  <a:cubicBezTo>
                    <a:pt x="84" y="27"/>
                    <a:pt x="27" y="84"/>
                    <a:pt x="27" y="154"/>
                  </a:cubicBezTo>
                  <a:cubicBezTo>
                    <a:pt x="27" y="213"/>
                    <a:pt x="69" y="265"/>
                    <a:pt x="127" y="278"/>
                  </a:cubicBezTo>
                  <a:lnTo>
                    <a:pt x="141" y="281"/>
                  </a:lnTo>
                  <a:lnTo>
                    <a:pt x="41" y="583"/>
                  </a:lnTo>
                  <a:close/>
                  <a:moveTo>
                    <a:pt x="306" y="610"/>
                  </a:moveTo>
                  <a:lnTo>
                    <a:pt x="3" y="610"/>
                  </a:lnTo>
                  <a:lnTo>
                    <a:pt x="106" y="301"/>
                  </a:lnTo>
                  <a:cubicBezTo>
                    <a:pt x="78" y="291"/>
                    <a:pt x="53" y="274"/>
                    <a:pt x="35" y="251"/>
                  </a:cubicBezTo>
                  <a:cubicBezTo>
                    <a:pt x="13" y="224"/>
                    <a:pt x="0" y="18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9" y="69"/>
                    <a:pt x="309" y="154"/>
                  </a:cubicBezTo>
                  <a:cubicBezTo>
                    <a:pt x="309" y="190"/>
                    <a:pt x="296" y="224"/>
                    <a:pt x="274" y="252"/>
                  </a:cubicBezTo>
                  <a:cubicBezTo>
                    <a:pt x="255" y="275"/>
                    <a:pt x="229" y="292"/>
                    <a:pt x="201" y="301"/>
                  </a:cubicBezTo>
                  <a:lnTo>
                    <a:pt x="306" y="6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44"/>
            <p:cNvSpPr>
              <a:spLocks noChangeArrowheads="1"/>
            </p:cNvSpPr>
            <p:nvPr/>
          </p:nvSpPr>
          <p:spPr bwMode="auto">
            <a:xfrm>
              <a:off x="2232025" y="2230438"/>
              <a:ext cx="30163" cy="98425"/>
            </a:xfrm>
            <a:custGeom>
              <a:avLst/>
              <a:gdLst>
                <a:gd name="T0" fmla="*/ 60 w 82"/>
                <a:gd name="T1" fmla="*/ 272 h 273"/>
                <a:gd name="T2" fmla="*/ 0 w 82"/>
                <a:gd name="T3" fmla="*/ 135 h 273"/>
                <a:gd name="T4" fmla="*/ 57 w 82"/>
                <a:gd name="T5" fmla="*/ 0 h 273"/>
                <a:gd name="T6" fmla="*/ 79 w 82"/>
                <a:gd name="T7" fmla="*/ 23 h 273"/>
                <a:gd name="T8" fmla="*/ 31 w 82"/>
                <a:gd name="T9" fmla="*/ 135 h 273"/>
                <a:gd name="T10" fmla="*/ 81 w 82"/>
                <a:gd name="T11" fmla="*/ 249 h 273"/>
                <a:gd name="T12" fmla="*/ 60 w 82"/>
                <a:gd name="T1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73">
                  <a:moveTo>
                    <a:pt x="60" y="272"/>
                  </a:moveTo>
                  <a:cubicBezTo>
                    <a:pt x="22" y="237"/>
                    <a:pt x="0" y="187"/>
                    <a:pt x="0" y="135"/>
                  </a:cubicBezTo>
                  <a:cubicBezTo>
                    <a:pt x="0" y="84"/>
                    <a:pt x="20" y="36"/>
                    <a:pt x="57" y="0"/>
                  </a:cubicBezTo>
                  <a:lnTo>
                    <a:pt x="79" y="23"/>
                  </a:lnTo>
                  <a:cubicBezTo>
                    <a:pt x="48" y="53"/>
                    <a:pt x="31" y="92"/>
                    <a:pt x="31" y="135"/>
                  </a:cubicBezTo>
                  <a:cubicBezTo>
                    <a:pt x="31" y="178"/>
                    <a:pt x="49" y="220"/>
                    <a:pt x="81" y="249"/>
                  </a:cubicBezTo>
                  <a:lnTo>
                    <a:pt x="6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5"/>
            <p:cNvSpPr>
              <a:spLocks noChangeArrowheads="1"/>
            </p:cNvSpPr>
            <p:nvPr/>
          </p:nvSpPr>
          <p:spPr bwMode="auto">
            <a:xfrm>
              <a:off x="2251075" y="2243138"/>
              <a:ext cx="23813" cy="71437"/>
            </a:xfrm>
            <a:custGeom>
              <a:avLst/>
              <a:gdLst>
                <a:gd name="T0" fmla="*/ 42 w 65"/>
                <a:gd name="T1" fmla="*/ 196 h 197"/>
                <a:gd name="T2" fmla="*/ 0 w 65"/>
                <a:gd name="T3" fmla="*/ 98 h 197"/>
                <a:gd name="T4" fmla="*/ 42 w 65"/>
                <a:gd name="T5" fmla="*/ 0 h 197"/>
                <a:gd name="T6" fmla="*/ 64 w 65"/>
                <a:gd name="T7" fmla="*/ 23 h 197"/>
                <a:gd name="T8" fmla="*/ 32 w 65"/>
                <a:gd name="T9" fmla="*/ 98 h 197"/>
                <a:gd name="T10" fmla="*/ 64 w 65"/>
                <a:gd name="T11" fmla="*/ 173 h 197"/>
                <a:gd name="T12" fmla="*/ 42 w 65"/>
                <a:gd name="T13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7">
                  <a:moveTo>
                    <a:pt x="42" y="196"/>
                  </a:moveTo>
                  <a:cubicBezTo>
                    <a:pt x="15" y="170"/>
                    <a:pt x="0" y="135"/>
                    <a:pt x="0" y="98"/>
                  </a:cubicBezTo>
                  <a:cubicBezTo>
                    <a:pt x="0" y="61"/>
                    <a:pt x="15" y="26"/>
                    <a:pt x="42" y="0"/>
                  </a:cubicBezTo>
                  <a:lnTo>
                    <a:pt x="64" y="23"/>
                  </a:lnTo>
                  <a:cubicBezTo>
                    <a:pt x="43" y="43"/>
                    <a:pt x="32" y="69"/>
                    <a:pt x="32" y="98"/>
                  </a:cubicBezTo>
                  <a:cubicBezTo>
                    <a:pt x="32" y="127"/>
                    <a:pt x="43" y="153"/>
                    <a:pt x="64" y="173"/>
                  </a:cubicBezTo>
                  <a:lnTo>
                    <a:pt x="42" y="19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46"/>
            <p:cNvSpPr>
              <a:spLocks noChangeArrowheads="1"/>
            </p:cNvSpPr>
            <p:nvPr/>
          </p:nvSpPr>
          <p:spPr bwMode="auto">
            <a:xfrm>
              <a:off x="2270125" y="2257425"/>
              <a:ext cx="17463" cy="42863"/>
            </a:xfrm>
            <a:custGeom>
              <a:avLst/>
              <a:gdLst>
                <a:gd name="T0" fmla="*/ 27 w 49"/>
                <a:gd name="T1" fmla="*/ 120 h 121"/>
                <a:gd name="T2" fmla="*/ 0 w 49"/>
                <a:gd name="T3" fmla="*/ 59 h 121"/>
                <a:gd name="T4" fmla="*/ 25 w 49"/>
                <a:gd name="T5" fmla="*/ 0 h 121"/>
                <a:gd name="T6" fmla="*/ 47 w 49"/>
                <a:gd name="T7" fmla="*/ 22 h 121"/>
                <a:gd name="T8" fmla="*/ 31 w 49"/>
                <a:gd name="T9" fmla="*/ 59 h 121"/>
                <a:gd name="T10" fmla="*/ 48 w 49"/>
                <a:gd name="T11" fmla="*/ 97 h 121"/>
                <a:gd name="T12" fmla="*/ 27 w 49"/>
                <a:gd name="T13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1">
                  <a:moveTo>
                    <a:pt x="27" y="120"/>
                  </a:moveTo>
                  <a:cubicBezTo>
                    <a:pt x="10" y="105"/>
                    <a:pt x="0" y="82"/>
                    <a:pt x="0" y="59"/>
                  </a:cubicBezTo>
                  <a:cubicBezTo>
                    <a:pt x="0" y="37"/>
                    <a:pt x="9" y="16"/>
                    <a:pt x="25" y="0"/>
                  </a:cubicBezTo>
                  <a:lnTo>
                    <a:pt x="47" y="22"/>
                  </a:lnTo>
                  <a:cubicBezTo>
                    <a:pt x="37" y="32"/>
                    <a:pt x="31" y="45"/>
                    <a:pt x="31" y="59"/>
                  </a:cubicBezTo>
                  <a:cubicBezTo>
                    <a:pt x="31" y="73"/>
                    <a:pt x="38" y="87"/>
                    <a:pt x="48" y="97"/>
                  </a:cubicBezTo>
                  <a:lnTo>
                    <a:pt x="27" y="1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447618" y="551921"/>
            <a:ext cx="587352" cy="656708"/>
            <a:chOff x="3560763" y="2212975"/>
            <a:chExt cx="430212" cy="481013"/>
          </a:xfrm>
          <a:solidFill>
            <a:srgbClr val="73C4C3"/>
          </a:solidFill>
        </p:grpSpPr>
        <p:sp>
          <p:nvSpPr>
            <p:cNvPr id="124" name="Freeform 47"/>
            <p:cNvSpPr>
              <a:spLocks noChangeArrowheads="1"/>
            </p:cNvSpPr>
            <p:nvPr/>
          </p:nvSpPr>
          <p:spPr bwMode="auto">
            <a:xfrm>
              <a:off x="3686175" y="2212975"/>
              <a:ext cx="176213" cy="207963"/>
            </a:xfrm>
            <a:custGeom>
              <a:avLst/>
              <a:gdLst>
                <a:gd name="T0" fmla="*/ 465 w 491"/>
                <a:gd name="T1" fmla="*/ 332 h 579"/>
                <a:gd name="T2" fmla="*/ 245 w 491"/>
                <a:gd name="T3" fmla="*/ 578 h 579"/>
                <a:gd name="T4" fmla="*/ 26 w 491"/>
                <a:gd name="T5" fmla="*/ 332 h 579"/>
                <a:gd name="T6" fmla="*/ 31 w 491"/>
                <a:gd name="T7" fmla="*/ 235 h 579"/>
                <a:gd name="T8" fmla="*/ 129 w 491"/>
                <a:gd name="T9" fmla="*/ 240 h 579"/>
                <a:gd name="T10" fmla="*/ 176 w 491"/>
                <a:gd name="T11" fmla="*/ 294 h 579"/>
                <a:gd name="T12" fmla="*/ 176 w 491"/>
                <a:gd name="T13" fmla="*/ 56 h 579"/>
                <a:gd name="T14" fmla="*/ 245 w 491"/>
                <a:gd name="T15" fmla="*/ 0 h 579"/>
                <a:gd name="T16" fmla="*/ 314 w 491"/>
                <a:gd name="T17" fmla="*/ 56 h 579"/>
                <a:gd name="T18" fmla="*/ 314 w 491"/>
                <a:gd name="T19" fmla="*/ 294 h 579"/>
                <a:gd name="T20" fmla="*/ 362 w 491"/>
                <a:gd name="T21" fmla="*/ 240 h 579"/>
                <a:gd name="T22" fmla="*/ 459 w 491"/>
                <a:gd name="T23" fmla="*/ 235 h 579"/>
                <a:gd name="T24" fmla="*/ 465 w 491"/>
                <a:gd name="T25" fmla="*/ 3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79">
                  <a:moveTo>
                    <a:pt x="465" y="332"/>
                  </a:moveTo>
                  <a:lnTo>
                    <a:pt x="245" y="578"/>
                  </a:lnTo>
                  <a:lnTo>
                    <a:pt x="26" y="332"/>
                  </a:lnTo>
                  <a:cubicBezTo>
                    <a:pt x="0" y="304"/>
                    <a:pt x="3" y="260"/>
                    <a:pt x="31" y="235"/>
                  </a:cubicBezTo>
                  <a:cubicBezTo>
                    <a:pt x="60" y="209"/>
                    <a:pt x="103" y="212"/>
                    <a:pt x="129" y="240"/>
                  </a:cubicBezTo>
                  <a:lnTo>
                    <a:pt x="176" y="294"/>
                  </a:lnTo>
                  <a:lnTo>
                    <a:pt x="176" y="56"/>
                  </a:lnTo>
                  <a:cubicBezTo>
                    <a:pt x="176" y="25"/>
                    <a:pt x="207" y="0"/>
                    <a:pt x="245" y="0"/>
                  </a:cubicBezTo>
                  <a:cubicBezTo>
                    <a:pt x="283" y="0"/>
                    <a:pt x="314" y="25"/>
                    <a:pt x="314" y="56"/>
                  </a:cubicBezTo>
                  <a:lnTo>
                    <a:pt x="314" y="294"/>
                  </a:lnTo>
                  <a:lnTo>
                    <a:pt x="362" y="240"/>
                  </a:lnTo>
                  <a:cubicBezTo>
                    <a:pt x="387" y="212"/>
                    <a:pt x="431" y="209"/>
                    <a:pt x="459" y="235"/>
                  </a:cubicBezTo>
                  <a:cubicBezTo>
                    <a:pt x="488" y="260"/>
                    <a:pt x="490" y="304"/>
                    <a:pt x="465" y="3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48"/>
            <p:cNvSpPr>
              <a:spLocks noChangeArrowheads="1"/>
            </p:cNvSpPr>
            <p:nvPr/>
          </p:nvSpPr>
          <p:spPr bwMode="auto">
            <a:xfrm>
              <a:off x="3560763" y="2547938"/>
              <a:ext cx="430212" cy="146050"/>
            </a:xfrm>
            <a:custGeom>
              <a:avLst/>
              <a:gdLst>
                <a:gd name="T0" fmla="*/ 891 w 1194"/>
                <a:gd name="T1" fmla="*/ 242 h 404"/>
                <a:gd name="T2" fmla="*/ 302 w 1194"/>
                <a:gd name="T3" fmla="*/ 242 h 404"/>
                <a:gd name="T4" fmla="*/ 274 w 1194"/>
                <a:gd name="T5" fmla="*/ 254 h 404"/>
                <a:gd name="T6" fmla="*/ 262 w 1194"/>
                <a:gd name="T7" fmla="*/ 281 h 404"/>
                <a:gd name="T8" fmla="*/ 302 w 1194"/>
                <a:gd name="T9" fmla="*/ 320 h 404"/>
                <a:gd name="T10" fmla="*/ 891 w 1194"/>
                <a:gd name="T11" fmla="*/ 320 h 404"/>
                <a:gd name="T12" fmla="*/ 930 w 1194"/>
                <a:gd name="T13" fmla="*/ 281 h 404"/>
                <a:gd name="T14" fmla="*/ 891 w 1194"/>
                <a:gd name="T15" fmla="*/ 242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2"/>
                  </a:moveTo>
                  <a:lnTo>
                    <a:pt x="302" y="242"/>
                  </a:lnTo>
                  <a:cubicBezTo>
                    <a:pt x="291" y="242"/>
                    <a:pt x="281" y="247"/>
                    <a:pt x="274" y="254"/>
                  </a:cubicBezTo>
                  <a:cubicBezTo>
                    <a:pt x="267" y="261"/>
                    <a:pt x="262" y="271"/>
                    <a:pt x="262" y="281"/>
                  </a:cubicBezTo>
                  <a:cubicBezTo>
                    <a:pt x="262" y="303"/>
                    <a:pt x="280" y="320"/>
                    <a:pt x="302" y="320"/>
                  </a:cubicBezTo>
                  <a:lnTo>
                    <a:pt x="891" y="320"/>
                  </a:lnTo>
                  <a:cubicBezTo>
                    <a:pt x="913" y="320"/>
                    <a:pt x="930" y="303"/>
                    <a:pt x="930" y="281"/>
                  </a:cubicBezTo>
                  <a:cubicBezTo>
                    <a:pt x="930" y="260"/>
                    <a:pt x="913" y="242"/>
                    <a:pt x="891" y="242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49"/>
            <p:cNvSpPr>
              <a:spLocks noChangeArrowheads="1"/>
            </p:cNvSpPr>
            <p:nvPr/>
          </p:nvSpPr>
          <p:spPr bwMode="auto">
            <a:xfrm>
              <a:off x="3560763" y="2381250"/>
              <a:ext cx="430212" cy="146050"/>
            </a:xfrm>
            <a:custGeom>
              <a:avLst/>
              <a:gdLst>
                <a:gd name="T0" fmla="*/ 877 w 1194"/>
                <a:gd name="T1" fmla="*/ 250 h 404"/>
                <a:gd name="T2" fmla="*/ 315 w 1194"/>
                <a:gd name="T3" fmla="*/ 250 h 404"/>
                <a:gd name="T4" fmla="*/ 289 w 1194"/>
                <a:gd name="T5" fmla="*/ 261 h 404"/>
                <a:gd name="T6" fmla="*/ 278 w 1194"/>
                <a:gd name="T7" fmla="*/ 287 h 404"/>
                <a:gd name="T8" fmla="*/ 315 w 1194"/>
                <a:gd name="T9" fmla="*/ 325 h 404"/>
                <a:gd name="T10" fmla="*/ 877 w 1194"/>
                <a:gd name="T11" fmla="*/ 325 h 404"/>
                <a:gd name="T12" fmla="*/ 914 w 1194"/>
                <a:gd name="T13" fmla="*/ 287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5" y="250"/>
                  </a:lnTo>
                  <a:cubicBezTo>
                    <a:pt x="305" y="250"/>
                    <a:pt x="296" y="254"/>
                    <a:pt x="289" y="261"/>
                  </a:cubicBezTo>
                  <a:cubicBezTo>
                    <a:pt x="282" y="268"/>
                    <a:pt x="278" y="277"/>
                    <a:pt x="278" y="287"/>
                  </a:cubicBezTo>
                  <a:cubicBezTo>
                    <a:pt x="278" y="308"/>
                    <a:pt x="295" y="325"/>
                    <a:pt x="315" y="325"/>
                  </a:cubicBezTo>
                  <a:lnTo>
                    <a:pt x="877" y="325"/>
                  </a:lnTo>
                  <a:cubicBezTo>
                    <a:pt x="898" y="325"/>
                    <a:pt x="914" y="308"/>
                    <a:pt x="914" y="287"/>
                  </a:cubicBezTo>
                  <a:cubicBezTo>
                    <a:pt x="914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9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9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862005" y="547534"/>
            <a:ext cx="587354" cy="654542"/>
            <a:chOff x="3521075" y="2925763"/>
            <a:chExt cx="430213" cy="479425"/>
          </a:xfrm>
          <a:solidFill>
            <a:srgbClr val="73C4C3"/>
          </a:solidFill>
        </p:grpSpPr>
        <p:sp>
          <p:nvSpPr>
            <p:cNvPr id="128" name="Freeform 50"/>
            <p:cNvSpPr>
              <a:spLocks noChangeArrowheads="1"/>
            </p:cNvSpPr>
            <p:nvPr/>
          </p:nvSpPr>
          <p:spPr bwMode="auto">
            <a:xfrm>
              <a:off x="3521075" y="3259138"/>
              <a:ext cx="430213" cy="146050"/>
            </a:xfrm>
            <a:custGeom>
              <a:avLst/>
              <a:gdLst>
                <a:gd name="T0" fmla="*/ 891 w 1194"/>
                <a:gd name="T1" fmla="*/ 243 h 404"/>
                <a:gd name="T2" fmla="*/ 302 w 1194"/>
                <a:gd name="T3" fmla="*/ 243 h 404"/>
                <a:gd name="T4" fmla="*/ 274 w 1194"/>
                <a:gd name="T5" fmla="*/ 254 h 404"/>
                <a:gd name="T6" fmla="*/ 263 w 1194"/>
                <a:gd name="T7" fmla="*/ 282 h 404"/>
                <a:gd name="T8" fmla="*/ 302 w 1194"/>
                <a:gd name="T9" fmla="*/ 321 h 404"/>
                <a:gd name="T10" fmla="*/ 891 w 1194"/>
                <a:gd name="T11" fmla="*/ 321 h 404"/>
                <a:gd name="T12" fmla="*/ 931 w 1194"/>
                <a:gd name="T13" fmla="*/ 282 h 404"/>
                <a:gd name="T14" fmla="*/ 891 w 1194"/>
                <a:gd name="T15" fmla="*/ 243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3"/>
                  </a:moveTo>
                  <a:lnTo>
                    <a:pt x="302" y="243"/>
                  </a:lnTo>
                  <a:cubicBezTo>
                    <a:pt x="291" y="243"/>
                    <a:pt x="281" y="247"/>
                    <a:pt x="274" y="254"/>
                  </a:cubicBezTo>
                  <a:cubicBezTo>
                    <a:pt x="267" y="261"/>
                    <a:pt x="263" y="271"/>
                    <a:pt x="263" y="282"/>
                  </a:cubicBezTo>
                  <a:cubicBezTo>
                    <a:pt x="263" y="303"/>
                    <a:pt x="280" y="321"/>
                    <a:pt x="302" y="321"/>
                  </a:cubicBezTo>
                  <a:lnTo>
                    <a:pt x="891" y="321"/>
                  </a:lnTo>
                  <a:cubicBezTo>
                    <a:pt x="913" y="321"/>
                    <a:pt x="931" y="303"/>
                    <a:pt x="931" y="282"/>
                  </a:cubicBezTo>
                  <a:cubicBezTo>
                    <a:pt x="931" y="260"/>
                    <a:pt x="913" y="243"/>
                    <a:pt x="891" y="243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5"/>
                  </a:lnTo>
                  <a:cubicBezTo>
                    <a:pt x="202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51"/>
            <p:cNvSpPr>
              <a:spLocks noChangeArrowheads="1"/>
            </p:cNvSpPr>
            <p:nvPr/>
          </p:nvSpPr>
          <p:spPr bwMode="auto">
            <a:xfrm>
              <a:off x="3521075" y="3092450"/>
              <a:ext cx="430213" cy="146050"/>
            </a:xfrm>
            <a:custGeom>
              <a:avLst/>
              <a:gdLst>
                <a:gd name="T0" fmla="*/ 877 w 1194"/>
                <a:gd name="T1" fmla="*/ 250 h 404"/>
                <a:gd name="T2" fmla="*/ 316 w 1194"/>
                <a:gd name="T3" fmla="*/ 250 h 404"/>
                <a:gd name="T4" fmla="*/ 289 w 1194"/>
                <a:gd name="T5" fmla="*/ 261 h 404"/>
                <a:gd name="T6" fmla="*/ 279 w 1194"/>
                <a:gd name="T7" fmla="*/ 288 h 404"/>
                <a:gd name="T8" fmla="*/ 316 w 1194"/>
                <a:gd name="T9" fmla="*/ 325 h 404"/>
                <a:gd name="T10" fmla="*/ 877 w 1194"/>
                <a:gd name="T11" fmla="*/ 325 h 404"/>
                <a:gd name="T12" fmla="*/ 915 w 1194"/>
                <a:gd name="T13" fmla="*/ 288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50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50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6 h 404"/>
                <a:gd name="T32" fmla="*/ 243 w 1194"/>
                <a:gd name="T33" fmla="*/ 178 h 404"/>
                <a:gd name="T34" fmla="*/ 946 w 1194"/>
                <a:gd name="T35" fmla="*/ 178 h 404"/>
                <a:gd name="T36" fmla="*/ 988 w 1194"/>
                <a:gd name="T37" fmla="*/ 136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6" y="250"/>
                  </a:lnTo>
                  <a:cubicBezTo>
                    <a:pt x="305" y="250"/>
                    <a:pt x="296" y="255"/>
                    <a:pt x="289" y="261"/>
                  </a:cubicBezTo>
                  <a:cubicBezTo>
                    <a:pt x="283" y="268"/>
                    <a:pt x="279" y="277"/>
                    <a:pt x="279" y="288"/>
                  </a:cubicBezTo>
                  <a:cubicBezTo>
                    <a:pt x="279" y="308"/>
                    <a:pt x="295" y="325"/>
                    <a:pt x="316" y="325"/>
                  </a:cubicBezTo>
                  <a:lnTo>
                    <a:pt x="877" y="325"/>
                  </a:lnTo>
                  <a:cubicBezTo>
                    <a:pt x="898" y="325"/>
                    <a:pt x="915" y="308"/>
                    <a:pt x="915" y="288"/>
                  </a:cubicBezTo>
                  <a:cubicBezTo>
                    <a:pt x="915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50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50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6"/>
                  </a:lnTo>
                  <a:cubicBezTo>
                    <a:pt x="202" y="159"/>
                    <a:pt x="220" y="178"/>
                    <a:pt x="243" y="178"/>
                  </a:cubicBezTo>
                  <a:lnTo>
                    <a:pt x="946" y="178"/>
                  </a:lnTo>
                  <a:cubicBezTo>
                    <a:pt x="969" y="178"/>
                    <a:pt x="988" y="159"/>
                    <a:pt x="988" y="136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52"/>
            <p:cNvSpPr>
              <a:spLocks noChangeArrowheads="1"/>
            </p:cNvSpPr>
            <p:nvPr/>
          </p:nvSpPr>
          <p:spPr bwMode="auto">
            <a:xfrm>
              <a:off x="3648075" y="2925763"/>
              <a:ext cx="176213" cy="209550"/>
            </a:xfrm>
            <a:custGeom>
              <a:avLst/>
              <a:gdLst>
                <a:gd name="T0" fmla="*/ 464 w 491"/>
                <a:gd name="T1" fmla="*/ 246 h 580"/>
                <a:gd name="T2" fmla="*/ 459 w 491"/>
                <a:gd name="T3" fmla="*/ 344 h 580"/>
                <a:gd name="T4" fmla="*/ 361 w 491"/>
                <a:gd name="T5" fmla="*/ 338 h 580"/>
                <a:gd name="T6" fmla="*/ 314 w 491"/>
                <a:gd name="T7" fmla="*/ 285 h 580"/>
                <a:gd name="T8" fmla="*/ 314 w 491"/>
                <a:gd name="T9" fmla="*/ 523 h 580"/>
                <a:gd name="T10" fmla="*/ 245 w 491"/>
                <a:gd name="T11" fmla="*/ 579 h 580"/>
                <a:gd name="T12" fmla="*/ 176 w 491"/>
                <a:gd name="T13" fmla="*/ 523 h 580"/>
                <a:gd name="T14" fmla="*/ 176 w 491"/>
                <a:gd name="T15" fmla="*/ 285 h 580"/>
                <a:gd name="T16" fmla="*/ 128 w 491"/>
                <a:gd name="T17" fmla="*/ 338 h 580"/>
                <a:gd name="T18" fmla="*/ 30 w 491"/>
                <a:gd name="T19" fmla="*/ 344 h 580"/>
                <a:gd name="T20" fmla="*/ 25 w 491"/>
                <a:gd name="T21" fmla="*/ 246 h 580"/>
                <a:gd name="T22" fmla="*/ 245 w 491"/>
                <a:gd name="T23" fmla="*/ 0 h 580"/>
                <a:gd name="T24" fmla="*/ 464 w 491"/>
                <a:gd name="T25" fmla="*/ 24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80">
                  <a:moveTo>
                    <a:pt x="464" y="246"/>
                  </a:moveTo>
                  <a:cubicBezTo>
                    <a:pt x="490" y="275"/>
                    <a:pt x="487" y="319"/>
                    <a:pt x="459" y="344"/>
                  </a:cubicBezTo>
                  <a:cubicBezTo>
                    <a:pt x="430" y="369"/>
                    <a:pt x="387" y="367"/>
                    <a:pt x="361" y="338"/>
                  </a:cubicBezTo>
                  <a:lnTo>
                    <a:pt x="314" y="285"/>
                  </a:lnTo>
                  <a:lnTo>
                    <a:pt x="314" y="523"/>
                  </a:lnTo>
                  <a:cubicBezTo>
                    <a:pt x="314" y="554"/>
                    <a:pt x="283" y="579"/>
                    <a:pt x="245" y="579"/>
                  </a:cubicBezTo>
                  <a:cubicBezTo>
                    <a:pt x="207" y="579"/>
                    <a:pt x="176" y="554"/>
                    <a:pt x="176" y="523"/>
                  </a:cubicBezTo>
                  <a:lnTo>
                    <a:pt x="176" y="285"/>
                  </a:lnTo>
                  <a:lnTo>
                    <a:pt x="128" y="338"/>
                  </a:lnTo>
                  <a:cubicBezTo>
                    <a:pt x="102" y="367"/>
                    <a:pt x="58" y="369"/>
                    <a:pt x="30" y="344"/>
                  </a:cubicBezTo>
                  <a:cubicBezTo>
                    <a:pt x="1" y="319"/>
                    <a:pt x="0" y="275"/>
                    <a:pt x="25" y="246"/>
                  </a:cubicBezTo>
                  <a:lnTo>
                    <a:pt x="245" y="0"/>
                  </a:lnTo>
                  <a:lnTo>
                    <a:pt x="464" y="2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598390" y="2197540"/>
            <a:ext cx="767421" cy="610398"/>
            <a:chOff x="3375025" y="3657600"/>
            <a:chExt cx="550863" cy="438150"/>
          </a:xfrm>
          <a:solidFill>
            <a:srgbClr val="73C4C3"/>
          </a:solidFill>
        </p:grpSpPr>
        <p:sp>
          <p:nvSpPr>
            <p:cNvPr id="135" name="Freeform 53"/>
            <p:cNvSpPr>
              <a:spLocks noChangeArrowheads="1"/>
            </p:cNvSpPr>
            <p:nvPr/>
          </p:nvSpPr>
          <p:spPr bwMode="auto">
            <a:xfrm>
              <a:off x="3375025" y="3657600"/>
              <a:ext cx="550863" cy="438150"/>
            </a:xfrm>
            <a:custGeom>
              <a:avLst/>
              <a:gdLst>
                <a:gd name="T0" fmla="*/ 744 w 1529"/>
                <a:gd name="T1" fmla="*/ 983 h 1216"/>
                <a:gd name="T2" fmla="*/ 684 w 1529"/>
                <a:gd name="T3" fmla="*/ 989 h 1216"/>
                <a:gd name="T4" fmla="*/ 643 w 1529"/>
                <a:gd name="T5" fmla="*/ 977 h 1216"/>
                <a:gd name="T6" fmla="*/ 417 w 1529"/>
                <a:gd name="T7" fmla="*/ 894 h 1216"/>
                <a:gd name="T8" fmla="*/ 270 w 1529"/>
                <a:gd name="T9" fmla="*/ 690 h 1216"/>
                <a:gd name="T10" fmla="*/ 584 w 1529"/>
                <a:gd name="T11" fmla="*/ 806 h 1216"/>
                <a:gd name="T12" fmla="*/ 652 w 1529"/>
                <a:gd name="T13" fmla="*/ 831 h 1216"/>
                <a:gd name="T14" fmla="*/ 733 w 1529"/>
                <a:gd name="T15" fmla="*/ 835 h 1216"/>
                <a:gd name="T16" fmla="*/ 783 w 1529"/>
                <a:gd name="T17" fmla="*/ 817 h 1216"/>
                <a:gd name="T18" fmla="*/ 1426 w 1529"/>
                <a:gd name="T19" fmla="*/ 673 h 1216"/>
                <a:gd name="T20" fmla="*/ 196 w 1529"/>
                <a:gd name="T21" fmla="*/ 427 h 1216"/>
                <a:gd name="T22" fmla="*/ 56 w 1529"/>
                <a:gd name="T23" fmla="*/ 376 h 1216"/>
                <a:gd name="T24" fmla="*/ 777 w 1529"/>
                <a:gd name="T25" fmla="*/ 47 h 1216"/>
                <a:gd name="T26" fmla="*/ 860 w 1529"/>
                <a:gd name="T27" fmla="*/ 46 h 1216"/>
                <a:gd name="T28" fmla="*/ 1141 w 1529"/>
                <a:gd name="T29" fmla="*/ 148 h 1216"/>
                <a:gd name="T30" fmla="*/ 1422 w 1529"/>
                <a:gd name="T31" fmla="*/ 251 h 1216"/>
                <a:gd name="T32" fmla="*/ 1470 w 1529"/>
                <a:gd name="T33" fmla="*/ 269 h 1216"/>
                <a:gd name="T34" fmla="*/ 706 w 1529"/>
                <a:gd name="T35" fmla="*/ 606 h 1216"/>
                <a:gd name="T36" fmla="*/ 570 w 1529"/>
                <a:gd name="T37" fmla="*/ 565 h 1216"/>
                <a:gd name="T38" fmla="*/ 266 w 1529"/>
                <a:gd name="T39" fmla="*/ 453 h 1216"/>
                <a:gd name="T40" fmla="*/ 263 w 1529"/>
                <a:gd name="T41" fmla="*/ 452 h 1216"/>
                <a:gd name="T42" fmla="*/ 1311 w 1529"/>
                <a:gd name="T43" fmla="*/ 577 h 1216"/>
                <a:gd name="T44" fmla="*/ 1288 w 1529"/>
                <a:gd name="T45" fmla="*/ 396 h 1216"/>
                <a:gd name="T46" fmla="*/ 1399 w 1529"/>
                <a:gd name="T47" fmla="*/ 345 h 1216"/>
                <a:gd name="T48" fmla="*/ 1467 w 1529"/>
                <a:gd name="T49" fmla="*/ 314 h 1216"/>
                <a:gd name="T50" fmla="*/ 1484 w 1529"/>
                <a:gd name="T51" fmla="*/ 306 h 1216"/>
                <a:gd name="T52" fmla="*/ 1494 w 1529"/>
                <a:gd name="T53" fmla="*/ 302 h 1216"/>
                <a:gd name="T54" fmla="*/ 1514 w 1529"/>
                <a:gd name="T55" fmla="*/ 263 h 1216"/>
                <a:gd name="T56" fmla="*/ 1493 w 1529"/>
                <a:gd name="T57" fmla="*/ 236 h 1216"/>
                <a:gd name="T58" fmla="*/ 1485 w 1529"/>
                <a:gd name="T59" fmla="*/ 232 h 1216"/>
                <a:gd name="T60" fmla="*/ 1477 w 1529"/>
                <a:gd name="T61" fmla="*/ 229 h 1216"/>
                <a:gd name="T62" fmla="*/ 1459 w 1529"/>
                <a:gd name="T63" fmla="*/ 223 h 1216"/>
                <a:gd name="T64" fmla="*/ 1342 w 1529"/>
                <a:gd name="T65" fmla="*/ 180 h 1216"/>
                <a:gd name="T66" fmla="*/ 967 w 1529"/>
                <a:gd name="T67" fmla="*/ 43 h 1216"/>
                <a:gd name="T68" fmla="*/ 817 w 1529"/>
                <a:gd name="T69" fmla="*/ 0 h 1216"/>
                <a:gd name="T70" fmla="*/ 397 w 1529"/>
                <a:gd name="T71" fmla="*/ 175 h 1216"/>
                <a:gd name="T72" fmla="*/ 125 w 1529"/>
                <a:gd name="T73" fmla="*/ 299 h 1216"/>
                <a:gd name="T74" fmla="*/ 56 w 1529"/>
                <a:gd name="T75" fmla="*/ 330 h 1216"/>
                <a:gd name="T76" fmla="*/ 39 w 1529"/>
                <a:gd name="T77" fmla="*/ 338 h 1216"/>
                <a:gd name="T78" fmla="*/ 30 w 1529"/>
                <a:gd name="T79" fmla="*/ 343 h 1216"/>
                <a:gd name="T80" fmla="*/ 10 w 1529"/>
                <a:gd name="T81" fmla="*/ 381 h 1216"/>
                <a:gd name="T82" fmla="*/ 31 w 1529"/>
                <a:gd name="T83" fmla="*/ 408 h 1216"/>
                <a:gd name="T84" fmla="*/ 39 w 1529"/>
                <a:gd name="T85" fmla="*/ 412 h 1216"/>
                <a:gd name="T86" fmla="*/ 47 w 1529"/>
                <a:gd name="T87" fmla="*/ 415 h 1216"/>
                <a:gd name="T88" fmla="*/ 65 w 1529"/>
                <a:gd name="T89" fmla="*/ 422 h 1216"/>
                <a:gd name="T90" fmla="*/ 182 w 1529"/>
                <a:gd name="T91" fmla="*/ 465 h 1216"/>
                <a:gd name="T92" fmla="*/ 1 w 1529"/>
                <a:gd name="T93" fmla="*/ 592 h 1216"/>
                <a:gd name="T94" fmla="*/ 0 w 1529"/>
                <a:gd name="T95" fmla="*/ 784 h 1216"/>
                <a:gd name="T96" fmla="*/ 3 w 1529"/>
                <a:gd name="T97" fmla="*/ 968 h 1216"/>
                <a:gd name="T98" fmla="*/ 584 w 1529"/>
                <a:gd name="T99" fmla="*/ 1182 h 1216"/>
                <a:gd name="T100" fmla="*/ 652 w 1529"/>
                <a:gd name="T101" fmla="*/ 1207 h 1216"/>
                <a:gd name="T102" fmla="*/ 733 w 1529"/>
                <a:gd name="T103" fmla="*/ 1211 h 1216"/>
                <a:gd name="T104" fmla="*/ 783 w 1529"/>
                <a:gd name="T105" fmla="*/ 1193 h 1216"/>
                <a:gd name="T106" fmla="*/ 1323 w 1529"/>
                <a:gd name="T107" fmla="*/ 764 h 1216"/>
                <a:gd name="T108" fmla="*/ 1311 w 1529"/>
                <a:gd name="T109" fmla="*/ 57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9" h="1216">
                  <a:moveTo>
                    <a:pt x="766" y="973"/>
                  </a:moveTo>
                  <a:lnTo>
                    <a:pt x="744" y="983"/>
                  </a:lnTo>
                  <a:cubicBezTo>
                    <a:pt x="739" y="985"/>
                    <a:pt x="733" y="987"/>
                    <a:pt x="726" y="988"/>
                  </a:cubicBezTo>
                  <a:cubicBezTo>
                    <a:pt x="713" y="991"/>
                    <a:pt x="698" y="991"/>
                    <a:pt x="684" y="989"/>
                  </a:cubicBezTo>
                  <a:cubicBezTo>
                    <a:pt x="677" y="989"/>
                    <a:pt x="671" y="987"/>
                    <a:pt x="665" y="985"/>
                  </a:cubicBezTo>
                  <a:lnTo>
                    <a:pt x="643" y="977"/>
                  </a:lnTo>
                  <a:lnTo>
                    <a:pt x="598" y="961"/>
                  </a:lnTo>
                  <a:lnTo>
                    <a:pt x="417" y="894"/>
                  </a:lnTo>
                  <a:lnTo>
                    <a:pt x="99" y="778"/>
                  </a:lnTo>
                  <a:lnTo>
                    <a:pt x="270" y="690"/>
                  </a:lnTo>
                  <a:lnTo>
                    <a:pt x="403" y="740"/>
                  </a:lnTo>
                  <a:lnTo>
                    <a:pt x="584" y="806"/>
                  </a:lnTo>
                  <a:lnTo>
                    <a:pt x="629" y="822"/>
                  </a:lnTo>
                  <a:lnTo>
                    <a:pt x="652" y="831"/>
                  </a:lnTo>
                  <a:cubicBezTo>
                    <a:pt x="661" y="834"/>
                    <a:pt x="670" y="836"/>
                    <a:pt x="679" y="837"/>
                  </a:cubicBezTo>
                  <a:cubicBezTo>
                    <a:pt x="697" y="839"/>
                    <a:pt x="715" y="838"/>
                    <a:pt x="733" y="835"/>
                  </a:cubicBezTo>
                  <a:cubicBezTo>
                    <a:pt x="742" y="834"/>
                    <a:pt x="751" y="831"/>
                    <a:pt x="761" y="827"/>
                  </a:cubicBezTo>
                  <a:lnTo>
                    <a:pt x="783" y="817"/>
                  </a:lnTo>
                  <a:lnTo>
                    <a:pt x="1262" y="599"/>
                  </a:lnTo>
                  <a:lnTo>
                    <a:pt x="1426" y="673"/>
                  </a:lnTo>
                  <a:lnTo>
                    <a:pt x="766" y="973"/>
                  </a:lnTo>
                  <a:close/>
                  <a:moveTo>
                    <a:pt x="196" y="427"/>
                  </a:moveTo>
                  <a:lnTo>
                    <a:pt x="102" y="393"/>
                  </a:lnTo>
                  <a:lnTo>
                    <a:pt x="56" y="376"/>
                  </a:lnTo>
                  <a:lnTo>
                    <a:pt x="54" y="375"/>
                  </a:lnTo>
                  <a:lnTo>
                    <a:pt x="777" y="47"/>
                  </a:lnTo>
                  <a:cubicBezTo>
                    <a:pt x="788" y="43"/>
                    <a:pt x="803" y="40"/>
                    <a:pt x="818" y="40"/>
                  </a:cubicBezTo>
                  <a:cubicBezTo>
                    <a:pt x="833" y="40"/>
                    <a:pt x="847" y="41"/>
                    <a:pt x="860" y="46"/>
                  </a:cubicBezTo>
                  <a:lnTo>
                    <a:pt x="953" y="79"/>
                  </a:lnTo>
                  <a:lnTo>
                    <a:pt x="1141" y="148"/>
                  </a:lnTo>
                  <a:lnTo>
                    <a:pt x="1328" y="217"/>
                  </a:lnTo>
                  <a:lnTo>
                    <a:pt x="1422" y="251"/>
                  </a:lnTo>
                  <a:lnTo>
                    <a:pt x="1468" y="268"/>
                  </a:lnTo>
                  <a:lnTo>
                    <a:pt x="1470" y="269"/>
                  </a:lnTo>
                  <a:lnTo>
                    <a:pt x="747" y="598"/>
                  </a:lnTo>
                  <a:cubicBezTo>
                    <a:pt x="735" y="603"/>
                    <a:pt x="720" y="605"/>
                    <a:pt x="706" y="606"/>
                  </a:cubicBezTo>
                  <a:cubicBezTo>
                    <a:pt x="691" y="606"/>
                    <a:pt x="676" y="604"/>
                    <a:pt x="664" y="599"/>
                  </a:cubicBezTo>
                  <a:lnTo>
                    <a:pt x="570" y="565"/>
                  </a:lnTo>
                  <a:lnTo>
                    <a:pt x="383" y="496"/>
                  </a:lnTo>
                  <a:lnTo>
                    <a:pt x="266" y="453"/>
                  </a:lnTo>
                  <a:lnTo>
                    <a:pt x="265" y="451"/>
                  </a:lnTo>
                  <a:lnTo>
                    <a:pt x="263" y="452"/>
                  </a:lnTo>
                  <a:lnTo>
                    <a:pt x="196" y="427"/>
                  </a:lnTo>
                  <a:close/>
                  <a:moveTo>
                    <a:pt x="1311" y="577"/>
                  </a:moveTo>
                  <a:lnTo>
                    <a:pt x="1528" y="478"/>
                  </a:lnTo>
                  <a:lnTo>
                    <a:pt x="1288" y="396"/>
                  </a:lnTo>
                  <a:lnTo>
                    <a:pt x="1308" y="387"/>
                  </a:lnTo>
                  <a:lnTo>
                    <a:pt x="1399" y="345"/>
                  </a:lnTo>
                  <a:lnTo>
                    <a:pt x="1445" y="325"/>
                  </a:lnTo>
                  <a:lnTo>
                    <a:pt x="1467" y="314"/>
                  </a:lnTo>
                  <a:lnTo>
                    <a:pt x="1479" y="309"/>
                  </a:lnTo>
                  <a:lnTo>
                    <a:pt x="1484" y="306"/>
                  </a:lnTo>
                  <a:lnTo>
                    <a:pt x="1488" y="305"/>
                  </a:lnTo>
                  <a:cubicBezTo>
                    <a:pt x="1490" y="304"/>
                    <a:pt x="1492" y="303"/>
                    <a:pt x="1494" y="302"/>
                  </a:cubicBezTo>
                  <a:cubicBezTo>
                    <a:pt x="1501" y="297"/>
                    <a:pt x="1507" y="292"/>
                    <a:pt x="1510" y="285"/>
                  </a:cubicBezTo>
                  <a:cubicBezTo>
                    <a:pt x="1514" y="278"/>
                    <a:pt x="1515" y="270"/>
                    <a:pt x="1514" y="263"/>
                  </a:cubicBezTo>
                  <a:cubicBezTo>
                    <a:pt x="1512" y="256"/>
                    <a:pt x="1508" y="249"/>
                    <a:pt x="1502" y="244"/>
                  </a:cubicBezTo>
                  <a:cubicBezTo>
                    <a:pt x="1500" y="241"/>
                    <a:pt x="1496" y="238"/>
                    <a:pt x="1493" y="236"/>
                  </a:cubicBezTo>
                  <a:cubicBezTo>
                    <a:pt x="1491" y="235"/>
                    <a:pt x="1489" y="234"/>
                    <a:pt x="1487" y="233"/>
                  </a:cubicBezTo>
                  <a:lnTo>
                    <a:pt x="1485" y="232"/>
                  </a:lnTo>
                  <a:lnTo>
                    <a:pt x="1483" y="232"/>
                  </a:lnTo>
                  <a:cubicBezTo>
                    <a:pt x="1481" y="231"/>
                    <a:pt x="1478" y="230"/>
                    <a:pt x="1477" y="229"/>
                  </a:cubicBezTo>
                  <a:lnTo>
                    <a:pt x="1471" y="227"/>
                  </a:lnTo>
                  <a:lnTo>
                    <a:pt x="1459" y="223"/>
                  </a:lnTo>
                  <a:lnTo>
                    <a:pt x="1436" y="214"/>
                  </a:lnTo>
                  <a:lnTo>
                    <a:pt x="1342" y="180"/>
                  </a:lnTo>
                  <a:lnTo>
                    <a:pt x="1155" y="111"/>
                  </a:lnTo>
                  <a:lnTo>
                    <a:pt x="967" y="43"/>
                  </a:lnTo>
                  <a:lnTo>
                    <a:pt x="873" y="8"/>
                  </a:lnTo>
                  <a:cubicBezTo>
                    <a:pt x="855" y="2"/>
                    <a:pt x="836" y="0"/>
                    <a:pt x="817" y="0"/>
                  </a:cubicBezTo>
                  <a:cubicBezTo>
                    <a:pt x="799" y="0"/>
                    <a:pt x="780" y="3"/>
                    <a:pt x="761" y="11"/>
                  </a:cubicBezTo>
                  <a:lnTo>
                    <a:pt x="397" y="175"/>
                  </a:lnTo>
                  <a:lnTo>
                    <a:pt x="215" y="258"/>
                  </a:lnTo>
                  <a:lnTo>
                    <a:pt x="125" y="299"/>
                  </a:lnTo>
                  <a:lnTo>
                    <a:pt x="79" y="320"/>
                  </a:lnTo>
                  <a:lnTo>
                    <a:pt x="56" y="330"/>
                  </a:lnTo>
                  <a:lnTo>
                    <a:pt x="45" y="335"/>
                  </a:lnTo>
                  <a:lnTo>
                    <a:pt x="39" y="338"/>
                  </a:lnTo>
                  <a:lnTo>
                    <a:pt x="36" y="340"/>
                  </a:lnTo>
                  <a:cubicBezTo>
                    <a:pt x="34" y="341"/>
                    <a:pt x="32" y="342"/>
                    <a:pt x="30" y="343"/>
                  </a:cubicBezTo>
                  <a:cubicBezTo>
                    <a:pt x="23" y="347"/>
                    <a:pt x="17" y="353"/>
                    <a:pt x="14" y="360"/>
                  </a:cubicBezTo>
                  <a:cubicBezTo>
                    <a:pt x="10" y="366"/>
                    <a:pt x="9" y="374"/>
                    <a:pt x="10" y="381"/>
                  </a:cubicBezTo>
                  <a:cubicBezTo>
                    <a:pt x="11" y="389"/>
                    <a:pt x="15" y="395"/>
                    <a:pt x="21" y="401"/>
                  </a:cubicBezTo>
                  <a:cubicBezTo>
                    <a:pt x="24" y="404"/>
                    <a:pt x="28" y="406"/>
                    <a:pt x="31" y="408"/>
                  </a:cubicBezTo>
                  <a:cubicBezTo>
                    <a:pt x="33" y="409"/>
                    <a:pt x="35" y="410"/>
                    <a:pt x="36" y="411"/>
                  </a:cubicBezTo>
                  <a:lnTo>
                    <a:pt x="39" y="412"/>
                  </a:lnTo>
                  <a:lnTo>
                    <a:pt x="40" y="413"/>
                  </a:lnTo>
                  <a:cubicBezTo>
                    <a:pt x="43" y="414"/>
                    <a:pt x="45" y="415"/>
                    <a:pt x="47" y="415"/>
                  </a:cubicBezTo>
                  <a:lnTo>
                    <a:pt x="53" y="418"/>
                  </a:lnTo>
                  <a:lnTo>
                    <a:pt x="65" y="422"/>
                  </a:lnTo>
                  <a:lnTo>
                    <a:pt x="88" y="430"/>
                  </a:lnTo>
                  <a:lnTo>
                    <a:pt x="182" y="465"/>
                  </a:lnTo>
                  <a:lnTo>
                    <a:pt x="216" y="477"/>
                  </a:lnTo>
                  <a:lnTo>
                    <a:pt x="1" y="592"/>
                  </a:lnTo>
                  <a:lnTo>
                    <a:pt x="218" y="672"/>
                  </a:lnTo>
                  <a:lnTo>
                    <a:pt x="0" y="784"/>
                  </a:lnTo>
                  <a:lnTo>
                    <a:pt x="196" y="856"/>
                  </a:lnTo>
                  <a:lnTo>
                    <a:pt x="3" y="968"/>
                  </a:lnTo>
                  <a:lnTo>
                    <a:pt x="403" y="1115"/>
                  </a:lnTo>
                  <a:lnTo>
                    <a:pt x="584" y="1182"/>
                  </a:lnTo>
                  <a:lnTo>
                    <a:pt x="629" y="1198"/>
                  </a:lnTo>
                  <a:lnTo>
                    <a:pt x="652" y="1207"/>
                  </a:lnTo>
                  <a:cubicBezTo>
                    <a:pt x="661" y="1210"/>
                    <a:pt x="670" y="1211"/>
                    <a:pt x="679" y="1213"/>
                  </a:cubicBezTo>
                  <a:cubicBezTo>
                    <a:pt x="697" y="1215"/>
                    <a:pt x="715" y="1214"/>
                    <a:pt x="733" y="1211"/>
                  </a:cubicBezTo>
                  <a:cubicBezTo>
                    <a:pt x="742" y="1209"/>
                    <a:pt x="751" y="1207"/>
                    <a:pt x="761" y="1203"/>
                  </a:cubicBezTo>
                  <a:lnTo>
                    <a:pt x="783" y="1193"/>
                  </a:lnTo>
                  <a:lnTo>
                    <a:pt x="1522" y="857"/>
                  </a:lnTo>
                  <a:lnTo>
                    <a:pt x="1323" y="764"/>
                  </a:lnTo>
                  <a:lnTo>
                    <a:pt x="1523" y="673"/>
                  </a:lnTo>
                  <a:lnTo>
                    <a:pt x="1311" y="5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54"/>
            <p:cNvSpPr>
              <a:spLocks noChangeArrowheads="1"/>
            </p:cNvSpPr>
            <p:nvPr/>
          </p:nvSpPr>
          <p:spPr bwMode="auto">
            <a:xfrm>
              <a:off x="3625850" y="3706813"/>
              <a:ext cx="158750" cy="69850"/>
            </a:xfrm>
            <a:custGeom>
              <a:avLst/>
              <a:gdLst>
                <a:gd name="T0" fmla="*/ 439 w 440"/>
                <a:gd name="T1" fmla="*/ 174 h 192"/>
                <a:gd name="T2" fmla="*/ 35 w 440"/>
                <a:gd name="T3" fmla="*/ 0 h 192"/>
                <a:gd name="T4" fmla="*/ 0 w 440"/>
                <a:gd name="T5" fmla="*/ 17 h 192"/>
                <a:gd name="T6" fmla="*/ 404 w 440"/>
                <a:gd name="T7" fmla="*/ 191 h 192"/>
                <a:gd name="T8" fmla="*/ 439 w 440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92">
                  <a:moveTo>
                    <a:pt x="439" y="174"/>
                  </a:moveTo>
                  <a:lnTo>
                    <a:pt x="35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9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55"/>
            <p:cNvSpPr>
              <a:spLocks noChangeArrowheads="1"/>
            </p:cNvSpPr>
            <p:nvPr/>
          </p:nvSpPr>
          <p:spPr bwMode="auto">
            <a:xfrm>
              <a:off x="3589338" y="3722688"/>
              <a:ext cx="158750" cy="69850"/>
            </a:xfrm>
            <a:custGeom>
              <a:avLst/>
              <a:gdLst>
                <a:gd name="T0" fmla="*/ 438 w 439"/>
                <a:gd name="T1" fmla="*/ 174 h 193"/>
                <a:gd name="T2" fmla="*/ 34 w 439"/>
                <a:gd name="T3" fmla="*/ 0 h 193"/>
                <a:gd name="T4" fmla="*/ 0 w 439"/>
                <a:gd name="T5" fmla="*/ 17 h 193"/>
                <a:gd name="T6" fmla="*/ 404 w 439"/>
                <a:gd name="T7" fmla="*/ 192 h 193"/>
                <a:gd name="T8" fmla="*/ 438 w 439"/>
                <a:gd name="T9" fmla="*/ 17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2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56"/>
            <p:cNvSpPr>
              <a:spLocks noChangeArrowheads="1"/>
            </p:cNvSpPr>
            <p:nvPr/>
          </p:nvSpPr>
          <p:spPr bwMode="auto">
            <a:xfrm>
              <a:off x="3554413" y="3740150"/>
              <a:ext cx="158750" cy="69850"/>
            </a:xfrm>
            <a:custGeom>
              <a:avLst/>
              <a:gdLst>
                <a:gd name="T0" fmla="*/ 438 w 439"/>
                <a:gd name="T1" fmla="*/ 175 h 193"/>
                <a:gd name="T2" fmla="*/ 34 w 439"/>
                <a:gd name="T3" fmla="*/ 0 h 193"/>
                <a:gd name="T4" fmla="*/ 0 w 439"/>
                <a:gd name="T5" fmla="*/ 18 h 193"/>
                <a:gd name="T6" fmla="*/ 404 w 439"/>
                <a:gd name="T7" fmla="*/ 192 h 193"/>
                <a:gd name="T8" fmla="*/ 438 w 439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5"/>
                  </a:moveTo>
                  <a:lnTo>
                    <a:pt x="34" y="0"/>
                  </a:lnTo>
                  <a:lnTo>
                    <a:pt x="0" y="18"/>
                  </a:lnTo>
                  <a:lnTo>
                    <a:pt x="404" y="192"/>
                  </a:lnTo>
                  <a:lnTo>
                    <a:pt x="438" y="1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57"/>
            <p:cNvSpPr>
              <a:spLocks noChangeArrowheads="1"/>
            </p:cNvSpPr>
            <p:nvPr/>
          </p:nvSpPr>
          <p:spPr bwMode="auto">
            <a:xfrm>
              <a:off x="3514725" y="3759200"/>
              <a:ext cx="158750" cy="69850"/>
            </a:xfrm>
            <a:custGeom>
              <a:avLst/>
              <a:gdLst>
                <a:gd name="T0" fmla="*/ 438 w 439"/>
                <a:gd name="T1" fmla="*/ 174 h 192"/>
                <a:gd name="T2" fmla="*/ 34 w 439"/>
                <a:gd name="T3" fmla="*/ 0 h 192"/>
                <a:gd name="T4" fmla="*/ 0 w 439"/>
                <a:gd name="T5" fmla="*/ 17 h 192"/>
                <a:gd name="T6" fmla="*/ 404 w 439"/>
                <a:gd name="T7" fmla="*/ 191 h 192"/>
                <a:gd name="T8" fmla="*/ 438 w 439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2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098124" y="2112795"/>
            <a:ext cx="521934" cy="809440"/>
            <a:chOff x="3397250" y="4413250"/>
            <a:chExt cx="374650" cy="581025"/>
          </a:xfrm>
          <a:solidFill>
            <a:srgbClr val="73C4C3"/>
          </a:solidFill>
        </p:grpSpPr>
        <p:sp>
          <p:nvSpPr>
            <p:cNvPr id="141" name="Freeform 58"/>
            <p:cNvSpPr>
              <a:spLocks noChangeArrowheads="1"/>
            </p:cNvSpPr>
            <p:nvPr/>
          </p:nvSpPr>
          <p:spPr bwMode="auto">
            <a:xfrm>
              <a:off x="3397250" y="4686300"/>
              <a:ext cx="374650" cy="307975"/>
            </a:xfrm>
            <a:custGeom>
              <a:avLst/>
              <a:gdLst>
                <a:gd name="T0" fmla="*/ 946 w 1042"/>
                <a:gd name="T1" fmla="*/ 591 h 856"/>
                <a:gd name="T2" fmla="*/ 922 w 1042"/>
                <a:gd name="T3" fmla="*/ 615 h 856"/>
                <a:gd name="T4" fmla="*/ 118 w 1042"/>
                <a:gd name="T5" fmla="*/ 615 h 856"/>
                <a:gd name="T6" fmla="*/ 95 w 1042"/>
                <a:gd name="T7" fmla="*/ 591 h 856"/>
                <a:gd name="T8" fmla="*/ 95 w 1042"/>
                <a:gd name="T9" fmla="*/ 118 h 856"/>
                <a:gd name="T10" fmla="*/ 118 w 1042"/>
                <a:gd name="T11" fmla="*/ 95 h 856"/>
                <a:gd name="T12" fmla="*/ 922 w 1042"/>
                <a:gd name="T13" fmla="*/ 95 h 856"/>
                <a:gd name="T14" fmla="*/ 946 w 1042"/>
                <a:gd name="T15" fmla="*/ 118 h 856"/>
                <a:gd name="T16" fmla="*/ 946 w 1042"/>
                <a:gd name="T17" fmla="*/ 591 h 856"/>
                <a:gd name="T18" fmla="*/ 47 w 1042"/>
                <a:gd name="T19" fmla="*/ 0 h 856"/>
                <a:gd name="T20" fmla="*/ 0 w 1042"/>
                <a:gd name="T21" fmla="*/ 47 h 856"/>
                <a:gd name="T22" fmla="*/ 0 w 1042"/>
                <a:gd name="T23" fmla="*/ 662 h 856"/>
                <a:gd name="T24" fmla="*/ 47 w 1042"/>
                <a:gd name="T25" fmla="*/ 710 h 856"/>
                <a:gd name="T26" fmla="*/ 426 w 1042"/>
                <a:gd name="T27" fmla="*/ 710 h 856"/>
                <a:gd name="T28" fmla="*/ 426 w 1042"/>
                <a:gd name="T29" fmla="*/ 784 h 856"/>
                <a:gd name="T30" fmla="*/ 236 w 1042"/>
                <a:gd name="T31" fmla="*/ 784 h 856"/>
                <a:gd name="T32" fmla="*/ 236 w 1042"/>
                <a:gd name="T33" fmla="*/ 855 h 856"/>
                <a:gd name="T34" fmla="*/ 804 w 1042"/>
                <a:gd name="T35" fmla="*/ 855 h 856"/>
                <a:gd name="T36" fmla="*/ 804 w 1042"/>
                <a:gd name="T37" fmla="*/ 784 h 856"/>
                <a:gd name="T38" fmla="*/ 615 w 1042"/>
                <a:gd name="T39" fmla="*/ 784 h 856"/>
                <a:gd name="T40" fmla="*/ 615 w 1042"/>
                <a:gd name="T41" fmla="*/ 710 h 856"/>
                <a:gd name="T42" fmla="*/ 993 w 1042"/>
                <a:gd name="T43" fmla="*/ 710 h 856"/>
                <a:gd name="T44" fmla="*/ 1041 w 1042"/>
                <a:gd name="T45" fmla="*/ 662 h 856"/>
                <a:gd name="T46" fmla="*/ 1041 w 1042"/>
                <a:gd name="T47" fmla="*/ 47 h 856"/>
                <a:gd name="T48" fmla="*/ 993 w 1042"/>
                <a:gd name="T49" fmla="*/ 0 h 856"/>
                <a:gd name="T50" fmla="*/ 47 w 1042"/>
                <a:gd name="T51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2" h="856">
                  <a:moveTo>
                    <a:pt x="946" y="591"/>
                  </a:moveTo>
                  <a:cubicBezTo>
                    <a:pt x="946" y="604"/>
                    <a:pt x="935" y="615"/>
                    <a:pt x="922" y="615"/>
                  </a:cubicBezTo>
                  <a:lnTo>
                    <a:pt x="118" y="615"/>
                  </a:lnTo>
                  <a:cubicBezTo>
                    <a:pt x="105" y="615"/>
                    <a:pt x="95" y="604"/>
                    <a:pt x="95" y="591"/>
                  </a:cubicBezTo>
                  <a:lnTo>
                    <a:pt x="95" y="118"/>
                  </a:lnTo>
                  <a:cubicBezTo>
                    <a:pt x="95" y="105"/>
                    <a:pt x="105" y="95"/>
                    <a:pt x="118" y="95"/>
                  </a:cubicBezTo>
                  <a:lnTo>
                    <a:pt x="922" y="95"/>
                  </a:lnTo>
                  <a:cubicBezTo>
                    <a:pt x="935" y="95"/>
                    <a:pt x="946" y="105"/>
                    <a:pt x="946" y="118"/>
                  </a:cubicBezTo>
                  <a:lnTo>
                    <a:pt x="946" y="591"/>
                  </a:ln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lnTo>
                    <a:pt x="0" y="662"/>
                  </a:lnTo>
                  <a:cubicBezTo>
                    <a:pt x="0" y="689"/>
                    <a:pt x="21" y="710"/>
                    <a:pt x="47" y="710"/>
                  </a:cubicBezTo>
                  <a:lnTo>
                    <a:pt x="426" y="710"/>
                  </a:lnTo>
                  <a:lnTo>
                    <a:pt x="426" y="784"/>
                  </a:lnTo>
                  <a:lnTo>
                    <a:pt x="236" y="784"/>
                  </a:lnTo>
                  <a:lnTo>
                    <a:pt x="236" y="855"/>
                  </a:lnTo>
                  <a:lnTo>
                    <a:pt x="804" y="855"/>
                  </a:lnTo>
                  <a:lnTo>
                    <a:pt x="804" y="784"/>
                  </a:lnTo>
                  <a:lnTo>
                    <a:pt x="615" y="784"/>
                  </a:lnTo>
                  <a:lnTo>
                    <a:pt x="615" y="710"/>
                  </a:lnTo>
                  <a:lnTo>
                    <a:pt x="993" y="710"/>
                  </a:lnTo>
                  <a:cubicBezTo>
                    <a:pt x="1019" y="710"/>
                    <a:pt x="1041" y="689"/>
                    <a:pt x="1041" y="662"/>
                  </a:cubicBezTo>
                  <a:lnTo>
                    <a:pt x="1041" y="47"/>
                  </a:lnTo>
                  <a:cubicBezTo>
                    <a:pt x="1041" y="21"/>
                    <a:pt x="1019" y="0"/>
                    <a:pt x="993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59"/>
            <p:cNvSpPr>
              <a:spLocks noChangeArrowheads="1"/>
            </p:cNvSpPr>
            <p:nvPr/>
          </p:nvSpPr>
          <p:spPr bwMode="auto">
            <a:xfrm>
              <a:off x="3397250" y="4413250"/>
              <a:ext cx="374650" cy="227013"/>
            </a:xfrm>
            <a:custGeom>
              <a:avLst/>
              <a:gdLst>
                <a:gd name="T0" fmla="*/ 417 w 1042"/>
                <a:gd name="T1" fmla="*/ 337 h 632"/>
                <a:gd name="T2" fmla="*/ 43 w 1042"/>
                <a:gd name="T3" fmla="*/ 617 h 632"/>
                <a:gd name="T4" fmla="*/ 90 w 1042"/>
                <a:gd name="T5" fmla="*/ 630 h 632"/>
                <a:gd name="T6" fmla="*/ 951 w 1042"/>
                <a:gd name="T7" fmla="*/ 631 h 632"/>
                <a:gd name="T8" fmla="*/ 1001 w 1042"/>
                <a:gd name="T9" fmla="*/ 615 h 632"/>
                <a:gd name="T10" fmla="*/ 628 w 1042"/>
                <a:gd name="T11" fmla="*/ 336 h 632"/>
                <a:gd name="T12" fmla="*/ 626 w 1042"/>
                <a:gd name="T13" fmla="*/ 335 h 632"/>
                <a:gd name="T14" fmla="*/ 605 w 1042"/>
                <a:gd name="T15" fmla="*/ 350 h 632"/>
                <a:gd name="T16" fmla="*/ 521 w 1042"/>
                <a:gd name="T17" fmla="*/ 375 h 632"/>
                <a:gd name="T18" fmla="*/ 520 w 1042"/>
                <a:gd name="T19" fmla="*/ 375 h 632"/>
                <a:gd name="T20" fmla="*/ 434 w 1042"/>
                <a:gd name="T21" fmla="*/ 349 h 632"/>
                <a:gd name="T22" fmla="*/ 417 w 1042"/>
                <a:gd name="T23" fmla="*/ 337 h 632"/>
                <a:gd name="T24" fmla="*/ 372 w 1042"/>
                <a:gd name="T25" fmla="*/ 307 h 632"/>
                <a:gd name="T26" fmla="*/ 7 w 1042"/>
                <a:gd name="T27" fmla="*/ 59 h 632"/>
                <a:gd name="T28" fmla="*/ 5 w 1042"/>
                <a:gd name="T29" fmla="*/ 58 h 632"/>
                <a:gd name="T30" fmla="*/ 0 w 1042"/>
                <a:gd name="T31" fmla="*/ 87 h 632"/>
                <a:gd name="T32" fmla="*/ 0 w 1042"/>
                <a:gd name="T33" fmla="*/ 541 h 632"/>
                <a:gd name="T34" fmla="*/ 8 w 1042"/>
                <a:gd name="T35" fmla="*/ 578 h 632"/>
                <a:gd name="T36" fmla="*/ 372 w 1042"/>
                <a:gd name="T37" fmla="*/ 307 h 632"/>
                <a:gd name="T38" fmla="*/ 1009 w 1042"/>
                <a:gd name="T39" fmla="*/ 8 h 632"/>
                <a:gd name="T40" fmla="*/ 982 w 1042"/>
                <a:gd name="T41" fmla="*/ 1 h 632"/>
                <a:gd name="T42" fmla="*/ 62 w 1042"/>
                <a:gd name="T43" fmla="*/ 1 h 632"/>
                <a:gd name="T44" fmla="*/ 32 w 1042"/>
                <a:gd name="T45" fmla="*/ 8 h 632"/>
                <a:gd name="T46" fmla="*/ 460 w 1042"/>
                <a:gd name="T47" fmla="*/ 298 h 632"/>
                <a:gd name="T48" fmla="*/ 520 w 1042"/>
                <a:gd name="T49" fmla="*/ 316 h 632"/>
                <a:gd name="T50" fmla="*/ 580 w 1042"/>
                <a:gd name="T51" fmla="*/ 299 h 632"/>
                <a:gd name="T52" fmla="*/ 1009 w 1042"/>
                <a:gd name="T53" fmla="*/ 8 h 632"/>
                <a:gd name="T54" fmla="*/ 1041 w 1042"/>
                <a:gd name="T55" fmla="*/ 87 h 632"/>
                <a:gd name="T56" fmla="*/ 1035 w 1042"/>
                <a:gd name="T57" fmla="*/ 58 h 632"/>
                <a:gd name="T58" fmla="*/ 1034 w 1042"/>
                <a:gd name="T59" fmla="*/ 59 h 632"/>
                <a:gd name="T60" fmla="*/ 671 w 1042"/>
                <a:gd name="T61" fmla="*/ 305 h 632"/>
                <a:gd name="T62" fmla="*/ 1034 w 1042"/>
                <a:gd name="T63" fmla="*/ 575 h 632"/>
                <a:gd name="T64" fmla="*/ 1040 w 1042"/>
                <a:gd name="T65" fmla="*/ 541 h 632"/>
                <a:gd name="T66" fmla="*/ 1041 w 1042"/>
                <a:gd name="T67" fmla="*/ 8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2" h="632">
                  <a:moveTo>
                    <a:pt x="417" y="337"/>
                  </a:moveTo>
                  <a:lnTo>
                    <a:pt x="43" y="617"/>
                  </a:lnTo>
                  <a:cubicBezTo>
                    <a:pt x="56" y="625"/>
                    <a:pt x="72" y="631"/>
                    <a:pt x="90" y="630"/>
                  </a:cubicBezTo>
                  <a:lnTo>
                    <a:pt x="951" y="631"/>
                  </a:lnTo>
                  <a:cubicBezTo>
                    <a:pt x="969" y="630"/>
                    <a:pt x="987" y="625"/>
                    <a:pt x="1001" y="615"/>
                  </a:cubicBezTo>
                  <a:lnTo>
                    <a:pt x="628" y="336"/>
                  </a:lnTo>
                  <a:cubicBezTo>
                    <a:pt x="627" y="336"/>
                    <a:pt x="627" y="335"/>
                    <a:pt x="626" y="335"/>
                  </a:cubicBezTo>
                  <a:lnTo>
                    <a:pt x="605" y="350"/>
                  </a:lnTo>
                  <a:cubicBezTo>
                    <a:pt x="583" y="366"/>
                    <a:pt x="553" y="375"/>
                    <a:pt x="521" y="375"/>
                  </a:cubicBezTo>
                  <a:lnTo>
                    <a:pt x="520" y="375"/>
                  </a:lnTo>
                  <a:cubicBezTo>
                    <a:pt x="488" y="375"/>
                    <a:pt x="458" y="366"/>
                    <a:pt x="434" y="349"/>
                  </a:cubicBezTo>
                  <a:lnTo>
                    <a:pt x="417" y="337"/>
                  </a:lnTo>
                  <a:close/>
                  <a:moveTo>
                    <a:pt x="372" y="307"/>
                  </a:moveTo>
                  <a:lnTo>
                    <a:pt x="7" y="59"/>
                  </a:lnTo>
                  <a:lnTo>
                    <a:pt x="5" y="58"/>
                  </a:lnTo>
                  <a:cubicBezTo>
                    <a:pt x="2" y="67"/>
                    <a:pt x="0" y="77"/>
                    <a:pt x="0" y="87"/>
                  </a:cubicBezTo>
                  <a:lnTo>
                    <a:pt x="0" y="541"/>
                  </a:lnTo>
                  <a:cubicBezTo>
                    <a:pt x="0" y="554"/>
                    <a:pt x="3" y="567"/>
                    <a:pt x="8" y="578"/>
                  </a:cubicBezTo>
                  <a:lnTo>
                    <a:pt x="372" y="307"/>
                  </a:lnTo>
                  <a:close/>
                  <a:moveTo>
                    <a:pt x="1009" y="8"/>
                  </a:moveTo>
                  <a:cubicBezTo>
                    <a:pt x="1001" y="4"/>
                    <a:pt x="992" y="1"/>
                    <a:pt x="982" y="1"/>
                  </a:cubicBezTo>
                  <a:lnTo>
                    <a:pt x="62" y="1"/>
                  </a:lnTo>
                  <a:cubicBezTo>
                    <a:pt x="51" y="0"/>
                    <a:pt x="41" y="3"/>
                    <a:pt x="32" y="8"/>
                  </a:cubicBezTo>
                  <a:lnTo>
                    <a:pt x="460" y="298"/>
                  </a:lnTo>
                  <a:cubicBezTo>
                    <a:pt x="476" y="310"/>
                    <a:pt x="497" y="316"/>
                    <a:pt x="520" y="316"/>
                  </a:cubicBezTo>
                  <a:cubicBezTo>
                    <a:pt x="543" y="316"/>
                    <a:pt x="564" y="310"/>
                    <a:pt x="580" y="299"/>
                  </a:cubicBezTo>
                  <a:lnTo>
                    <a:pt x="1009" y="8"/>
                  </a:lnTo>
                  <a:close/>
                  <a:moveTo>
                    <a:pt x="1041" y="87"/>
                  </a:moveTo>
                  <a:cubicBezTo>
                    <a:pt x="1040" y="76"/>
                    <a:pt x="1038" y="67"/>
                    <a:pt x="1035" y="58"/>
                  </a:cubicBezTo>
                  <a:lnTo>
                    <a:pt x="1034" y="59"/>
                  </a:lnTo>
                  <a:lnTo>
                    <a:pt x="671" y="305"/>
                  </a:lnTo>
                  <a:lnTo>
                    <a:pt x="1034" y="575"/>
                  </a:lnTo>
                  <a:cubicBezTo>
                    <a:pt x="1038" y="565"/>
                    <a:pt x="1040" y="553"/>
                    <a:pt x="1040" y="541"/>
                  </a:cubicBezTo>
                  <a:lnTo>
                    <a:pt x="1041" y="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3" name="Freeform 60"/>
          <p:cNvSpPr>
            <a:spLocks noChangeArrowheads="1"/>
          </p:cNvSpPr>
          <p:nvPr/>
        </p:nvSpPr>
        <p:spPr bwMode="auto">
          <a:xfrm>
            <a:off x="2296593" y="2164366"/>
            <a:ext cx="636937" cy="594917"/>
          </a:xfrm>
          <a:custGeom>
            <a:avLst/>
            <a:gdLst>
              <a:gd name="T0" fmla="*/ 714 w 1271"/>
              <a:gd name="T1" fmla="*/ 521 h 1187"/>
              <a:gd name="T2" fmla="*/ 736 w 1271"/>
              <a:gd name="T3" fmla="*/ 532 h 1187"/>
              <a:gd name="T4" fmla="*/ 757 w 1271"/>
              <a:gd name="T5" fmla="*/ 521 h 1187"/>
              <a:gd name="T6" fmla="*/ 934 w 1271"/>
              <a:gd name="T7" fmla="*/ 291 h 1187"/>
              <a:gd name="T8" fmla="*/ 937 w 1271"/>
              <a:gd name="T9" fmla="*/ 261 h 1187"/>
              <a:gd name="T10" fmla="*/ 913 w 1271"/>
              <a:gd name="T11" fmla="*/ 245 h 1187"/>
              <a:gd name="T12" fmla="*/ 817 w 1271"/>
              <a:gd name="T13" fmla="*/ 245 h 1187"/>
              <a:gd name="T14" fmla="*/ 817 w 1271"/>
              <a:gd name="T15" fmla="*/ 42 h 1187"/>
              <a:gd name="T16" fmla="*/ 775 w 1271"/>
              <a:gd name="T17" fmla="*/ 0 h 1187"/>
              <a:gd name="T18" fmla="*/ 696 w 1271"/>
              <a:gd name="T19" fmla="*/ 0 h 1187"/>
              <a:gd name="T20" fmla="*/ 654 w 1271"/>
              <a:gd name="T21" fmla="*/ 42 h 1187"/>
              <a:gd name="T22" fmla="*/ 654 w 1271"/>
              <a:gd name="T23" fmla="*/ 245 h 1187"/>
              <a:gd name="T24" fmla="*/ 558 w 1271"/>
              <a:gd name="T25" fmla="*/ 245 h 1187"/>
              <a:gd name="T26" fmla="*/ 534 w 1271"/>
              <a:gd name="T27" fmla="*/ 261 h 1187"/>
              <a:gd name="T28" fmla="*/ 537 w 1271"/>
              <a:gd name="T29" fmla="*/ 291 h 1187"/>
              <a:gd name="T30" fmla="*/ 714 w 1271"/>
              <a:gd name="T31" fmla="*/ 521 h 1187"/>
              <a:gd name="T32" fmla="*/ 963 w 1271"/>
              <a:gd name="T33" fmla="*/ 450 h 1187"/>
              <a:gd name="T34" fmla="*/ 981 w 1271"/>
              <a:gd name="T35" fmla="*/ 468 h 1187"/>
              <a:gd name="T36" fmla="*/ 981 w 1271"/>
              <a:gd name="T37" fmla="*/ 572 h 1187"/>
              <a:gd name="T38" fmla="*/ 1063 w 1271"/>
              <a:gd name="T39" fmla="*/ 572 h 1187"/>
              <a:gd name="T40" fmla="*/ 1063 w 1271"/>
              <a:gd name="T41" fmla="*/ 450 h 1187"/>
              <a:gd name="T42" fmla="*/ 981 w 1271"/>
              <a:gd name="T43" fmla="*/ 368 h 1187"/>
              <a:gd name="T44" fmla="*/ 978 w 1271"/>
              <a:gd name="T45" fmla="*/ 368 h 1187"/>
              <a:gd name="T46" fmla="*/ 915 w 1271"/>
              <a:gd name="T47" fmla="*/ 450 h 1187"/>
              <a:gd name="T48" fmla="*/ 963 w 1271"/>
              <a:gd name="T49" fmla="*/ 450 h 1187"/>
              <a:gd name="T50" fmla="*/ 82 w 1271"/>
              <a:gd name="T51" fmla="*/ 468 h 1187"/>
              <a:gd name="T52" fmla="*/ 100 w 1271"/>
              <a:gd name="T53" fmla="*/ 450 h 1187"/>
              <a:gd name="T54" fmla="*/ 556 w 1271"/>
              <a:gd name="T55" fmla="*/ 450 h 1187"/>
              <a:gd name="T56" fmla="*/ 493 w 1271"/>
              <a:gd name="T57" fmla="*/ 368 h 1187"/>
              <a:gd name="T58" fmla="*/ 408 w 1271"/>
              <a:gd name="T59" fmla="*/ 368 h 1187"/>
              <a:gd name="T60" fmla="*/ 408 w 1271"/>
              <a:gd name="T61" fmla="*/ 327 h 1187"/>
              <a:gd name="T62" fmla="*/ 328 w 1271"/>
              <a:gd name="T63" fmla="*/ 245 h 1187"/>
              <a:gd name="T64" fmla="*/ 82 w 1271"/>
              <a:gd name="T65" fmla="*/ 245 h 1187"/>
              <a:gd name="T66" fmla="*/ 0 w 1271"/>
              <a:gd name="T67" fmla="*/ 327 h 1187"/>
              <a:gd name="T68" fmla="*/ 0 w 1271"/>
              <a:gd name="T69" fmla="*/ 491 h 1187"/>
              <a:gd name="T70" fmla="*/ 0 w 1271"/>
              <a:gd name="T71" fmla="*/ 982 h 1187"/>
              <a:gd name="T72" fmla="*/ 82 w 1271"/>
              <a:gd name="T73" fmla="*/ 1007 h 1187"/>
              <a:gd name="T74" fmla="*/ 82 w 1271"/>
              <a:gd name="T75" fmla="*/ 468 h 1187"/>
              <a:gd name="T76" fmla="*/ 1028 w 1271"/>
              <a:gd name="T77" fmla="*/ 1141 h 1187"/>
              <a:gd name="T78" fmla="*/ 955 w 1271"/>
              <a:gd name="T79" fmla="*/ 1186 h 1187"/>
              <a:gd name="T80" fmla="*/ 82 w 1271"/>
              <a:gd name="T81" fmla="*/ 1186 h 1187"/>
              <a:gd name="T82" fmla="*/ 0 w 1271"/>
              <a:gd name="T83" fmla="*/ 1104 h 1187"/>
              <a:gd name="T84" fmla="*/ 0 w 1271"/>
              <a:gd name="T85" fmla="*/ 1064 h 1187"/>
              <a:gd name="T86" fmla="*/ 116 w 1271"/>
              <a:gd name="T87" fmla="*/ 1048 h 1187"/>
              <a:gd name="T88" fmla="*/ 331 w 1271"/>
              <a:gd name="T89" fmla="*/ 656 h 1187"/>
              <a:gd name="T90" fmla="*/ 402 w 1271"/>
              <a:gd name="T91" fmla="*/ 613 h 1187"/>
              <a:gd name="T92" fmla="*/ 1221 w 1271"/>
              <a:gd name="T93" fmla="*/ 613 h 1187"/>
              <a:gd name="T94" fmla="*/ 1261 w 1271"/>
              <a:gd name="T95" fmla="*/ 635 h 1187"/>
              <a:gd name="T96" fmla="*/ 1262 w 1271"/>
              <a:gd name="T97" fmla="*/ 680 h 1187"/>
              <a:gd name="T98" fmla="*/ 1028 w 1271"/>
              <a:gd name="T99" fmla="*/ 1141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71" h="1187">
                <a:moveTo>
                  <a:pt x="714" y="521"/>
                </a:moveTo>
                <a:cubicBezTo>
                  <a:pt x="719" y="528"/>
                  <a:pt x="728" y="532"/>
                  <a:pt x="736" y="532"/>
                </a:cubicBezTo>
                <a:cubicBezTo>
                  <a:pt x="745" y="532"/>
                  <a:pt x="752" y="528"/>
                  <a:pt x="757" y="521"/>
                </a:cubicBezTo>
                <a:lnTo>
                  <a:pt x="934" y="291"/>
                </a:lnTo>
                <a:cubicBezTo>
                  <a:pt x="941" y="283"/>
                  <a:pt x="942" y="271"/>
                  <a:pt x="937" y="261"/>
                </a:cubicBezTo>
                <a:cubicBezTo>
                  <a:pt x="933" y="252"/>
                  <a:pt x="923" y="245"/>
                  <a:pt x="913" y="245"/>
                </a:cubicBezTo>
                <a:lnTo>
                  <a:pt x="817" y="245"/>
                </a:lnTo>
                <a:lnTo>
                  <a:pt x="817" y="42"/>
                </a:lnTo>
                <a:cubicBezTo>
                  <a:pt x="817" y="19"/>
                  <a:pt x="798" y="0"/>
                  <a:pt x="775" y="0"/>
                </a:cubicBezTo>
                <a:lnTo>
                  <a:pt x="696" y="0"/>
                </a:lnTo>
                <a:cubicBezTo>
                  <a:pt x="673" y="0"/>
                  <a:pt x="654" y="19"/>
                  <a:pt x="654" y="42"/>
                </a:cubicBezTo>
                <a:lnTo>
                  <a:pt x="654" y="245"/>
                </a:lnTo>
                <a:lnTo>
                  <a:pt x="558" y="245"/>
                </a:lnTo>
                <a:cubicBezTo>
                  <a:pt x="548" y="245"/>
                  <a:pt x="539" y="251"/>
                  <a:pt x="534" y="261"/>
                </a:cubicBezTo>
                <a:cubicBezTo>
                  <a:pt x="530" y="270"/>
                  <a:pt x="530" y="283"/>
                  <a:pt x="537" y="291"/>
                </a:cubicBezTo>
                <a:lnTo>
                  <a:pt x="714" y="521"/>
                </a:lnTo>
                <a:close/>
                <a:moveTo>
                  <a:pt x="963" y="450"/>
                </a:moveTo>
                <a:cubicBezTo>
                  <a:pt x="973" y="450"/>
                  <a:pt x="981" y="458"/>
                  <a:pt x="981" y="468"/>
                </a:cubicBezTo>
                <a:lnTo>
                  <a:pt x="981" y="572"/>
                </a:lnTo>
                <a:lnTo>
                  <a:pt x="1063" y="572"/>
                </a:lnTo>
                <a:lnTo>
                  <a:pt x="1063" y="450"/>
                </a:lnTo>
                <a:cubicBezTo>
                  <a:pt x="1063" y="405"/>
                  <a:pt x="1026" y="368"/>
                  <a:pt x="981" y="368"/>
                </a:cubicBezTo>
                <a:lnTo>
                  <a:pt x="978" y="368"/>
                </a:lnTo>
                <a:lnTo>
                  <a:pt x="915" y="450"/>
                </a:lnTo>
                <a:lnTo>
                  <a:pt x="963" y="450"/>
                </a:lnTo>
                <a:close/>
                <a:moveTo>
                  <a:pt x="82" y="468"/>
                </a:moveTo>
                <a:cubicBezTo>
                  <a:pt x="82" y="458"/>
                  <a:pt x="90" y="450"/>
                  <a:pt x="100" y="450"/>
                </a:cubicBezTo>
                <a:lnTo>
                  <a:pt x="556" y="450"/>
                </a:lnTo>
                <a:lnTo>
                  <a:pt x="493" y="368"/>
                </a:lnTo>
                <a:lnTo>
                  <a:pt x="408" y="368"/>
                </a:lnTo>
                <a:lnTo>
                  <a:pt x="408" y="327"/>
                </a:lnTo>
                <a:cubicBezTo>
                  <a:pt x="408" y="282"/>
                  <a:pt x="373" y="245"/>
                  <a:pt x="328" y="245"/>
                </a:cubicBezTo>
                <a:lnTo>
                  <a:pt x="82" y="245"/>
                </a:lnTo>
                <a:cubicBezTo>
                  <a:pt x="37" y="245"/>
                  <a:pt x="0" y="282"/>
                  <a:pt x="0" y="327"/>
                </a:cubicBezTo>
                <a:lnTo>
                  <a:pt x="0" y="491"/>
                </a:lnTo>
                <a:lnTo>
                  <a:pt x="0" y="982"/>
                </a:lnTo>
                <a:cubicBezTo>
                  <a:pt x="0" y="1037"/>
                  <a:pt x="68" y="1061"/>
                  <a:pt x="82" y="1007"/>
                </a:cubicBezTo>
                <a:lnTo>
                  <a:pt x="82" y="468"/>
                </a:lnTo>
                <a:close/>
                <a:moveTo>
                  <a:pt x="1028" y="1141"/>
                </a:moveTo>
                <a:cubicBezTo>
                  <a:pt x="1014" y="1169"/>
                  <a:pt x="986" y="1186"/>
                  <a:pt x="955" y="1186"/>
                </a:cubicBezTo>
                <a:lnTo>
                  <a:pt x="82" y="1186"/>
                </a:lnTo>
                <a:cubicBezTo>
                  <a:pt x="37" y="1186"/>
                  <a:pt x="0" y="1150"/>
                  <a:pt x="0" y="1104"/>
                </a:cubicBezTo>
                <a:lnTo>
                  <a:pt x="0" y="1064"/>
                </a:lnTo>
                <a:cubicBezTo>
                  <a:pt x="31" y="1115"/>
                  <a:pt x="77" y="1117"/>
                  <a:pt x="116" y="1048"/>
                </a:cubicBezTo>
                <a:cubicBezTo>
                  <a:pt x="215" y="867"/>
                  <a:pt x="284" y="742"/>
                  <a:pt x="331" y="656"/>
                </a:cubicBezTo>
                <a:cubicBezTo>
                  <a:pt x="345" y="630"/>
                  <a:pt x="373" y="613"/>
                  <a:pt x="402" y="613"/>
                </a:cubicBezTo>
                <a:lnTo>
                  <a:pt x="1221" y="613"/>
                </a:lnTo>
                <a:cubicBezTo>
                  <a:pt x="1237" y="613"/>
                  <a:pt x="1252" y="622"/>
                  <a:pt x="1261" y="635"/>
                </a:cubicBezTo>
                <a:cubicBezTo>
                  <a:pt x="1269" y="649"/>
                  <a:pt x="1270" y="666"/>
                  <a:pt x="1262" y="680"/>
                </a:cubicBezTo>
                <a:lnTo>
                  <a:pt x="1028" y="11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230692" y="583130"/>
            <a:ext cx="704389" cy="528834"/>
            <a:chOff x="4370388" y="2246313"/>
            <a:chExt cx="515937" cy="387350"/>
          </a:xfrm>
          <a:solidFill>
            <a:srgbClr val="73C4C3"/>
          </a:solidFill>
        </p:grpSpPr>
        <p:sp>
          <p:nvSpPr>
            <p:cNvPr id="147" name="Freeform 61"/>
            <p:cNvSpPr>
              <a:spLocks noChangeArrowheads="1"/>
            </p:cNvSpPr>
            <p:nvPr/>
          </p:nvSpPr>
          <p:spPr bwMode="auto">
            <a:xfrm>
              <a:off x="4370388" y="2308225"/>
              <a:ext cx="457200" cy="325438"/>
            </a:xfrm>
            <a:custGeom>
              <a:avLst/>
              <a:gdLst>
                <a:gd name="T0" fmla="*/ 1087 w 1268"/>
                <a:gd name="T1" fmla="*/ 725 h 906"/>
                <a:gd name="T2" fmla="*/ 180 w 1268"/>
                <a:gd name="T3" fmla="*/ 725 h 906"/>
                <a:gd name="T4" fmla="*/ 180 w 1268"/>
                <a:gd name="T5" fmla="*/ 180 h 906"/>
                <a:gd name="T6" fmla="*/ 320 w 1268"/>
                <a:gd name="T7" fmla="*/ 180 h 906"/>
                <a:gd name="T8" fmla="*/ 592 w 1268"/>
                <a:gd name="T9" fmla="*/ 0 h 906"/>
                <a:gd name="T10" fmla="*/ 0 w 1268"/>
                <a:gd name="T11" fmla="*/ 0 h 906"/>
                <a:gd name="T12" fmla="*/ 0 w 1268"/>
                <a:gd name="T13" fmla="*/ 905 h 906"/>
                <a:gd name="T14" fmla="*/ 1267 w 1268"/>
                <a:gd name="T15" fmla="*/ 905 h 906"/>
                <a:gd name="T16" fmla="*/ 1267 w 1268"/>
                <a:gd name="T17" fmla="*/ 488 h 906"/>
                <a:gd name="T18" fmla="*/ 1087 w 1268"/>
                <a:gd name="T19" fmla="*/ 599 h 906"/>
                <a:gd name="T20" fmla="*/ 1087 w 1268"/>
                <a:gd name="T21" fmla="*/ 72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8" h="906">
                  <a:moveTo>
                    <a:pt x="1087" y="725"/>
                  </a:moveTo>
                  <a:lnTo>
                    <a:pt x="180" y="725"/>
                  </a:lnTo>
                  <a:lnTo>
                    <a:pt x="180" y="180"/>
                  </a:lnTo>
                  <a:lnTo>
                    <a:pt x="320" y="180"/>
                  </a:lnTo>
                  <a:lnTo>
                    <a:pt x="592" y="0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1267" y="905"/>
                  </a:lnTo>
                  <a:lnTo>
                    <a:pt x="1267" y="488"/>
                  </a:lnTo>
                  <a:lnTo>
                    <a:pt x="1087" y="599"/>
                  </a:lnTo>
                  <a:lnTo>
                    <a:pt x="1087" y="7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62"/>
            <p:cNvSpPr>
              <a:spLocks noChangeArrowheads="1"/>
            </p:cNvSpPr>
            <p:nvPr/>
          </p:nvSpPr>
          <p:spPr bwMode="auto">
            <a:xfrm>
              <a:off x="4475163" y="2246313"/>
              <a:ext cx="411162" cy="254000"/>
            </a:xfrm>
            <a:custGeom>
              <a:avLst/>
              <a:gdLst>
                <a:gd name="T0" fmla="*/ 617 w 1140"/>
                <a:gd name="T1" fmla="*/ 0 h 705"/>
                <a:gd name="T2" fmla="*/ 617 w 1140"/>
                <a:gd name="T3" fmla="*/ 259 h 705"/>
                <a:gd name="T4" fmla="*/ 133 w 1140"/>
                <a:gd name="T5" fmla="*/ 484 h 705"/>
                <a:gd name="T6" fmla="*/ 0 w 1140"/>
                <a:gd name="T7" fmla="*/ 704 h 705"/>
                <a:gd name="T8" fmla="*/ 214 w 1140"/>
                <a:gd name="T9" fmla="*/ 532 h 705"/>
                <a:gd name="T10" fmla="*/ 617 w 1140"/>
                <a:gd name="T11" fmla="*/ 452 h 705"/>
                <a:gd name="T12" fmla="*/ 617 w 1140"/>
                <a:gd name="T13" fmla="*/ 700 h 705"/>
                <a:gd name="T14" fmla="*/ 1095 w 1140"/>
                <a:gd name="T15" fmla="*/ 379 h 705"/>
                <a:gd name="T16" fmla="*/ 1139 w 1140"/>
                <a:gd name="T17" fmla="*/ 350 h 705"/>
                <a:gd name="T18" fmla="*/ 1098 w 1140"/>
                <a:gd name="T19" fmla="*/ 323 h 705"/>
                <a:gd name="T20" fmla="*/ 617 w 1140"/>
                <a:gd name="T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0" h="705">
                  <a:moveTo>
                    <a:pt x="617" y="0"/>
                  </a:moveTo>
                  <a:lnTo>
                    <a:pt x="617" y="259"/>
                  </a:lnTo>
                  <a:cubicBezTo>
                    <a:pt x="522" y="269"/>
                    <a:pt x="293" y="313"/>
                    <a:pt x="133" y="484"/>
                  </a:cubicBezTo>
                  <a:cubicBezTo>
                    <a:pt x="78" y="542"/>
                    <a:pt x="31" y="613"/>
                    <a:pt x="0" y="704"/>
                  </a:cubicBezTo>
                  <a:cubicBezTo>
                    <a:pt x="0" y="704"/>
                    <a:pt x="58" y="606"/>
                    <a:pt x="214" y="532"/>
                  </a:cubicBezTo>
                  <a:cubicBezTo>
                    <a:pt x="309" y="488"/>
                    <a:pt x="440" y="452"/>
                    <a:pt x="617" y="452"/>
                  </a:cubicBezTo>
                  <a:lnTo>
                    <a:pt x="617" y="700"/>
                  </a:lnTo>
                  <a:lnTo>
                    <a:pt x="1095" y="379"/>
                  </a:lnTo>
                  <a:lnTo>
                    <a:pt x="1139" y="350"/>
                  </a:lnTo>
                  <a:lnTo>
                    <a:pt x="1098" y="323"/>
                  </a:lnTo>
                  <a:lnTo>
                    <a:pt x="6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431229" y="2210250"/>
            <a:ext cx="639369" cy="639370"/>
            <a:chOff x="4395788" y="3641725"/>
            <a:chExt cx="468312" cy="468313"/>
          </a:xfrm>
          <a:solidFill>
            <a:srgbClr val="73C4C3"/>
          </a:solidFill>
        </p:grpSpPr>
        <p:sp>
          <p:nvSpPr>
            <p:cNvPr id="150" name="Freeform 63"/>
            <p:cNvSpPr>
              <a:spLocks noChangeArrowheads="1"/>
            </p:cNvSpPr>
            <p:nvPr/>
          </p:nvSpPr>
          <p:spPr bwMode="auto">
            <a:xfrm>
              <a:off x="4395788" y="3641725"/>
              <a:ext cx="468312" cy="468313"/>
            </a:xfrm>
            <a:custGeom>
              <a:avLst/>
              <a:gdLst>
                <a:gd name="T0" fmla="*/ 649 w 1300"/>
                <a:gd name="T1" fmla="*/ 0 h 1301"/>
                <a:gd name="T2" fmla="*/ 0 w 1300"/>
                <a:gd name="T3" fmla="*/ 649 h 1301"/>
                <a:gd name="T4" fmla="*/ 649 w 1300"/>
                <a:gd name="T5" fmla="*/ 1300 h 1301"/>
                <a:gd name="T6" fmla="*/ 1299 w 1300"/>
                <a:gd name="T7" fmla="*/ 649 h 1301"/>
                <a:gd name="T8" fmla="*/ 649 w 1300"/>
                <a:gd name="T9" fmla="*/ 0 h 1301"/>
                <a:gd name="T10" fmla="*/ 267 w 1300"/>
                <a:gd name="T11" fmla="*/ 875 h 1301"/>
                <a:gd name="T12" fmla="*/ 316 w 1300"/>
                <a:gd name="T13" fmla="*/ 803 h 1301"/>
                <a:gd name="T14" fmla="*/ 317 w 1300"/>
                <a:gd name="T15" fmla="*/ 803 h 1301"/>
                <a:gd name="T16" fmla="*/ 317 w 1300"/>
                <a:gd name="T17" fmla="*/ 325 h 1301"/>
                <a:gd name="T18" fmla="*/ 649 w 1300"/>
                <a:gd name="T19" fmla="*/ 325 h 1301"/>
                <a:gd name="T20" fmla="*/ 649 w 1300"/>
                <a:gd name="T21" fmla="*/ 420 h 1301"/>
                <a:gd name="T22" fmla="*/ 555 w 1300"/>
                <a:gd name="T23" fmla="*/ 420 h 1301"/>
                <a:gd name="T24" fmla="*/ 555 w 1300"/>
                <a:gd name="T25" fmla="*/ 825 h 1301"/>
                <a:gd name="T26" fmla="*/ 363 w 1300"/>
                <a:gd name="T27" fmla="*/ 825 h 1301"/>
                <a:gd name="T28" fmla="*/ 267 w 1300"/>
                <a:gd name="T29" fmla="*/ 875 h 1301"/>
                <a:gd name="T30" fmla="*/ 968 w 1300"/>
                <a:gd name="T31" fmla="*/ 1040 h 1301"/>
                <a:gd name="T32" fmla="*/ 968 w 1300"/>
                <a:gd name="T33" fmla="*/ 1040 h 1301"/>
                <a:gd name="T34" fmla="*/ 930 w 1300"/>
                <a:gd name="T35" fmla="*/ 1020 h 1301"/>
                <a:gd name="T36" fmla="*/ 575 w 1300"/>
                <a:gd name="T37" fmla="*/ 1020 h 1301"/>
                <a:gd name="T38" fmla="*/ 575 w 1300"/>
                <a:gd name="T39" fmla="*/ 439 h 1301"/>
                <a:gd name="T40" fmla="*/ 988 w 1300"/>
                <a:gd name="T41" fmla="*/ 439 h 1301"/>
                <a:gd name="T42" fmla="*/ 988 w 1300"/>
                <a:gd name="T43" fmla="*/ 991 h 1301"/>
                <a:gd name="T44" fmla="*/ 998 w 1300"/>
                <a:gd name="T45" fmla="*/ 1006 h 1301"/>
                <a:gd name="T46" fmla="*/ 998 w 1300"/>
                <a:gd name="T47" fmla="*/ 1006 h 1301"/>
                <a:gd name="T48" fmla="*/ 1051 w 1300"/>
                <a:gd name="T49" fmla="*/ 1083 h 1301"/>
                <a:gd name="T50" fmla="*/ 968 w 1300"/>
                <a:gd name="T51" fmla="*/ 104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0" h="1301">
                  <a:moveTo>
                    <a:pt x="649" y="0"/>
                  </a:moveTo>
                  <a:cubicBezTo>
                    <a:pt x="291" y="0"/>
                    <a:pt x="0" y="290"/>
                    <a:pt x="0" y="649"/>
                  </a:cubicBezTo>
                  <a:cubicBezTo>
                    <a:pt x="0" y="1009"/>
                    <a:pt x="291" y="1300"/>
                    <a:pt x="649" y="1300"/>
                  </a:cubicBezTo>
                  <a:cubicBezTo>
                    <a:pt x="1008" y="1300"/>
                    <a:pt x="1299" y="1009"/>
                    <a:pt x="1299" y="649"/>
                  </a:cubicBezTo>
                  <a:cubicBezTo>
                    <a:pt x="1299" y="290"/>
                    <a:pt x="1008" y="0"/>
                    <a:pt x="649" y="0"/>
                  </a:cubicBezTo>
                  <a:close/>
                  <a:moveTo>
                    <a:pt x="267" y="875"/>
                  </a:moveTo>
                  <a:lnTo>
                    <a:pt x="316" y="803"/>
                  </a:lnTo>
                  <a:lnTo>
                    <a:pt x="317" y="803"/>
                  </a:lnTo>
                  <a:lnTo>
                    <a:pt x="317" y="325"/>
                  </a:lnTo>
                  <a:lnTo>
                    <a:pt x="649" y="325"/>
                  </a:lnTo>
                  <a:lnTo>
                    <a:pt x="649" y="420"/>
                  </a:lnTo>
                  <a:lnTo>
                    <a:pt x="555" y="420"/>
                  </a:lnTo>
                  <a:lnTo>
                    <a:pt x="555" y="825"/>
                  </a:lnTo>
                  <a:lnTo>
                    <a:pt x="363" y="825"/>
                  </a:lnTo>
                  <a:lnTo>
                    <a:pt x="267" y="875"/>
                  </a:lnTo>
                  <a:close/>
                  <a:moveTo>
                    <a:pt x="968" y="1040"/>
                  </a:moveTo>
                  <a:lnTo>
                    <a:pt x="968" y="1040"/>
                  </a:lnTo>
                  <a:lnTo>
                    <a:pt x="930" y="1020"/>
                  </a:lnTo>
                  <a:lnTo>
                    <a:pt x="575" y="1020"/>
                  </a:lnTo>
                  <a:lnTo>
                    <a:pt x="575" y="439"/>
                  </a:lnTo>
                  <a:lnTo>
                    <a:pt x="988" y="439"/>
                  </a:lnTo>
                  <a:lnTo>
                    <a:pt x="988" y="991"/>
                  </a:lnTo>
                  <a:lnTo>
                    <a:pt x="998" y="1006"/>
                  </a:lnTo>
                  <a:lnTo>
                    <a:pt x="998" y="1006"/>
                  </a:lnTo>
                  <a:lnTo>
                    <a:pt x="1051" y="1083"/>
                  </a:lnTo>
                  <a:lnTo>
                    <a:pt x="968" y="10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64"/>
            <p:cNvSpPr>
              <a:spLocks noChangeArrowheads="1"/>
            </p:cNvSpPr>
            <p:nvPr/>
          </p:nvSpPr>
          <p:spPr bwMode="auto">
            <a:xfrm>
              <a:off x="4629150" y="3832225"/>
              <a:ext cx="96838" cy="7938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65"/>
            <p:cNvSpPr>
              <a:spLocks noChangeArrowheads="1"/>
            </p:cNvSpPr>
            <p:nvPr/>
          </p:nvSpPr>
          <p:spPr bwMode="auto">
            <a:xfrm>
              <a:off x="4629150" y="3859213"/>
              <a:ext cx="96838" cy="7937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179605" y="2135451"/>
            <a:ext cx="755476" cy="755477"/>
            <a:chOff x="5380038" y="4598988"/>
            <a:chExt cx="549275" cy="549275"/>
          </a:xfrm>
          <a:solidFill>
            <a:srgbClr val="73C4C3"/>
          </a:solidFill>
        </p:grpSpPr>
        <p:sp>
          <p:nvSpPr>
            <p:cNvPr id="168" name="Freeform 82"/>
            <p:cNvSpPr>
              <a:spLocks noChangeArrowheads="1"/>
            </p:cNvSpPr>
            <p:nvPr/>
          </p:nvSpPr>
          <p:spPr bwMode="auto">
            <a:xfrm>
              <a:off x="5380038" y="4598988"/>
              <a:ext cx="549275" cy="549275"/>
            </a:xfrm>
            <a:custGeom>
              <a:avLst/>
              <a:gdLst>
                <a:gd name="T0" fmla="*/ 342 w 1526"/>
                <a:gd name="T1" fmla="*/ 961 h 1526"/>
                <a:gd name="T2" fmla="*/ 342 w 1526"/>
                <a:gd name="T3" fmla="*/ 341 h 1526"/>
                <a:gd name="T4" fmla="*/ 961 w 1526"/>
                <a:gd name="T5" fmla="*/ 341 h 1526"/>
                <a:gd name="T6" fmla="*/ 961 w 1526"/>
                <a:gd name="T7" fmla="*/ 961 h 1526"/>
                <a:gd name="T8" fmla="*/ 342 w 1526"/>
                <a:gd name="T9" fmla="*/ 961 h 1526"/>
                <a:gd name="T10" fmla="*/ 232 w 1526"/>
                <a:gd name="T11" fmla="*/ 231 h 1526"/>
                <a:gd name="T12" fmla="*/ 232 w 1526"/>
                <a:gd name="T13" fmla="*/ 1071 h 1526"/>
                <a:gd name="T14" fmla="*/ 959 w 1526"/>
                <a:gd name="T15" fmla="*/ 1158 h 1526"/>
                <a:gd name="T16" fmla="*/ 1288 w 1526"/>
                <a:gd name="T17" fmla="*/ 1487 h 1526"/>
                <a:gd name="T18" fmla="*/ 1425 w 1526"/>
                <a:gd name="T19" fmla="*/ 1487 h 1526"/>
                <a:gd name="T20" fmla="*/ 1487 w 1526"/>
                <a:gd name="T21" fmla="*/ 1425 h 1526"/>
                <a:gd name="T22" fmla="*/ 1487 w 1526"/>
                <a:gd name="T23" fmla="*/ 1287 h 1526"/>
                <a:gd name="T24" fmla="*/ 1159 w 1526"/>
                <a:gd name="T25" fmla="*/ 959 h 1526"/>
                <a:gd name="T26" fmla="*/ 1071 w 1526"/>
                <a:gd name="T27" fmla="*/ 231 h 1526"/>
                <a:gd name="T28" fmla="*/ 232 w 1526"/>
                <a:gd name="T29" fmla="*/ 231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6" h="1526">
                  <a:moveTo>
                    <a:pt x="342" y="961"/>
                  </a:moveTo>
                  <a:cubicBezTo>
                    <a:pt x="172" y="791"/>
                    <a:pt x="172" y="512"/>
                    <a:pt x="342" y="341"/>
                  </a:cubicBezTo>
                  <a:cubicBezTo>
                    <a:pt x="513" y="171"/>
                    <a:pt x="790" y="171"/>
                    <a:pt x="961" y="341"/>
                  </a:cubicBezTo>
                  <a:cubicBezTo>
                    <a:pt x="1132" y="512"/>
                    <a:pt x="1132" y="790"/>
                    <a:pt x="961" y="961"/>
                  </a:cubicBezTo>
                  <a:cubicBezTo>
                    <a:pt x="790" y="1131"/>
                    <a:pt x="513" y="1132"/>
                    <a:pt x="342" y="961"/>
                  </a:cubicBezTo>
                  <a:close/>
                  <a:moveTo>
                    <a:pt x="232" y="231"/>
                  </a:moveTo>
                  <a:cubicBezTo>
                    <a:pt x="0" y="463"/>
                    <a:pt x="0" y="839"/>
                    <a:pt x="232" y="1071"/>
                  </a:cubicBezTo>
                  <a:cubicBezTo>
                    <a:pt x="429" y="1268"/>
                    <a:pt x="731" y="1297"/>
                    <a:pt x="959" y="1158"/>
                  </a:cubicBezTo>
                  <a:lnTo>
                    <a:pt x="1288" y="1487"/>
                  </a:lnTo>
                  <a:cubicBezTo>
                    <a:pt x="1326" y="1525"/>
                    <a:pt x="1387" y="1525"/>
                    <a:pt x="1425" y="1487"/>
                  </a:cubicBezTo>
                  <a:lnTo>
                    <a:pt x="1487" y="1425"/>
                  </a:lnTo>
                  <a:cubicBezTo>
                    <a:pt x="1525" y="1387"/>
                    <a:pt x="1525" y="1325"/>
                    <a:pt x="1487" y="1287"/>
                  </a:cubicBezTo>
                  <a:lnTo>
                    <a:pt x="1159" y="959"/>
                  </a:lnTo>
                  <a:cubicBezTo>
                    <a:pt x="1297" y="731"/>
                    <a:pt x="1268" y="428"/>
                    <a:pt x="1071" y="231"/>
                  </a:cubicBezTo>
                  <a:cubicBezTo>
                    <a:pt x="840" y="0"/>
                    <a:pt x="463" y="0"/>
                    <a:pt x="232" y="23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83"/>
            <p:cNvSpPr>
              <a:spLocks noChangeArrowheads="1"/>
            </p:cNvSpPr>
            <p:nvPr/>
          </p:nvSpPr>
          <p:spPr bwMode="auto">
            <a:xfrm>
              <a:off x="5499100" y="4757738"/>
              <a:ext cx="230188" cy="87312"/>
            </a:xfrm>
            <a:custGeom>
              <a:avLst/>
              <a:gdLst>
                <a:gd name="T0" fmla="*/ 46 w 639"/>
                <a:gd name="T1" fmla="*/ 0 h 242"/>
                <a:gd name="T2" fmla="*/ 0 w 639"/>
                <a:gd name="T3" fmla="*/ 46 h 242"/>
                <a:gd name="T4" fmla="*/ 6 w 639"/>
                <a:gd name="T5" fmla="*/ 177 h 242"/>
                <a:gd name="T6" fmla="*/ 52 w 639"/>
                <a:gd name="T7" fmla="*/ 223 h 242"/>
                <a:gd name="T8" fmla="*/ 165 w 639"/>
                <a:gd name="T9" fmla="*/ 233 h 242"/>
                <a:gd name="T10" fmla="*/ 213 w 639"/>
                <a:gd name="T11" fmla="*/ 238 h 242"/>
                <a:gd name="T12" fmla="*/ 246 w 639"/>
                <a:gd name="T13" fmla="*/ 241 h 242"/>
                <a:gd name="T14" fmla="*/ 246 w 639"/>
                <a:gd name="T15" fmla="*/ 222 h 242"/>
                <a:gd name="T16" fmla="*/ 246 w 639"/>
                <a:gd name="T17" fmla="*/ 220 h 242"/>
                <a:gd name="T18" fmla="*/ 247 w 639"/>
                <a:gd name="T19" fmla="*/ 220 h 242"/>
                <a:gd name="T20" fmla="*/ 297 w 639"/>
                <a:gd name="T21" fmla="*/ 172 h 242"/>
                <a:gd name="T22" fmla="*/ 341 w 639"/>
                <a:gd name="T23" fmla="*/ 172 h 242"/>
                <a:gd name="T24" fmla="*/ 391 w 639"/>
                <a:gd name="T25" fmla="*/ 220 h 242"/>
                <a:gd name="T26" fmla="*/ 392 w 639"/>
                <a:gd name="T27" fmla="*/ 220 h 242"/>
                <a:gd name="T28" fmla="*/ 392 w 639"/>
                <a:gd name="T29" fmla="*/ 222 h 242"/>
                <a:gd name="T30" fmla="*/ 392 w 639"/>
                <a:gd name="T31" fmla="*/ 241 h 242"/>
                <a:gd name="T32" fmla="*/ 425 w 639"/>
                <a:gd name="T33" fmla="*/ 238 h 242"/>
                <a:gd name="T34" fmla="*/ 472 w 639"/>
                <a:gd name="T35" fmla="*/ 233 h 242"/>
                <a:gd name="T36" fmla="*/ 586 w 639"/>
                <a:gd name="T37" fmla="*/ 223 h 242"/>
                <a:gd name="T38" fmla="*/ 632 w 639"/>
                <a:gd name="T39" fmla="*/ 177 h 242"/>
                <a:gd name="T40" fmla="*/ 638 w 639"/>
                <a:gd name="T41" fmla="*/ 46 h 242"/>
                <a:gd name="T42" fmla="*/ 638 w 639"/>
                <a:gd name="T43" fmla="*/ 46 h 242"/>
                <a:gd name="T44" fmla="*/ 592 w 639"/>
                <a:gd name="T45" fmla="*/ 0 h 242"/>
                <a:gd name="T46" fmla="*/ 46 w 639"/>
                <a:gd name="T4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242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lnTo>
                    <a:pt x="6" y="177"/>
                  </a:lnTo>
                  <a:cubicBezTo>
                    <a:pt x="6" y="202"/>
                    <a:pt x="27" y="223"/>
                    <a:pt x="52" y="223"/>
                  </a:cubicBezTo>
                  <a:lnTo>
                    <a:pt x="165" y="233"/>
                  </a:lnTo>
                  <a:cubicBezTo>
                    <a:pt x="183" y="234"/>
                    <a:pt x="199" y="236"/>
                    <a:pt x="213" y="238"/>
                  </a:cubicBezTo>
                  <a:cubicBezTo>
                    <a:pt x="224" y="239"/>
                    <a:pt x="235" y="240"/>
                    <a:pt x="246" y="241"/>
                  </a:cubicBezTo>
                  <a:lnTo>
                    <a:pt x="246" y="222"/>
                  </a:lnTo>
                  <a:cubicBezTo>
                    <a:pt x="246" y="221"/>
                    <a:pt x="246" y="220"/>
                    <a:pt x="246" y="220"/>
                  </a:cubicBezTo>
                  <a:lnTo>
                    <a:pt x="247" y="220"/>
                  </a:lnTo>
                  <a:cubicBezTo>
                    <a:pt x="248" y="193"/>
                    <a:pt x="270" y="172"/>
                    <a:pt x="297" y="172"/>
                  </a:cubicBezTo>
                  <a:lnTo>
                    <a:pt x="341" y="172"/>
                  </a:lnTo>
                  <a:cubicBezTo>
                    <a:pt x="368" y="172"/>
                    <a:pt x="390" y="193"/>
                    <a:pt x="391" y="220"/>
                  </a:cubicBezTo>
                  <a:lnTo>
                    <a:pt x="392" y="220"/>
                  </a:lnTo>
                  <a:cubicBezTo>
                    <a:pt x="392" y="220"/>
                    <a:pt x="392" y="221"/>
                    <a:pt x="392" y="222"/>
                  </a:cubicBezTo>
                  <a:lnTo>
                    <a:pt x="392" y="241"/>
                  </a:lnTo>
                  <a:cubicBezTo>
                    <a:pt x="403" y="240"/>
                    <a:pt x="414" y="239"/>
                    <a:pt x="425" y="238"/>
                  </a:cubicBezTo>
                  <a:cubicBezTo>
                    <a:pt x="439" y="236"/>
                    <a:pt x="455" y="234"/>
                    <a:pt x="472" y="233"/>
                  </a:cubicBezTo>
                  <a:lnTo>
                    <a:pt x="586" y="223"/>
                  </a:lnTo>
                  <a:cubicBezTo>
                    <a:pt x="611" y="223"/>
                    <a:pt x="631" y="202"/>
                    <a:pt x="632" y="177"/>
                  </a:cubicBezTo>
                  <a:lnTo>
                    <a:pt x="638" y="46"/>
                  </a:lnTo>
                  <a:lnTo>
                    <a:pt x="638" y="46"/>
                  </a:lnTo>
                  <a:cubicBezTo>
                    <a:pt x="638" y="20"/>
                    <a:pt x="617" y="0"/>
                    <a:pt x="592" y="0"/>
                  </a:cubicBezTo>
                  <a:lnTo>
                    <a:pt x="4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84"/>
            <p:cNvSpPr>
              <a:spLocks noChangeArrowheads="1"/>
            </p:cNvSpPr>
            <p:nvPr/>
          </p:nvSpPr>
          <p:spPr bwMode="auto">
            <a:xfrm>
              <a:off x="5508625" y="4845050"/>
              <a:ext cx="209550" cy="65088"/>
            </a:xfrm>
            <a:custGeom>
              <a:avLst/>
              <a:gdLst>
                <a:gd name="T0" fmla="*/ 446 w 583"/>
                <a:gd name="T1" fmla="*/ 11 h 181"/>
                <a:gd name="T2" fmla="*/ 400 w 583"/>
                <a:gd name="T3" fmla="*/ 16 h 181"/>
                <a:gd name="T4" fmla="*/ 366 w 583"/>
                <a:gd name="T5" fmla="*/ 20 h 181"/>
                <a:gd name="T6" fmla="*/ 361 w 583"/>
                <a:gd name="T7" fmla="*/ 21 h 181"/>
                <a:gd name="T8" fmla="*/ 313 w 583"/>
                <a:gd name="T9" fmla="*/ 55 h 181"/>
                <a:gd name="T10" fmla="*/ 269 w 583"/>
                <a:gd name="T11" fmla="*/ 55 h 181"/>
                <a:gd name="T12" fmla="*/ 221 w 583"/>
                <a:gd name="T13" fmla="*/ 21 h 181"/>
                <a:gd name="T14" fmla="*/ 216 w 583"/>
                <a:gd name="T15" fmla="*/ 20 h 181"/>
                <a:gd name="T16" fmla="*/ 182 w 583"/>
                <a:gd name="T17" fmla="*/ 16 h 181"/>
                <a:gd name="T18" fmla="*/ 136 w 583"/>
                <a:gd name="T19" fmla="*/ 11 h 181"/>
                <a:gd name="T20" fmla="*/ 23 w 583"/>
                <a:gd name="T21" fmla="*/ 2 h 181"/>
                <a:gd name="T22" fmla="*/ 9 w 583"/>
                <a:gd name="T23" fmla="*/ 0 h 181"/>
                <a:gd name="T24" fmla="*/ 0 w 583"/>
                <a:gd name="T25" fmla="*/ 0 h 181"/>
                <a:gd name="T26" fmla="*/ 0 w 583"/>
                <a:gd name="T27" fmla="*/ 143 h 181"/>
                <a:gd name="T28" fmla="*/ 33 w 583"/>
                <a:gd name="T29" fmla="*/ 180 h 181"/>
                <a:gd name="T30" fmla="*/ 549 w 583"/>
                <a:gd name="T31" fmla="*/ 180 h 181"/>
                <a:gd name="T32" fmla="*/ 582 w 583"/>
                <a:gd name="T33" fmla="*/ 143 h 181"/>
                <a:gd name="T34" fmla="*/ 582 w 583"/>
                <a:gd name="T35" fmla="*/ 0 h 181"/>
                <a:gd name="T36" fmla="*/ 572 w 583"/>
                <a:gd name="T37" fmla="*/ 0 h 181"/>
                <a:gd name="T38" fmla="*/ 559 w 583"/>
                <a:gd name="T39" fmla="*/ 2 h 181"/>
                <a:gd name="T40" fmla="*/ 446 w 583"/>
                <a:gd name="T41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3" h="181">
                  <a:moveTo>
                    <a:pt x="446" y="11"/>
                  </a:moveTo>
                  <a:cubicBezTo>
                    <a:pt x="429" y="13"/>
                    <a:pt x="414" y="14"/>
                    <a:pt x="400" y="16"/>
                  </a:cubicBezTo>
                  <a:cubicBezTo>
                    <a:pt x="389" y="18"/>
                    <a:pt x="378" y="19"/>
                    <a:pt x="366" y="20"/>
                  </a:cubicBezTo>
                  <a:lnTo>
                    <a:pt x="361" y="21"/>
                  </a:lnTo>
                  <a:cubicBezTo>
                    <a:pt x="354" y="41"/>
                    <a:pt x="335" y="55"/>
                    <a:pt x="313" y="55"/>
                  </a:cubicBezTo>
                  <a:lnTo>
                    <a:pt x="269" y="55"/>
                  </a:lnTo>
                  <a:cubicBezTo>
                    <a:pt x="247" y="55"/>
                    <a:pt x="228" y="41"/>
                    <a:pt x="221" y="21"/>
                  </a:cubicBezTo>
                  <a:lnTo>
                    <a:pt x="216" y="20"/>
                  </a:lnTo>
                  <a:cubicBezTo>
                    <a:pt x="204" y="19"/>
                    <a:pt x="193" y="18"/>
                    <a:pt x="182" y="16"/>
                  </a:cubicBezTo>
                  <a:cubicBezTo>
                    <a:pt x="168" y="14"/>
                    <a:pt x="153" y="13"/>
                    <a:pt x="136" y="11"/>
                  </a:cubicBezTo>
                  <a:lnTo>
                    <a:pt x="23" y="2"/>
                  </a:lnTo>
                  <a:cubicBezTo>
                    <a:pt x="18" y="1"/>
                    <a:pt x="14" y="1"/>
                    <a:pt x="9" y="0"/>
                  </a:cubicBezTo>
                  <a:lnTo>
                    <a:pt x="0" y="0"/>
                  </a:lnTo>
                  <a:lnTo>
                    <a:pt x="0" y="143"/>
                  </a:lnTo>
                  <a:cubicBezTo>
                    <a:pt x="0" y="163"/>
                    <a:pt x="14" y="180"/>
                    <a:pt x="33" y="180"/>
                  </a:cubicBezTo>
                  <a:lnTo>
                    <a:pt x="549" y="180"/>
                  </a:lnTo>
                  <a:cubicBezTo>
                    <a:pt x="567" y="180"/>
                    <a:pt x="582" y="163"/>
                    <a:pt x="582" y="143"/>
                  </a:cubicBezTo>
                  <a:lnTo>
                    <a:pt x="582" y="0"/>
                  </a:lnTo>
                  <a:lnTo>
                    <a:pt x="572" y="0"/>
                  </a:lnTo>
                  <a:cubicBezTo>
                    <a:pt x="568" y="1"/>
                    <a:pt x="564" y="1"/>
                    <a:pt x="559" y="2"/>
                  </a:cubicBezTo>
                  <a:lnTo>
                    <a:pt x="446" y="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85"/>
            <p:cNvSpPr>
              <a:spLocks noChangeArrowheads="1"/>
            </p:cNvSpPr>
            <p:nvPr/>
          </p:nvSpPr>
          <p:spPr bwMode="auto">
            <a:xfrm>
              <a:off x="5572125" y="4730750"/>
              <a:ext cx="82550" cy="20638"/>
            </a:xfrm>
            <a:custGeom>
              <a:avLst/>
              <a:gdLst>
                <a:gd name="T0" fmla="*/ 31 w 229"/>
                <a:gd name="T1" fmla="*/ 54 h 59"/>
                <a:gd name="T2" fmla="*/ 53 w 229"/>
                <a:gd name="T3" fmla="*/ 34 h 59"/>
                <a:gd name="T4" fmla="*/ 177 w 229"/>
                <a:gd name="T5" fmla="*/ 34 h 59"/>
                <a:gd name="T6" fmla="*/ 199 w 229"/>
                <a:gd name="T7" fmla="*/ 54 h 59"/>
                <a:gd name="T8" fmla="*/ 210 w 229"/>
                <a:gd name="T9" fmla="*/ 58 h 59"/>
                <a:gd name="T10" fmla="*/ 223 w 229"/>
                <a:gd name="T11" fmla="*/ 53 h 59"/>
                <a:gd name="T12" fmla="*/ 227 w 229"/>
                <a:gd name="T13" fmla="*/ 40 h 59"/>
                <a:gd name="T14" fmla="*/ 222 w 229"/>
                <a:gd name="T15" fmla="*/ 29 h 59"/>
                <a:gd name="T16" fmla="*/ 195 w 229"/>
                <a:gd name="T17" fmla="*/ 4 h 59"/>
                <a:gd name="T18" fmla="*/ 183 w 229"/>
                <a:gd name="T19" fmla="*/ 0 h 59"/>
                <a:gd name="T20" fmla="*/ 46 w 229"/>
                <a:gd name="T21" fmla="*/ 0 h 59"/>
                <a:gd name="T22" fmla="*/ 35 w 229"/>
                <a:gd name="T23" fmla="*/ 4 h 59"/>
                <a:gd name="T24" fmla="*/ 8 w 229"/>
                <a:gd name="T25" fmla="*/ 29 h 59"/>
                <a:gd name="T26" fmla="*/ 7 w 229"/>
                <a:gd name="T27" fmla="*/ 53 h 59"/>
                <a:gd name="T28" fmla="*/ 20 w 229"/>
                <a:gd name="T29" fmla="*/ 58 h 59"/>
                <a:gd name="T30" fmla="*/ 31 w 229"/>
                <a:gd name="T31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59">
                  <a:moveTo>
                    <a:pt x="31" y="54"/>
                  </a:moveTo>
                  <a:lnTo>
                    <a:pt x="53" y="34"/>
                  </a:lnTo>
                  <a:lnTo>
                    <a:pt x="177" y="34"/>
                  </a:lnTo>
                  <a:lnTo>
                    <a:pt x="199" y="54"/>
                  </a:lnTo>
                  <a:cubicBezTo>
                    <a:pt x="202" y="57"/>
                    <a:pt x="206" y="58"/>
                    <a:pt x="210" y="58"/>
                  </a:cubicBezTo>
                  <a:cubicBezTo>
                    <a:pt x="215" y="58"/>
                    <a:pt x="220" y="56"/>
                    <a:pt x="223" y="53"/>
                  </a:cubicBezTo>
                  <a:cubicBezTo>
                    <a:pt x="226" y="49"/>
                    <a:pt x="228" y="45"/>
                    <a:pt x="227" y="40"/>
                  </a:cubicBezTo>
                  <a:cubicBezTo>
                    <a:pt x="227" y="36"/>
                    <a:pt x="225" y="32"/>
                    <a:pt x="222" y="29"/>
                  </a:cubicBezTo>
                  <a:lnTo>
                    <a:pt x="195" y="4"/>
                  </a:lnTo>
                  <a:cubicBezTo>
                    <a:pt x="192" y="2"/>
                    <a:pt x="188" y="0"/>
                    <a:pt x="183" y="0"/>
                  </a:cubicBezTo>
                  <a:lnTo>
                    <a:pt x="46" y="0"/>
                  </a:lnTo>
                  <a:cubicBezTo>
                    <a:pt x="42" y="0"/>
                    <a:pt x="38" y="2"/>
                    <a:pt x="35" y="4"/>
                  </a:cubicBezTo>
                  <a:lnTo>
                    <a:pt x="8" y="29"/>
                  </a:lnTo>
                  <a:cubicBezTo>
                    <a:pt x="1" y="35"/>
                    <a:pt x="0" y="46"/>
                    <a:pt x="7" y="53"/>
                  </a:cubicBezTo>
                  <a:cubicBezTo>
                    <a:pt x="10" y="56"/>
                    <a:pt x="15" y="58"/>
                    <a:pt x="20" y="58"/>
                  </a:cubicBezTo>
                  <a:cubicBezTo>
                    <a:pt x="24" y="58"/>
                    <a:pt x="28" y="57"/>
                    <a:pt x="31" y="5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3" name="Freeform 86"/>
            <p:cNvSpPr>
              <a:spLocks noChangeArrowheads="1"/>
            </p:cNvSpPr>
            <p:nvPr/>
          </p:nvSpPr>
          <p:spPr bwMode="auto">
            <a:xfrm>
              <a:off x="5594350" y="4826000"/>
              <a:ext cx="38100" cy="30163"/>
            </a:xfrm>
            <a:custGeom>
              <a:avLst/>
              <a:gdLst>
                <a:gd name="T0" fmla="*/ 74 w 104"/>
                <a:gd name="T1" fmla="*/ 84 h 85"/>
                <a:gd name="T2" fmla="*/ 103 w 104"/>
                <a:gd name="T3" fmla="*/ 55 h 85"/>
                <a:gd name="T4" fmla="*/ 103 w 104"/>
                <a:gd name="T5" fmla="*/ 30 h 85"/>
                <a:gd name="T6" fmla="*/ 74 w 104"/>
                <a:gd name="T7" fmla="*/ 0 h 85"/>
                <a:gd name="T8" fmla="*/ 30 w 104"/>
                <a:gd name="T9" fmla="*/ 0 h 85"/>
                <a:gd name="T10" fmla="*/ 0 w 104"/>
                <a:gd name="T11" fmla="*/ 30 h 85"/>
                <a:gd name="T12" fmla="*/ 0 w 104"/>
                <a:gd name="T13" fmla="*/ 55 h 85"/>
                <a:gd name="T14" fmla="*/ 30 w 104"/>
                <a:gd name="T15" fmla="*/ 84 h 85"/>
                <a:gd name="T16" fmla="*/ 74 w 104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85">
                  <a:moveTo>
                    <a:pt x="74" y="84"/>
                  </a:moveTo>
                  <a:cubicBezTo>
                    <a:pt x="90" y="84"/>
                    <a:pt x="103" y="71"/>
                    <a:pt x="103" y="55"/>
                  </a:cubicBezTo>
                  <a:lnTo>
                    <a:pt x="103" y="30"/>
                  </a:lnTo>
                  <a:cubicBezTo>
                    <a:pt x="103" y="14"/>
                    <a:pt x="90" y="0"/>
                    <a:pt x="74" y="0"/>
                  </a:cubicBezTo>
                  <a:lnTo>
                    <a:pt x="30" y="0"/>
                  </a:lnTo>
                  <a:cubicBezTo>
                    <a:pt x="14" y="0"/>
                    <a:pt x="1" y="14"/>
                    <a:pt x="0" y="30"/>
                  </a:cubicBezTo>
                  <a:lnTo>
                    <a:pt x="0" y="55"/>
                  </a:lnTo>
                  <a:cubicBezTo>
                    <a:pt x="0" y="71"/>
                    <a:pt x="14" y="84"/>
                    <a:pt x="30" y="84"/>
                  </a:cubicBezTo>
                  <a:lnTo>
                    <a:pt x="74" y="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222937" y="3829527"/>
            <a:ext cx="752666" cy="639664"/>
            <a:chOff x="6989763" y="4649788"/>
            <a:chExt cx="592137" cy="503237"/>
          </a:xfrm>
          <a:solidFill>
            <a:srgbClr val="73C4C3"/>
          </a:solidFill>
        </p:grpSpPr>
        <p:sp>
          <p:nvSpPr>
            <p:cNvPr id="175" name="Freeform 120"/>
            <p:cNvSpPr>
              <a:spLocks noChangeArrowheads="1"/>
            </p:cNvSpPr>
            <p:nvPr/>
          </p:nvSpPr>
          <p:spPr bwMode="auto">
            <a:xfrm>
              <a:off x="6989763" y="4821238"/>
              <a:ext cx="331787" cy="331787"/>
            </a:xfrm>
            <a:custGeom>
              <a:avLst/>
              <a:gdLst>
                <a:gd name="T0" fmla="*/ 458 w 921"/>
                <a:gd name="T1" fmla="*/ 690 h 921"/>
                <a:gd name="T2" fmla="*/ 458 w 921"/>
                <a:gd name="T3" fmla="*/ 230 h 921"/>
                <a:gd name="T4" fmla="*/ 404 w 921"/>
                <a:gd name="T5" fmla="*/ 4 h 921"/>
                <a:gd name="T6" fmla="*/ 382 w 921"/>
                <a:gd name="T7" fmla="*/ 102 h 921"/>
                <a:gd name="T8" fmla="*/ 293 w 921"/>
                <a:gd name="T9" fmla="*/ 154 h 921"/>
                <a:gd name="T10" fmla="*/ 210 w 921"/>
                <a:gd name="T11" fmla="*/ 100 h 921"/>
                <a:gd name="T12" fmla="*/ 98 w 921"/>
                <a:gd name="T13" fmla="*/ 176 h 921"/>
                <a:gd name="T14" fmla="*/ 151 w 921"/>
                <a:gd name="T15" fmla="*/ 262 h 921"/>
                <a:gd name="T16" fmla="*/ 125 w 921"/>
                <a:gd name="T17" fmla="*/ 364 h 921"/>
                <a:gd name="T18" fmla="*/ 29 w 921"/>
                <a:gd name="T19" fmla="*/ 382 h 921"/>
                <a:gd name="T20" fmla="*/ 0 w 921"/>
                <a:gd name="T21" fmla="*/ 460 h 921"/>
                <a:gd name="T22" fmla="*/ 29 w 921"/>
                <a:gd name="T23" fmla="*/ 538 h 921"/>
                <a:gd name="T24" fmla="*/ 125 w 921"/>
                <a:gd name="T25" fmla="*/ 557 h 921"/>
                <a:gd name="T26" fmla="*/ 151 w 921"/>
                <a:gd name="T27" fmla="*/ 658 h 921"/>
                <a:gd name="T28" fmla="*/ 98 w 921"/>
                <a:gd name="T29" fmla="*/ 744 h 921"/>
                <a:gd name="T30" fmla="*/ 210 w 921"/>
                <a:gd name="T31" fmla="*/ 820 h 921"/>
                <a:gd name="T32" fmla="*/ 293 w 921"/>
                <a:gd name="T33" fmla="*/ 766 h 921"/>
                <a:gd name="T34" fmla="*/ 382 w 921"/>
                <a:gd name="T35" fmla="*/ 819 h 921"/>
                <a:gd name="T36" fmla="*/ 404 w 921"/>
                <a:gd name="T37" fmla="*/ 917 h 921"/>
                <a:gd name="T38" fmla="*/ 516 w 921"/>
                <a:gd name="T39" fmla="*/ 917 h 921"/>
                <a:gd name="T40" fmla="*/ 538 w 921"/>
                <a:gd name="T41" fmla="*/ 819 h 921"/>
                <a:gd name="T42" fmla="*/ 627 w 921"/>
                <a:gd name="T43" fmla="*/ 766 h 921"/>
                <a:gd name="T44" fmla="*/ 710 w 921"/>
                <a:gd name="T45" fmla="*/ 820 h 921"/>
                <a:gd name="T46" fmla="*/ 822 w 921"/>
                <a:gd name="T47" fmla="*/ 744 h 921"/>
                <a:gd name="T48" fmla="*/ 769 w 921"/>
                <a:gd name="T49" fmla="*/ 658 h 921"/>
                <a:gd name="T50" fmla="*/ 795 w 921"/>
                <a:gd name="T51" fmla="*/ 557 h 921"/>
                <a:gd name="T52" fmla="*/ 891 w 921"/>
                <a:gd name="T53" fmla="*/ 538 h 921"/>
                <a:gd name="T54" fmla="*/ 920 w 921"/>
                <a:gd name="T55" fmla="*/ 460 h 921"/>
                <a:gd name="T56" fmla="*/ 891 w 921"/>
                <a:gd name="T57" fmla="*/ 382 h 921"/>
                <a:gd name="T58" fmla="*/ 795 w 921"/>
                <a:gd name="T59" fmla="*/ 364 h 921"/>
                <a:gd name="T60" fmla="*/ 769 w 921"/>
                <a:gd name="T61" fmla="*/ 262 h 921"/>
                <a:gd name="T62" fmla="*/ 822 w 921"/>
                <a:gd name="T63" fmla="*/ 176 h 921"/>
                <a:gd name="T64" fmla="*/ 710 w 921"/>
                <a:gd name="T65" fmla="*/ 100 h 921"/>
                <a:gd name="T66" fmla="*/ 627 w 921"/>
                <a:gd name="T67" fmla="*/ 154 h 921"/>
                <a:gd name="T68" fmla="*/ 538 w 921"/>
                <a:gd name="T69" fmla="*/ 102 h 921"/>
                <a:gd name="T70" fmla="*/ 516 w 921"/>
                <a:gd name="T71" fmla="*/ 4 h 921"/>
                <a:gd name="T72" fmla="*/ 404 w 921"/>
                <a:gd name="T73" fmla="*/ 4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1">
                  <a:moveTo>
                    <a:pt x="688" y="460"/>
                  </a:moveTo>
                  <a:cubicBezTo>
                    <a:pt x="688" y="587"/>
                    <a:pt x="585" y="690"/>
                    <a:pt x="458" y="690"/>
                  </a:cubicBezTo>
                  <a:cubicBezTo>
                    <a:pt x="331" y="690"/>
                    <a:pt x="228" y="587"/>
                    <a:pt x="228" y="460"/>
                  </a:cubicBezTo>
                  <a:cubicBezTo>
                    <a:pt x="228" y="333"/>
                    <a:pt x="331" y="230"/>
                    <a:pt x="458" y="230"/>
                  </a:cubicBezTo>
                  <a:cubicBezTo>
                    <a:pt x="585" y="230"/>
                    <a:pt x="688" y="333"/>
                    <a:pt x="688" y="460"/>
                  </a:cubicBezTo>
                  <a:close/>
                  <a:moveTo>
                    <a:pt x="404" y="4"/>
                  </a:moveTo>
                  <a:cubicBezTo>
                    <a:pt x="392" y="5"/>
                    <a:pt x="382" y="16"/>
                    <a:pt x="382" y="29"/>
                  </a:cubicBezTo>
                  <a:lnTo>
                    <a:pt x="382" y="102"/>
                  </a:lnTo>
                  <a:cubicBezTo>
                    <a:pt x="382" y="112"/>
                    <a:pt x="374" y="123"/>
                    <a:pt x="364" y="125"/>
                  </a:cubicBezTo>
                  <a:cubicBezTo>
                    <a:pt x="338" y="133"/>
                    <a:pt x="314" y="142"/>
                    <a:pt x="293" y="154"/>
                  </a:cubicBezTo>
                  <a:cubicBezTo>
                    <a:pt x="282" y="160"/>
                    <a:pt x="271" y="159"/>
                    <a:pt x="262" y="151"/>
                  </a:cubicBezTo>
                  <a:lnTo>
                    <a:pt x="210" y="100"/>
                  </a:lnTo>
                  <a:cubicBezTo>
                    <a:pt x="200" y="91"/>
                    <a:pt x="186" y="90"/>
                    <a:pt x="176" y="98"/>
                  </a:cubicBezTo>
                  <a:cubicBezTo>
                    <a:pt x="147" y="121"/>
                    <a:pt x="122" y="147"/>
                    <a:pt x="98" y="176"/>
                  </a:cubicBezTo>
                  <a:cubicBezTo>
                    <a:pt x="90" y="186"/>
                    <a:pt x="92" y="201"/>
                    <a:pt x="100" y="210"/>
                  </a:cubicBezTo>
                  <a:lnTo>
                    <a:pt x="151" y="262"/>
                  </a:lnTo>
                  <a:cubicBezTo>
                    <a:pt x="158" y="270"/>
                    <a:pt x="159" y="283"/>
                    <a:pt x="154" y="293"/>
                  </a:cubicBezTo>
                  <a:cubicBezTo>
                    <a:pt x="142" y="315"/>
                    <a:pt x="132" y="338"/>
                    <a:pt x="125" y="364"/>
                  </a:cubicBezTo>
                  <a:cubicBezTo>
                    <a:pt x="122" y="376"/>
                    <a:pt x="113" y="382"/>
                    <a:pt x="102" y="382"/>
                  </a:cubicBezTo>
                  <a:lnTo>
                    <a:pt x="29" y="382"/>
                  </a:lnTo>
                  <a:cubicBezTo>
                    <a:pt x="15" y="382"/>
                    <a:pt x="5" y="391"/>
                    <a:pt x="4" y="404"/>
                  </a:cubicBezTo>
                  <a:cubicBezTo>
                    <a:pt x="2" y="423"/>
                    <a:pt x="0" y="442"/>
                    <a:pt x="0" y="460"/>
                  </a:cubicBezTo>
                  <a:cubicBezTo>
                    <a:pt x="0" y="479"/>
                    <a:pt x="1" y="497"/>
                    <a:pt x="4" y="516"/>
                  </a:cubicBezTo>
                  <a:cubicBezTo>
                    <a:pt x="5" y="528"/>
                    <a:pt x="15" y="538"/>
                    <a:pt x="29" y="538"/>
                  </a:cubicBezTo>
                  <a:lnTo>
                    <a:pt x="102" y="538"/>
                  </a:lnTo>
                  <a:cubicBezTo>
                    <a:pt x="112" y="538"/>
                    <a:pt x="122" y="546"/>
                    <a:pt x="125" y="557"/>
                  </a:cubicBezTo>
                  <a:cubicBezTo>
                    <a:pt x="132" y="582"/>
                    <a:pt x="141" y="606"/>
                    <a:pt x="154" y="628"/>
                  </a:cubicBezTo>
                  <a:cubicBezTo>
                    <a:pt x="160" y="638"/>
                    <a:pt x="159" y="649"/>
                    <a:pt x="151" y="658"/>
                  </a:cubicBezTo>
                  <a:lnTo>
                    <a:pt x="100" y="710"/>
                  </a:lnTo>
                  <a:cubicBezTo>
                    <a:pt x="91" y="720"/>
                    <a:pt x="90" y="734"/>
                    <a:pt x="98" y="744"/>
                  </a:cubicBezTo>
                  <a:cubicBezTo>
                    <a:pt x="120" y="773"/>
                    <a:pt x="147" y="798"/>
                    <a:pt x="176" y="822"/>
                  </a:cubicBezTo>
                  <a:cubicBezTo>
                    <a:pt x="186" y="830"/>
                    <a:pt x="201" y="829"/>
                    <a:pt x="210" y="820"/>
                  </a:cubicBezTo>
                  <a:lnTo>
                    <a:pt x="262" y="770"/>
                  </a:lnTo>
                  <a:cubicBezTo>
                    <a:pt x="270" y="762"/>
                    <a:pt x="283" y="761"/>
                    <a:pt x="293" y="766"/>
                  </a:cubicBezTo>
                  <a:cubicBezTo>
                    <a:pt x="315" y="778"/>
                    <a:pt x="338" y="788"/>
                    <a:pt x="364" y="795"/>
                  </a:cubicBezTo>
                  <a:cubicBezTo>
                    <a:pt x="375" y="798"/>
                    <a:pt x="382" y="807"/>
                    <a:pt x="382" y="819"/>
                  </a:cubicBezTo>
                  <a:lnTo>
                    <a:pt x="382" y="891"/>
                  </a:lnTo>
                  <a:cubicBezTo>
                    <a:pt x="382" y="905"/>
                    <a:pt x="391" y="915"/>
                    <a:pt x="404" y="917"/>
                  </a:cubicBezTo>
                  <a:cubicBezTo>
                    <a:pt x="423" y="919"/>
                    <a:pt x="441" y="920"/>
                    <a:pt x="460" y="920"/>
                  </a:cubicBezTo>
                  <a:cubicBezTo>
                    <a:pt x="479" y="920"/>
                    <a:pt x="497" y="919"/>
                    <a:pt x="516" y="917"/>
                  </a:cubicBezTo>
                  <a:cubicBezTo>
                    <a:pt x="528" y="915"/>
                    <a:pt x="538" y="905"/>
                    <a:pt x="538" y="891"/>
                  </a:cubicBezTo>
                  <a:lnTo>
                    <a:pt x="538" y="819"/>
                  </a:lnTo>
                  <a:cubicBezTo>
                    <a:pt x="538" y="808"/>
                    <a:pt x="546" y="798"/>
                    <a:pt x="556" y="795"/>
                  </a:cubicBezTo>
                  <a:cubicBezTo>
                    <a:pt x="582" y="788"/>
                    <a:pt x="606" y="779"/>
                    <a:pt x="627" y="766"/>
                  </a:cubicBezTo>
                  <a:cubicBezTo>
                    <a:pt x="638" y="760"/>
                    <a:pt x="649" y="761"/>
                    <a:pt x="658" y="770"/>
                  </a:cubicBezTo>
                  <a:lnTo>
                    <a:pt x="710" y="820"/>
                  </a:lnTo>
                  <a:cubicBezTo>
                    <a:pt x="720" y="829"/>
                    <a:pt x="734" y="830"/>
                    <a:pt x="744" y="822"/>
                  </a:cubicBezTo>
                  <a:cubicBezTo>
                    <a:pt x="772" y="800"/>
                    <a:pt x="798" y="773"/>
                    <a:pt x="822" y="744"/>
                  </a:cubicBezTo>
                  <a:cubicBezTo>
                    <a:pt x="830" y="734"/>
                    <a:pt x="828" y="719"/>
                    <a:pt x="820" y="710"/>
                  </a:cubicBezTo>
                  <a:lnTo>
                    <a:pt x="769" y="658"/>
                  </a:lnTo>
                  <a:cubicBezTo>
                    <a:pt x="762" y="650"/>
                    <a:pt x="761" y="638"/>
                    <a:pt x="766" y="628"/>
                  </a:cubicBezTo>
                  <a:cubicBezTo>
                    <a:pt x="778" y="605"/>
                    <a:pt x="788" y="582"/>
                    <a:pt x="795" y="557"/>
                  </a:cubicBezTo>
                  <a:cubicBezTo>
                    <a:pt x="798" y="545"/>
                    <a:pt x="807" y="538"/>
                    <a:pt x="818" y="538"/>
                  </a:cubicBezTo>
                  <a:lnTo>
                    <a:pt x="891" y="538"/>
                  </a:lnTo>
                  <a:cubicBezTo>
                    <a:pt x="905" y="538"/>
                    <a:pt x="915" y="530"/>
                    <a:pt x="916" y="516"/>
                  </a:cubicBezTo>
                  <a:cubicBezTo>
                    <a:pt x="918" y="497"/>
                    <a:pt x="920" y="479"/>
                    <a:pt x="920" y="460"/>
                  </a:cubicBezTo>
                  <a:cubicBezTo>
                    <a:pt x="920" y="442"/>
                    <a:pt x="918" y="423"/>
                    <a:pt x="916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8" y="382"/>
                  </a:lnTo>
                  <a:cubicBezTo>
                    <a:pt x="808" y="382"/>
                    <a:pt x="798" y="374"/>
                    <a:pt x="795" y="364"/>
                  </a:cubicBezTo>
                  <a:cubicBezTo>
                    <a:pt x="787" y="339"/>
                    <a:pt x="778" y="314"/>
                    <a:pt x="766" y="293"/>
                  </a:cubicBezTo>
                  <a:cubicBezTo>
                    <a:pt x="760" y="282"/>
                    <a:pt x="761" y="271"/>
                    <a:pt x="769" y="262"/>
                  </a:cubicBezTo>
                  <a:lnTo>
                    <a:pt x="820" y="210"/>
                  </a:lnTo>
                  <a:cubicBezTo>
                    <a:pt x="829" y="200"/>
                    <a:pt x="830" y="187"/>
                    <a:pt x="822" y="176"/>
                  </a:cubicBezTo>
                  <a:cubicBezTo>
                    <a:pt x="799" y="148"/>
                    <a:pt x="773" y="122"/>
                    <a:pt x="744" y="98"/>
                  </a:cubicBezTo>
                  <a:cubicBezTo>
                    <a:pt x="734" y="90"/>
                    <a:pt x="719" y="92"/>
                    <a:pt x="710" y="100"/>
                  </a:cubicBezTo>
                  <a:lnTo>
                    <a:pt x="658" y="151"/>
                  </a:lnTo>
                  <a:cubicBezTo>
                    <a:pt x="650" y="158"/>
                    <a:pt x="637" y="159"/>
                    <a:pt x="627" y="154"/>
                  </a:cubicBezTo>
                  <a:cubicBezTo>
                    <a:pt x="605" y="143"/>
                    <a:pt x="582" y="132"/>
                    <a:pt x="556" y="125"/>
                  </a:cubicBezTo>
                  <a:cubicBezTo>
                    <a:pt x="544" y="122"/>
                    <a:pt x="538" y="114"/>
                    <a:pt x="538" y="102"/>
                  </a:cubicBezTo>
                  <a:lnTo>
                    <a:pt x="538" y="29"/>
                  </a:lnTo>
                  <a:cubicBezTo>
                    <a:pt x="538" y="16"/>
                    <a:pt x="529" y="5"/>
                    <a:pt x="516" y="4"/>
                  </a:cubicBezTo>
                  <a:cubicBezTo>
                    <a:pt x="497" y="2"/>
                    <a:pt x="479" y="0"/>
                    <a:pt x="460" y="0"/>
                  </a:cubicBezTo>
                  <a:cubicBezTo>
                    <a:pt x="441" y="0"/>
                    <a:pt x="423" y="2"/>
                    <a:pt x="404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21"/>
            <p:cNvSpPr>
              <a:spLocks noChangeArrowheads="1"/>
            </p:cNvSpPr>
            <p:nvPr/>
          </p:nvSpPr>
          <p:spPr bwMode="auto">
            <a:xfrm>
              <a:off x="7250113" y="4649788"/>
              <a:ext cx="331787" cy="331787"/>
            </a:xfrm>
            <a:custGeom>
              <a:avLst/>
              <a:gdLst>
                <a:gd name="T0" fmla="*/ 459 w 921"/>
                <a:gd name="T1" fmla="*/ 689 h 920"/>
                <a:gd name="T2" fmla="*/ 459 w 921"/>
                <a:gd name="T3" fmla="*/ 230 h 920"/>
                <a:gd name="T4" fmla="*/ 404 w 921"/>
                <a:gd name="T5" fmla="*/ 3 h 920"/>
                <a:gd name="T6" fmla="*/ 382 w 921"/>
                <a:gd name="T7" fmla="*/ 101 h 920"/>
                <a:gd name="T8" fmla="*/ 293 w 921"/>
                <a:gd name="T9" fmla="*/ 154 h 920"/>
                <a:gd name="T10" fmla="*/ 210 w 921"/>
                <a:gd name="T11" fmla="*/ 99 h 920"/>
                <a:gd name="T12" fmla="*/ 98 w 921"/>
                <a:gd name="T13" fmla="*/ 175 h 920"/>
                <a:gd name="T14" fmla="*/ 151 w 921"/>
                <a:gd name="T15" fmla="*/ 262 h 920"/>
                <a:gd name="T16" fmla="*/ 125 w 921"/>
                <a:gd name="T17" fmla="*/ 363 h 920"/>
                <a:gd name="T18" fmla="*/ 29 w 921"/>
                <a:gd name="T19" fmla="*/ 382 h 920"/>
                <a:gd name="T20" fmla="*/ 0 w 921"/>
                <a:gd name="T21" fmla="*/ 460 h 920"/>
                <a:gd name="T22" fmla="*/ 29 w 921"/>
                <a:gd name="T23" fmla="*/ 537 h 920"/>
                <a:gd name="T24" fmla="*/ 125 w 921"/>
                <a:gd name="T25" fmla="*/ 556 h 920"/>
                <a:gd name="T26" fmla="*/ 151 w 921"/>
                <a:gd name="T27" fmla="*/ 657 h 920"/>
                <a:gd name="T28" fmla="*/ 98 w 921"/>
                <a:gd name="T29" fmla="*/ 744 h 920"/>
                <a:gd name="T30" fmla="*/ 210 w 921"/>
                <a:gd name="T31" fmla="*/ 820 h 920"/>
                <a:gd name="T32" fmla="*/ 293 w 921"/>
                <a:gd name="T33" fmla="*/ 765 h 920"/>
                <a:gd name="T34" fmla="*/ 382 w 921"/>
                <a:gd name="T35" fmla="*/ 818 h 920"/>
                <a:gd name="T36" fmla="*/ 404 w 921"/>
                <a:gd name="T37" fmla="*/ 916 h 920"/>
                <a:gd name="T38" fmla="*/ 516 w 921"/>
                <a:gd name="T39" fmla="*/ 916 h 920"/>
                <a:gd name="T40" fmla="*/ 538 w 921"/>
                <a:gd name="T41" fmla="*/ 818 h 920"/>
                <a:gd name="T42" fmla="*/ 628 w 921"/>
                <a:gd name="T43" fmla="*/ 765 h 920"/>
                <a:gd name="T44" fmla="*/ 710 w 921"/>
                <a:gd name="T45" fmla="*/ 820 h 920"/>
                <a:gd name="T46" fmla="*/ 822 w 921"/>
                <a:gd name="T47" fmla="*/ 744 h 920"/>
                <a:gd name="T48" fmla="*/ 770 w 921"/>
                <a:gd name="T49" fmla="*/ 657 h 920"/>
                <a:gd name="T50" fmla="*/ 795 w 921"/>
                <a:gd name="T51" fmla="*/ 556 h 920"/>
                <a:gd name="T52" fmla="*/ 891 w 921"/>
                <a:gd name="T53" fmla="*/ 537 h 920"/>
                <a:gd name="T54" fmla="*/ 920 w 921"/>
                <a:gd name="T55" fmla="*/ 460 h 920"/>
                <a:gd name="T56" fmla="*/ 891 w 921"/>
                <a:gd name="T57" fmla="*/ 382 h 920"/>
                <a:gd name="T58" fmla="*/ 795 w 921"/>
                <a:gd name="T59" fmla="*/ 363 h 920"/>
                <a:gd name="T60" fmla="*/ 770 w 921"/>
                <a:gd name="T61" fmla="*/ 262 h 920"/>
                <a:gd name="T62" fmla="*/ 822 w 921"/>
                <a:gd name="T63" fmla="*/ 175 h 920"/>
                <a:gd name="T64" fmla="*/ 710 w 921"/>
                <a:gd name="T65" fmla="*/ 99 h 920"/>
                <a:gd name="T66" fmla="*/ 628 w 921"/>
                <a:gd name="T67" fmla="*/ 154 h 920"/>
                <a:gd name="T68" fmla="*/ 538 w 921"/>
                <a:gd name="T69" fmla="*/ 101 h 920"/>
                <a:gd name="T70" fmla="*/ 516 w 921"/>
                <a:gd name="T71" fmla="*/ 3 h 920"/>
                <a:gd name="T72" fmla="*/ 404 w 921"/>
                <a:gd name="T73" fmla="*/ 3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0">
                  <a:moveTo>
                    <a:pt x="688" y="460"/>
                  </a:moveTo>
                  <a:cubicBezTo>
                    <a:pt x="688" y="587"/>
                    <a:pt x="586" y="689"/>
                    <a:pt x="459" y="689"/>
                  </a:cubicBezTo>
                  <a:cubicBezTo>
                    <a:pt x="333" y="689"/>
                    <a:pt x="229" y="586"/>
                    <a:pt x="229" y="460"/>
                  </a:cubicBezTo>
                  <a:cubicBezTo>
                    <a:pt x="229" y="333"/>
                    <a:pt x="332" y="230"/>
                    <a:pt x="459" y="230"/>
                  </a:cubicBezTo>
                  <a:cubicBezTo>
                    <a:pt x="585" y="230"/>
                    <a:pt x="688" y="334"/>
                    <a:pt x="688" y="460"/>
                  </a:cubicBezTo>
                  <a:close/>
                  <a:moveTo>
                    <a:pt x="404" y="3"/>
                  </a:moveTo>
                  <a:cubicBezTo>
                    <a:pt x="393" y="4"/>
                    <a:pt x="382" y="15"/>
                    <a:pt x="382" y="28"/>
                  </a:cubicBezTo>
                  <a:lnTo>
                    <a:pt x="382" y="101"/>
                  </a:lnTo>
                  <a:cubicBezTo>
                    <a:pt x="382" y="111"/>
                    <a:pt x="374" y="122"/>
                    <a:pt x="364" y="125"/>
                  </a:cubicBezTo>
                  <a:cubicBezTo>
                    <a:pt x="339" y="132"/>
                    <a:pt x="314" y="141"/>
                    <a:pt x="293" y="154"/>
                  </a:cubicBezTo>
                  <a:cubicBezTo>
                    <a:pt x="282" y="160"/>
                    <a:pt x="271" y="158"/>
                    <a:pt x="262" y="150"/>
                  </a:cubicBezTo>
                  <a:lnTo>
                    <a:pt x="210" y="99"/>
                  </a:lnTo>
                  <a:cubicBezTo>
                    <a:pt x="201" y="90"/>
                    <a:pt x="187" y="90"/>
                    <a:pt x="176" y="98"/>
                  </a:cubicBezTo>
                  <a:cubicBezTo>
                    <a:pt x="148" y="120"/>
                    <a:pt x="122" y="147"/>
                    <a:pt x="98" y="175"/>
                  </a:cubicBezTo>
                  <a:cubicBezTo>
                    <a:pt x="90" y="186"/>
                    <a:pt x="92" y="201"/>
                    <a:pt x="100" y="209"/>
                  </a:cubicBezTo>
                  <a:lnTo>
                    <a:pt x="151" y="262"/>
                  </a:lnTo>
                  <a:cubicBezTo>
                    <a:pt x="158" y="269"/>
                    <a:pt x="159" y="282"/>
                    <a:pt x="154" y="292"/>
                  </a:cubicBezTo>
                  <a:cubicBezTo>
                    <a:pt x="143" y="314"/>
                    <a:pt x="132" y="338"/>
                    <a:pt x="125" y="363"/>
                  </a:cubicBezTo>
                  <a:cubicBezTo>
                    <a:pt x="122" y="375"/>
                    <a:pt x="114" y="382"/>
                    <a:pt x="102" y="382"/>
                  </a:cubicBezTo>
                  <a:lnTo>
                    <a:pt x="29" y="382"/>
                  </a:lnTo>
                  <a:cubicBezTo>
                    <a:pt x="16" y="382"/>
                    <a:pt x="5" y="390"/>
                    <a:pt x="4" y="404"/>
                  </a:cubicBezTo>
                  <a:cubicBezTo>
                    <a:pt x="2" y="422"/>
                    <a:pt x="0" y="442"/>
                    <a:pt x="0" y="460"/>
                  </a:cubicBezTo>
                  <a:cubicBezTo>
                    <a:pt x="0" y="479"/>
                    <a:pt x="2" y="497"/>
                    <a:pt x="4" y="515"/>
                  </a:cubicBezTo>
                  <a:cubicBezTo>
                    <a:pt x="5" y="527"/>
                    <a:pt x="16" y="537"/>
                    <a:pt x="29" y="537"/>
                  </a:cubicBezTo>
                  <a:lnTo>
                    <a:pt x="102" y="537"/>
                  </a:lnTo>
                  <a:cubicBezTo>
                    <a:pt x="112" y="537"/>
                    <a:pt x="123" y="546"/>
                    <a:pt x="125" y="556"/>
                  </a:cubicBezTo>
                  <a:cubicBezTo>
                    <a:pt x="133" y="581"/>
                    <a:pt x="142" y="605"/>
                    <a:pt x="154" y="627"/>
                  </a:cubicBezTo>
                  <a:cubicBezTo>
                    <a:pt x="160" y="637"/>
                    <a:pt x="159" y="649"/>
                    <a:pt x="151" y="657"/>
                  </a:cubicBezTo>
                  <a:lnTo>
                    <a:pt x="100" y="710"/>
                  </a:lnTo>
                  <a:cubicBezTo>
                    <a:pt x="91" y="719"/>
                    <a:pt x="90" y="733"/>
                    <a:pt x="98" y="744"/>
                  </a:cubicBezTo>
                  <a:cubicBezTo>
                    <a:pt x="121" y="772"/>
                    <a:pt x="147" y="798"/>
                    <a:pt x="176" y="821"/>
                  </a:cubicBezTo>
                  <a:cubicBezTo>
                    <a:pt x="186" y="830"/>
                    <a:pt x="201" y="828"/>
                    <a:pt x="210" y="820"/>
                  </a:cubicBezTo>
                  <a:lnTo>
                    <a:pt x="262" y="769"/>
                  </a:lnTo>
                  <a:cubicBezTo>
                    <a:pt x="270" y="761"/>
                    <a:pt x="283" y="760"/>
                    <a:pt x="293" y="765"/>
                  </a:cubicBezTo>
                  <a:cubicBezTo>
                    <a:pt x="315" y="777"/>
                    <a:pt x="339" y="787"/>
                    <a:pt x="364" y="794"/>
                  </a:cubicBezTo>
                  <a:cubicBezTo>
                    <a:pt x="376" y="797"/>
                    <a:pt x="382" y="806"/>
                    <a:pt x="382" y="818"/>
                  </a:cubicBezTo>
                  <a:lnTo>
                    <a:pt x="382" y="891"/>
                  </a:lnTo>
                  <a:cubicBezTo>
                    <a:pt x="382" y="904"/>
                    <a:pt x="391" y="914"/>
                    <a:pt x="404" y="916"/>
                  </a:cubicBezTo>
                  <a:cubicBezTo>
                    <a:pt x="423" y="918"/>
                    <a:pt x="442" y="919"/>
                    <a:pt x="460" y="919"/>
                  </a:cubicBezTo>
                  <a:cubicBezTo>
                    <a:pt x="479" y="919"/>
                    <a:pt x="497" y="918"/>
                    <a:pt x="516" y="916"/>
                  </a:cubicBezTo>
                  <a:cubicBezTo>
                    <a:pt x="528" y="915"/>
                    <a:pt x="538" y="904"/>
                    <a:pt x="538" y="891"/>
                  </a:cubicBezTo>
                  <a:lnTo>
                    <a:pt x="538" y="818"/>
                  </a:lnTo>
                  <a:cubicBezTo>
                    <a:pt x="538" y="808"/>
                    <a:pt x="546" y="797"/>
                    <a:pt x="557" y="794"/>
                  </a:cubicBezTo>
                  <a:cubicBezTo>
                    <a:pt x="582" y="787"/>
                    <a:pt x="606" y="778"/>
                    <a:pt x="628" y="765"/>
                  </a:cubicBezTo>
                  <a:cubicBezTo>
                    <a:pt x="638" y="759"/>
                    <a:pt x="649" y="761"/>
                    <a:pt x="658" y="769"/>
                  </a:cubicBezTo>
                  <a:lnTo>
                    <a:pt x="710" y="820"/>
                  </a:lnTo>
                  <a:cubicBezTo>
                    <a:pt x="720" y="829"/>
                    <a:pt x="734" y="829"/>
                    <a:pt x="744" y="821"/>
                  </a:cubicBezTo>
                  <a:cubicBezTo>
                    <a:pt x="773" y="799"/>
                    <a:pt x="798" y="772"/>
                    <a:pt x="822" y="744"/>
                  </a:cubicBezTo>
                  <a:cubicBezTo>
                    <a:pt x="830" y="733"/>
                    <a:pt x="829" y="718"/>
                    <a:pt x="820" y="710"/>
                  </a:cubicBezTo>
                  <a:lnTo>
                    <a:pt x="770" y="657"/>
                  </a:lnTo>
                  <a:cubicBezTo>
                    <a:pt x="762" y="650"/>
                    <a:pt x="761" y="637"/>
                    <a:pt x="766" y="627"/>
                  </a:cubicBezTo>
                  <a:cubicBezTo>
                    <a:pt x="778" y="605"/>
                    <a:pt x="788" y="581"/>
                    <a:pt x="795" y="556"/>
                  </a:cubicBezTo>
                  <a:cubicBezTo>
                    <a:pt x="798" y="544"/>
                    <a:pt x="807" y="537"/>
                    <a:pt x="819" y="537"/>
                  </a:cubicBezTo>
                  <a:lnTo>
                    <a:pt x="891" y="537"/>
                  </a:lnTo>
                  <a:cubicBezTo>
                    <a:pt x="905" y="537"/>
                    <a:pt x="915" y="529"/>
                    <a:pt x="917" y="515"/>
                  </a:cubicBezTo>
                  <a:cubicBezTo>
                    <a:pt x="919" y="497"/>
                    <a:pt x="920" y="479"/>
                    <a:pt x="920" y="460"/>
                  </a:cubicBezTo>
                  <a:cubicBezTo>
                    <a:pt x="920" y="442"/>
                    <a:pt x="919" y="422"/>
                    <a:pt x="917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9" y="382"/>
                  </a:lnTo>
                  <a:cubicBezTo>
                    <a:pt x="808" y="382"/>
                    <a:pt x="798" y="373"/>
                    <a:pt x="795" y="363"/>
                  </a:cubicBezTo>
                  <a:cubicBezTo>
                    <a:pt x="788" y="338"/>
                    <a:pt x="779" y="314"/>
                    <a:pt x="766" y="292"/>
                  </a:cubicBezTo>
                  <a:cubicBezTo>
                    <a:pt x="760" y="282"/>
                    <a:pt x="761" y="270"/>
                    <a:pt x="770" y="262"/>
                  </a:cubicBezTo>
                  <a:lnTo>
                    <a:pt x="820" y="209"/>
                  </a:lnTo>
                  <a:cubicBezTo>
                    <a:pt x="829" y="200"/>
                    <a:pt x="830" y="186"/>
                    <a:pt x="822" y="175"/>
                  </a:cubicBezTo>
                  <a:cubicBezTo>
                    <a:pt x="800" y="147"/>
                    <a:pt x="773" y="121"/>
                    <a:pt x="744" y="98"/>
                  </a:cubicBezTo>
                  <a:cubicBezTo>
                    <a:pt x="734" y="89"/>
                    <a:pt x="719" y="91"/>
                    <a:pt x="710" y="99"/>
                  </a:cubicBezTo>
                  <a:lnTo>
                    <a:pt x="658" y="150"/>
                  </a:lnTo>
                  <a:cubicBezTo>
                    <a:pt x="650" y="158"/>
                    <a:pt x="638" y="159"/>
                    <a:pt x="628" y="154"/>
                  </a:cubicBezTo>
                  <a:cubicBezTo>
                    <a:pt x="605" y="142"/>
                    <a:pt x="582" y="132"/>
                    <a:pt x="557" y="125"/>
                  </a:cubicBezTo>
                  <a:cubicBezTo>
                    <a:pt x="545" y="122"/>
                    <a:pt x="538" y="113"/>
                    <a:pt x="538" y="101"/>
                  </a:cubicBezTo>
                  <a:lnTo>
                    <a:pt x="538" y="28"/>
                  </a:lnTo>
                  <a:cubicBezTo>
                    <a:pt x="538" y="15"/>
                    <a:pt x="530" y="5"/>
                    <a:pt x="516" y="3"/>
                  </a:cubicBezTo>
                  <a:cubicBezTo>
                    <a:pt x="497" y="1"/>
                    <a:pt x="479" y="0"/>
                    <a:pt x="460" y="0"/>
                  </a:cubicBezTo>
                  <a:cubicBezTo>
                    <a:pt x="442" y="0"/>
                    <a:pt x="423" y="1"/>
                    <a:pt x="40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848349" y="2193624"/>
            <a:ext cx="619727" cy="621923"/>
            <a:chOff x="7027863" y="4021138"/>
            <a:chExt cx="447675" cy="449262"/>
          </a:xfrm>
          <a:solidFill>
            <a:srgbClr val="73C4C3"/>
          </a:solidFill>
        </p:grpSpPr>
        <p:sp>
          <p:nvSpPr>
            <p:cNvPr id="178" name="Freeform 122"/>
            <p:cNvSpPr>
              <a:spLocks noChangeArrowheads="1"/>
            </p:cNvSpPr>
            <p:nvPr/>
          </p:nvSpPr>
          <p:spPr bwMode="auto">
            <a:xfrm>
              <a:off x="7027863" y="4021138"/>
              <a:ext cx="298450" cy="300037"/>
            </a:xfrm>
            <a:custGeom>
              <a:avLst/>
              <a:gdLst>
                <a:gd name="T0" fmla="*/ 828 w 830"/>
                <a:gd name="T1" fmla="*/ 0 h 832"/>
                <a:gd name="T2" fmla="*/ 0 w 830"/>
                <a:gd name="T3" fmla="*/ 0 h 832"/>
                <a:gd name="T4" fmla="*/ 0 w 830"/>
                <a:gd name="T5" fmla="*/ 829 h 832"/>
                <a:gd name="T6" fmla="*/ 829 w 830"/>
                <a:gd name="T7" fmla="*/ 831 h 832"/>
                <a:gd name="T8" fmla="*/ 828 w 830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832">
                  <a:moveTo>
                    <a:pt x="828" y="0"/>
                  </a:moveTo>
                  <a:lnTo>
                    <a:pt x="0" y="0"/>
                  </a:lnTo>
                  <a:lnTo>
                    <a:pt x="0" y="829"/>
                  </a:lnTo>
                  <a:lnTo>
                    <a:pt x="829" y="831"/>
                  </a:lnTo>
                  <a:lnTo>
                    <a:pt x="82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23"/>
            <p:cNvSpPr>
              <a:spLocks noChangeArrowheads="1"/>
            </p:cNvSpPr>
            <p:nvPr/>
          </p:nvSpPr>
          <p:spPr bwMode="auto">
            <a:xfrm>
              <a:off x="7177088" y="4171950"/>
              <a:ext cx="298450" cy="298450"/>
            </a:xfrm>
            <a:custGeom>
              <a:avLst/>
              <a:gdLst>
                <a:gd name="T0" fmla="*/ 475 w 829"/>
                <a:gd name="T1" fmla="*/ 0 h 829"/>
                <a:gd name="T2" fmla="*/ 475 w 829"/>
                <a:gd name="T3" fmla="*/ 112 h 829"/>
                <a:gd name="T4" fmla="*/ 716 w 829"/>
                <a:gd name="T5" fmla="*/ 112 h 829"/>
                <a:gd name="T6" fmla="*/ 716 w 829"/>
                <a:gd name="T7" fmla="*/ 716 h 829"/>
                <a:gd name="T8" fmla="*/ 112 w 829"/>
                <a:gd name="T9" fmla="*/ 716 h 829"/>
                <a:gd name="T10" fmla="*/ 112 w 829"/>
                <a:gd name="T11" fmla="*/ 475 h 829"/>
                <a:gd name="T12" fmla="*/ 0 w 829"/>
                <a:gd name="T13" fmla="*/ 475 h 829"/>
                <a:gd name="T14" fmla="*/ 0 w 829"/>
                <a:gd name="T15" fmla="*/ 828 h 829"/>
                <a:gd name="T16" fmla="*/ 828 w 829"/>
                <a:gd name="T17" fmla="*/ 828 h 829"/>
                <a:gd name="T18" fmla="*/ 828 w 829"/>
                <a:gd name="T19" fmla="*/ 0 h 829"/>
                <a:gd name="T20" fmla="*/ 475 w 829"/>
                <a:gd name="T2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9" h="829">
                  <a:moveTo>
                    <a:pt x="475" y="0"/>
                  </a:moveTo>
                  <a:lnTo>
                    <a:pt x="475" y="112"/>
                  </a:lnTo>
                  <a:lnTo>
                    <a:pt x="716" y="112"/>
                  </a:lnTo>
                  <a:lnTo>
                    <a:pt x="716" y="716"/>
                  </a:lnTo>
                  <a:lnTo>
                    <a:pt x="112" y="716"/>
                  </a:lnTo>
                  <a:lnTo>
                    <a:pt x="112" y="475"/>
                  </a:lnTo>
                  <a:lnTo>
                    <a:pt x="0" y="475"/>
                  </a:lnTo>
                  <a:lnTo>
                    <a:pt x="0" y="828"/>
                  </a:lnTo>
                  <a:lnTo>
                    <a:pt x="828" y="828"/>
                  </a:lnTo>
                  <a:lnTo>
                    <a:pt x="828" y="0"/>
                  </a:lnTo>
                  <a:lnTo>
                    <a:pt x="4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7" name="Freeform 10"/>
          <p:cNvSpPr>
            <a:spLocks noChangeArrowheads="1"/>
          </p:cNvSpPr>
          <p:nvPr/>
        </p:nvSpPr>
        <p:spPr bwMode="auto">
          <a:xfrm>
            <a:off x="3585041" y="773566"/>
            <a:ext cx="805254" cy="245477"/>
          </a:xfrm>
          <a:custGeom>
            <a:avLst/>
            <a:gdLst>
              <a:gd name="T0" fmla="*/ 947 w 1549"/>
              <a:gd name="T1" fmla="*/ 180 h 473"/>
              <a:gd name="T2" fmla="*/ 1188 w 1549"/>
              <a:gd name="T3" fmla="*/ 250 h 473"/>
              <a:gd name="T4" fmla="*/ 1165 w 1549"/>
              <a:gd name="T5" fmla="*/ 102 h 473"/>
              <a:gd name="T6" fmla="*/ 1055 w 1549"/>
              <a:gd name="T7" fmla="*/ 3 h 473"/>
              <a:gd name="T8" fmla="*/ 1368 w 1549"/>
              <a:gd name="T9" fmla="*/ 77 h 473"/>
              <a:gd name="T10" fmla="*/ 1263 w 1549"/>
              <a:gd name="T11" fmla="*/ 150 h 473"/>
              <a:gd name="T12" fmla="*/ 1287 w 1549"/>
              <a:gd name="T13" fmla="*/ 42 h 473"/>
              <a:gd name="T14" fmla="*/ 1391 w 1549"/>
              <a:gd name="T15" fmla="*/ 171 h 473"/>
              <a:gd name="T16" fmla="*/ 1391 w 1549"/>
              <a:gd name="T17" fmla="*/ 83 h 473"/>
              <a:gd name="T18" fmla="*/ 1500 w 1549"/>
              <a:gd name="T19" fmla="*/ 177 h 473"/>
              <a:gd name="T20" fmla="*/ 926 w 1549"/>
              <a:gd name="T21" fmla="*/ 472 h 473"/>
              <a:gd name="T22" fmla="*/ 961 w 1549"/>
              <a:gd name="T23" fmla="*/ 342 h 473"/>
              <a:gd name="T24" fmla="*/ 928 w 1549"/>
              <a:gd name="T25" fmla="*/ 458 h 473"/>
              <a:gd name="T26" fmla="*/ 1356 w 1549"/>
              <a:gd name="T27" fmla="*/ 468 h 473"/>
              <a:gd name="T28" fmla="*/ 1289 w 1549"/>
              <a:gd name="T29" fmla="*/ 315 h 473"/>
              <a:gd name="T30" fmla="*/ 1496 w 1549"/>
              <a:gd name="T31" fmla="*/ 315 h 473"/>
              <a:gd name="T32" fmla="*/ 1480 w 1549"/>
              <a:gd name="T33" fmla="*/ 315 h 473"/>
              <a:gd name="T34" fmla="*/ 1026 w 1549"/>
              <a:gd name="T35" fmla="*/ 421 h 473"/>
              <a:gd name="T36" fmla="*/ 1026 w 1549"/>
              <a:gd name="T37" fmla="*/ 399 h 473"/>
              <a:gd name="T38" fmla="*/ 1214 w 1549"/>
              <a:gd name="T39" fmla="*/ 319 h 473"/>
              <a:gd name="T40" fmla="*/ 1163 w 1549"/>
              <a:gd name="T41" fmla="*/ 468 h 473"/>
              <a:gd name="T42" fmla="*/ 1229 w 1549"/>
              <a:gd name="T43" fmla="*/ 300 h 473"/>
              <a:gd name="T44" fmla="*/ 316 w 1549"/>
              <a:gd name="T45" fmla="*/ 455 h 473"/>
              <a:gd name="T46" fmla="*/ 377 w 1549"/>
              <a:gd name="T47" fmla="*/ 335 h 473"/>
              <a:gd name="T48" fmla="*/ 780 w 1549"/>
              <a:gd name="T49" fmla="*/ 186 h 473"/>
              <a:gd name="T50" fmla="*/ 651 w 1549"/>
              <a:gd name="T51" fmla="*/ 255 h 473"/>
              <a:gd name="T52" fmla="*/ 634 w 1549"/>
              <a:gd name="T53" fmla="*/ 245 h 473"/>
              <a:gd name="T54" fmla="*/ 270 w 1549"/>
              <a:gd name="T55" fmla="*/ 422 h 473"/>
              <a:gd name="T56" fmla="*/ 470 w 1549"/>
              <a:gd name="T57" fmla="*/ 3 h 473"/>
              <a:gd name="T58" fmla="*/ 699 w 1549"/>
              <a:gd name="T59" fmla="*/ 62 h 473"/>
              <a:gd name="T60" fmla="*/ 612 w 1549"/>
              <a:gd name="T61" fmla="*/ 136 h 473"/>
              <a:gd name="T62" fmla="*/ 594 w 1549"/>
              <a:gd name="T63" fmla="*/ 23 h 473"/>
              <a:gd name="T64" fmla="*/ 518 w 1549"/>
              <a:gd name="T65" fmla="*/ 109 h 473"/>
              <a:gd name="T66" fmla="*/ 491 w 1549"/>
              <a:gd name="T67" fmla="*/ 3 h 473"/>
              <a:gd name="T68" fmla="*/ 808 w 1549"/>
              <a:gd name="T69" fmla="*/ 468 h 473"/>
              <a:gd name="T70" fmla="*/ 569 w 1549"/>
              <a:gd name="T71" fmla="*/ 374 h 473"/>
              <a:gd name="T72" fmla="*/ 627 w 1549"/>
              <a:gd name="T73" fmla="*/ 207 h 473"/>
              <a:gd name="T74" fmla="*/ 341 w 1549"/>
              <a:gd name="T75" fmla="*/ 48 h 473"/>
              <a:gd name="T76" fmla="*/ 376 w 1549"/>
              <a:gd name="T77" fmla="*/ 324 h 473"/>
              <a:gd name="T78" fmla="*/ 315 w 1549"/>
              <a:gd name="T79" fmla="*/ 432 h 473"/>
              <a:gd name="T80" fmla="*/ 470 w 1549"/>
              <a:gd name="T81" fmla="*/ 3 h 473"/>
              <a:gd name="T82" fmla="*/ 558 w 1549"/>
              <a:gd name="T83" fmla="*/ 148 h 473"/>
              <a:gd name="T84" fmla="*/ 504 w 1549"/>
              <a:gd name="T85" fmla="*/ 69 h 473"/>
              <a:gd name="T86" fmla="*/ 577 w 1549"/>
              <a:gd name="T87" fmla="*/ 63 h 473"/>
              <a:gd name="T88" fmla="*/ 608 w 1549"/>
              <a:gd name="T89" fmla="*/ 96 h 473"/>
              <a:gd name="T90" fmla="*/ 678 w 1549"/>
              <a:gd name="T91" fmla="*/ 93 h 473"/>
              <a:gd name="T92" fmla="*/ 545 w 1549"/>
              <a:gd name="T93" fmla="*/ 468 h 473"/>
              <a:gd name="T94" fmla="*/ 421 w 1549"/>
              <a:gd name="T95" fmla="*/ 416 h 473"/>
              <a:gd name="T96" fmla="*/ 536 w 1549"/>
              <a:gd name="T97" fmla="*/ 395 h 473"/>
              <a:gd name="T98" fmla="*/ 543 w 1549"/>
              <a:gd name="T99" fmla="*/ 445 h 473"/>
              <a:gd name="T100" fmla="*/ 513 w 1549"/>
              <a:gd name="T101" fmla="*/ 339 h 473"/>
              <a:gd name="T102" fmla="*/ 808 w 1549"/>
              <a:gd name="T103" fmla="*/ 111 h 473"/>
              <a:gd name="T104" fmla="*/ 188 w 1549"/>
              <a:gd name="T105" fmla="*/ 197 h 473"/>
              <a:gd name="T106" fmla="*/ 657 w 1549"/>
              <a:gd name="T107" fmla="*/ 351 h 473"/>
              <a:gd name="T108" fmla="*/ 667 w 1549"/>
              <a:gd name="T109" fmla="*/ 353 h 473"/>
              <a:gd name="T110" fmla="*/ 629 w 1549"/>
              <a:gd name="T111" fmla="*/ 468 h 473"/>
              <a:gd name="T112" fmla="*/ 437 w 1549"/>
              <a:gd name="T113" fmla="*/ 181 h 473"/>
              <a:gd name="T114" fmla="*/ 381 w 1549"/>
              <a:gd name="T115" fmla="*/ 185 h 473"/>
              <a:gd name="T116" fmla="*/ 326 w 1549"/>
              <a:gd name="T117" fmla="*/ 194 h 473"/>
              <a:gd name="T118" fmla="*/ 296 w 1549"/>
              <a:gd name="T119" fmla="*/ 298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49" h="473">
                <a:moveTo>
                  <a:pt x="919" y="250"/>
                </a:moveTo>
                <a:lnTo>
                  <a:pt x="973" y="250"/>
                </a:lnTo>
                <a:lnTo>
                  <a:pt x="1036" y="3"/>
                </a:lnTo>
                <a:lnTo>
                  <a:pt x="990" y="3"/>
                </a:lnTo>
                <a:lnTo>
                  <a:pt x="947" y="180"/>
                </a:lnTo>
                <a:lnTo>
                  <a:pt x="946" y="180"/>
                </a:lnTo>
                <a:lnTo>
                  <a:pt x="903" y="3"/>
                </a:lnTo>
                <a:lnTo>
                  <a:pt x="856" y="3"/>
                </a:lnTo>
                <a:lnTo>
                  <a:pt x="919" y="250"/>
                </a:lnTo>
                <a:close/>
                <a:moveTo>
                  <a:pt x="1188" y="250"/>
                </a:moveTo>
                <a:lnTo>
                  <a:pt x="1188" y="208"/>
                </a:lnTo>
                <a:lnTo>
                  <a:pt x="1102" y="208"/>
                </a:lnTo>
                <a:lnTo>
                  <a:pt x="1102" y="144"/>
                </a:lnTo>
                <a:lnTo>
                  <a:pt x="1165" y="144"/>
                </a:lnTo>
                <a:lnTo>
                  <a:pt x="1165" y="102"/>
                </a:lnTo>
                <a:lnTo>
                  <a:pt x="1102" y="102"/>
                </a:lnTo>
                <a:lnTo>
                  <a:pt x="1102" y="45"/>
                </a:lnTo>
                <a:lnTo>
                  <a:pt x="1184" y="45"/>
                </a:lnTo>
                <a:lnTo>
                  <a:pt x="1184" y="3"/>
                </a:lnTo>
                <a:lnTo>
                  <a:pt x="1055" y="3"/>
                </a:lnTo>
                <a:lnTo>
                  <a:pt x="1055" y="250"/>
                </a:lnTo>
                <a:lnTo>
                  <a:pt x="1188" y="250"/>
                </a:lnTo>
                <a:close/>
                <a:moveTo>
                  <a:pt x="1377" y="250"/>
                </a:moveTo>
                <a:lnTo>
                  <a:pt x="1331" y="140"/>
                </a:lnTo>
                <a:cubicBezTo>
                  <a:pt x="1357" y="130"/>
                  <a:pt x="1368" y="108"/>
                  <a:pt x="1368" y="77"/>
                </a:cubicBezTo>
                <a:cubicBezTo>
                  <a:pt x="1368" y="31"/>
                  <a:pt x="1341" y="3"/>
                  <a:pt x="1284" y="3"/>
                </a:cubicBezTo>
                <a:lnTo>
                  <a:pt x="1216" y="3"/>
                </a:lnTo>
                <a:lnTo>
                  <a:pt x="1216" y="250"/>
                </a:lnTo>
                <a:lnTo>
                  <a:pt x="1263" y="250"/>
                </a:lnTo>
                <a:lnTo>
                  <a:pt x="1263" y="150"/>
                </a:lnTo>
                <a:lnTo>
                  <a:pt x="1285" y="150"/>
                </a:lnTo>
                <a:lnTo>
                  <a:pt x="1326" y="250"/>
                </a:lnTo>
                <a:lnTo>
                  <a:pt x="1377" y="250"/>
                </a:lnTo>
                <a:close/>
                <a:moveTo>
                  <a:pt x="1263" y="42"/>
                </a:moveTo>
                <a:lnTo>
                  <a:pt x="1287" y="42"/>
                </a:lnTo>
                <a:cubicBezTo>
                  <a:pt x="1308" y="42"/>
                  <a:pt x="1321" y="53"/>
                  <a:pt x="1321" y="77"/>
                </a:cubicBezTo>
                <a:cubicBezTo>
                  <a:pt x="1321" y="100"/>
                  <a:pt x="1308" y="111"/>
                  <a:pt x="1287" y="111"/>
                </a:cubicBezTo>
                <a:lnTo>
                  <a:pt x="1263" y="111"/>
                </a:lnTo>
                <a:lnTo>
                  <a:pt x="1263" y="42"/>
                </a:lnTo>
                <a:close/>
                <a:moveTo>
                  <a:pt x="1391" y="171"/>
                </a:moveTo>
                <a:cubicBezTo>
                  <a:pt x="1391" y="232"/>
                  <a:pt x="1423" y="253"/>
                  <a:pt x="1469" y="253"/>
                </a:cubicBezTo>
                <a:cubicBezTo>
                  <a:pt x="1515" y="253"/>
                  <a:pt x="1547" y="232"/>
                  <a:pt x="1547" y="171"/>
                </a:cubicBezTo>
                <a:lnTo>
                  <a:pt x="1547" y="83"/>
                </a:lnTo>
                <a:cubicBezTo>
                  <a:pt x="1547" y="22"/>
                  <a:pt x="1515" y="0"/>
                  <a:pt x="1469" y="0"/>
                </a:cubicBezTo>
                <a:cubicBezTo>
                  <a:pt x="1423" y="0"/>
                  <a:pt x="1391" y="22"/>
                  <a:pt x="1391" y="83"/>
                </a:cubicBezTo>
                <a:lnTo>
                  <a:pt x="1391" y="171"/>
                </a:lnTo>
                <a:close/>
                <a:moveTo>
                  <a:pt x="1438" y="77"/>
                </a:moveTo>
                <a:cubicBezTo>
                  <a:pt x="1438" y="49"/>
                  <a:pt x="1450" y="42"/>
                  <a:pt x="1469" y="42"/>
                </a:cubicBezTo>
                <a:cubicBezTo>
                  <a:pt x="1488" y="42"/>
                  <a:pt x="1500" y="49"/>
                  <a:pt x="1500" y="77"/>
                </a:cubicBezTo>
                <a:lnTo>
                  <a:pt x="1500" y="177"/>
                </a:lnTo>
                <a:cubicBezTo>
                  <a:pt x="1500" y="204"/>
                  <a:pt x="1488" y="212"/>
                  <a:pt x="1469" y="212"/>
                </a:cubicBezTo>
                <a:cubicBezTo>
                  <a:pt x="1450" y="212"/>
                  <a:pt x="1438" y="204"/>
                  <a:pt x="1438" y="177"/>
                </a:cubicBezTo>
                <a:lnTo>
                  <a:pt x="1438" y="77"/>
                </a:lnTo>
                <a:close/>
                <a:moveTo>
                  <a:pt x="864" y="425"/>
                </a:moveTo>
                <a:cubicBezTo>
                  <a:pt x="874" y="456"/>
                  <a:pt x="892" y="472"/>
                  <a:pt x="926" y="472"/>
                </a:cubicBezTo>
                <a:cubicBezTo>
                  <a:pt x="954" y="472"/>
                  <a:pt x="979" y="455"/>
                  <a:pt x="979" y="426"/>
                </a:cubicBezTo>
                <a:cubicBezTo>
                  <a:pt x="979" y="403"/>
                  <a:pt x="969" y="391"/>
                  <a:pt x="920" y="373"/>
                </a:cubicBezTo>
                <a:cubicBezTo>
                  <a:pt x="888" y="361"/>
                  <a:pt x="884" y="353"/>
                  <a:pt x="884" y="342"/>
                </a:cubicBezTo>
                <a:cubicBezTo>
                  <a:pt x="884" y="322"/>
                  <a:pt x="898" y="311"/>
                  <a:pt x="919" y="311"/>
                </a:cubicBezTo>
                <a:cubicBezTo>
                  <a:pt x="941" y="311"/>
                  <a:pt x="954" y="324"/>
                  <a:pt x="961" y="342"/>
                </a:cubicBezTo>
                <a:lnTo>
                  <a:pt x="974" y="339"/>
                </a:lnTo>
                <a:cubicBezTo>
                  <a:pt x="966" y="313"/>
                  <a:pt x="946" y="297"/>
                  <a:pt x="919" y="297"/>
                </a:cubicBezTo>
                <a:cubicBezTo>
                  <a:pt x="886" y="297"/>
                  <a:pt x="868" y="317"/>
                  <a:pt x="868" y="342"/>
                </a:cubicBezTo>
                <a:cubicBezTo>
                  <a:pt x="868" y="398"/>
                  <a:pt x="963" y="380"/>
                  <a:pt x="963" y="424"/>
                </a:cubicBezTo>
                <a:cubicBezTo>
                  <a:pt x="963" y="445"/>
                  <a:pt x="950" y="458"/>
                  <a:pt x="928" y="458"/>
                </a:cubicBezTo>
                <a:cubicBezTo>
                  <a:pt x="901" y="458"/>
                  <a:pt x="885" y="447"/>
                  <a:pt x="878" y="421"/>
                </a:cubicBezTo>
                <a:lnTo>
                  <a:pt x="864" y="425"/>
                </a:lnTo>
                <a:close/>
                <a:moveTo>
                  <a:pt x="1340" y="315"/>
                </a:moveTo>
                <a:lnTo>
                  <a:pt x="1340" y="468"/>
                </a:lnTo>
                <a:lnTo>
                  <a:pt x="1356" y="468"/>
                </a:lnTo>
                <a:lnTo>
                  <a:pt x="1356" y="315"/>
                </a:lnTo>
                <a:lnTo>
                  <a:pt x="1408" y="315"/>
                </a:lnTo>
                <a:lnTo>
                  <a:pt x="1408" y="300"/>
                </a:lnTo>
                <a:lnTo>
                  <a:pt x="1289" y="300"/>
                </a:lnTo>
                <a:lnTo>
                  <a:pt x="1289" y="315"/>
                </a:lnTo>
                <a:lnTo>
                  <a:pt x="1340" y="315"/>
                </a:lnTo>
                <a:close/>
                <a:moveTo>
                  <a:pt x="1480" y="315"/>
                </a:moveTo>
                <a:lnTo>
                  <a:pt x="1480" y="468"/>
                </a:lnTo>
                <a:lnTo>
                  <a:pt x="1496" y="468"/>
                </a:lnTo>
                <a:lnTo>
                  <a:pt x="1496" y="315"/>
                </a:lnTo>
                <a:lnTo>
                  <a:pt x="1548" y="315"/>
                </a:lnTo>
                <a:lnTo>
                  <a:pt x="1548" y="300"/>
                </a:lnTo>
                <a:lnTo>
                  <a:pt x="1429" y="300"/>
                </a:lnTo>
                <a:lnTo>
                  <a:pt x="1429" y="315"/>
                </a:lnTo>
                <a:lnTo>
                  <a:pt x="1480" y="315"/>
                </a:lnTo>
                <a:close/>
                <a:moveTo>
                  <a:pt x="1072" y="370"/>
                </a:moveTo>
                <a:lnTo>
                  <a:pt x="1132" y="468"/>
                </a:lnTo>
                <a:lnTo>
                  <a:pt x="1114" y="468"/>
                </a:lnTo>
                <a:lnTo>
                  <a:pt x="1062" y="381"/>
                </a:lnTo>
                <a:lnTo>
                  <a:pt x="1026" y="421"/>
                </a:lnTo>
                <a:lnTo>
                  <a:pt x="1026" y="468"/>
                </a:lnTo>
                <a:lnTo>
                  <a:pt x="1010" y="468"/>
                </a:lnTo>
                <a:lnTo>
                  <a:pt x="1010" y="300"/>
                </a:lnTo>
                <a:lnTo>
                  <a:pt x="1026" y="300"/>
                </a:lnTo>
                <a:lnTo>
                  <a:pt x="1026" y="399"/>
                </a:lnTo>
                <a:lnTo>
                  <a:pt x="1112" y="300"/>
                </a:lnTo>
                <a:lnTo>
                  <a:pt x="1132" y="300"/>
                </a:lnTo>
                <a:lnTo>
                  <a:pt x="1072" y="370"/>
                </a:lnTo>
                <a:close/>
                <a:moveTo>
                  <a:pt x="1187" y="399"/>
                </a:moveTo>
                <a:lnTo>
                  <a:pt x="1214" y="319"/>
                </a:lnTo>
                <a:lnTo>
                  <a:pt x="1219" y="319"/>
                </a:lnTo>
                <a:lnTo>
                  <a:pt x="1246" y="399"/>
                </a:lnTo>
                <a:lnTo>
                  <a:pt x="1187" y="399"/>
                </a:lnTo>
                <a:close/>
                <a:moveTo>
                  <a:pt x="1146" y="468"/>
                </a:moveTo>
                <a:lnTo>
                  <a:pt x="1163" y="468"/>
                </a:lnTo>
                <a:lnTo>
                  <a:pt x="1182" y="413"/>
                </a:lnTo>
                <a:lnTo>
                  <a:pt x="1250" y="413"/>
                </a:lnTo>
                <a:lnTo>
                  <a:pt x="1269" y="468"/>
                </a:lnTo>
                <a:lnTo>
                  <a:pt x="1286" y="468"/>
                </a:lnTo>
                <a:lnTo>
                  <a:pt x="1229" y="300"/>
                </a:lnTo>
                <a:lnTo>
                  <a:pt x="1204" y="300"/>
                </a:lnTo>
                <a:lnTo>
                  <a:pt x="1146" y="468"/>
                </a:lnTo>
                <a:close/>
                <a:moveTo>
                  <a:pt x="430" y="377"/>
                </a:moveTo>
                <a:lnTo>
                  <a:pt x="413" y="409"/>
                </a:lnTo>
                <a:lnTo>
                  <a:pt x="316" y="455"/>
                </a:lnTo>
                <a:lnTo>
                  <a:pt x="329" y="425"/>
                </a:lnTo>
                <a:lnTo>
                  <a:pt x="430" y="377"/>
                </a:lnTo>
                <a:close/>
                <a:moveTo>
                  <a:pt x="311" y="391"/>
                </a:moveTo>
                <a:lnTo>
                  <a:pt x="275" y="385"/>
                </a:lnTo>
                <a:lnTo>
                  <a:pt x="377" y="335"/>
                </a:lnTo>
                <a:lnTo>
                  <a:pt x="413" y="341"/>
                </a:lnTo>
                <a:lnTo>
                  <a:pt x="311" y="391"/>
                </a:lnTo>
                <a:close/>
                <a:moveTo>
                  <a:pt x="692" y="217"/>
                </a:moveTo>
                <a:cubicBezTo>
                  <a:pt x="683" y="209"/>
                  <a:pt x="675" y="206"/>
                  <a:pt x="664" y="203"/>
                </a:cubicBezTo>
                <a:cubicBezTo>
                  <a:pt x="700" y="190"/>
                  <a:pt x="741" y="181"/>
                  <a:pt x="780" y="186"/>
                </a:cubicBezTo>
                <a:cubicBezTo>
                  <a:pt x="759" y="222"/>
                  <a:pt x="723" y="251"/>
                  <a:pt x="689" y="273"/>
                </a:cubicBezTo>
                <a:cubicBezTo>
                  <a:pt x="692" y="262"/>
                  <a:pt x="694" y="252"/>
                  <a:pt x="696" y="242"/>
                </a:cubicBezTo>
                <a:cubicBezTo>
                  <a:pt x="707" y="236"/>
                  <a:pt x="719" y="230"/>
                  <a:pt x="730" y="223"/>
                </a:cubicBezTo>
                <a:cubicBezTo>
                  <a:pt x="727" y="221"/>
                  <a:pt x="724" y="219"/>
                  <a:pt x="721" y="217"/>
                </a:cubicBezTo>
                <a:cubicBezTo>
                  <a:pt x="697" y="230"/>
                  <a:pt x="674" y="242"/>
                  <a:pt x="651" y="255"/>
                </a:cubicBezTo>
                <a:lnTo>
                  <a:pt x="644" y="240"/>
                </a:lnTo>
                <a:lnTo>
                  <a:pt x="681" y="222"/>
                </a:lnTo>
                <a:lnTo>
                  <a:pt x="692" y="217"/>
                </a:lnTo>
                <a:close/>
                <a:moveTo>
                  <a:pt x="523" y="299"/>
                </a:moveTo>
                <a:lnTo>
                  <a:pt x="634" y="245"/>
                </a:lnTo>
                <a:lnTo>
                  <a:pt x="641" y="259"/>
                </a:lnTo>
                <a:cubicBezTo>
                  <a:pt x="605" y="278"/>
                  <a:pt x="569" y="297"/>
                  <a:pt x="532" y="315"/>
                </a:cubicBezTo>
                <a:lnTo>
                  <a:pt x="523" y="299"/>
                </a:lnTo>
                <a:close/>
                <a:moveTo>
                  <a:pt x="278" y="439"/>
                </a:moveTo>
                <a:lnTo>
                  <a:pt x="270" y="422"/>
                </a:lnTo>
                <a:lnTo>
                  <a:pt x="487" y="316"/>
                </a:lnTo>
                <a:cubicBezTo>
                  <a:pt x="491" y="322"/>
                  <a:pt x="494" y="327"/>
                  <a:pt x="497" y="332"/>
                </a:cubicBezTo>
                <a:cubicBezTo>
                  <a:pt x="497" y="333"/>
                  <a:pt x="496" y="333"/>
                  <a:pt x="495" y="334"/>
                </a:cubicBezTo>
                <a:lnTo>
                  <a:pt x="278" y="439"/>
                </a:lnTo>
                <a:close/>
                <a:moveTo>
                  <a:pt x="470" y="3"/>
                </a:moveTo>
                <a:cubicBezTo>
                  <a:pt x="473" y="49"/>
                  <a:pt x="472" y="85"/>
                  <a:pt x="463" y="131"/>
                </a:cubicBezTo>
                <a:lnTo>
                  <a:pt x="555" y="157"/>
                </a:lnTo>
                <a:lnTo>
                  <a:pt x="648" y="184"/>
                </a:lnTo>
                <a:cubicBezTo>
                  <a:pt x="665" y="139"/>
                  <a:pt x="683" y="107"/>
                  <a:pt x="711" y="69"/>
                </a:cubicBezTo>
                <a:cubicBezTo>
                  <a:pt x="708" y="66"/>
                  <a:pt x="704" y="63"/>
                  <a:pt x="699" y="62"/>
                </a:cubicBezTo>
                <a:cubicBezTo>
                  <a:pt x="686" y="58"/>
                  <a:pt x="672" y="66"/>
                  <a:pt x="668" y="79"/>
                </a:cubicBezTo>
                <a:cubicBezTo>
                  <a:pt x="668" y="81"/>
                  <a:pt x="668" y="82"/>
                  <a:pt x="668" y="83"/>
                </a:cubicBezTo>
                <a:cubicBezTo>
                  <a:pt x="653" y="85"/>
                  <a:pt x="640" y="93"/>
                  <a:pt x="636" y="107"/>
                </a:cubicBezTo>
                <a:cubicBezTo>
                  <a:pt x="633" y="116"/>
                  <a:pt x="635" y="125"/>
                  <a:pt x="639" y="133"/>
                </a:cubicBezTo>
                <a:cubicBezTo>
                  <a:pt x="632" y="137"/>
                  <a:pt x="622" y="139"/>
                  <a:pt x="612" y="136"/>
                </a:cubicBezTo>
                <a:cubicBezTo>
                  <a:pt x="603" y="134"/>
                  <a:pt x="596" y="127"/>
                  <a:pt x="592" y="120"/>
                </a:cubicBezTo>
                <a:cubicBezTo>
                  <a:pt x="604" y="117"/>
                  <a:pt x="615" y="110"/>
                  <a:pt x="618" y="99"/>
                </a:cubicBezTo>
                <a:cubicBezTo>
                  <a:pt x="621" y="87"/>
                  <a:pt x="615" y="75"/>
                  <a:pt x="605" y="66"/>
                </a:cubicBezTo>
                <a:cubicBezTo>
                  <a:pt x="608" y="63"/>
                  <a:pt x="611" y="59"/>
                  <a:pt x="612" y="55"/>
                </a:cubicBezTo>
                <a:cubicBezTo>
                  <a:pt x="616" y="41"/>
                  <a:pt x="608" y="26"/>
                  <a:pt x="594" y="23"/>
                </a:cubicBezTo>
                <a:cubicBezTo>
                  <a:pt x="580" y="19"/>
                  <a:pt x="566" y="27"/>
                  <a:pt x="562" y="40"/>
                </a:cubicBezTo>
                <a:cubicBezTo>
                  <a:pt x="561" y="45"/>
                  <a:pt x="561" y="49"/>
                  <a:pt x="561" y="53"/>
                </a:cubicBezTo>
                <a:cubicBezTo>
                  <a:pt x="548" y="55"/>
                  <a:pt x="537" y="62"/>
                  <a:pt x="534" y="74"/>
                </a:cubicBezTo>
                <a:cubicBezTo>
                  <a:pt x="530" y="86"/>
                  <a:pt x="536" y="98"/>
                  <a:pt x="545" y="106"/>
                </a:cubicBezTo>
                <a:cubicBezTo>
                  <a:pt x="537" y="111"/>
                  <a:pt x="528" y="112"/>
                  <a:pt x="518" y="109"/>
                </a:cubicBezTo>
                <a:cubicBezTo>
                  <a:pt x="509" y="107"/>
                  <a:pt x="501" y="100"/>
                  <a:pt x="497" y="92"/>
                </a:cubicBezTo>
                <a:cubicBezTo>
                  <a:pt x="505" y="88"/>
                  <a:pt x="511" y="81"/>
                  <a:pt x="514" y="72"/>
                </a:cubicBezTo>
                <a:cubicBezTo>
                  <a:pt x="518" y="58"/>
                  <a:pt x="511" y="44"/>
                  <a:pt x="500" y="35"/>
                </a:cubicBezTo>
                <a:cubicBezTo>
                  <a:pt x="500" y="34"/>
                  <a:pt x="501" y="33"/>
                  <a:pt x="501" y="31"/>
                </a:cubicBezTo>
                <a:cubicBezTo>
                  <a:pt x="504" y="20"/>
                  <a:pt x="500" y="9"/>
                  <a:pt x="491" y="3"/>
                </a:cubicBezTo>
                <a:lnTo>
                  <a:pt x="657" y="3"/>
                </a:lnTo>
                <a:cubicBezTo>
                  <a:pt x="725" y="37"/>
                  <a:pt x="778" y="92"/>
                  <a:pt x="808" y="158"/>
                </a:cubicBezTo>
                <a:lnTo>
                  <a:pt x="808" y="409"/>
                </a:lnTo>
                <a:lnTo>
                  <a:pt x="808" y="423"/>
                </a:lnTo>
                <a:lnTo>
                  <a:pt x="808" y="468"/>
                </a:lnTo>
                <a:lnTo>
                  <a:pt x="783" y="468"/>
                </a:lnTo>
                <a:lnTo>
                  <a:pt x="775" y="468"/>
                </a:lnTo>
                <a:lnTo>
                  <a:pt x="666" y="468"/>
                </a:lnTo>
                <a:lnTo>
                  <a:pt x="620" y="394"/>
                </a:lnTo>
                <a:lnTo>
                  <a:pt x="569" y="374"/>
                </a:lnTo>
                <a:lnTo>
                  <a:pt x="538" y="324"/>
                </a:lnTo>
                <a:cubicBezTo>
                  <a:pt x="587" y="299"/>
                  <a:pt x="636" y="274"/>
                  <a:pt x="684" y="248"/>
                </a:cubicBezTo>
                <a:cubicBezTo>
                  <a:pt x="681" y="265"/>
                  <a:pt x="675" y="280"/>
                  <a:pt x="669" y="297"/>
                </a:cubicBezTo>
                <a:cubicBezTo>
                  <a:pt x="717" y="268"/>
                  <a:pt x="770" y="233"/>
                  <a:pt x="796" y="178"/>
                </a:cubicBezTo>
                <a:cubicBezTo>
                  <a:pt x="735" y="165"/>
                  <a:pt x="677" y="187"/>
                  <a:pt x="627" y="207"/>
                </a:cubicBezTo>
                <a:cubicBezTo>
                  <a:pt x="645" y="210"/>
                  <a:pt x="658" y="211"/>
                  <a:pt x="670" y="216"/>
                </a:cubicBezTo>
                <a:lnTo>
                  <a:pt x="517" y="291"/>
                </a:lnTo>
                <a:lnTo>
                  <a:pt x="427" y="146"/>
                </a:lnTo>
                <a:cubicBezTo>
                  <a:pt x="440" y="148"/>
                  <a:pt x="452" y="155"/>
                  <a:pt x="468" y="162"/>
                </a:cubicBezTo>
                <a:cubicBezTo>
                  <a:pt x="437" y="118"/>
                  <a:pt x="399" y="69"/>
                  <a:pt x="341" y="48"/>
                </a:cubicBezTo>
                <a:cubicBezTo>
                  <a:pt x="334" y="108"/>
                  <a:pt x="359" y="165"/>
                  <a:pt x="385" y="215"/>
                </a:cubicBezTo>
                <a:cubicBezTo>
                  <a:pt x="389" y="198"/>
                  <a:pt x="392" y="182"/>
                  <a:pt x="398" y="166"/>
                </a:cubicBezTo>
                <a:cubicBezTo>
                  <a:pt x="425" y="214"/>
                  <a:pt x="453" y="261"/>
                  <a:pt x="482" y="308"/>
                </a:cubicBezTo>
                <a:lnTo>
                  <a:pt x="429" y="334"/>
                </a:lnTo>
                <a:lnTo>
                  <a:pt x="376" y="324"/>
                </a:lnTo>
                <a:lnTo>
                  <a:pt x="243" y="389"/>
                </a:lnTo>
                <a:cubicBezTo>
                  <a:pt x="308" y="401"/>
                  <a:pt x="258" y="392"/>
                  <a:pt x="296" y="399"/>
                </a:cubicBezTo>
                <a:lnTo>
                  <a:pt x="256" y="417"/>
                </a:lnTo>
                <a:lnTo>
                  <a:pt x="273" y="452"/>
                </a:lnTo>
                <a:lnTo>
                  <a:pt x="315" y="432"/>
                </a:lnTo>
                <a:lnTo>
                  <a:pt x="300" y="468"/>
                </a:lnTo>
                <a:lnTo>
                  <a:pt x="251" y="468"/>
                </a:lnTo>
                <a:cubicBezTo>
                  <a:pt x="201" y="394"/>
                  <a:pt x="183" y="297"/>
                  <a:pt x="210" y="203"/>
                </a:cubicBezTo>
                <a:cubicBezTo>
                  <a:pt x="236" y="112"/>
                  <a:pt x="298" y="42"/>
                  <a:pt x="377" y="3"/>
                </a:cubicBezTo>
                <a:lnTo>
                  <a:pt x="470" y="3"/>
                </a:lnTo>
                <a:close/>
                <a:moveTo>
                  <a:pt x="678" y="93"/>
                </a:moveTo>
                <a:cubicBezTo>
                  <a:pt x="678" y="89"/>
                  <a:pt x="677" y="86"/>
                  <a:pt x="678" y="82"/>
                </a:cubicBezTo>
                <a:cubicBezTo>
                  <a:pt x="681" y="74"/>
                  <a:pt x="689" y="70"/>
                  <a:pt x="697" y="72"/>
                </a:cubicBezTo>
                <a:cubicBezTo>
                  <a:pt x="674" y="103"/>
                  <a:pt x="656" y="135"/>
                  <a:pt x="642" y="172"/>
                </a:cubicBezTo>
                <a:lnTo>
                  <a:pt x="558" y="148"/>
                </a:lnTo>
                <a:lnTo>
                  <a:pt x="475" y="124"/>
                </a:lnTo>
                <a:cubicBezTo>
                  <a:pt x="482" y="85"/>
                  <a:pt x="484" y="48"/>
                  <a:pt x="481" y="10"/>
                </a:cubicBezTo>
                <a:cubicBezTo>
                  <a:pt x="489" y="12"/>
                  <a:pt x="493" y="21"/>
                  <a:pt x="491" y="28"/>
                </a:cubicBezTo>
                <a:cubicBezTo>
                  <a:pt x="490" y="32"/>
                  <a:pt x="488" y="35"/>
                  <a:pt x="485" y="38"/>
                </a:cubicBezTo>
                <a:cubicBezTo>
                  <a:pt x="496" y="44"/>
                  <a:pt x="508" y="55"/>
                  <a:pt x="504" y="69"/>
                </a:cubicBezTo>
                <a:cubicBezTo>
                  <a:pt x="501" y="79"/>
                  <a:pt x="493" y="83"/>
                  <a:pt x="484" y="86"/>
                </a:cubicBezTo>
                <a:cubicBezTo>
                  <a:pt x="490" y="102"/>
                  <a:pt x="498" y="114"/>
                  <a:pt x="515" y="119"/>
                </a:cubicBezTo>
                <a:cubicBezTo>
                  <a:pt x="534" y="125"/>
                  <a:pt x="548" y="118"/>
                  <a:pt x="561" y="106"/>
                </a:cubicBezTo>
                <a:cubicBezTo>
                  <a:pt x="553" y="100"/>
                  <a:pt x="540" y="90"/>
                  <a:pt x="543" y="77"/>
                </a:cubicBezTo>
                <a:cubicBezTo>
                  <a:pt x="547" y="63"/>
                  <a:pt x="566" y="63"/>
                  <a:pt x="577" y="63"/>
                </a:cubicBezTo>
                <a:cubicBezTo>
                  <a:pt x="574" y="56"/>
                  <a:pt x="569" y="51"/>
                  <a:pt x="572" y="43"/>
                </a:cubicBezTo>
                <a:cubicBezTo>
                  <a:pt x="574" y="35"/>
                  <a:pt x="583" y="30"/>
                  <a:pt x="591" y="32"/>
                </a:cubicBezTo>
                <a:cubicBezTo>
                  <a:pt x="600" y="35"/>
                  <a:pt x="604" y="44"/>
                  <a:pt x="602" y="52"/>
                </a:cubicBezTo>
                <a:cubicBezTo>
                  <a:pt x="600" y="60"/>
                  <a:pt x="593" y="62"/>
                  <a:pt x="587" y="66"/>
                </a:cubicBezTo>
                <a:cubicBezTo>
                  <a:pt x="597" y="72"/>
                  <a:pt x="612" y="82"/>
                  <a:pt x="608" y="96"/>
                </a:cubicBezTo>
                <a:cubicBezTo>
                  <a:pt x="604" y="109"/>
                  <a:pt x="588" y="110"/>
                  <a:pt x="578" y="110"/>
                </a:cubicBezTo>
                <a:cubicBezTo>
                  <a:pt x="583" y="128"/>
                  <a:pt x="591" y="141"/>
                  <a:pt x="609" y="146"/>
                </a:cubicBezTo>
                <a:cubicBezTo>
                  <a:pt x="627" y="151"/>
                  <a:pt x="640" y="146"/>
                  <a:pt x="653" y="135"/>
                </a:cubicBezTo>
                <a:cubicBezTo>
                  <a:pt x="648" y="127"/>
                  <a:pt x="643" y="120"/>
                  <a:pt x="646" y="110"/>
                </a:cubicBezTo>
                <a:cubicBezTo>
                  <a:pt x="650" y="95"/>
                  <a:pt x="666" y="93"/>
                  <a:pt x="678" y="93"/>
                </a:cubicBezTo>
                <a:close/>
                <a:moveTo>
                  <a:pt x="417" y="468"/>
                </a:moveTo>
                <a:cubicBezTo>
                  <a:pt x="429" y="451"/>
                  <a:pt x="451" y="441"/>
                  <a:pt x="472" y="448"/>
                </a:cubicBezTo>
                <a:cubicBezTo>
                  <a:pt x="484" y="451"/>
                  <a:pt x="493" y="459"/>
                  <a:pt x="500" y="468"/>
                </a:cubicBezTo>
                <a:lnTo>
                  <a:pt x="417" y="468"/>
                </a:lnTo>
                <a:close/>
                <a:moveTo>
                  <a:pt x="545" y="468"/>
                </a:moveTo>
                <a:lnTo>
                  <a:pt x="511" y="468"/>
                </a:lnTo>
                <a:cubicBezTo>
                  <a:pt x="504" y="454"/>
                  <a:pt x="491" y="443"/>
                  <a:pt x="475" y="438"/>
                </a:cubicBezTo>
                <a:cubicBezTo>
                  <a:pt x="447" y="430"/>
                  <a:pt x="418" y="443"/>
                  <a:pt x="406" y="468"/>
                </a:cubicBezTo>
                <a:lnTo>
                  <a:pt x="313" y="468"/>
                </a:lnTo>
                <a:lnTo>
                  <a:pt x="421" y="416"/>
                </a:lnTo>
                <a:lnTo>
                  <a:pt x="446" y="369"/>
                </a:lnTo>
                <a:lnTo>
                  <a:pt x="499" y="343"/>
                </a:lnTo>
                <a:cubicBezTo>
                  <a:pt x="501" y="342"/>
                  <a:pt x="502" y="342"/>
                  <a:pt x="503" y="341"/>
                </a:cubicBezTo>
                <a:cubicBezTo>
                  <a:pt x="503" y="342"/>
                  <a:pt x="504" y="343"/>
                  <a:pt x="505" y="344"/>
                </a:cubicBezTo>
                <a:lnTo>
                  <a:pt x="536" y="395"/>
                </a:lnTo>
                <a:lnTo>
                  <a:pt x="532" y="448"/>
                </a:lnTo>
                <a:lnTo>
                  <a:pt x="545" y="468"/>
                </a:lnTo>
                <a:close/>
                <a:moveTo>
                  <a:pt x="583" y="468"/>
                </a:moveTo>
                <a:lnTo>
                  <a:pt x="557" y="468"/>
                </a:lnTo>
                <a:lnTo>
                  <a:pt x="543" y="445"/>
                </a:lnTo>
                <a:lnTo>
                  <a:pt x="545" y="410"/>
                </a:lnTo>
                <a:lnTo>
                  <a:pt x="583" y="468"/>
                </a:lnTo>
                <a:close/>
                <a:moveTo>
                  <a:pt x="617" y="468"/>
                </a:moveTo>
                <a:lnTo>
                  <a:pt x="595" y="468"/>
                </a:lnTo>
                <a:lnTo>
                  <a:pt x="513" y="339"/>
                </a:lnTo>
                <a:cubicBezTo>
                  <a:pt x="484" y="292"/>
                  <a:pt x="456" y="246"/>
                  <a:pt x="428" y="198"/>
                </a:cubicBezTo>
                <a:lnTo>
                  <a:pt x="442" y="190"/>
                </a:lnTo>
                <a:lnTo>
                  <a:pt x="617" y="468"/>
                </a:lnTo>
                <a:close/>
                <a:moveTo>
                  <a:pt x="808" y="3"/>
                </a:moveTo>
                <a:lnTo>
                  <a:pt x="808" y="111"/>
                </a:lnTo>
                <a:cubicBezTo>
                  <a:pt x="782" y="68"/>
                  <a:pt x="746" y="31"/>
                  <a:pt x="702" y="3"/>
                </a:cubicBezTo>
                <a:lnTo>
                  <a:pt x="808" y="3"/>
                </a:lnTo>
                <a:close/>
                <a:moveTo>
                  <a:pt x="0" y="3"/>
                </a:moveTo>
                <a:lnTo>
                  <a:pt x="332" y="3"/>
                </a:lnTo>
                <a:cubicBezTo>
                  <a:pt x="264" y="47"/>
                  <a:pt x="212" y="114"/>
                  <a:pt x="188" y="197"/>
                </a:cubicBezTo>
                <a:cubicBezTo>
                  <a:pt x="161" y="293"/>
                  <a:pt x="177" y="390"/>
                  <a:pt x="225" y="468"/>
                </a:cubicBezTo>
                <a:lnTo>
                  <a:pt x="0" y="468"/>
                </a:lnTo>
                <a:lnTo>
                  <a:pt x="0" y="3"/>
                </a:lnTo>
                <a:close/>
                <a:moveTo>
                  <a:pt x="730" y="310"/>
                </a:moveTo>
                <a:cubicBezTo>
                  <a:pt x="699" y="301"/>
                  <a:pt x="666" y="320"/>
                  <a:pt x="657" y="351"/>
                </a:cubicBezTo>
                <a:cubicBezTo>
                  <a:pt x="649" y="382"/>
                  <a:pt x="667" y="414"/>
                  <a:pt x="698" y="423"/>
                </a:cubicBezTo>
                <a:cubicBezTo>
                  <a:pt x="729" y="432"/>
                  <a:pt x="762" y="413"/>
                  <a:pt x="771" y="383"/>
                </a:cubicBezTo>
                <a:cubicBezTo>
                  <a:pt x="780" y="352"/>
                  <a:pt x="762" y="319"/>
                  <a:pt x="730" y="310"/>
                </a:cubicBezTo>
                <a:close/>
                <a:moveTo>
                  <a:pt x="701" y="413"/>
                </a:moveTo>
                <a:cubicBezTo>
                  <a:pt x="675" y="406"/>
                  <a:pt x="660" y="379"/>
                  <a:pt x="667" y="353"/>
                </a:cubicBezTo>
                <a:cubicBezTo>
                  <a:pt x="675" y="328"/>
                  <a:pt x="702" y="313"/>
                  <a:pt x="728" y="320"/>
                </a:cubicBezTo>
                <a:cubicBezTo>
                  <a:pt x="753" y="328"/>
                  <a:pt x="768" y="355"/>
                  <a:pt x="761" y="380"/>
                </a:cubicBezTo>
                <a:cubicBezTo>
                  <a:pt x="754" y="406"/>
                  <a:pt x="727" y="420"/>
                  <a:pt x="701" y="413"/>
                </a:cubicBezTo>
                <a:close/>
                <a:moveTo>
                  <a:pt x="654" y="468"/>
                </a:moveTo>
                <a:lnTo>
                  <a:pt x="629" y="468"/>
                </a:lnTo>
                <a:lnTo>
                  <a:pt x="579" y="389"/>
                </a:lnTo>
                <a:lnTo>
                  <a:pt x="613" y="403"/>
                </a:lnTo>
                <a:lnTo>
                  <a:pt x="654" y="468"/>
                </a:lnTo>
                <a:close/>
                <a:moveTo>
                  <a:pt x="414" y="145"/>
                </a:moveTo>
                <a:lnTo>
                  <a:pt x="437" y="181"/>
                </a:lnTo>
                <a:lnTo>
                  <a:pt x="423" y="189"/>
                </a:lnTo>
                <a:cubicBezTo>
                  <a:pt x="410" y="166"/>
                  <a:pt x="397" y="143"/>
                  <a:pt x="383" y="120"/>
                </a:cubicBezTo>
                <a:cubicBezTo>
                  <a:pt x="380" y="120"/>
                  <a:pt x="376" y="120"/>
                  <a:pt x="372" y="121"/>
                </a:cubicBezTo>
                <a:cubicBezTo>
                  <a:pt x="379" y="132"/>
                  <a:pt x="385" y="143"/>
                  <a:pt x="391" y="155"/>
                </a:cubicBezTo>
                <a:cubicBezTo>
                  <a:pt x="387" y="164"/>
                  <a:pt x="384" y="174"/>
                  <a:pt x="381" y="185"/>
                </a:cubicBezTo>
                <a:cubicBezTo>
                  <a:pt x="364" y="148"/>
                  <a:pt x="349" y="105"/>
                  <a:pt x="350" y="63"/>
                </a:cubicBezTo>
                <a:cubicBezTo>
                  <a:pt x="385" y="79"/>
                  <a:pt x="415" y="108"/>
                  <a:pt x="439" y="139"/>
                </a:cubicBezTo>
                <a:cubicBezTo>
                  <a:pt x="429" y="135"/>
                  <a:pt x="419" y="134"/>
                  <a:pt x="408" y="135"/>
                </a:cubicBezTo>
                <a:lnTo>
                  <a:pt x="414" y="145"/>
                </a:lnTo>
                <a:close/>
                <a:moveTo>
                  <a:pt x="326" y="194"/>
                </a:moveTo>
                <a:cubicBezTo>
                  <a:pt x="295" y="185"/>
                  <a:pt x="262" y="203"/>
                  <a:pt x="253" y="235"/>
                </a:cubicBezTo>
                <a:cubicBezTo>
                  <a:pt x="244" y="266"/>
                  <a:pt x="262" y="299"/>
                  <a:pt x="293" y="308"/>
                </a:cubicBezTo>
                <a:cubicBezTo>
                  <a:pt x="325" y="317"/>
                  <a:pt x="357" y="298"/>
                  <a:pt x="366" y="267"/>
                </a:cubicBezTo>
                <a:cubicBezTo>
                  <a:pt x="375" y="236"/>
                  <a:pt x="357" y="203"/>
                  <a:pt x="326" y="194"/>
                </a:cubicBezTo>
                <a:close/>
                <a:moveTo>
                  <a:pt x="296" y="298"/>
                </a:moveTo>
                <a:cubicBezTo>
                  <a:pt x="270" y="290"/>
                  <a:pt x="255" y="263"/>
                  <a:pt x="263" y="237"/>
                </a:cubicBezTo>
                <a:cubicBezTo>
                  <a:pt x="270" y="212"/>
                  <a:pt x="297" y="197"/>
                  <a:pt x="323" y="204"/>
                </a:cubicBezTo>
                <a:cubicBezTo>
                  <a:pt x="349" y="211"/>
                  <a:pt x="364" y="239"/>
                  <a:pt x="357" y="264"/>
                </a:cubicBezTo>
                <a:cubicBezTo>
                  <a:pt x="349" y="290"/>
                  <a:pt x="322" y="305"/>
                  <a:pt x="296" y="29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8" name="Freeform 11"/>
          <p:cNvSpPr>
            <a:spLocks noChangeArrowheads="1"/>
          </p:cNvSpPr>
          <p:nvPr/>
        </p:nvSpPr>
        <p:spPr bwMode="auto">
          <a:xfrm>
            <a:off x="4974783" y="696690"/>
            <a:ext cx="726766" cy="390830"/>
          </a:xfrm>
          <a:custGeom>
            <a:avLst/>
            <a:gdLst>
              <a:gd name="T0" fmla="*/ 1347 w 1458"/>
              <a:gd name="T1" fmla="*/ 614 h 783"/>
              <a:gd name="T2" fmla="*/ 1350 w 1458"/>
              <a:gd name="T3" fmla="*/ 556 h 783"/>
              <a:gd name="T4" fmla="*/ 1308 w 1458"/>
              <a:gd name="T5" fmla="*/ 541 h 783"/>
              <a:gd name="T6" fmla="*/ 1186 w 1458"/>
              <a:gd name="T7" fmla="*/ 756 h 783"/>
              <a:gd name="T8" fmla="*/ 1207 w 1458"/>
              <a:gd name="T9" fmla="*/ 686 h 783"/>
              <a:gd name="T10" fmla="*/ 1212 w 1458"/>
              <a:gd name="T11" fmla="*/ 724 h 783"/>
              <a:gd name="T12" fmla="*/ 1168 w 1458"/>
              <a:gd name="T13" fmla="*/ 432 h 783"/>
              <a:gd name="T14" fmla="*/ 1120 w 1458"/>
              <a:gd name="T15" fmla="*/ 403 h 783"/>
              <a:gd name="T16" fmla="*/ 1132 w 1458"/>
              <a:gd name="T17" fmla="*/ 528 h 783"/>
              <a:gd name="T18" fmla="*/ 1078 w 1458"/>
              <a:gd name="T19" fmla="*/ 633 h 783"/>
              <a:gd name="T20" fmla="*/ 1151 w 1458"/>
              <a:gd name="T21" fmla="*/ 504 h 783"/>
              <a:gd name="T22" fmla="*/ 1115 w 1458"/>
              <a:gd name="T23" fmla="*/ 670 h 783"/>
              <a:gd name="T24" fmla="*/ 1057 w 1458"/>
              <a:gd name="T25" fmla="*/ 633 h 783"/>
              <a:gd name="T26" fmla="*/ 1033 w 1458"/>
              <a:gd name="T27" fmla="*/ 526 h 783"/>
              <a:gd name="T28" fmla="*/ 1025 w 1458"/>
              <a:gd name="T29" fmla="*/ 373 h 783"/>
              <a:gd name="T30" fmla="*/ 1043 w 1458"/>
              <a:gd name="T31" fmla="*/ 356 h 783"/>
              <a:gd name="T32" fmla="*/ 1053 w 1458"/>
              <a:gd name="T33" fmla="*/ 652 h 783"/>
              <a:gd name="T34" fmla="*/ 1017 w 1458"/>
              <a:gd name="T35" fmla="*/ 674 h 783"/>
              <a:gd name="T36" fmla="*/ 987 w 1458"/>
              <a:gd name="T37" fmla="*/ 504 h 783"/>
              <a:gd name="T38" fmla="*/ 891 w 1458"/>
              <a:gd name="T39" fmla="*/ 431 h 783"/>
              <a:gd name="T40" fmla="*/ 851 w 1458"/>
              <a:gd name="T41" fmla="*/ 485 h 783"/>
              <a:gd name="T42" fmla="*/ 924 w 1458"/>
              <a:gd name="T43" fmla="*/ 356 h 783"/>
              <a:gd name="T44" fmla="*/ 879 w 1458"/>
              <a:gd name="T45" fmla="*/ 633 h 783"/>
              <a:gd name="T46" fmla="*/ 945 w 1458"/>
              <a:gd name="T47" fmla="*/ 652 h 783"/>
              <a:gd name="T48" fmla="*/ 836 w 1458"/>
              <a:gd name="T49" fmla="*/ 727 h 783"/>
              <a:gd name="T50" fmla="*/ 880 w 1458"/>
              <a:gd name="T51" fmla="*/ 781 h 783"/>
              <a:gd name="T52" fmla="*/ 713 w 1458"/>
              <a:gd name="T53" fmla="*/ 781 h 783"/>
              <a:gd name="T54" fmla="*/ 711 w 1458"/>
              <a:gd name="T55" fmla="*/ 633 h 783"/>
              <a:gd name="T56" fmla="*/ 811 w 1458"/>
              <a:gd name="T57" fmla="*/ 551 h 783"/>
              <a:gd name="T58" fmla="*/ 777 w 1458"/>
              <a:gd name="T59" fmla="*/ 577 h 783"/>
              <a:gd name="T60" fmla="*/ 711 w 1458"/>
              <a:gd name="T61" fmla="*/ 485 h 783"/>
              <a:gd name="T62" fmla="*/ 811 w 1458"/>
              <a:gd name="T63" fmla="*/ 403 h 783"/>
              <a:gd name="T64" fmla="*/ 777 w 1458"/>
              <a:gd name="T65" fmla="*/ 429 h 783"/>
              <a:gd name="T66" fmla="*/ 518 w 1458"/>
              <a:gd name="T67" fmla="*/ 482 h 783"/>
              <a:gd name="T68" fmla="*/ 601 w 1458"/>
              <a:gd name="T69" fmla="*/ 429 h 783"/>
              <a:gd name="T70" fmla="*/ 199 w 1458"/>
              <a:gd name="T71" fmla="*/ 179 h 783"/>
              <a:gd name="T72" fmla="*/ 520 w 1458"/>
              <a:gd name="T73" fmla="*/ 230 h 783"/>
              <a:gd name="T74" fmla="*/ 345 w 1458"/>
              <a:gd name="T75" fmla="*/ 301 h 783"/>
              <a:gd name="T76" fmla="*/ 490 w 1458"/>
              <a:gd name="T77" fmla="*/ 211 h 783"/>
              <a:gd name="T78" fmla="*/ 488 w 1458"/>
              <a:gd name="T79" fmla="*/ 171 h 783"/>
              <a:gd name="T80" fmla="*/ 153 w 1458"/>
              <a:gd name="T81" fmla="*/ 196 h 783"/>
              <a:gd name="T82" fmla="*/ 404 w 1458"/>
              <a:gd name="T83" fmla="*/ 558 h 783"/>
              <a:gd name="T84" fmla="*/ 200 w 1458"/>
              <a:gd name="T85" fmla="*/ 509 h 783"/>
              <a:gd name="T86" fmla="*/ 343 w 1458"/>
              <a:gd name="T87" fmla="*/ 650 h 783"/>
              <a:gd name="T88" fmla="*/ 967 w 1458"/>
              <a:gd name="T89" fmla="*/ 81 h 783"/>
              <a:gd name="T90" fmla="*/ 722 w 1458"/>
              <a:gd name="T91" fmla="*/ 81 h 783"/>
              <a:gd name="T92" fmla="*/ 867 w 1458"/>
              <a:gd name="T93" fmla="*/ 299 h 783"/>
              <a:gd name="T94" fmla="*/ 1258 w 1458"/>
              <a:gd name="T95" fmla="*/ 81 h 783"/>
              <a:gd name="T96" fmla="*/ 1013 w 1458"/>
              <a:gd name="T97" fmla="*/ 81 h 783"/>
              <a:gd name="T98" fmla="*/ 1158 w 1458"/>
              <a:gd name="T99" fmla="*/ 299 h 783"/>
              <a:gd name="T100" fmla="*/ 1212 w 1458"/>
              <a:gd name="T101" fmla="*/ 441 h 783"/>
              <a:gd name="T102" fmla="*/ 1245 w 1458"/>
              <a:gd name="T103" fmla="*/ 614 h 783"/>
              <a:gd name="T104" fmla="*/ 1293 w 1458"/>
              <a:gd name="T105" fmla="*/ 579 h 783"/>
              <a:gd name="T106" fmla="*/ 1297 w 1458"/>
              <a:gd name="T107" fmla="*/ 81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783">
                <a:moveTo>
                  <a:pt x="1450" y="569"/>
                </a:moveTo>
                <a:lnTo>
                  <a:pt x="1405" y="569"/>
                </a:lnTo>
                <a:lnTo>
                  <a:pt x="1405" y="589"/>
                </a:lnTo>
                <a:lnTo>
                  <a:pt x="1450" y="589"/>
                </a:lnTo>
                <a:lnTo>
                  <a:pt x="1450" y="569"/>
                </a:lnTo>
                <a:close/>
                <a:moveTo>
                  <a:pt x="1347" y="614"/>
                </a:moveTo>
                <a:cubicBezTo>
                  <a:pt x="1334" y="614"/>
                  <a:pt x="1311" y="608"/>
                  <a:pt x="1311" y="608"/>
                </a:cubicBezTo>
                <a:lnTo>
                  <a:pt x="1308" y="629"/>
                </a:lnTo>
                <a:cubicBezTo>
                  <a:pt x="1308" y="629"/>
                  <a:pt x="1331" y="634"/>
                  <a:pt x="1352" y="634"/>
                </a:cubicBezTo>
                <a:cubicBezTo>
                  <a:pt x="1378" y="634"/>
                  <a:pt x="1391" y="620"/>
                  <a:pt x="1391" y="596"/>
                </a:cubicBezTo>
                <a:cubicBezTo>
                  <a:pt x="1391" y="574"/>
                  <a:pt x="1383" y="564"/>
                  <a:pt x="1367" y="560"/>
                </a:cubicBezTo>
                <a:lnTo>
                  <a:pt x="1350" y="556"/>
                </a:lnTo>
                <a:cubicBezTo>
                  <a:pt x="1338" y="553"/>
                  <a:pt x="1332" y="547"/>
                  <a:pt x="1332" y="539"/>
                </a:cubicBezTo>
                <a:cubicBezTo>
                  <a:pt x="1332" y="530"/>
                  <a:pt x="1337" y="523"/>
                  <a:pt x="1349" y="523"/>
                </a:cubicBezTo>
                <a:cubicBezTo>
                  <a:pt x="1361" y="523"/>
                  <a:pt x="1383" y="527"/>
                  <a:pt x="1383" y="527"/>
                </a:cubicBezTo>
                <a:lnTo>
                  <a:pt x="1386" y="507"/>
                </a:lnTo>
                <a:cubicBezTo>
                  <a:pt x="1386" y="507"/>
                  <a:pt x="1368" y="502"/>
                  <a:pt x="1348" y="502"/>
                </a:cubicBezTo>
                <a:cubicBezTo>
                  <a:pt x="1324" y="502"/>
                  <a:pt x="1308" y="515"/>
                  <a:pt x="1308" y="541"/>
                </a:cubicBezTo>
                <a:cubicBezTo>
                  <a:pt x="1308" y="564"/>
                  <a:pt x="1318" y="572"/>
                  <a:pt x="1336" y="576"/>
                </a:cubicBezTo>
                <a:lnTo>
                  <a:pt x="1353" y="580"/>
                </a:lnTo>
                <a:cubicBezTo>
                  <a:pt x="1365" y="583"/>
                  <a:pt x="1368" y="589"/>
                  <a:pt x="1368" y="598"/>
                </a:cubicBezTo>
                <a:cubicBezTo>
                  <a:pt x="1368" y="608"/>
                  <a:pt x="1361" y="614"/>
                  <a:pt x="1347" y="614"/>
                </a:cubicBezTo>
                <a:close/>
                <a:moveTo>
                  <a:pt x="1223" y="762"/>
                </a:moveTo>
                <a:cubicBezTo>
                  <a:pt x="1209" y="762"/>
                  <a:pt x="1186" y="756"/>
                  <a:pt x="1186" y="756"/>
                </a:cubicBezTo>
                <a:lnTo>
                  <a:pt x="1184" y="777"/>
                </a:lnTo>
                <a:cubicBezTo>
                  <a:pt x="1184" y="777"/>
                  <a:pt x="1207" y="782"/>
                  <a:pt x="1227" y="782"/>
                </a:cubicBezTo>
                <a:cubicBezTo>
                  <a:pt x="1253" y="782"/>
                  <a:pt x="1267" y="768"/>
                  <a:pt x="1267" y="744"/>
                </a:cubicBezTo>
                <a:cubicBezTo>
                  <a:pt x="1267" y="722"/>
                  <a:pt x="1259" y="712"/>
                  <a:pt x="1242" y="708"/>
                </a:cubicBezTo>
                <a:lnTo>
                  <a:pt x="1226" y="704"/>
                </a:lnTo>
                <a:cubicBezTo>
                  <a:pt x="1213" y="701"/>
                  <a:pt x="1207" y="695"/>
                  <a:pt x="1207" y="686"/>
                </a:cubicBezTo>
                <a:cubicBezTo>
                  <a:pt x="1207" y="678"/>
                  <a:pt x="1212" y="671"/>
                  <a:pt x="1224" y="671"/>
                </a:cubicBezTo>
                <a:cubicBezTo>
                  <a:pt x="1236" y="671"/>
                  <a:pt x="1258" y="675"/>
                  <a:pt x="1258" y="675"/>
                </a:cubicBezTo>
                <a:lnTo>
                  <a:pt x="1262" y="655"/>
                </a:lnTo>
                <a:cubicBezTo>
                  <a:pt x="1262" y="655"/>
                  <a:pt x="1243" y="650"/>
                  <a:pt x="1223" y="650"/>
                </a:cubicBezTo>
                <a:cubicBezTo>
                  <a:pt x="1199" y="650"/>
                  <a:pt x="1183" y="663"/>
                  <a:pt x="1183" y="689"/>
                </a:cubicBezTo>
                <a:cubicBezTo>
                  <a:pt x="1183" y="712"/>
                  <a:pt x="1193" y="720"/>
                  <a:pt x="1212" y="724"/>
                </a:cubicBezTo>
                <a:lnTo>
                  <a:pt x="1229" y="728"/>
                </a:lnTo>
                <a:cubicBezTo>
                  <a:pt x="1240" y="731"/>
                  <a:pt x="1243" y="737"/>
                  <a:pt x="1243" y="746"/>
                </a:cubicBezTo>
                <a:cubicBezTo>
                  <a:pt x="1243" y="756"/>
                  <a:pt x="1237" y="762"/>
                  <a:pt x="1223" y="762"/>
                </a:cubicBezTo>
                <a:close/>
                <a:moveTo>
                  <a:pt x="1172" y="356"/>
                </a:moveTo>
                <a:lnTo>
                  <a:pt x="1172" y="438"/>
                </a:lnTo>
                <a:lnTo>
                  <a:pt x="1168" y="432"/>
                </a:lnTo>
                <a:lnTo>
                  <a:pt x="1117" y="356"/>
                </a:lnTo>
                <a:lnTo>
                  <a:pt x="1093" y="356"/>
                </a:lnTo>
                <a:lnTo>
                  <a:pt x="1093" y="485"/>
                </a:lnTo>
                <a:lnTo>
                  <a:pt x="1118" y="485"/>
                </a:lnTo>
                <a:lnTo>
                  <a:pt x="1118" y="398"/>
                </a:lnTo>
                <a:lnTo>
                  <a:pt x="1120" y="403"/>
                </a:lnTo>
                <a:lnTo>
                  <a:pt x="1176" y="485"/>
                </a:lnTo>
                <a:lnTo>
                  <a:pt x="1196" y="485"/>
                </a:lnTo>
                <a:lnTo>
                  <a:pt x="1196" y="356"/>
                </a:lnTo>
                <a:lnTo>
                  <a:pt x="1172" y="356"/>
                </a:lnTo>
                <a:close/>
                <a:moveTo>
                  <a:pt x="1118" y="579"/>
                </a:moveTo>
                <a:lnTo>
                  <a:pt x="1132" y="528"/>
                </a:lnTo>
                <a:lnTo>
                  <a:pt x="1133" y="521"/>
                </a:lnTo>
                <a:lnTo>
                  <a:pt x="1135" y="528"/>
                </a:lnTo>
                <a:lnTo>
                  <a:pt x="1148" y="579"/>
                </a:lnTo>
                <a:lnTo>
                  <a:pt x="1118" y="579"/>
                </a:lnTo>
                <a:close/>
                <a:moveTo>
                  <a:pt x="1115" y="504"/>
                </a:moveTo>
                <a:lnTo>
                  <a:pt x="1078" y="633"/>
                </a:lnTo>
                <a:lnTo>
                  <a:pt x="1104" y="633"/>
                </a:lnTo>
                <a:lnTo>
                  <a:pt x="1113" y="600"/>
                </a:lnTo>
                <a:lnTo>
                  <a:pt x="1154" y="600"/>
                </a:lnTo>
                <a:lnTo>
                  <a:pt x="1163" y="633"/>
                </a:lnTo>
                <a:lnTo>
                  <a:pt x="1190" y="633"/>
                </a:lnTo>
                <a:lnTo>
                  <a:pt x="1151" y="504"/>
                </a:lnTo>
                <a:lnTo>
                  <a:pt x="1115" y="504"/>
                </a:lnTo>
                <a:close/>
                <a:moveTo>
                  <a:pt x="1115" y="670"/>
                </a:moveTo>
                <a:cubicBezTo>
                  <a:pt x="1133" y="670"/>
                  <a:pt x="1145" y="681"/>
                  <a:pt x="1145" y="716"/>
                </a:cubicBezTo>
                <a:cubicBezTo>
                  <a:pt x="1145" y="748"/>
                  <a:pt x="1134" y="762"/>
                  <a:pt x="1115" y="762"/>
                </a:cubicBezTo>
                <a:cubicBezTo>
                  <a:pt x="1096" y="762"/>
                  <a:pt x="1085" y="748"/>
                  <a:pt x="1085" y="715"/>
                </a:cubicBezTo>
                <a:cubicBezTo>
                  <a:pt x="1085" y="681"/>
                  <a:pt x="1097" y="670"/>
                  <a:pt x="1115" y="670"/>
                </a:cubicBezTo>
                <a:close/>
                <a:moveTo>
                  <a:pt x="1115" y="782"/>
                </a:moveTo>
                <a:cubicBezTo>
                  <a:pt x="1150" y="782"/>
                  <a:pt x="1170" y="763"/>
                  <a:pt x="1170" y="715"/>
                </a:cubicBezTo>
                <a:cubicBezTo>
                  <a:pt x="1170" y="670"/>
                  <a:pt x="1151" y="650"/>
                  <a:pt x="1115" y="650"/>
                </a:cubicBezTo>
                <a:cubicBezTo>
                  <a:pt x="1080" y="650"/>
                  <a:pt x="1060" y="671"/>
                  <a:pt x="1060" y="715"/>
                </a:cubicBezTo>
                <a:cubicBezTo>
                  <a:pt x="1060" y="763"/>
                  <a:pt x="1080" y="782"/>
                  <a:pt x="1115" y="782"/>
                </a:cubicBezTo>
                <a:close/>
                <a:moveTo>
                  <a:pt x="1057" y="633"/>
                </a:moveTo>
                <a:lnTo>
                  <a:pt x="1057" y="526"/>
                </a:lnTo>
                <a:lnTo>
                  <a:pt x="1092" y="526"/>
                </a:lnTo>
                <a:lnTo>
                  <a:pt x="1092" y="504"/>
                </a:lnTo>
                <a:lnTo>
                  <a:pt x="997" y="504"/>
                </a:lnTo>
                <a:lnTo>
                  <a:pt x="997" y="526"/>
                </a:lnTo>
                <a:lnTo>
                  <a:pt x="1033" y="526"/>
                </a:lnTo>
                <a:lnTo>
                  <a:pt x="1033" y="633"/>
                </a:lnTo>
                <a:lnTo>
                  <a:pt x="1057" y="633"/>
                </a:lnTo>
                <a:close/>
                <a:moveTo>
                  <a:pt x="1040" y="431"/>
                </a:moveTo>
                <a:lnTo>
                  <a:pt x="1010" y="431"/>
                </a:lnTo>
                <a:lnTo>
                  <a:pt x="1024" y="380"/>
                </a:lnTo>
                <a:lnTo>
                  <a:pt x="1025" y="373"/>
                </a:lnTo>
                <a:lnTo>
                  <a:pt x="1026" y="380"/>
                </a:lnTo>
                <a:lnTo>
                  <a:pt x="1040" y="431"/>
                </a:lnTo>
                <a:close/>
                <a:moveTo>
                  <a:pt x="1045" y="452"/>
                </a:moveTo>
                <a:lnTo>
                  <a:pt x="1054" y="485"/>
                </a:lnTo>
                <a:lnTo>
                  <a:pt x="1082" y="485"/>
                </a:lnTo>
                <a:lnTo>
                  <a:pt x="1043" y="356"/>
                </a:lnTo>
                <a:lnTo>
                  <a:pt x="1007" y="356"/>
                </a:lnTo>
                <a:lnTo>
                  <a:pt x="970" y="485"/>
                </a:lnTo>
                <a:lnTo>
                  <a:pt x="996" y="485"/>
                </a:lnTo>
                <a:lnTo>
                  <a:pt x="1005" y="452"/>
                </a:lnTo>
                <a:lnTo>
                  <a:pt x="1045" y="452"/>
                </a:lnTo>
                <a:close/>
                <a:moveTo>
                  <a:pt x="1053" y="652"/>
                </a:moveTo>
                <a:lnTo>
                  <a:pt x="958" y="652"/>
                </a:lnTo>
                <a:lnTo>
                  <a:pt x="958" y="674"/>
                </a:lnTo>
                <a:lnTo>
                  <a:pt x="993" y="674"/>
                </a:lnTo>
                <a:lnTo>
                  <a:pt x="993" y="781"/>
                </a:lnTo>
                <a:lnTo>
                  <a:pt x="1017" y="781"/>
                </a:lnTo>
                <a:lnTo>
                  <a:pt x="1017" y="674"/>
                </a:lnTo>
                <a:lnTo>
                  <a:pt x="1053" y="674"/>
                </a:lnTo>
                <a:lnTo>
                  <a:pt x="1053" y="652"/>
                </a:lnTo>
                <a:close/>
                <a:moveTo>
                  <a:pt x="951" y="633"/>
                </a:moveTo>
                <a:lnTo>
                  <a:pt x="951" y="526"/>
                </a:lnTo>
                <a:lnTo>
                  <a:pt x="987" y="526"/>
                </a:lnTo>
                <a:lnTo>
                  <a:pt x="987" y="504"/>
                </a:lnTo>
                <a:lnTo>
                  <a:pt x="892" y="504"/>
                </a:lnTo>
                <a:lnTo>
                  <a:pt x="892" y="526"/>
                </a:lnTo>
                <a:lnTo>
                  <a:pt x="927" y="526"/>
                </a:lnTo>
                <a:lnTo>
                  <a:pt x="927" y="633"/>
                </a:lnTo>
                <a:lnTo>
                  <a:pt x="951" y="633"/>
                </a:lnTo>
                <a:close/>
                <a:moveTo>
                  <a:pt x="891" y="431"/>
                </a:moveTo>
                <a:lnTo>
                  <a:pt x="905" y="380"/>
                </a:lnTo>
                <a:lnTo>
                  <a:pt x="906" y="373"/>
                </a:lnTo>
                <a:lnTo>
                  <a:pt x="908" y="380"/>
                </a:lnTo>
                <a:lnTo>
                  <a:pt x="921" y="431"/>
                </a:lnTo>
                <a:lnTo>
                  <a:pt x="891" y="431"/>
                </a:lnTo>
                <a:close/>
                <a:moveTo>
                  <a:pt x="851" y="485"/>
                </a:moveTo>
                <a:lnTo>
                  <a:pt x="877" y="485"/>
                </a:lnTo>
                <a:lnTo>
                  <a:pt x="886" y="452"/>
                </a:lnTo>
                <a:lnTo>
                  <a:pt x="927" y="452"/>
                </a:lnTo>
                <a:lnTo>
                  <a:pt x="936" y="485"/>
                </a:lnTo>
                <a:lnTo>
                  <a:pt x="963" y="485"/>
                </a:lnTo>
                <a:lnTo>
                  <a:pt x="924" y="356"/>
                </a:lnTo>
                <a:lnTo>
                  <a:pt x="888" y="356"/>
                </a:lnTo>
                <a:lnTo>
                  <a:pt x="851" y="485"/>
                </a:lnTo>
                <a:close/>
                <a:moveTo>
                  <a:pt x="879" y="504"/>
                </a:moveTo>
                <a:lnTo>
                  <a:pt x="855" y="504"/>
                </a:lnTo>
                <a:lnTo>
                  <a:pt x="855" y="633"/>
                </a:lnTo>
                <a:lnTo>
                  <a:pt x="879" y="633"/>
                </a:lnTo>
                <a:lnTo>
                  <a:pt x="879" y="504"/>
                </a:lnTo>
                <a:close/>
                <a:moveTo>
                  <a:pt x="945" y="652"/>
                </a:moveTo>
                <a:lnTo>
                  <a:pt x="921" y="652"/>
                </a:lnTo>
                <a:lnTo>
                  <a:pt x="921" y="781"/>
                </a:lnTo>
                <a:lnTo>
                  <a:pt x="945" y="781"/>
                </a:lnTo>
                <a:lnTo>
                  <a:pt x="945" y="652"/>
                </a:lnTo>
                <a:close/>
                <a:moveTo>
                  <a:pt x="836" y="727"/>
                </a:moveTo>
                <a:lnTo>
                  <a:pt x="850" y="676"/>
                </a:lnTo>
                <a:lnTo>
                  <a:pt x="851" y="669"/>
                </a:lnTo>
                <a:lnTo>
                  <a:pt x="852" y="676"/>
                </a:lnTo>
                <a:lnTo>
                  <a:pt x="866" y="727"/>
                </a:lnTo>
                <a:lnTo>
                  <a:pt x="836" y="727"/>
                </a:lnTo>
                <a:close/>
                <a:moveTo>
                  <a:pt x="833" y="652"/>
                </a:moveTo>
                <a:lnTo>
                  <a:pt x="796" y="781"/>
                </a:lnTo>
                <a:lnTo>
                  <a:pt x="822" y="781"/>
                </a:lnTo>
                <a:lnTo>
                  <a:pt x="831" y="748"/>
                </a:lnTo>
                <a:lnTo>
                  <a:pt x="871" y="748"/>
                </a:lnTo>
                <a:lnTo>
                  <a:pt x="880" y="781"/>
                </a:lnTo>
                <a:lnTo>
                  <a:pt x="908" y="781"/>
                </a:lnTo>
                <a:lnTo>
                  <a:pt x="869" y="652"/>
                </a:lnTo>
                <a:lnTo>
                  <a:pt x="833" y="652"/>
                </a:lnTo>
                <a:close/>
                <a:moveTo>
                  <a:pt x="737" y="652"/>
                </a:moveTo>
                <a:lnTo>
                  <a:pt x="713" y="652"/>
                </a:lnTo>
                <a:lnTo>
                  <a:pt x="713" y="781"/>
                </a:lnTo>
                <a:lnTo>
                  <a:pt x="786" y="781"/>
                </a:lnTo>
                <a:lnTo>
                  <a:pt x="786" y="759"/>
                </a:lnTo>
                <a:lnTo>
                  <a:pt x="737" y="759"/>
                </a:lnTo>
                <a:lnTo>
                  <a:pt x="737" y="652"/>
                </a:lnTo>
                <a:close/>
                <a:moveTo>
                  <a:pt x="717" y="504"/>
                </a:moveTo>
                <a:lnTo>
                  <a:pt x="711" y="633"/>
                </a:lnTo>
                <a:lnTo>
                  <a:pt x="735" y="633"/>
                </a:lnTo>
                <a:lnTo>
                  <a:pt x="738" y="545"/>
                </a:lnTo>
                <a:lnTo>
                  <a:pt x="740" y="551"/>
                </a:lnTo>
                <a:lnTo>
                  <a:pt x="766" y="612"/>
                </a:lnTo>
                <a:lnTo>
                  <a:pt x="785" y="612"/>
                </a:lnTo>
                <a:lnTo>
                  <a:pt x="811" y="551"/>
                </a:lnTo>
                <a:lnTo>
                  <a:pt x="813" y="545"/>
                </a:lnTo>
                <a:lnTo>
                  <a:pt x="816" y="633"/>
                </a:lnTo>
                <a:lnTo>
                  <a:pt x="840" y="633"/>
                </a:lnTo>
                <a:lnTo>
                  <a:pt x="834" y="504"/>
                </a:lnTo>
                <a:lnTo>
                  <a:pt x="809" y="504"/>
                </a:lnTo>
                <a:lnTo>
                  <a:pt x="777" y="577"/>
                </a:lnTo>
                <a:lnTo>
                  <a:pt x="775" y="582"/>
                </a:lnTo>
                <a:lnTo>
                  <a:pt x="773" y="577"/>
                </a:lnTo>
                <a:lnTo>
                  <a:pt x="743" y="504"/>
                </a:lnTo>
                <a:lnTo>
                  <a:pt x="717" y="504"/>
                </a:lnTo>
                <a:close/>
                <a:moveTo>
                  <a:pt x="717" y="356"/>
                </a:moveTo>
                <a:lnTo>
                  <a:pt x="711" y="485"/>
                </a:lnTo>
                <a:lnTo>
                  <a:pt x="735" y="485"/>
                </a:lnTo>
                <a:lnTo>
                  <a:pt x="738" y="397"/>
                </a:lnTo>
                <a:lnTo>
                  <a:pt x="740" y="403"/>
                </a:lnTo>
                <a:lnTo>
                  <a:pt x="766" y="464"/>
                </a:lnTo>
                <a:lnTo>
                  <a:pt x="785" y="464"/>
                </a:lnTo>
                <a:lnTo>
                  <a:pt x="811" y="403"/>
                </a:lnTo>
                <a:lnTo>
                  <a:pt x="813" y="397"/>
                </a:lnTo>
                <a:lnTo>
                  <a:pt x="816" y="485"/>
                </a:lnTo>
                <a:lnTo>
                  <a:pt x="840" y="485"/>
                </a:lnTo>
                <a:lnTo>
                  <a:pt x="834" y="356"/>
                </a:lnTo>
                <a:lnTo>
                  <a:pt x="809" y="356"/>
                </a:lnTo>
                <a:lnTo>
                  <a:pt x="777" y="429"/>
                </a:lnTo>
                <a:lnTo>
                  <a:pt x="775" y="435"/>
                </a:lnTo>
                <a:lnTo>
                  <a:pt x="773" y="429"/>
                </a:lnTo>
                <a:lnTo>
                  <a:pt x="743" y="356"/>
                </a:lnTo>
                <a:lnTo>
                  <a:pt x="717" y="356"/>
                </a:lnTo>
                <a:close/>
                <a:moveTo>
                  <a:pt x="522" y="481"/>
                </a:moveTo>
                <a:cubicBezTo>
                  <a:pt x="521" y="482"/>
                  <a:pt x="520" y="482"/>
                  <a:pt x="518" y="482"/>
                </a:cubicBezTo>
                <a:cubicBezTo>
                  <a:pt x="515" y="482"/>
                  <a:pt x="514" y="479"/>
                  <a:pt x="514" y="476"/>
                </a:cubicBezTo>
                <a:lnTo>
                  <a:pt x="552" y="285"/>
                </a:lnTo>
                <a:cubicBezTo>
                  <a:pt x="552" y="282"/>
                  <a:pt x="555" y="281"/>
                  <a:pt x="558" y="281"/>
                </a:cubicBezTo>
                <a:cubicBezTo>
                  <a:pt x="559" y="281"/>
                  <a:pt x="561" y="282"/>
                  <a:pt x="561" y="283"/>
                </a:cubicBezTo>
                <a:lnTo>
                  <a:pt x="614" y="364"/>
                </a:lnTo>
                <a:cubicBezTo>
                  <a:pt x="629" y="386"/>
                  <a:pt x="623" y="415"/>
                  <a:pt x="601" y="429"/>
                </a:cubicBezTo>
                <a:lnTo>
                  <a:pt x="522" y="481"/>
                </a:lnTo>
                <a:close/>
                <a:moveTo>
                  <a:pt x="476" y="498"/>
                </a:moveTo>
                <a:cubicBezTo>
                  <a:pt x="472" y="517"/>
                  <a:pt x="454" y="529"/>
                  <a:pt x="435" y="525"/>
                </a:cubicBezTo>
                <a:lnTo>
                  <a:pt x="177" y="470"/>
                </a:lnTo>
                <a:cubicBezTo>
                  <a:pt x="158" y="466"/>
                  <a:pt x="146" y="448"/>
                  <a:pt x="150" y="429"/>
                </a:cubicBezTo>
                <a:lnTo>
                  <a:pt x="199" y="179"/>
                </a:lnTo>
                <a:cubicBezTo>
                  <a:pt x="200" y="173"/>
                  <a:pt x="203" y="168"/>
                  <a:pt x="206" y="164"/>
                </a:cubicBezTo>
                <a:cubicBezTo>
                  <a:pt x="208" y="163"/>
                  <a:pt x="209" y="162"/>
                  <a:pt x="211" y="164"/>
                </a:cubicBezTo>
                <a:lnTo>
                  <a:pt x="306" y="309"/>
                </a:lnTo>
                <a:cubicBezTo>
                  <a:pt x="314" y="321"/>
                  <a:pt x="325" y="329"/>
                  <a:pt x="339" y="332"/>
                </a:cubicBezTo>
                <a:cubicBezTo>
                  <a:pt x="353" y="335"/>
                  <a:pt x="366" y="332"/>
                  <a:pt x="378" y="324"/>
                </a:cubicBezTo>
                <a:lnTo>
                  <a:pt x="520" y="230"/>
                </a:lnTo>
                <a:cubicBezTo>
                  <a:pt x="523" y="229"/>
                  <a:pt x="524" y="230"/>
                  <a:pt x="525" y="232"/>
                </a:cubicBezTo>
                <a:cubicBezTo>
                  <a:pt x="526" y="237"/>
                  <a:pt x="526" y="243"/>
                  <a:pt x="525" y="249"/>
                </a:cubicBezTo>
                <a:lnTo>
                  <a:pt x="476" y="498"/>
                </a:lnTo>
                <a:close/>
                <a:moveTo>
                  <a:pt x="487" y="214"/>
                </a:moveTo>
                <a:lnTo>
                  <a:pt x="361" y="298"/>
                </a:lnTo>
                <a:cubicBezTo>
                  <a:pt x="356" y="301"/>
                  <a:pt x="350" y="302"/>
                  <a:pt x="345" y="301"/>
                </a:cubicBezTo>
                <a:cubicBezTo>
                  <a:pt x="340" y="300"/>
                  <a:pt x="335" y="297"/>
                  <a:pt x="332" y="292"/>
                </a:cubicBezTo>
                <a:lnTo>
                  <a:pt x="247" y="163"/>
                </a:lnTo>
                <a:cubicBezTo>
                  <a:pt x="246" y="162"/>
                  <a:pt x="246" y="160"/>
                  <a:pt x="246" y="159"/>
                </a:cubicBezTo>
                <a:cubicBezTo>
                  <a:pt x="247" y="156"/>
                  <a:pt x="250" y="154"/>
                  <a:pt x="253" y="155"/>
                </a:cubicBezTo>
                <a:lnTo>
                  <a:pt x="486" y="205"/>
                </a:lnTo>
                <a:cubicBezTo>
                  <a:pt x="488" y="205"/>
                  <a:pt x="490" y="208"/>
                  <a:pt x="490" y="211"/>
                </a:cubicBezTo>
                <a:cubicBezTo>
                  <a:pt x="489" y="212"/>
                  <a:pt x="489" y="214"/>
                  <a:pt x="487" y="214"/>
                </a:cubicBezTo>
                <a:close/>
                <a:moveTo>
                  <a:pt x="488" y="171"/>
                </a:moveTo>
                <a:lnTo>
                  <a:pt x="263" y="123"/>
                </a:lnTo>
                <a:lnTo>
                  <a:pt x="359" y="60"/>
                </a:lnTo>
                <a:cubicBezTo>
                  <a:pt x="380" y="46"/>
                  <a:pt x="409" y="52"/>
                  <a:pt x="424" y="74"/>
                </a:cubicBezTo>
                <a:lnTo>
                  <a:pt x="488" y="171"/>
                </a:lnTo>
                <a:close/>
                <a:moveTo>
                  <a:pt x="123" y="393"/>
                </a:moveTo>
                <a:cubicBezTo>
                  <a:pt x="123" y="395"/>
                  <a:pt x="120" y="397"/>
                  <a:pt x="117" y="397"/>
                </a:cubicBezTo>
                <a:cubicBezTo>
                  <a:pt x="116" y="396"/>
                  <a:pt x="115" y="395"/>
                  <a:pt x="114" y="394"/>
                </a:cubicBezTo>
                <a:lnTo>
                  <a:pt x="61" y="314"/>
                </a:lnTo>
                <a:cubicBezTo>
                  <a:pt x="46" y="292"/>
                  <a:pt x="52" y="263"/>
                  <a:pt x="74" y="248"/>
                </a:cubicBezTo>
                <a:lnTo>
                  <a:pt x="153" y="196"/>
                </a:lnTo>
                <a:cubicBezTo>
                  <a:pt x="154" y="195"/>
                  <a:pt x="156" y="195"/>
                  <a:pt x="157" y="195"/>
                </a:cubicBezTo>
                <a:cubicBezTo>
                  <a:pt x="160" y="196"/>
                  <a:pt x="162" y="199"/>
                  <a:pt x="161" y="202"/>
                </a:cubicBezTo>
                <a:lnTo>
                  <a:pt x="123" y="393"/>
                </a:lnTo>
                <a:close/>
                <a:moveTo>
                  <a:pt x="200" y="509"/>
                </a:moveTo>
                <a:lnTo>
                  <a:pt x="399" y="552"/>
                </a:lnTo>
                <a:cubicBezTo>
                  <a:pt x="402" y="552"/>
                  <a:pt x="404" y="555"/>
                  <a:pt x="404" y="558"/>
                </a:cubicBezTo>
                <a:cubicBezTo>
                  <a:pt x="403" y="559"/>
                  <a:pt x="402" y="560"/>
                  <a:pt x="401" y="561"/>
                </a:cubicBezTo>
                <a:lnTo>
                  <a:pt x="316" y="617"/>
                </a:lnTo>
                <a:cubicBezTo>
                  <a:pt x="295" y="632"/>
                  <a:pt x="266" y="625"/>
                  <a:pt x="251" y="604"/>
                </a:cubicBezTo>
                <a:lnTo>
                  <a:pt x="194" y="517"/>
                </a:lnTo>
                <a:cubicBezTo>
                  <a:pt x="194" y="516"/>
                  <a:pt x="193" y="514"/>
                  <a:pt x="194" y="513"/>
                </a:cubicBezTo>
                <a:cubicBezTo>
                  <a:pt x="194" y="510"/>
                  <a:pt x="197" y="508"/>
                  <a:pt x="200" y="509"/>
                </a:cubicBezTo>
                <a:close/>
                <a:moveTo>
                  <a:pt x="461" y="56"/>
                </a:moveTo>
                <a:cubicBezTo>
                  <a:pt x="433" y="12"/>
                  <a:pt x="375" y="0"/>
                  <a:pt x="332" y="28"/>
                </a:cubicBezTo>
                <a:lnTo>
                  <a:pt x="55" y="210"/>
                </a:lnTo>
                <a:cubicBezTo>
                  <a:pt x="12" y="239"/>
                  <a:pt x="0" y="297"/>
                  <a:pt x="29" y="341"/>
                </a:cubicBezTo>
                <a:lnTo>
                  <a:pt x="214" y="622"/>
                </a:lnTo>
                <a:cubicBezTo>
                  <a:pt x="242" y="666"/>
                  <a:pt x="301" y="678"/>
                  <a:pt x="343" y="650"/>
                </a:cubicBezTo>
                <a:lnTo>
                  <a:pt x="620" y="467"/>
                </a:lnTo>
                <a:cubicBezTo>
                  <a:pt x="663" y="439"/>
                  <a:pt x="675" y="380"/>
                  <a:pt x="646" y="337"/>
                </a:cubicBezTo>
                <a:lnTo>
                  <a:pt x="461" y="56"/>
                </a:lnTo>
                <a:close/>
                <a:moveTo>
                  <a:pt x="917" y="338"/>
                </a:moveTo>
                <a:lnTo>
                  <a:pt x="979" y="338"/>
                </a:lnTo>
                <a:lnTo>
                  <a:pt x="967" y="81"/>
                </a:lnTo>
                <a:lnTo>
                  <a:pt x="905" y="81"/>
                </a:lnTo>
                <a:lnTo>
                  <a:pt x="849" y="208"/>
                </a:lnTo>
                <a:lnTo>
                  <a:pt x="845" y="222"/>
                </a:lnTo>
                <a:lnTo>
                  <a:pt x="840" y="208"/>
                </a:lnTo>
                <a:lnTo>
                  <a:pt x="786" y="81"/>
                </a:lnTo>
                <a:lnTo>
                  <a:pt x="722" y="81"/>
                </a:lnTo>
                <a:lnTo>
                  <a:pt x="711" y="338"/>
                </a:lnTo>
                <a:lnTo>
                  <a:pt x="772" y="338"/>
                </a:lnTo>
                <a:lnTo>
                  <a:pt x="777" y="193"/>
                </a:lnTo>
                <a:lnTo>
                  <a:pt x="782" y="209"/>
                </a:lnTo>
                <a:lnTo>
                  <a:pt x="821" y="299"/>
                </a:lnTo>
                <a:lnTo>
                  <a:pt x="867" y="299"/>
                </a:lnTo>
                <a:lnTo>
                  <a:pt x="907" y="209"/>
                </a:lnTo>
                <a:lnTo>
                  <a:pt x="912" y="193"/>
                </a:lnTo>
                <a:lnTo>
                  <a:pt x="917" y="338"/>
                </a:lnTo>
                <a:close/>
                <a:moveTo>
                  <a:pt x="1208" y="338"/>
                </a:moveTo>
                <a:lnTo>
                  <a:pt x="1270" y="338"/>
                </a:lnTo>
                <a:lnTo>
                  <a:pt x="1258" y="81"/>
                </a:lnTo>
                <a:lnTo>
                  <a:pt x="1196" y="81"/>
                </a:lnTo>
                <a:lnTo>
                  <a:pt x="1140" y="208"/>
                </a:lnTo>
                <a:lnTo>
                  <a:pt x="1136" y="222"/>
                </a:lnTo>
                <a:lnTo>
                  <a:pt x="1131" y="208"/>
                </a:lnTo>
                <a:lnTo>
                  <a:pt x="1076" y="81"/>
                </a:lnTo>
                <a:lnTo>
                  <a:pt x="1013" y="81"/>
                </a:lnTo>
                <a:lnTo>
                  <a:pt x="1002" y="338"/>
                </a:lnTo>
                <a:lnTo>
                  <a:pt x="1063" y="338"/>
                </a:lnTo>
                <a:lnTo>
                  <a:pt x="1068" y="193"/>
                </a:lnTo>
                <a:lnTo>
                  <a:pt x="1073" y="209"/>
                </a:lnTo>
                <a:lnTo>
                  <a:pt x="1112" y="299"/>
                </a:lnTo>
                <a:lnTo>
                  <a:pt x="1158" y="299"/>
                </a:lnTo>
                <a:lnTo>
                  <a:pt x="1198" y="209"/>
                </a:lnTo>
                <a:lnTo>
                  <a:pt x="1203" y="193"/>
                </a:lnTo>
                <a:lnTo>
                  <a:pt x="1208" y="338"/>
                </a:lnTo>
                <a:close/>
                <a:moveTo>
                  <a:pt x="1257" y="421"/>
                </a:moveTo>
                <a:lnTo>
                  <a:pt x="1212" y="421"/>
                </a:lnTo>
                <a:lnTo>
                  <a:pt x="1212" y="441"/>
                </a:lnTo>
                <a:lnTo>
                  <a:pt x="1257" y="441"/>
                </a:lnTo>
                <a:lnTo>
                  <a:pt x="1257" y="421"/>
                </a:lnTo>
                <a:close/>
                <a:moveTo>
                  <a:pt x="1293" y="504"/>
                </a:moveTo>
                <a:lnTo>
                  <a:pt x="1269" y="504"/>
                </a:lnTo>
                <a:lnTo>
                  <a:pt x="1269" y="577"/>
                </a:lnTo>
                <a:cubicBezTo>
                  <a:pt x="1269" y="605"/>
                  <a:pt x="1263" y="614"/>
                  <a:pt x="1245" y="614"/>
                </a:cubicBezTo>
                <a:cubicBezTo>
                  <a:pt x="1227" y="614"/>
                  <a:pt x="1219" y="605"/>
                  <a:pt x="1219" y="577"/>
                </a:cubicBezTo>
                <a:lnTo>
                  <a:pt x="1219" y="504"/>
                </a:lnTo>
                <a:lnTo>
                  <a:pt x="1194" y="504"/>
                </a:lnTo>
                <a:lnTo>
                  <a:pt x="1194" y="579"/>
                </a:lnTo>
                <a:cubicBezTo>
                  <a:pt x="1194" y="614"/>
                  <a:pt x="1206" y="634"/>
                  <a:pt x="1243" y="634"/>
                </a:cubicBezTo>
                <a:cubicBezTo>
                  <a:pt x="1281" y="634"/>
                  <a:pt x="1293" y="614"/>
                  <a:pt x="1293" y="579"/>
                </a:cubicBezTo>
                <a:lnTo>
                  <a:pt x="1293" y="504"/>
                </a:lnTo>
                <a:close/>
                <a:moveTo>
                  <a:pt x="1457" y="338"/>
                </a:moveTo>
                <a:lnTo>
                  <a:pt x="1457" y="284"/>
                </a:lnTo>
                <a:lnTo>
                  <a:pt x="1360" y="284"/>
                </a:lnTo>
                <a:lnTo>
                  <a:pt x="1360" y="81"/>
                </a:lnTo>
                <a:lnTo>
                  <a:pt x="1297" y="81"/>
                </a:lnTo>
                <a:lnTo>
                  <a:pt x="1297" y="338"/>
                </a:lnTo>
                <a:lnTo>
                  <a:pt x="1457" y="3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9" name="Freeform 1"/>
          <p:cNvSpPr>
            <a:spLocks noChangeArrowheads="1"/>
          </p:cNvSpPr>
          <p:nvPr/>
        </p:nvSpPr>
        <p:spPr bwMode="auto">
          <a:xfrm>
            <a:off x="3662033" y="3827575"/>
            <a:ext cx="697348" cy="665855"/>
          </a:xfrm>
          <a:custGeom>
            <a:avLst/>
            <a:gdLst>
              <a:gd name="T0" fmla="*/ 1386 w 2051"/>
              <a:gd name="T1" fmla="*/ 466 h 1958"/>
              <a:gd name="T2" fmla="*/ 1584 w 2051"/>
              <a:gd name="T3" fmla="*/ 268 h 1958"/>
              <a:gd name="T4" fmla="*/ 1782 w 2051"/>
              <a:gd name="T5" fmla="*/ 466 h 1958"/>
              <a:gd name="T6" fmla="*/ 1584 w 2051"/>
              <a:gd name="T7" fmla="*/ 664 h 1958"/>
              <a:gd name="T8" fmla="*/ 1386 w 2051"/>
              <a:gd name="T9" fmla="*/ 466 h 1958"/>
              <a:gd name="T10" fmla="*/ 839 w 2051"/>
              <a:gd name="T11" fmla="*/ 606 h 1958"/>
              <a:gd name="T12" fmla="*/ 882 w 2051"/>
              <a:gd name="T13" fmla="*/ 831 h 1958"/>
              <a:gd name="T14" fmla="*/ 0 w 2051"/>
              <a:gd name="T15" fmla="*/ 1713 h 1958"/>
              <a:gd name="T16" fmla="*/ 0 w 2051"/>
              <a:gd name="T17" fmla="*/ 1864 h 1958"/>
              <a:gd name="T18" fmla="*/ 93 w 2051"/>
              <a:gd name="T19" fmla="*/ 1957 h 1958"/>
              <a:gd name="T20" fmla="*/ 326 w 2051"/>
              <a:gd name="T21" fmla="*/ 1957 h 1958"/>
              <a:gd name="T22" fmla="*/ 373 w 2051"/>
              <a:gd name="T23" fmla="*/ 1911 h 1958"/>
              <a:gd name="T24" fmla="*/ 373 w 2051"/>
              <a:gd name="T25" fmla="*/ 1771 h 1958"/>
              <a:gd name="T26" fmla="*/ 513 w 2051"/>
              <a:gd name="T27" fmla="*/ 1771 h 1958"/>
              <a:gd name="T28" fmla="*/ 559 w 2051"/>
              <a:gd name="T29" fmla="*/ 1724 h 1958"/>
              <a:gd name="T30" fmla="*/ 559 w 2051"/>
              <a:gd name="T31" fmla="*/ 1584 h 1958"/>
              <a:gd name="T32" fmla="*/ 699 w 2051"/>
              <a:gd name="T33" fmla="*/ 1584 h 1958"/>
              <a:gd name="T34" fmla="*/ 746 w 2051"/>
              <a:gd name="T35" fmla="*/ 1538 h 1958"/>
              <a:gd name="T36" fmla="*/ 746 w 2051"/>
              <a:gd name="T37" fmla="*/ 1398 h 1958"/>
              <a:gd name="T38" fmla="*/ 839 w 2051"/>
              <a:gd name="T39" fmla="*/ 1305 h 1958"/>
              <a:gd name="T40" fmla="*/ 1025 w 2051"/>
              <a:gd name="T41" fmla="*/ 1305 h 1958"/>
              <a:gd name="T42" fmla="*/ 1180 w 2051"/>
              <a:gd name="T43" fmla="*/ 1151 h 1958"/>
              <a:gd name="T44" fmla="*/ 1444 w 2051"/>
              <a:gd name="T45" fmla="*/ 1212 h 1958"/>
              <a:gd name="T46" fmla="*/ 2050 w 2051"/>
              <a:gd name="T47" fmla="*/ 606 h 1958"/>
              <a:gd name="T48" fmla="*/ 1444 w 2051"/>
              <a:gd name="T49" fmla="*/ 0 h 1958"/>
              <a:gd name="T50" fmla="*/ 839 w 2051"/>
              <a:gd name="T51" fmla="*/ 606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51" h="1958">
                <a:moveTo>
                  <a:pt x="1386" y="466"/>
                </a:moveTo>
                <a:cubicBezTo>
                  <a:pt x="1386" y="357"/>
                  <a:pt x="1475" y="268"/>
                  <a:pt x="1584" y="268"/>
                </a:cubicBezTo>
                <a:cubicBezTo>
                  <a:pt x="1694" y="268"/>
                  <a:pt x="1782" y="356"/>
                  <a:pt x="1782" y="466"/>
                </a:cubicBezTo>
                <a:cubicBezTo>
                  <a:pt x="1782" y="575"/>
                  <a:pt x="1694" y="664"/>
                  <a:pt x="1584" y="664"/>
                </a:cubicBezTo>
                <a:cubicBezTo>
                  <a:pt x="1475" y="664"/>
                  <a:pt x="1386" y="576"/>
                  <a:pt x="1386" y="466"/>
                </a:cubicBezTo>
                <a:close/>
                <a:moveTo>
                  <a:pt x="839" y="606"/>
                </a:moveTo>
                <a:cubicBezTo>
                  <a:pt x="839" y="686"/>
                  <a:pt x="854" y="761"/>
                  <a:pt x="882" y="831"/>
                </a:cubicBezTo>
                <a:lnTo>
                  <a:pt x="0" y="1713"/>
                </a:lnTo>
                <a:lnTo>
                  <a:pt x="0" y="1864"/>
                </a:lnTo>
                <a:lnTo>
                  <a:pt x="93" y="1957"/>
                </a:lnTo>
                <a:lnTo>
                  <a:pt x="326" y="1957"/>
                </a:lnTo>
                <a:lnTo>
                  <a:pt x="373" y="1911"/>
                </a:lnTo>
                <a:lnTo>
                  <a:pt x="373" y="1771"/>
                </a:lnTo>
                <a:lnTo>
                  <a:pt x="513" y="1771"/>
                </a:lnTo>
                <a:lnTo>
                  <a:pt x="559" y="1724"/>
                </a:lnTo>
                <a:lnTo>
                  <a:pt x="559" y="1584"/>
                </a:lnTo>
                <a:lnTo>
                  <a:pt x="699" y="1584"/>
                </a:lnTo>
                <a:lnTo>
                  <a:pt x="746" y="1538"/>
                </a:lnTo>
                <a:lnTo>
                  <a:pt x="746" y="1398"/>
                </a:lnTo>
                <a:lnTo>
                  <a:pt x="839" y="1305"/>
                </a:lnTo>
                <a:lnTo>
                  <a:pt x="1025" y="1305"/>
                </a:lnTo>
                <a:lnTo>
                  <a:pt x="1180" y="1151"/>
                </a:lnTo>
                <a:cubicBezTo>
                  <a:pt x="1260" y="1190"/>
                  <a:pt x="1349" y="1212"/>
                  <a:pt x="1444" y="1212"/>
                </a:cubicBezTo>
                <a:cubicBezTo>
                  <a:pt x="1779" y="1212"/>
                  <a:pt x="2050" y="940"/>
                  <a:pt x="2050" y="606"/>
                </a:cubicBezTo>
                <a:cubicBezTo>
                  <a:pt x="2050" y="271"/>
                  <a:pt x="1779" y="0"/>
                  <a:pt x="1444" y="0"/>
                </a:cubicBezTo>
                <a:cubicBezTo>
                  <a:pt x="1110" y="0"/>
                  <a:pt x="839" y="272"/>
                  <a:pt x="839" y="60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0" name="Group 199"/>
          <p:cNvGrpSpPr/>
          <p:nvPr/>
        </p:nvGrpSpPr>
        <p:grpSpPr>
          <a:xfrm>
            <a:off x="7798340" y="3812464"/>
            <a:ext cx="701038" cy="701037"/>
            <a:chOff x="4775200" y="2251075"/>
            <a:chExt cx="757238" cy="757238"/>
          </a:xfrm>
          <a:solidFill>
            <a:srgbClr val="73C4C3"/>
          </a:solidFill>
        </p:grpSpPr>
        <p:sp>
          <p:nvSpPr>
            <p:cNvPr id="201" name="Freeform 2"/>
            <p:cNvSpPr>
              <a:spLocks noChangeArrowheads="1"/>
            </p:cNvSpPr>
            <p:nvPr/>
          </p:nvSpPr>
          <p:spPr bwMode="auto">
            <a:xfrm>
              <a:off x="4964113" y="2439988"/>
              <a:ext cx="377825" cy="377825"/>
            </a:xfrm>
            <a:custGeom>
              <a:avLst/>
              <a:gdLst>
                <a:gd name="T0" fmla="*/ 524 w 1049"/>
                <a:gd name="T1" fmla="*/ 1049 h 1050"/>
                <a:gd name="T2" fmla="*/ 0 w 1049"/>
                <a:gd name="T3" fmla="*/ 1049 h 1050"/>
                <a:gd name="T4" fmla="*/ 0 w 1049"/>
                <a:gd name="T5" fmla="*/ 0 h 1050"/>
                <a:gd name="T6" fmla="*/ 1048 w 1049"/>
                <a:gd name="T7" fmla="*/ 0 h 1050"/>
                <a:gd name="T8" fmla="*/ 1048 w 1049"/>
                <a:gd name="T9" fmla="*/ 1049 h 1050"/>
                <a:gd name="T10" fmla="*/ 524 w 1049"/>
                <a:gd name="T11" fmla="*/ 1049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9" h="1050">
                  <a:moveTo>
                    <a:pt x="524" y="1049"/>
                  </a:moveTo>
                  <a:lnTo>
                    <a:pt x="0" y="1049"/>
                  </a:lnTo>
                  <a:lnTo>
                    <a:pt x="0" y="0"/>
                  </a:lnTo>
                  <a:lnTo>
                    <a:pt x="1048" y="0"/>
                  </a:lnTo>
                  <a:lnTo>
                    <a:pt x="1048" y="1049"/>
                  </a:lnTo>
                  <a:lnTo>
                    <a:pt x="524" y="10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3"/>
            <p:cNvSpPr>
              <a:spLocks noChangeArrowheads="1"/>
            </p:cNvSpPr>
            <p:nvPr/>
          </p:nvSpPr>
          <p:spPr bwMode="auto">
            <a:xfrm>
              <a:off x="5154613" y="2630488"/>
              <a:ext cx="377825" cy="377825"/>
            </a:xfrm>
            <a:custGeom>
              <a:avLst/>
              <a:gdLst>
                <a:gd name="T0" fmla="*/ 623 w 1048"/>
                <a:gd name="T1" fmla="*/ 0 h 1049"/>
                <a:gd name="T2" fmla="*/ 624 w 1048"/>
                <a:gd name="T3" fmla="*/ 142 h 1049"/>
                <a:gd name="T4" fmla="*/ 905 w 1048"/>
                <a:gd name="T5" fmla="*/ 142 h 1049"/>
                <a:gd name="T6" fmla="*/ 905 w 1048"/>
                <a:gd name="T7" fmla="*/ 906 h 1049"/>
                <a:gd name="T8" fmla="*/ 141 w 1048"/>
                <a:gd name="T9" fmla="*/ 906 h 1049"/>
                <a:gd name="T10" fmla="*/ 141 w 1048"/>
                <a:gd name="T11" fmla="*/ 624 h 1049"/>
                <a:gd name="T12" fmla="*/ 0 w 1048"/>
                <a:gd name="T13" fmla="*/ 624 h 1049"/>
                <a:gd name="T14" fmla="*/ 0 w 1048"/>
                <a:gd name="T15" fmla="*/ 1048 h 1049"/>
                <a:gd name="T16" fmla="*/ 1047 w 1048"/>
                <a:gd name="T17" fmla="*/ 1048 h 1049"/>
                <a:gd name="T18" fmla="*/ 1047 w 1048"/>
                <a:gd name="T19" fmla="*/ 0 h 1049"/>
                <a:gd name="T20" fmla="*/ 623 w 1048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1049">
                  <a:moveTo>
                    <a:pt x="623" y="0"/>
                  </a:moveTo>
                  <a:lnTo>
                    <a:pt x="624" y="142"/>
                  </a:lnTo>
                  <a:lnTo>
                    <a:pt x="905" y="142"/>
                  </a:lnTo>
                  <a:lnTo>
                    <a:pt x="905" y="906"/>
                  </a:lnTo>
                  <a:lnTo>
                    <a:pt x="141" y="906"/>
                  </a:lnTo>
                  <a:lnTo>
                    <a:pt x="141" y="624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7" y="1048"/>
                  </a:lnTo>
                  <a:lnTo>
                    <a:pt x="1047" y="0"/>
                  </a:lnTo>
                  <a:lnTo>
                    <a:pt x="6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4"/>
            <p:cNvSpPr>
              <a:spLocks noChangeArrowheads="1"/>
            </p:cNvSpPr>
            <p:nvPr/>
          </p:nvSpPr>
          <p:spPr bwMode="auto">
            <a:xfrm>
              <a:off x="4775200" y="2251075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3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3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392024" y="3781655"/>
            <a:ext cx="693421" cy="762896"/>
            <a:chOff x="6430963" y="2163763"/>
            <a:chExt cx="823912" cy="906462"/>
          </a:xfrm>
          <a:solidFill>
            <a:srgbClr val="73C4C3"/>
          </a:solidFill>
        </p:grpSpPr>
        <p:sp>
          <p:nvSpPr>
            <p:cNvPr id="205" name="Freeform 5"/>
            <p:cNvSpPr>
              <a:spLocks noChangeArrowheads="1"/>
            </p:cNvSpPr>
            <p:nvPr/>
          </p:nvSpPr>
          <p:spPr bwMode="auto">
            <a:xfrm>
              <a:off x="6430963" y="2417763"/>
              <a:ext cx="808037" cy="652462"/>
            </a:xfrm>
            <a:custGeom>
              <a:avLst/>
              <a:gdLst>
                <a:gd name="T0" fmla="*/ 0 w 2245"/>
                <a:gd name="T1" fmla="*/ 1813 h 1814"/>
                <a:gd name="T2" fmla="*/ 306 w 2245"/>
                <a:gd name="T3" fmla="*/ 1813 h 1814"/>
                <a:gd name="T4" fmla="*/ 700 w 2245"/>
                <a:gd name="T5" fmla="*/ 1813 h 1814"/>
                <a:gd name="T6" fmla="*/ 1035 w 2245"/>
                <a:gd name="T7" fmla="*/ 1813 h 1814"/>
                <a:gd name="T8" fmla="*/ 1429 w 2245"/>
                <a:gd name="T9" fmla="*/ 1813 h 1814"/>
                <a:gd name="T10" fmla="*/ 1788 w 2245"/>
                <a:gd name="T11" fmla="*/ 1813 h 1814"/>
                <a:gd name="T12" fmla="*/ 2182 w 2245"/>
                <a:gd name="T13" fmla="*/ 1813 h 1814"/>
                <a:gd name="T14" fmla="*/ 2244 w 2245"/>
                <a:gd name="T15" fmla="*/ 1813 h 1814"/>
                <a:gd name="T16" fmla="*/ 2244 w 2245"/>
                <a:gd name="T17" fmla="*/ 1751 h 1814"/>
                <a:gd name="T18" fmla="*/ 2244 w 2245"/>
                <a:gd name="T19" fmla="*/ 1364 h 1814"/>
                <a:gd name="T20" fmla="*/ 2244 w 2245"/>
                <a:gd name="T21" fmla="*/ 62 h 1814"/>
                <a:gd name="T22" fmla="*/ 2182 w 2245"/>
                <a:gd name="T23" fmla="*/ 0 h 1814"/>
                <a:gd name="T24" fmla="*/ 1788 w 2245"/>
                <a:gd name="T25" fmla="*/ 0 h 1814"/>
                <a:gd name="T26" fmla="*/ 1727 w 2245"/>
                <a:gd name="T27" fmla="*/ 62 h 1814"/>
                <a:gd name="T28" fmla="*/ 1727 w 2245"/>
                <a:gd name="T29" fmla="*/ 1364 h 1814"/>
                <a:gd name="T30" fmla="*/ 1490 w 2245"/>
                <a:gd name="T31" fmla="*/ 1364 h 1814"/>
                <a:gd name="T32" fmla="*/ 1490 w 2245"/>
                <a:gd name="T33" fmla="*/ 579 h 1814"/>
                <a:gd name="T34" fmla="*/ 1429 w 2245"/>
                <a:gd name="T35" fmla="*/ 517 h 1814"/>
                <a:gd name="T36" fmla="*/ 1035 w 2245"/>
                <a:gd name="T37" fmla="*/ 517 h 1814"/>
                <a:gd name="T38" fmla="*/ 973 w 2245"/>
                <a:gd name="T39" fmla="*/ 579 h 1814"/>
                <a:gd name="T40" fmla="*/ 973 w 2245"/>
                <a:gd name="T41" fmla="*/ 1364 h 1814"/>
                <a:gd name="T42" fmla="*/ 761 w 2245"/>
                <a:gd name="T43" fmla="*/ 1364 h 1814"/>
                <a:gd name="T44" fmla="*/ 761 w 2245"/>
                <a:gd name="T45" fmla="*/ 1061 h 1814"/>
                <a:gd name="T46" fmla="*/ 700 w 2245"/>
                <a:gd name="T47" fmla="*/ 999 h 1814"/>
                <a:gd name="T48" fmla="*/ 306 w 2245"/>
                <a:gd name="T49" fmla="*/ 999 h 1814"/>
                <a:gd name="T50" fmla="*/ 244 w 2245"/>
                <a:gd name="T51" fmla="*/ 1061 h 1814"/>
                <a:gd name="T52" fmla="*/ 244 w 2245"/>
                <a:gd name="T53" fmla="*/ 1364 h 1814"/>
                <a:gd name="T54" fmla="*/ 0 w 2245"/>
                <a:gd name="T55" fmla="*/ 1364 h 1814"/>
                <a:gd name="T56" fmla="*/ 0 w 2245"/>
                <a:gd name="T57" fmla="*/ 1813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5" h="1814">
                  <a:moveTo>
                    <a:pt x="0" y="1813"/>
                  </a:moveTo>
                  <a:lnTo>
                    <a:pt x="306" y="1813"/>
                  </a:lnTo>
                  <a:lnTo>
                    <a:pt x="700" y="1813"/>
                  </a:lnTo>
                  <a:lnTo>
                    <a:pt x="1035" y="1813"/>
                  </a:lnTo>
                  <a:lnTo>
                    <a:pt x="1429" y="1813"/>
                  </a:lnTo>
                  <a:lnTo>
                    <a:pt x="1788" y="1813"/>
                  </a:lnTo>
                  <a:lnTo>
                    <a:pt x="2182" y="1813"/>
                  </a:lnTo>
                  <a:lnTo>
                    <a:pt x="2244" y="1813"/>
                  </a:lnTo>
                  <a:lnTo>
                    <a:pt x="2244" y="1751"/>
                  </a:lnTo>
                  <a:lnTo>
                    <a:pt x="2244" y="1364"/>
                  </a:lnTo>
                  <a:lnTo>
                    <a:pt x="2244" y="62"/>
                  </a:lnTo>
                  <a:cubicBezTo>
                    <a:pt x="2244" y="28"/>
                    <a:pt x="2216" y="0"/>
                    <a:pt x="2182" y="0"/>
                  </a:cubicBezTo>
                  <a:lnTo>
                    <a:pt x="1788" y="0"/>
                  </a:lnTo>
                  <a:cubicBezTo>
                    <a:pt x="1754" y="0"/>
                    <a:pt x="1727" y="28"/>
                    <a:pt x="1727" y="62"/>
                  </a:cubicBezTo>
                  <a:lnTo>
                    <a:pt x="1727" y="1364"/>
                  </a:lnTo>
                  <a:lnTo>
                    <a:pt x="1490" y="1364"/>
                  </a:lnTo>
                  <a:lnTo>
                    <a:pt x="1490" y="579"/>
                  </a:lnTo>
                  <a:cubicBezTo>
                    <a:pt x="1490" y="544"/>
                    <a:pt x="1463" y="517"/>
                    <a:pt x="1429" y="517"/>
                  </a:cubicBezTo>
                  <a:lnTo>
                    <a:pt x="1035" y="517"/>
                  </a:lnTo>
                  <a:cubicBezTo>
                    <a:pt x="1001" y="517"/>
                    <a:pt x="973" y="544"/>
                    <a:pt x="973" y="579"/>
                  </a:cubicBezTo>
                  <a:lnTo>
                    <a:pt x="973" y="1364"/>
                  </a:lnTo>
                  <a:lnTo>
                    <a:pt x="761" y="1364"/>
                  </a:lnTo>
                  <a:lnTo>
                    <a:pt x="761" y="1061"/>
                  </a:lnTo>
                  <a:cubicBezTo>
                    <a:pt x="761" y="1027"/>
                    <a:pt x="734" y="999"/>
                    <a:pt x="700" y="999"/>
                  </a:cubicBezTo>
                  <a:lnTo>
                    <a:pt x="306" y="999"/>
                  </a:lnTo>
                  <a:cubicBezTo>
                    <a:pt x="272" y="999"/>
                    <a:pt x="244" y="1027"/>
                    <a:pt x="244" y="1061"/>
                  </a:cubicBezTo>
                  <a:lnTo>
                    <a:pt x="244" y="1364"/>
                  </a:lnTo>
                  <a:lnTo>
                    <a:pt x="0" y="1364"/>
                  </a:lnTo>
                  <a:lnTo>
                    <a:pt x="0" y="18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6"/>
            <p:cNvSpPr>
              <a:spLocks noChangeArrowheads="1"/>
            </p:cNvSpPr>
            <p:nvPr/>
          </p:nvSpPr>
          <p:spPr bwMode="auto">
            <a:xfrm>
              <a:off x="6502400" y="2528888"/>
              <a:ext cx="219075" cy="168275"/>
            </a:xfrm>
            <a:custGeom>
              <a:avLst/>
              <a:gdLst>
                <a:gd name="T0" fmla="*/ 165 w 607"/>
                <a:gd name="T1" fmla="*/ 466 h 467"/>
                <a:gd name="T2" fmla="*/ 140 w 607"/>
                <a:gd name="T3" fmla="*/ 441 h 467"/>
                <a:gd name="T4" fmla="*/ 140 w 607"/>
                <a:gd name="T5" fmla="*/ 282 h 467"/>
                <a:gd name="T6" fmla="*/ 13 w 607"/>
                <a:gd name="T7" fmla="*/ 282 h 467"/>
                <a:gd name="T8" fmla="*/ 7 w 607"/>
                <a:gd name="T9" fmla="*/ 266 h 467"/>
                <a:gd name="T10" fmla="*/ 285 w 607"/>
                <a:gd name="T11" fmla="*/ 9 h 467"/>
                <a:gd name="T12" fmla="*/ 321 w 607"/>
                <a:gd name="T13" fmla="*/ 9 h 467"/>
                <a:gd name="T14" fmla="*/ 600 w 607"/>
                <a:gd name="T15" fmla="*/ 266 h 467"/>
                <a:gd name="T16" fmla="*/ 593 w 607"/>
                <a:gd name="T17" fmla="*/ 282 h 467"/>
                <a:gd name="T18" fmla="*/ 466 w 607"/>
                <a:gd name="T19" fmla="*/ 282 h 467"/>
                <a:gd name="T20" fmla="*/ 466 w 607"/>
                <a:gd name="T21" fmla="*/ 441 h 467"/>
                <a:gd name="T22" fmla="*/ 441 w 607"/>
                <a:gd name="T23" fmla="*/ 466 h 467"/>
                <a:gd name="T24" fmla="*/ 165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165" y="466"/>
                  </a:moveTo>
                  <a:cubicBezTo>
                    <a:pt x="152" y="466"/>
                    <a:pt x="140" y="455"/>
                    <a:pt x="140" y="441"/>
                  </a:cubicBezTo>
                  <a:lnTo>
                    <a:pt x="140" y="282"/>
                  </a:lnTo>
                  <a:lnTo>
                    <a:pt x="13" y="282"/>
                  </a:lnTo>
                  <a:cubicBezTo>
                    <a:pt x="5" y="282"/>
                    <a:pt x="0" y="272"/>
                    <a:pt x="7" y="266"/>
                  </a:cubicBezTo>
                  <a:lnTo>
                    <a:pt x="285" y="9"/>
                  </a:lnTo>
                  <a:cubicBezTo>
                    <a:pt x="295" y="0"/>
                    <a:pt x="311" y="0"/>
                    <a:pt x="321" y="9"/>
                  </a:cubicBezTo>
                  <a:lnTo>
                    <a:pt x="600" y="266"/>
                  </a:lnTo>
                  <a:cubicBezTo>
                    <a:pt x="606" y="272"/>
                    <a:pt x="602" y="282"/>
                    <a:pt x="593" y="282"/>
                  </a:cubicBezTo>
                  <a:lnTo>
                    <a:pt x="466" y="282"/>
                  </a:lnTo>
                  <a:lnTo>
                    <a:pt x="466" y="441"/>
                  </a:lnTo>
                  <a:cubicBezTo>
                    <a:pt x="466" y="455"/>
                    <a:pt x="455" y="466"/>
                    <a:pt x="441" y="466"/>
                  </a:cubicBezTo>
                  <a:lnTo>
                    <a:pt x="165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7"/>
            <p:cNvSpPr>
              <a:spLocks noChangeArrowheads="1"/>
            </p:cNvSpPr>
            <p:nvPr/>
          </p:nvSpPr>
          <p:spPr bwMode="auto">
            <a:xfrm>
              <a:off x="6757988" y="2346325"/>
              <a:ext cx="219075" cy="168275"/>
            </a:xfrm>
            <a:custGeom>
              <a:avLst/>
              <a:gdLst>
                <a:gd name="T0" fmla="*/ 442 w 608"/>
                <a:gd name="T1" fmla="*/ 466 h 467"/>
                <a:gd name="T2" fmla="*/ 466 w 608"/>
                <a:gd name="T3" fmla="*/ 442 h 467"/>
                <a:gd name="T4" fmla="*/ 466 w 608"/>
                <a:gd name="T5" fmla="*/ 283 h 467"/>
                <a:gd name="T6" fmla="*/ 594 w 608"/>
                <a:gd name="T7" fmla="*/ 283 h 467"/>
                <a:gd name="T8" fmla="*/ 600 w 608"/>
                <a:gd name="T9" fmla="*/ 266 h 467"/>
                <a:gd name="T10" fmla="*/ 322 w 608"/>
                <a:gd name="T11" fmla="*/ 10 h 467"/>
                <a:gd name="T12" fmla="*/ 285 w 608"/>
                <a:gd name="T13" fmla="*/ 10 h 467"/>
                <a:gd name="T14" fmla="*/ 7 w 608"/>
                <a:gd name="T15" fmla="*/ 266 h 467"/>
                <a:gd name="T16" fmla="*/ 13 w 608"/>
                <a:gd name="T17" fmla="*/ 283 h 467"/>
                <a:gd name="T18" fmla="*/ 141 w 608"/>
                <a:gd name="T19" fmla="*/ 283 h 467"/>
                <a:gd name="T20" fmla="*/ 141 w 608"/>
                <a:gd name="T21" fmla="*/ 442 h 467"/>
                <a:gd name="T22" fmla="*/ 165 w 608"/>
                <a:gd name="T23" fmla="*/ 466 h 467"/>
                <a:gd name="T24" fmla="*/ 442 w 608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8" h="467">
                  <a:moveTo>
                    <a:pt x="442" y="466"/>
                  </a:moveTo>
                  <a:cubicBezTo>
                    <a:pt x="455" y="466"/>
                    <a:pt x="466" y="455"/>
                    <a:pt x="466" y="442"/>
                  </a:cubicBezTo>
                  <a:lnTo>
                    <a:pt x="466" y="283"/>
                  </a:lnTo>
                  <a:lnTo>
                    <a:pt x="594" y="283"/>
                  </a:lnTo>
                  <a:cubicBezTo>
                    <a:pt x="602" y="283"/>
                    <a:pt x="607" y="272"/>
                    <a:pt x="600" y="266"/>
                  </a:cubicBezTo>
                  <a:lnTo>
                    <a:pt x="322" y="10"/>
                  </a:lnTo>
                  <a:cubicBezTo>
                    <a:pt x="311" y="0"/>
                    <a:pt x="296" y="0"/>
                    <a:pt x="285" y="10"/>
                  </a:cubicBezTo>
                  <a:lnTo>
                    <a:pt x="7" y="266"/>
                  </a:lnTo>
                  <a:cubicBezTo>
                    <a:pt x="0" y="272"/>
                    <a:pt x="5" y="283"/>
                    <a:pt x="13" y="283"/>
                  </a:cubicBezTo>
                  <a:lnTo>
                    <a:pt x="141" y="283"/>
                  </a:lnTo>
                  <a:lnTo>
                    <a:pt x="141" y="442"/>
                  </a:lnTo>
                  <a:cubicBezTo>
                    <a:pt x="141" y="455"/>
                    <a:pt x="152" y="466"/>
                    <a:pt x="165" y="466"/>
                  </a:cubicBezTo>
                  <a:lnTo>
                    <a:pt x="442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8" name="Freeform 8"/>
            <p:cNvSpPr>
              <a:spLocks noChangeArrowheads="1"/>
            </p:cNvSpPr>
            <p:nvPr/>
          </p:nvSpPr>
          <p:spPr bwMode="auto">
            <a:xfrm>
              <a:off x="7035800" y="2163763"/>
              <a:ext cx="219075" cy="168275"/>
            </a:xfrm>
            <a:custGeom>
              <a:avLst/>
              <a:gdLst>
                <a:gd name="T0" fmla="*/ 441 w 607"/>
                <a:gd name="T1" fmla="*/ 466 h 467"/>
                <a:gd name="T2" fmla="*/ 466 w 607"/>
                <a:gd name="T3" fmla="*/ 441 h 467"/>
                <a:gd name="T4" fmla="*/ 466 w 607"/>
                <a:gd name="T5" fmla="*/ 282 h 467"/>
                <a:gd name="T6" fmla="*/ 593 w 607"/>
                <a:gd name="T7" fmla="*/ 282 h 467"/>
                <a:gd name="T8" fmla="*/ 600 w 607"/>
                <a:gd name="T9" fmla="*/ 266 h 467"/>
                <a:gd name="T10" fmla="*/ 321 w 607"/>
                <a:gd name="T11" fmla="*/ 9 h 467"/>
                <a:gd name="T12" fmla="*/ 285 w 607"/>
                <a:gd name="T13" fmla="*/ 9 h 467"/>
                <a:gd name="T14" fmla="*/ 7 w 607"/>
                <a:gd name="T15" fmla="*/ 266 h 467"/>
                <a:gd name="T16" fmla="*/ 13 w 607"/>
                <a:gd name="T17" fmla="*/ 282 h 467"/>
                <a:gd name="T18" fmla="*/ 140 w 607"/>
                <a:gd name="T19" fmla="*/ 282 h 467"/>
                <a:gd name="T20" fmla="*/ 140 w 607"/>
                <a:gd name="T21" fmla="*/ 441 h 467"/>
                <a:gd name="T22" fmla="*/ 165 w 607"/>
                <a:gd name="T23" fmla="*/ 466 h 467"/>
                <a:gd name="T24" fmla="*/ 441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441" y="466"/>
                  </a:moveTo>
                  <a:cubicBezTo>
                    <a:pt x="455" y="466"/>
                    <a:pt x="466" y="455"/>
                    <a:pt x="466" y="441"/>
                  </a:cubicBezTo>
                  <a:lnTo>
                    <a:pt x="466" y="282"/>
                  </a:lnTo>
                  <a:lnTo>
                    <a:pt x="593" y="282"/>
                  </a:lnTo>
                  <a:cubicBezTo>
                    <a:pt x="602" y="282"/>
                    <a:pt x="606" y="272"/>
                    <a:pt x="600" y="266"/>
                  </a:cubicBezTo>
                  <a:lnTo>
                    <a:pt x="321" y="9"/>
                  </a:lnTo>
                  <a:cubicBezTo>
                    <a:pt x="311" y="0"/>
                    <a:pt x="295" y="0"/>
                    <a:pt x="285" y="9"/>
                  </a:cubicBezTo>
                  <a:lnTo>
                    <a:pt x="7" y="266"/>
                  </a:lnTo>
                  <a:cubicBezTo>
                    <a:pt x="0" y="272"/>
                    <a:pt x="4" y="282"/>
                    <a:pt x="13" y="282"/>
                  </a:cubicBezTo>
                  <a:lnTo>
                    <a:pt x="140" y="282"/>
                  </a:lnTo>
                  <a:lnTo>
                    <a:pt x="140" y="441"/>
                  </a:lnTo>
                  <a:cubicBezTo>
                    <a:pt x="140" y="455"/>
                    <a:pt x="151" y="466"/>
                    <a:pt x="165" y="466"/>
                  </a:cubicBezTo>
                  <a:lnTo>
                    <a:pt x="441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9" name="Freeform 9"/>
          <p:cNvSpPr>
            <a:spLocks noChangeArrowheads="1"/>
          </p:cNvSpPr>
          <p:nvPr/>
        </p:nvSpPr>
        <p:spPr bwMode="auto">
          <a:xfrm>
            <a:off x="4998859" y="3782164"/>
            <a:ext cx="730560" cy="798426"/>
          </a:xfrm>
          <a:custGeom>
            <a:avLst/>
            <a:gdLst>
              <a:gd name="T0" fmla="*/ 862 w 1614"/>
              <a:gd name="T1" fmla="*/ 695 h 1764"/>
              <a:gd name="T2" fmla="*/ 792 w 1614"/>
              <a:gd name="T3" fmla="*/ 641 h 1764"/>
              <a:gd name="T4" fmla="*/ 882 w 1614"/>
              <a:gd name="T5" fmla="*/ 553 h 1764"/>
              <a:gd name="T6" fmla="*/ 951 w 1614"/>
              <a:gd name="T7" fmla="*/ 607 h 1764"/>
              <a:gd name="T8" fmla="*/ 869 w 1614"/>
              <a:gd name="T9" fmla="*/ 783 h 1764"/>
              <a:gd name="T10" fmla="*/ 880 w 1614"/>
              <a:gd name="T11" fmla="*/ 891 h 1764"/>
              <a:gd name="T12" fmla="*/ 851 w 1614"/>
              <a:gd name="T13" fmla="*/ 1119 h 1764"/>
              <a:gd name="T14" fmla="*/ 928 w 1614"/>
              <a:gd name="T15" fmla="*/ 1074 h 1764"/>
              <a:gd name="T16" fmla="*/ 857 w 1614"/>
              <a:gd name="T17" fmla="*/ 1160 h 1764"/>
              <a:gd name="T18" fmla="*/ 710 w 1614"/>
              <a:gd name="T19" fmla="*/ 1169 h 1764"/>
              <a:gd name="T20" fmla="*/ 742 w 1614"/>
              <a:gd name="T21" fmla="*/ 878 h 1764"/>
              <a:gd name="T22" fmla="*/ 665 w 1614"/>
              <a:gd name="T23" fmla="*/ 901 h 1764"/>
              <a:gd name="T24" fmla="*/ 737 w 1614"/>
              <a:gd name="T25" fmla="*/ 798 h 1764"/>
              <a:gd name="T26" fmla="*/ 869 w 1614"/>
              <a:gd name="T27" fmla="*/ 783 h 1764"/>
              <a:gd name="T28" fmla="*/ 1288 w 1614"/>
              <a:gd name="T29" fmla="*/ 558 h 1764"/>
              <a:gd name="T30" fmla="*/ 846 w 1614"/>
              <a:gd name="T31" fmla="*/ 445 h 1764"/>
              <a:gd name="T32" fmla="*/ 961 w 1614"/>
              <a:gd name="T33" fmla="*/ 154 h 1764"/>
              <a:gd name="T34" fmla="*/ 652 w 1614"/>
              <a:gd name="T35" fmla="*/ 154 h 1764"/>
              <a:gd name="T36" fmla="*/ 767 w 1614"/>
              <a:gd name="T37" fmla="*/ 445 h 1764"/>
              <a:gd name="T38" fmla="*/ 325 w 1614"/>
              <a:gd name="T39" fmla="*/ 558 h 1764"/>
              <a:gd name="T40" fmla="*/ 43 w 1614"/>
              <a:gd name="T41" fmla="*/ 441 h 1764"/>
              <a:gd name="T42" fmla="*/ 285 w 1614"/>
              <a:gd name="T43" fmla="*/ 627 h 1764"/>
              <a:gd name="T44" fmla="*/ 368 w 1614"/>
              <a:gd name="T45" fmla="*/ 882 h 1764"/>
              <a:gd name="T46" fmla="*/ 285 w 1614"/>
              <a:gd name="T47" fmla="*/ 1137 h 1764"/>
              <a:gd name="T48" fmla="*/ 43 w 1614"/>
              <a:gd name="T49" fmla="*/ 1323 h 1764"/>
              <a:gd name="T50" fmla="*/ 325 w 1614"/>
              <a:gd name="T51" fmla="*/ 1206 h 1764"/>
              <a:gd name="T52" fmla="*/ 767 w 1614"/>
              <a:gd name="T53" fmla="*/ 1319 h 1764"/>
              <a:gd name="T54" fmla="*/ 652 w 1614"/>
              <a:gd name="T55" fmla="*/ 1609 h 1764"/>
              <a:gd name="T56" fmla="*/ 961 w 1614"/>
              <a:gd name="T57" fmla="*/ 1609 h 1764"/>
              <a:gd name="T58" fmla="*/ 846 w 1614"/>
              <a:gd name="T59" fmla="*/ 1319 h 1764"/>
              <a:gd name="T60" fmla="*/ 1288 w 1614"/>
              <a:gd name="T61" fmla="*/ 1206 h 1764"/>
              <a:gd name="T62" fmla="*/ 1570 w 1614"/>
              <a:gd name="T63" fmla="*/ 1323 h 1764"/>
              <a:gd name="T64" fmla="*/ 1328 w 1614"/>
              <a:gd name="T65" fmla="*/ 1137 h 1764"/>
              <a:gd name="T66" fmla="*/ 1245 w 1614"/>
              <a:gd name="T67" fmla="*/ 882 h 1764"/>
              <a:gd name="T68" fmla="*/ 1328 w 1614"/>
              <a:gd name="T69" fmla="*/ 627 h 1764"/>
              <a:gd name="T70" fmla="*/ 1570 w 1614"/>
              <a:gd name="T71" fmla="*/ 441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4" h="1764">
                <a:moveTo>
                  <a:pt x="928" y="670"/>
                </a:moveTo>
                <a:cubicBezTo>
                  <a:pt x="911" y="686"/>
                  <a:pt x="889" y="695"/>
                  <a:pt x="862" y="695"/>
                </a:cubicBezTo>
                <a:cubicBezTo>
                  <a:pt x="842" y="695"/>
                  <a:pt x="825" y="690"/>
                  <a:pt x="813" y="680"/>
                </a:cubicBezTo>
                <a:cubicBezTo>
                  <a:pt x="800" y="670"/>
                  <a:pt x="793" y="657"/>
                  <a:pt x="792" y="641"/>
                </a:cubicBezTo>
                <a:cubicBezTo>
                  <a:pt x="790" y="616"/>
                  <a:pt x="798" y="595"/>
                  <a:pt x="815" y="578"/>
                </a:cubicBezTo>
                <a:cubicBezTo>
                  <a:pt x="832" y="561"/>
                  <a:pt x="855" y="553"/>
                  <a:pt x="882" y="553"/>
                </a:cubicBezTo>
                <a:cubicBezTo>
                  <a:pt x="901" y="553"/>
                  <a:pt x="918" y="558"/>
                  <a:pt x="930" y="567"/>
                </a:cubicBezTo>
                <a:cubicBezTo>
                  <a:pt x="943" y="577"/>
                  <a:pt x="950" y="590"/>
                  <a:pt x="951" y="607"/>
                </a:cubicBezTo>
                <a:cubicBezTo>
                  <a:pt x="953" y="632"/>
                  <a:pt x="945" y="653"/>
                  <a:pt x="928" y="670"/>
                </a:cubicBezTo>
                <a:close/>
                <a:moveTo>
                  <a:pt x="869" y="783"/>
                </a:moveTo>
                <a:cubicBezTo>
                  <a:pt x="882" y="793"/>
                  <a:pt x="889" y="807"/>
                  <a:pt x="890" y="824"/>
                </a:cubicBezTo>
                <a:cubicBezTo>
                  <a:pt x="890" y="831"/>
                  <a:pt x="889" y="852"/>
                  <a:pt x="880" y="891"/>
                </a:cubicBezTo>
                <a:cubicBezTo>
                  <a:pt x="880" y="891"/>
                  <a:pt x="835" y="1079"/>
                  <a:pt x="831" y="1093"/>
                </a:cubicBezTo>
                <a:cubicBezTo>
                  <a:pt x="826" y="1112"/>
                  <a:pt x="845" y="1119"/>
                  <a:pt x="851" y="1119"/>
                </a:cubicBezTo>
                <a:cubicBezTo>
                  <a:pt x="858" y="1119"/>
                  <a:pt x="869" y="1115"/>
                  <a:pt x="882" y="1107"/>
                </a:cubicBezTo>
                <a:cubicBezTo>
                  <a:pt x="896" y="1099"/>
                  <a:pt x="911" y="1088"/>
                  <a:pt x="928" y="1074"/>
                </a:cubicBezTo>
                <a:lnTo>
                  <a:pt x="950" y="1090"/>
                </a:lnTo>
                <a:cubicBezTo>
                  <a:pt x="918" y="1122"/>
                  <a:pt x="887" y="1146"/>
                  <a:pt x="857" y="1160"/>
                </a:cubicBezTo>
                <a:cubicBezTo>
                  <a:pt x="827" y="1175"/>
                  <a:pt x="796" y="1182"/>
                  <a:pt x="764" y="1182"/>
                </a:cubicBezTo>
                <a:cubicBezTo>
                  <a:pt x="740" y="1182"/>
                  <a:pt x="722" y="1178"/>
                  <a:pt x="710" y="1169"/>
                </a:cubicBezTo>
                <a:cubicBezTo>
                  <a:pt x="698" y="1159"/>
                  <a:pt x="691" y="1145"/>
                  <a:pt x="690" y="1125"/>
                </a:cubicBezTo>
                <a:cubicBezTo>
                  <a:pt x="689" y="1076"/>
                  <a:pt x="739" y="891"/>
                  <a:pt x="742" y="878"/>
                </a:cubicBezTo>
                <a:cubicBezTo>
                  <a:pt x="747" y="856"/>
                  <a:pt x="734" y="836"/>
                  <a:pt x="701" y="865"/>
                </a:cubicBezTo>
                <a:cubicBezTo>
                  <a:pt x="691" y="874"/>
                  <a:pt x="679" y="885"/>
                  <a:pt x="665" y="901"/>
                </a:cubicBezTo>
                <a:lnTo>
                  <a:pt x="639" y="886"/>
                </a:lnTo>
                <a:cubicBezTo>
                  <a:pt x="673" y="847"/>
                  <a:pt x="706" y="818"/>
                  <a:pt x="737" y="798"/>
                </a:cubicBezTo>
                <a:cubicBezTo>
                  <a:pt x="768" y="777"/>
                  <a:pt x="796" y="767"/>
                  <a:pt x="821" y="767"/>
                </a:cubicBezTo>
                <a:cubicBezTo>
                  <a:pt x="841" y="767"/>
                  <a:pt x="857" y="772"/>
                  <a:pt x="869" y="783"/>
                </a:cubicBezTo>
                <a:close/>
                <a:moveTo>
                  <a:pt x="1360" y="385"/>
                </a:moveTo>
                <a:cubicBezTo>
                  <a:pt x="1298" y="420"/>
                  <a:pt x="1270" y="492"/>
                  <a:pt x="1288" y="558"/>
                </a:cubicBezTo>
                <a:lnTo>
                  <a:pt x="1165" y="629"/>
                </a:lnTo>
                <a:cubicBezTo>
                  <a:pt x="1092" y="527"/>
                  <a:pt x="978" y="457"/>
                  <a:pt x="846" y="445"/>
                </a:cubicBezTo>
                <a:lnTo>
                  <a:pt x="846" y="303"/>
                </a:lnTo>
                <a:cubicBezTo>
                  <a:pt x="912" y="285"/>
                  <a:pt x="961" y="226"/>
                  <a:pt x="961" y="154"/>
                </a:cubicBezTo>
                <a:cubicBezTo>
                  <a:pt x="961" y="69"/>
                  <a:pt x="892" y="0"/>
                  <a:pt x="806" y="0"/>
                </a:cubicBezTo>
                <a:cubicBezTo>
                  <a:pt x="721" y="0"/>
                  <a:pt x="652" y="69"/>
                  <a:pt x="652" y="154"/>
                </a:cubicBezTo>
                <a:cubicBezTo>
                  <a:pt x="652" y="226"/>
                  <a:pt x="701" y="285"/>
                  <a:pt x="767" y="303"/>
                </a:cubicBezTo>
                <a:lnTo>
                  <a:pt x="767" y="445"/>
                </a:lnTo>
                <a:cubicBezTo>
                  <a:pt x="635" y="457"/>
                  <a:pt x="521" y="527"/>
                  <a:pt x="448" y="629"/>
                </a:cubicBezTo>
                <a:lnTo>
                  <a:pt x="325" y="558"/>
                </a:lnTo>
                <a:cubicBezTo>
                  <a:pt x="343" y="492"/>
                  <a:pt x="315" y="420"/>
                  <a:pt x="253" y="385"/>
                </a:cubicBezTo>
                <a:cubicBezTo>
                  <a:pt x="180" y="342"/>
                  <a:pt x="85" y="367"/>
                  <a:pt x="43" y="441"/>
                </a:cubicBezTo>
                <a:cubicBezTo>
                  <a:pt x="0" y="515"/>
                  <a:pt x="25" y="609"/>
                  <a:pt x="99" y="652"/>
                </a:cubicBezTo>
                <a:cubicBezTo>
                  <a:pt x="161" y="687"/>
                  <a:pt x="237" y="675"/>
                  <a:pt x="285" y="627"/>
                </a:cubicBezTo>
                <a:lnTo>
                  <a:pt x="409" y="698"/>
                </a:lnTo>
                <a:cubicBezTo>
                  <a:pt x="383" y="754"/>
                  <a:pt x="368" y="816"/>
                  <a:pt x="368" y="882"/>
                </a:cubicBezTo>
                <a:cubicBezTo>
                  <a:pt x="368" y="948"/>
                  <a:pt x="383" y="1010"/>
                  <a:pt x="409" y="1066"/>
                </a:cubicBezTo>
                <a:lnTo>
                  <a:pt x="285" y="1137"/>
                </a:lnTo>
                <a:cubicBezTo>
                  <a:pt x="237" y="1089"/>
                  <a:pt x="161" y="1077"/>
                  <a:pt x="99" y="1112"/>
                </a:cubicBezTo>
                <a:cubicBezTo>
                  <a:pt x="25" y="1155"/>
                  <a:pt x="0" y="1249"/>
                  <a:pt x="43" y="1323"/>
                </a:cubicBezTo>
                <a:cubicBezTo>
                  <a:pt x="85" y="1397"/>
                  <a:pt x="180" y="1422"/>
                  <a:pt x="253" y="1379"/>
                </a:cubicBezTo>
                <a:cubicBezTo>
                  <a:pt x="315" y="1344"/>
                  <a:pt x="343" y="1272"/>
                  <a:pt x="325" y="1206"/>
                </a:cubicBezTo>
                <a:lnTo>
                  <a:pt x="448" y="1135"/>
                </a:lnTo>
                <a:cubicBezTo>
                  <a:pt x="521" y="1237"/>
                  <a:pt x="635" y="1307"/>
                  <a:pt x="767" y="1319"/>
                </a:cubicBezTo>
                <a:lnTo>
                  <a:pt x="767" y="1460"/>
                </a:lnTo>
                <a:cubicBezTo>
                  <a:pt x="701" y="1477"/>
                  <a:pt x="652" y="1537"/>
                  <a:pt x="652" y="1609"/>
                </a:cubicBezTo>
                <a:cubicBezTo>
                  <a:pt x="652" y="1694"/>
                  <a:pt x="721" y="1763"/>
                  <a:pt x="806" y="1763"/>
                </a:cubicBezTo>
                <a:cubicBezTo>
                  <a:pt x="892" y="1763"/>
                  <a:pt x="961" y="1694"/>
                  <a:pt x="961" y="1609"/>
                </a:cubicBezTo>
                <a:cubicBezTo>
                  <a:pt x="961" y="1537"/>
                  <a:pt x="912" y="1477"/>
                  <a:pt x="846" y="1460"/>
                </a:cubicBezTo>
                <a:lnTo>
                  <a:pt x="846" y="1319"/>
                </a:lnTo>
                <a:cubicBezTo>
                  <a:pt x="978" y="1307"/>
                  <a:pt x="1092" y="1237"/>
                  <a:pt x="1165" y="1135"/>
                </a:cubicBezTo>
                <a:lnTo>
                  <a:pt x="1288" y="1206"/>
                </a:lnTo>
                <a:cubicBezTo>
                  <a:pt x="1270" y="1272"/>
                  <a:pt x="1298" y="1344"/>
                  <a:pt x="1360" y="1379"/>
                </a:cubicBezTo>
                <a:cubicBezTo>
                  <a:pt x="1433" y="1422"/>
                  <a:pt x="1528" y="1397"/>
                  <a:pt x="1570" y="1323"/>
                </a:cubicBezTo>
                <a:cubicBezTo>
                  <a:pt x="1613" y="1249"/>
                  <a:pt x="1588" y="1155"/>
                  <a:pt x="1514" y="1112"/>
                </a:cubicBezTo>
                <a:cubicBezTo>
                  <a:pt x="1452" y="1077"/>
                  <a:pt x="1376" y="1089"/>
                  <a:pt x="1328" y="1137"/>
                </a:cubicBezTo>
                <a:lnTo>
                  <a:pt x="1204" y="1066"/>
                </a:lnTo>
                <a:cubicBezTo>
                  <a:pt x="1230" y="1010"/>
                  <a:pt x="1245" y="948"/>
                  <a:pt x="1245" y="882"/>
                </a:cubicBezTo>
                <a:cubicBezTo>
                  <a:pt x="1245" y="816"/>
                  <a:pt x="1230" y="754"/>
                  <a:pt x="1204" y="698"/>
                </a:cubicBezTo>
                <a:lnTo>
                  <a:pt x="1328" y="627"/>
                </a:lnTo>
                <a:cubicBezTo>
                  <a:pt x="1376" y="675"/>
                  <a:pt x="1452" y="687"/>
                  <a:pt x="1514" y="652"/>
                </a:cubicBezTo>
                <a:cubicBezTo>
                  <a:pt x="1588" y="609"/>
                  <a:pt x="1613" y="515"/>
                  <a:pt x="1570" y="441"/>
                </a:cubicBezTo>
                <a:cubicBezTo>
                  <a:pt x="1528" y="367"/>
                  <a:pt x="1433" y="342"/>
                  <a:pt x="1360" y="38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0" name="Freeform 12"/>
          <p:cNvSpPr>
            <a:spLocks noChangeArrowheads="1"/>
          </p:cNvSpPr>
          <p:nvPr/>
        </p:nvSpPr>
        <p:spPr bwMode="auto">
          <a:xfrm>
            <a:off x="9245820" y="3862602"/>
            <a:ext cx="599291" cy="599292"/>
          </a:xfrm>
          <a:custGeom>
            <a:avLst/>
            <a:gdLst>
              <a:gd name="T0" fmla="*/ 975 w 1486"/>
              <a:gd name="T1" fmla="*/ 680 h 1487"/>
              <a:gd name="T2" fmla="*/ 839 w 1486"/>
              <a:gd name="T3" fmla="*/ 808 h 1487"/>
              <a:gd name="T4" fmla="*/ 801 w 1486"/>
              <a:gd name="T5" fmla="*/ 899 h 1487"/>
              <a:gd name="T6" fmla="*/ 729 w 1486"/>
              <a:gd name="T7" fmla="*/ 962 h 1487"/>
              <a:gd name="T8" fmla="*/ 676 w 1486"/>
              <a:gd name="T9" fmla="*/ 941 h 1487"/>
              <a:gd name="T10" fmla="*/ 654 w 1486"/>
              <a:gd name="T11" fmla="*/ 880 h 1487"/>
              <a:gd name="T12" fmla="*/ 670 w 1486"/>
              <a:gd name="T13" fmla="*/ 792 h 1487"/>
              <a:gd name="T14" fmla="*/ 712 w 1486"/>
              <a:gd name="T15" fmla="*/ 727 h 1487"/>
              <a:gd name="T16" fmla="*/ 782 w 1486"/>
              <a:gd name="T17" fmla="*/ 660 h 1487"/>
              <a:gd name="T18" fmla="*/ 838 w 1486"/>
              <a:gd name="T19" fmla="*/ 609 h 1487"/>
              <a:gd name="T20" fmla="*/ 867 w 1486"/>
              <a:gd name="T21" fmla="*/ 570 h 1487"/>
              <a:gd name="T22" fmla="*/ 879 w 1486"/>
              <a:gd name="T23" fmla="*/ 525 h 1487"/>
              <a:gd name="T24" fmla="*/ 843 w 1486"/>
              <a:gd name="T25" fmla="*/ 449 h 1487"/>
              <a:gd name="T26" fmla="*/ 750 w 1486"/>
              <a:gd name="T27" fmla="*/ 416 h 1487"/>
              <a:gd name="T28" fmla="*/ 652 w 1486"/>
              <a:gd name="T29" fmla="*/ 450 h 1487"/>
              <a:gd name="T30" fmla="*/ 599 w 1486"/>
              <a:gd name="T31" fmla="*/ 542 h 1487"/>
              <a:gd name="T32" fmla="*/ 521 w 1486"/>
              <a:gd name="T33" fmla="*/ 610 h 1487"/>
              <a:gd name="T34" fmla="*/ 464 w 1486"/>
              <a:gd name="T35" fmla="*/ 586 h 1487"/>
              <a:gd name="T36" fmla="*/ 440 w 1486"/>
              <a:gd name="T37" fmla="*/ 535 h 1487"/>
              <a:gd name="T38" fmla="*/ 477 w 1486"/>
              <a:gd name="T39" fmla="*/ 418 h 1487"/>
              <a:gd name="T40" fmla="*/ 585 w 1486"/>
              <a:gd name="T41" fmla="*/ 321 h 1487"/>
              <a:gd name="T42" fmla="*/ 750 w 1486"/>
              <a:gd name="T43" fmla="*/ 282 h 1487"/>
              <a:gd name="T44" fmla="*/ 905 w 1486"/>
              <a:gd name="T45" fmla="*/ 314 h 1487"/>
              <a:gd name="T46" fmla="*/ 1009 w 1486"/>
              <a:gd name="T47" fmla="*/ 402 h 1487"/>
              <a:gd name="T48" fmla="*/ 1045 w 1486"/>
              <a:gd name="T49" fmla="*/ 523 h 1487"/>
              <a:gd name="T50" fmla="*/ 975 w 1486"/>
              <a:gd name="T51" fmla="*/ 680 h 1487"/>
              <a:gd name="T52" fmla="*/ 735 w 1486"/>
              <a:gd name="T53" fmla="*/ 1006 h 1487"/>
              <a:gd name="T54" fmla="*/ 834 w 1486"/>
              <a:gd name="T55" fmla="*/ 1105 h 1487"/>
              <a:gd name="T56" fmla="*/ 735 w 1486"/>
              <a:gd name="T57" fmla="*/ 1204 h 1487"/>
              <a:gd name="T58" fmla="*/ 635 w 1486"/>
              <a:gd name="T59" fmla="*/ 1105 h 1487"/>
              <a:gd name="T60" fmla="*/ 735 w 1486"/>
              <a:gd name="T61" fmla="*/ 1006 h 1487"/>
              <a:gd name="T62" fmla="*/ 743 w 1486"/>
              <a:gd name="T63" fmla="*/ 0 h 1487"/>
              <a:gd name="T64" fmla="*/ 0 w 1486"/>
              <a:gd name="T65" fmla="*/ 743 h 1487"/>
              <a:gd name="T66" fmla="*/ 743 w 1486"/>
              <a:gd name="T67" fmla="*/ 1486 h 1487"/>
              <a:gd name="T68" fmla="*/ 1485 w 1486"/>
              <a:gd name="T69" fmla="*/ 743 h 1487"/>
              <a:gd name="T70" fmla="*/ 743 w 1486"/>
              <a:gd name="T71" fmla="*/ 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6" h="1487">
                <a:moveTo>
                  <a:pt x="975" y="680"/>
                </a:moveTo>
                <a:cubicBezTo>
                  <a:pt x="924" y="732"/>
                  <a:pt x="885" y="760"/>
                  <a:pt x="839" y="808"/>
                </a:cubicBezTo>
                <a:cubicBezTo>
                  <a:pt x="811" y="836"/>
                  <a:pt x="805" y="869"/>
                  <a:pt x="801" y="899"/>
                </a:cubicBezTo>
                <a:cubicBezTo>
                  <a:pt x="795" y="941"/>
                  <a:pt x="769" y="962"/>
                  <a:pt x="729" y="962"/>
                </a:cubicBezTo>
                <a:cubicBezTo>
                  <a:pt x="708" y="962"/>
                  <a:pt x="690" y="955"/>
                  <a:pt x="676" y="941"/>
                </a:cubicBezTo>
                <a:cubicBezTo>
                  <a:pt x="662" y="928"/>
                  <a:pt x="654" y="907"/>
                  <a:pt x="654" y="880"/>
                </a:cubicBezTo>
                <a:cubicBezTo>
                  <a:pt x="654" y="846"/>
                  <a:pt x="659" y="817"/>
                  <a:pt x="670" y="792"/>
                </a:cubicBezTo>
                <a:cubicBezTo>
                  <a:pt x="680" y="767"/>
                  <a:pt x="695" y="746"/>
                  <a:pt x="712" y="727"/>
                </a:cubicBezTo>
                <a:cubicBezTo>
                  <a:pt x="729" y="708"/>
                  <a:pt x="753" y="686"/>
                  <a:pt x="782" y="660"/>
                </a:cubicBezTo>
                <a:cubicBezTo>
                  <a:pt x="808" y="637"/>
                  <a:pt x="827" y="620"/>
                  <a:pt x="838" y="609"/>
                </a:cubicBezTo>
                <a:cubicBezTo>
                  <a:pt x="850" y="597"/>
                  <a:pt x="859" y="584"/>
                  <a:pt x="867" y="570"/>
                </a:cubicBezTo>
                <a:cubicBezTo>
                  <a:pt x="875" y="555"/>
                  <a:pt x="879" y="541"/>
                  <a:pt x="879" y="525"/>
                </a:cubicBezTo>
                <a:cubicBezTo>
                  <a:pt x="879" y="492"/>
                  <a:pt x="867" y="472"/>
                  <a:pt x="843" y="449"/>
                </a:cubicBezTo>
                <a:cubicBezTo>
                  <a:pt x="819" y="427"/>
                  <a:pt x="788" y="416"/>
                  <a:pt x="750" y="416"/>
                </a:cubicBezTo>
                <a:cubicBezTo>
                  <a:pt x="706" y="416"/>
                  <a:pt x="669" y="432"/>
                  <a:pt x="652" y="450"/>
                </a:cubicBezTo>
                <a:cubicBezTo>
                  <a:pt x="635" y="468"/>
                  <a:pt x="609" y="502"/>
                  <a:pt x="599" y="542"/>
                </a:cubicBezTo>
                <a:cubicBezTo>
                  <a:pt x="587" y="588"/>
                  <a:pt x="559" y="610"/>
                  <a:pt x="521" y="610"/>
                </a:cubicBezTo>
                <a:cubicBezTo>
                  <a:pt x="498" y="610"/>
                  <a:pt x="479" y="602"/>
                  <a:pt x="464" y="586"/>
                </a:cubicBezTo>
                <a:cubicBezTo>
                  <a:pt x="448" y="571"/>
                  <a:pt x="440" y="553"/>
                  <a:pt x="440" y="535"/>
                </a:cubicBezTo>
                <a:cubicBezTo>
                  <a:pt x="440" y="496"/>
                  <a:pt x="452" y="458"/>
                  <a:pt x="477" y="418"/>
                </a:cubicBezTo>
                <a:cubicBezTo>
                  <a:pt x="502" y="379"/>
                  <a:pt x="538" y="346"/>
                  <a:pt x="585" y="321"/>
                </a:cubicBezTo>
                <a:cubicBezTo>
                  <a:pt x="632" y="295"/>
                  <a:pt x="687" y="282"/>
                  <a:pt x="750" y="282"/>
                </a:cubicBezTo>
                <a:cubicBezTo>
                  <a:pt x="808" y="282"/>
                  <a:pt x="860" y="293"/>
                  <a:pt x="905" y="314"/>
                </a:cubicBezTo>
                <a:cubicBezTo>
                  <a:pt x="950" y="336"/>
                  <a:pt x="984" y="365"/>
                  <a:pt x="1009" y="402"/>
                </a:cubicBezTo>
                <a:cubicBezTo>
                  <a:pt x="1033" y="439"/>
                  <a:pt x="1046" y="480"/>
                  <a:pt x="1045" y="523"/>
                </a:cubicBezTo>
                <a:cubicBezTo>
                  <a:pt x="1044" y="588"/>
                  <a:pt x="1017" y="637"/>
                  <a:pt x="975" y="680"/>
                </a:cubicBezTo>
                <a:close/>
                <a:moveTo>
                  <a:pt x="735" y="1006"/>
                </a:moveTo>
                <a:cubicBezTo>
                  <a:pt x="789" y="1006"/>
                  <a:pt x="834" y="1050"/>
                  <a:pt x="834" y="1105"/>
                </a:cubicBezTo>
                <a:cubicBezTo>
                  <a:pt x="834" y="1160"/>
                  <a:pt x="789" y="1204"/>
                  <a:pt x="735" y="1204"/>
                </a:cubicBezTo>
                <a:cubicBezTo>
                  <a:pt x="680" y="1204"/>
                  <a:pt x="635" y="1160"/>
                  <a:pt x="635" y="1105"/>
                </a:cubicBezTo>
                <a:cubicBezTo>
                  <a:pt x="635" y="1050"/>
                  <a:pt x="680" y="1006"/>
                  <a:pt x="735" y="1006"/>
                </a:cubicBezTo>
                <a:close/>
                <a:moveTo>
                  <a:pt x="743" y="0"/>
                </a:moveTo>
                <a:cubicBezTo>
                  <a:pt x="333" y="0"/>
                  <a:pt x="0" y="333"/>
                  <a:pt x="0" y="743"/>
                </a:cubicBezTo>
                <a:cubicBezTo>
                  <a:pt x="0" y="1153"/>
                  <a:pt x="333" y="1486"/>
                  <a:pt x="743" y="1486"/>
                </a:cubicBezTo>
                <a:cubicBezTo>
                  <a:pt x="1153" y="1486"/>
                  <a:pt x="1485" y="1153"/>
                  <a:pt x="1485" y="743"/>
                </a:cubicBezTo>
                <a:cubicBezTo>
                  <a:pt x="1485" y="333"/>
                  <a:pt x="1153" y="0"/>
                  <a:pt x="743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1" name="Freeform 13"/>
          <p:cNvSpPr>
            <a:spLocks noChangeArrowheads="1"/>
          </p:cNvSpPr>
          <p:nvPr/>
        </p:nvSpPr>
        <p:spPr bwMode="auto">
          <a:xfrm>
            <a:off x="2247617" y="5561946"/>
            <a:ext cx="648535" cy="594650"/>
          </a:xfrm>
          <a:custGeom>
            <a:avLst/>
            <a:gdLst>
              <a:gd name="T0" fmla="*/ 842 w 1487"/>
              <a:gd name="T1" fmla="*/ 668 h 1363"/>
              <a:gd name="T2" fmla="*/ 867 w 1487"/>
              <a:gd name="T3" fmla="*/ 743 h 1363"/>
              <a:gd name="T4" fmla="*/ 1040 w 1487"/>
              <a:gd name="T5" fmla="*/ 718 h 1363"/>
              <a:gd name="T6" fmla="*/ 1015 w 1487"/>
              <a:gd name="T7" fmla="*/ 644 h 1363"/>
              <a:gd name="T8" fmla="*/ 471 w 1487"/>
              <a:gd name="T9" fmla="*/ 1040 h 1363"/>
              <a:gd name="T10" fmla="*/ 446 w 1487"/>
              <a:gd name="T11" fmla="*/ 1114 h 1363"/>
              <a:gd name="T12" fmla="*/ 718 w 1487"/>
              <a:gd name="T13" fmla="*/ 1139 h 1363"/>
              <a:gd name="T14" fmla="*/ 743 w 1487"/>
              <a:gd name="T15" fmla="*/ 1065 h 1363"/>
              <a:gd name="T16" fmla="*/ 471 w 1487"/>
              <a:gd name="T17" fmla="*/ 1040 h 1363"/>
              <a:gd name="T18" fmla="*/ 743 w 1487"/>
              <a:gd name="T19" fmla="*/ 668 h 1363"/>
              <a:gd name="T20" fmla="*/ 718 w 1487"/>
              <a:gd name="T21" fmla="*/ 743 h 1363"/>
              <a:gd name="T22" fmla="*/ 446 w 1487"/>
              <a:gd name="T23" fmla="*/ 718 h 1363"/>
              <a:gd name="T24" fmla="*/ 471 w 1487"/>
              <a:gd name="T25" fmla="*/ 644 h 1363"/>
              <a:gd name="T26" fmla="*/ 471 w 1487"/>
              <a:gd name="T27" fmla="*/ 842 h 1363"/>
              <a:gd name="T28" fmla="*/ 446 w 1487"/>
              <a:gd name="T29" fmla="*/ 916 h 1363"/>
              <a:gd name="T30" fmla="*/ 718 w 1487"/>
              <a:gd name="T31" fmla="*/ 941 h 1363"/>
              <a:gd name="T32" fmla="*/ 743 w 1487"/>
              <a:gd name="T33" fmla="*/ 867 h 1363"/>
              <a:gd name="T34" fmla="*/ 471 w 1487"/>
              <a:gd name="T35" fmla="*/ 842 h 1363"/>
              <a:gd name="T36" fmla="*/ 743 w 1487"/>
              <a:gd name="T37" fmla="*/ 470 h 1363"/>
              <a:gd name="T38" fmla="*/ 718 w 1487"/>
              <a:gd name="T39" fmla="*/ 545 h 1363"/>
              <a:gd name="T40" fmla="*/ 446 w 1487"/>
              <a:gd name="T41" fmla="*/ 520 h 1363"/>
              <a:gd name="T42" fmla="*/ 471 w 1487"/>
              <a:gd name="T43" fmla="*/ 446 h 1363"/>
              <a:gd name="T44" fmla="*/ 1015 w 1487"/>
              <a:gd name="T45" fmla="*/ 1040 h 1363"/>
              <a:gd name="T46" fmla="*/ 1040 w 1487"/>
              <a:gd name="T47" fmla="*/ 1114 h 1363"/>
              <a:gd name="T48" fmla="*/ 867 w 1487"/>
              <a:gd name="T49" fmla="*/ 1139 h 1363"/>
              <a:gd name="T50" fmla="*/ 842 w 1487"/>
              <a:gd name="T51" fmla="*/ 1065 h 1363"/>
              <a:gd name="T52" fmla="*/ 1015 w 1487"/>
              <a:gd name="T53" fmla="*/ 1040 h 1363"/>
              <a:gd name="T54" fmla="*/ 842 w 1487"/>
              <a:gd name="T55" fmla="*/ 867 h 1363"/>
              <a:gd name="T56" fmla="*/ 867 w 1487"/>
              <a:gd name="T57" fmla="*/ 941 h 1363"/>
              <a:gd name="T58" fmla="*/ 1040 w 1487"/>
              <a:gd name="T59" fmla="*/ 916 h 1363"/>
              <a:gd name="T60" fmla="*/ 1015 w 1487"/>
              <a:gd name="T61" fmla="*/ 842 h 1363"/>
              <a:gd name="T62" fmla="*/ 1015 w 1487"/>
              <a:gd name="T63" fmla="*/ 446 h 1363"/>
              <a:gd name="T64" fmla="*/ 1040 w 1487"/>
              <a:gd name="T65" fmla="*/ 520 h 1363"/>
              <a:gd name="T66" fmla="*/ 867 w 1487"/>
              <a:gd name="T67" fmla="*/ 545 h 1363"/>
              <a:gd name="T68" fmla="*/ 842 w 1487"/>
              <a:gd name="T69" fmla="*/ 470 h 1363"/>
              <a:gd name="T70" fmla="*/ 1015 w 1487"/>
              <a:gd name="T71" fmla="*/ 446 h 1363"/>
              <a:gd name="T72" fmla="*/ 285 w 1487"/>
              <a:gd name="T73" fmla="*/ 0 h 1363"/>
              <a:gd name="T74" fmla="*/ 1263 w 1487"/>
              <a:gd name="T75" fmla="*/ 204 h 1363"/>
              <a:gd name="T76" fmla="*/ 1461 w 1487"/>
              <a:gd name="T77" fmla="*/ 891 h 1363"/>
              <a:gd name="T78" fmla="*/ 1486 w 1487"/>
              <a:gd name="T79" fmla="*/ 1077 h 1363"/>
              <a:gd name="T80" fmla="*/ 427 w 1487"/>
              <a:gd name="T81" fmla="*/ 1362 h 1363"/>
              <a:gd name="T82" fmla="*/ 223 w 1487"/>
              <a:gd name="T83" fmla="*/ 347 h 1363"/>
              <a:gd name="T84" fmla="*/ 0 w 1487"/>
              <a:gd name="T85" fmla="*/ 322 h 1363"/>
              <a:gd name="T86" fmla="*/ 1263 w 1487"/>
              <a:gd name="T87" fmla="*/ 1077 h 1363"/>
              <a:gd name="T88" fmla="*/ 1139 w 1487"/>
              <a:gd name="T89" fmla="*/ 1077 h 1363"/>
              <a:gd name="T90" fmla="*/ 1090 w 1487"/>
              <a:gd name="T91" fmla="*/ 223 h 1363"/>
              <a:gd name="T92" fmla="*/ 1040 w 1487"/>
              <a:gd name="T93" fmla="*/ 347 h 1363"/>
              <a:gd name="T94" fmla="*/ 347 w 1487"/>
              <a:gd name="T95" fmla="*/ 1157 h 1363"/>
              <a:gd name="T96" fmla="*/ 1201 w 1487"/>
              <a:gd name="T97" fmla="*/ 1238 h 1363"/>
              <a:gd name="T98" fmla="*/ 1362 w 1487"/>
              <a:gd name="T99" fmla="*/ 1015 h 1363"/>
              <a:gd name="T100" fmla="*/ 1263 w 1487"/>
              <a:gd name="T101" fmla="*/ 1077 h 1363"/>
              <a:gd name="T102" fmla="*/ 1001 w 1487"/>
              <a:gd name="T103" fmla="*/ 124 h 1363"/>
              <a:gd name="T104" fmla="*/ 137 w 1487"/>
              <a:gd name="T105" fmla="*/ 22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87" h="1363">
                <a:moveTo>
                  <a:pt x="867" y="644"/>
                </a:moveTo>
                <a:cubicBezTo>
                  <a:pt x="853" y="644"/>
                  <a:pt x="842" y="655"/>
                  <a:pt x="842" y="668"/>
                </a:cubicBezTo>
                <a:lnTo>
                  <a:pt x="842" y="718"/>
                </a:lnTo>
                <a:cubicBezTo>
                  <a:pt x="842" y="732"/>
                  <a:pt x="853" y="743"/>
                  <a:pt x="867" y="743"/>
                </a:cubicBezTo>
                <a:lnTo>
                  <a:pt x="1015" y="743"/>
                </a:lnTo>
                <a:cubicBezTo>
                  <a:pt x="1029" y="743"/>
                  <a:pt x="1040" y="731"/>
                  <a:pt x="1040" y="718"/>
                </a:cubicBezTo>
                <a:lnTo>
                  <a:pt x="1040" y="668"/>
                </a:lnTo>
                <a:cubicBezTo>
                  <a:pt x="1040" y="655"/>
                  <a:pt x="1029" y="644"/>
                  <a:pt x="1015" y="644"/>
                </a:cubicBezTo>
                <a:lnTo>
                  <a:pt x="867" y="644"/>
                </a:lnTo>
                <a:close/>
                <a:moveTo>
                  <a:pt x="471" y="1040"/>
                </a:moveTo>
                <a:cubicBezTo>
                  <a:pt x="457" y="1040"/>
                  <a:pt x="446" y="1051"/>
                  <a:pt x="446" y="1065"/>
                </a:cubicBezTo>
                <a:lnTo>
                  <a:pt x="446" y="1114"/>
                </a:lnTo>
                <a:cubicBezTo>
                  <a:pt x="446" y="1128"/>
                  <a:pt x="457" y="1139"/>
                  <a:pt x="471" y="1139"/>
                </a:cubicBezTo>
                <a:lnTo>
                  <a:pt x="718" y="1139"/>
                </a:lnTo>
                <a:cubicBezTo>
                  <a:pt x="732" y="1139"/>
                  <a:pt x="743" y="1128"/>
                  <a:pt x="743" y="1114"/>
                </a:cubicBezTo>
                <a:lnTo>
                  <a:pt x="743" y="1065"/>
                </a:lnTo>
                <a:cubicBezTo>
                  <a:pt x="743" y="1051"/>
                  <a:pt x="732" y="1040"/>
                  <a:pt x="718" y="1040"/>
                </a:cubicBezTo>
                <a:lnTo>
                  <a:pt x="471" y="1040"/>
                </a:lnTo>
                <a:close/>
                <a:moveTo>
                  <a:pt x="718" y="644"/>
                </a:moveTo>
                <a:cubicBezTo>
                  <a:pt x="732" y="644"/>
                  <a:pt x="743" y="655"/>
                  <a:pt x="743" y="668"/>
                </a:cubicBezTo>
                <a:lnTo>
                  <a:pt x="743" y="718"/>
                </a:lnTo>
                <a:cubicBezTo>
                  <a:pt x="743" y="731"/>
                  <a:pt x="732" y="743"/>
                  <a:pt x="718" y="743"/>
                </a:cubicBezTo>
                <a:lnTo>
                  <a:pt x="471" y="743"/>
                </a:lnTo>
                <a:cubicBezTo>
                  <a:pt x="457" y="743"/>
                  <a:pt x="446" y="732"/>
                  <a:pt x="446" y="718"/>
                </a:cubicBezTo>
                <a:lnTo>
                  <a:pt x="446" y="668"/>
                </a:lnTo>
                <a:cubicBezTo>
                  <a:pt x="446" y="655"/>
                  <a:pt x="457" y="644"/>
                  <a:pt x="471" y="644"/>
                </a:cubicBezTo>
                <a:lnTo>
                  <a:pt x="718" y="644"/>
                </a:lnTo>
                <a:close/>
                <a:moveTo>
                  <a:pt x="471" y="842"/>
                </a:moveTo>
                <a:cubicBezTo>
                  <a:pt x="457" y="842"/>
                  <a:pt x="446" y="853"/>
                  <a:pt x="446" y="867"/>
                </a:cubicBezTo>
                <a:lnTo>
                  <a:pt x="446" y="916"/>
                </a:lnTo>
                <a:cubicBezTo>
                  <a:pt x="446" y="930"/>
                  <a:pt x="457" y="941"/>
                  <a:pt x="471" y="941"/>
                </a:cubicBezTo>
                <a:lnTo>
                  <a:pt x="718" y="941"/>
                </a:lnTo>
                <a:cubicBezTo>
                  <a:pt x="732" y="941"/>
                  <a:pt x="743" y="929"/>
                  <a:pt x="743" y="916"/>
                </a:cubicBezTo>
                <a:lnTo>
                  <a:pt x="743" y="867"/>
                </a:lnTo>
                <a:cubicBezTo>
                  <a:pt x="743" y="853"/>
                  <a:pt x="732" y="842"/>
                  <a:pt x="718" y="842"/>
                </a:cubicBezTo>
                <a:lnTo>
                  <a:pt x="471" y="842"/>
                </a:lnTo>
                <a:close/>
                <a:moveTo>
                  <a:pt x="718" y="446"/>
                </a:moveTo>
                <a:cubicBezTo>
                  <a:pt x="732" y="446"/>
                  <a:pt x="743" y="457"/>
                  <a:pt x="743" y="470"/>
                </a:cubicBezTo>
                <a:lnTo>
                  <a:pt x="743" y="520"/>
                </a:lnTo>
                <a:cubicBezTo>
                  <a:pt x="743" y="533"/>
                  <a:pt x="732" y="545"/>
                  <a:pt x="718" y="545"/>
                </a:cubicBezTo>
                <a:lnTo>
                  <a:pt x="471" y="545"/>
                </a:lnTo>
                <a:cubicBezTo>
                  <a:pt x="457" y="545"/>
                  <a:pt x="446" y="534"/>
                  <a:pt x="446" y="520"/>
                </a:cubicBezTo>
                <a:lnTo>
                  <a:pt x="446" y="470"/>
                </a:lnTo>
                <a:cubicBezTo>
                  <a:pt x="446" y="457"/>
                  <a:pt x="457" y="446"/>
                  <a:pt x="471" y="446"/>
                </a:cubicBezTo>
                <a:lnTo>
                  <a:pt x="718" y="446"/>
                </a:lnTo>
                <a:close/>
                <a:moveTo>
                  <a:pt x="1015" y="1040"/>
                </a:moveTo>
                <a:cubicBezTo>
                  <a:pt x="1029" y="1040"/>
                  <a:pt x="1040" y="1051"/>
                  <a:pt x="1040" y="1065"/>
                </a:cubicBezTo>
                <a:lnTo>
                  <a:pt x="1040" y="1114"/>
                </a:lnTo>
                <a:cubicBezTo>
                  <a:pt x="1040" y="1128"/>
                  <a:pt x="1029" y="1139"/>
                  <a:pt x="1015" y="1139"/>
                </a:cubicBezTo>
                <a:lnTo>
                  <a:pt x="867" y="1139"/>
                </a:lnTo>
                <a:cubicBezTo>
                  <a:pt x="853" y="1139"/>
                  <a:pt x="842" y="1128"/>
                  <a:pt x="842" y="1114"/>
                </a:cubicBezTo>
                <a:lnTo>
                  <a:pt x="842" y="1065"/>
                </a:lnTo>
                <a:cubicBezTo>
                  <a:pt x="842" y="1051"/>
                  <a:pt x="853" y="1040"/>
                  <a:pt x="867" y="1040"/>
                </a:cubicBezTo>
                <a:lnTo>
                  <a:pt x="1015" y="1040"/>
                </a:lnTo>
                <a:close/>
                <a:moveTo>
                  <a:pt x="867" y="842"/>
                </a:moveTo>
                <a:cubicBezTo>
                  <a:pt x="853" y="842"/>
                  <a:pt x="842" y="853"/>
                  <a:pt x="842" y="867"/>
                </a:cubicBezTo>
                <a:lnTo>
                  <a:pt x="842" y="916"/>
                </a:lnTo>
                <a:cubicBezTo>
                  <a:pt x="842" y="930"/>
                  <a:pt x="853" y="941"/>
                  <a:pt x="867" y="941"/>
                </a:cubicBezTo>
                <a:lnTo>
                  <a:pt x="1015" y="941"/>
                </a:lnTo>
                <a:cubicBezTo>
                  <a:pt x="1029" y="941"/>
                  <a:pt x="1040" y="929"/>
                  <a:pt x="1040" y="916"/>
                </a:cubicBezTo>
                <a:lnTo>
                  <a:pt x="1040" y="867"/>
                </a:lnTo>
                <a:cubicBezTo>
                  <a:pt x="1040" y="853"/>
                  <a:pt x="1029" y="842"/>
                  <a:pt x="1015" y="842"/>
                </a:cubicBezTo>
                <a:lnTo>
                  <a:pt x="867" y="842"/>
                </a:lnTo>
                <a:close/>
                <a:moveTo>
                  <a:pt x="1015" y="446"/>
                </a:moveTo>
                <a:cubicBezTo>
                  <a:pt x="1029" y="446"/>
                  <a:pt x="1040" y="457"/>
                  <a:pt x="1040" y="470"/>
                </a:cubicBezTo>
                <a:lnTo>
                  <a:pt x="1040" y="520"/>
                </a:lnTo>
                <a:cubicBezTo>
                  <a:pt x="1040" y="533"/>
                  <a:pt x="1029" y="545"/>
                  <a:pt x="1015" y="545"/>
                </a:cubicBezTo>
                <a:lnTo>
                  <a:pt x="867" y="545"/>
                </a:lnTo>
                <a:cubicBezTo>
                  <a:pt x="853" y="545"/>
                  <a:pt x="842" y="534"/>
                  <a:pt x="842" y="520"/>
                </a:cubicBezTo>
                <a:lnTo>
                  <a:pt x="842" y="470"/>
                </a:lnTo>
                <a:cubicBezTo>
                  <a:pt x="842" y="457"/>
                  <a:pt x="853" y="446"/>
                  <a:pt x="867" y="446"/>
                </a:cubicBezTo>
                <a:lnTo>
                  <a:pt x="1015" y="446"/>
                </a:lnTo>
                <a:close/>
                <a:moveTo>
                  <a:pt x="0" y="285"/>
                </a:moveTo>
                <a:cubicBezTo>
                  <a:pt x="0" y="128"/>
                  <a:pt x="128" y="0"/>
                  <a:pt x="285" y="0"/>
                </a:cubicBezTo>
                <a:lnTo>
                  <a:pt x="1059" y="0"/>
                </a:lnTo>
                <a:cubicBezTo>
                  <a:pt x="1171" y="0"/>
                  <a:pt x="1263" y="92"/>
                  <a:pt x="1263" y="204"/>
                </a:cubicBezTo>
                <a:lnTo>
                  <a:pt x="1263" y="891"/>
                </a:lnTo>
                <a:lnTo>
                  <a:pt x="1461" y="891"/>
                </a:lnTo>
                <a:cubicBezTo>
                  <a:pt x="1475" y="891"/>
                  <a:pt x="1486" y="902"/>
                  <a:pt x="1486" y="916"/>
                </a:cubicBezTo>
                <a:lnTo>
                  <a:pt x="1486" y="1077"/>
                </a:lnTo>
                <a:cubicBezTo>
                  <a:pt x="1486" y="1234"/>
                  <a:pt x="1358" y="1362"/>
                  <a:pt x="1201" y="1362"/>
                </a:cubicBezTo>
                <a:lnTo>
                  <a:pt x="427" y="1362"/>
                </a:lnTo>
                <a:cubicBezTo>
                  <a:pt x="315" y="1362"/>
                  <a:pt x="223" y="1270"/>
                  <a:pt x="223" y="1157"/>
                </a:cubicBezTo>
                <a:lnTo>
                  <a:pt x="223" y="347"/>
                </a:lnTo>
                <a:lnTo>
                  <a:pt x="25" y="347"/>
                </a:lnTo>
                <a:cubicBezTo>
                  <a:pt x="11" y="347"/>
                  <a:pt x="0" y="335"/>
                  <a:pt x="0" y="322"/>
                </a:cubicBezTo>
                <a:lnTo>
                  <a:pt x="0" y="285"/>
                </a:lnTo>
                <a:close/>
                <a:moveTo>
                  <a:pt x="1263" y="1077"/>
                </a:moveTo>
                <a:cubicBezTo>
                  <a:pt x="1263" y="1111"/>
                  <a:pt x="1235" y="1139"/>
                  <a:pt x="1201" y="1139"/>
                </a:cubicBezTo>
                <a:cubicBezTo>
                  <a:pt x="1167" y="1139"/>
                  <a:pt x="1139" y="1111"/>
                  <a:pt x="1139" y="1077"/>
                </a:cubicBezTo>
                <a:lnTo>
                  <a:pt x="1139" y="271"/>
                </a:lnTo>
                <a:cubicBezTo>
                  <a:pt x="1139" y="244"/>
                  <a:pt x="1117" y="223"/>
                  <a:pt x="1090" y="223"/>
                </a:cubicBezTo>
                <a:cubicBezTo>
                  <a:pt x="1063" y="223"/>
                  <a:pt x="1040" y="245"/>
                  <a:pt x="1040" y="272"/>
                </a:cubicBezTo>
                <a:lnTo>
                  <a:pt x="1040" y="347"/>
                </a:lnTo>
                <a:lnTo>
                  <a:pt x="347" y="347"/>
                </a:lnTo>
                <a:lnTo>
                  <a:pt x="347" y="1157"/>
                </a:lnTo>
                <a:cubicBezTo>
                  <a:pt x="347" y="1202"/>
                  <a:pt x="383" y="1238"/>
                  <a:pt x="427" y="1238"/>
                </a:cubicBezTo>
                <a:lnTo>
                  <a:pt x="1201" y="1238"/>
                </a:lnTo>
                <a:cubicBezTo>
                  <a:pt x="1290" y="1238"/>
                  <a:pt x="1362" y="1166"/>
                  <a:pt x="1362" y="1077"/>
                </a:cubicBezTo>
                <a:lnTo>
                  <a:pt x="1362" y="1015"/>
                </a:lnTo>
                <a:lnTo>
                  <a:pt x="1263" y="1015"/>
                </a:lnTo>
                <a:lnTo>
                  <a:pt x="1263" y="1077"/>
                </a:lnTo>
                <a:close/>
                <a:moveTo>
                  <a:pt x="924" y="223"/>
                </a:moveTo>
                <a:cubicBezTo>
                  <a:pt x="936" y="181"/>
                  <a:pt x="964" y="146"/>
                  <a:pt x="1001" y="124"/>
                </a:cubicBezTo>
                <a:lnTo>
                  <a:pt x="285" y="124"/>
                </a:lnTo>
                <a:cubicBezTo>
                  <a:pt x="218" y="124"/>
                  <a:pt x="161" y="165"/>
                  <a:pt x="137" y="223"/>
                </a:cubicBezTo>
                <a:lnTo>
                  <a:pt x="924" y="2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2" name="Freeform 2"/>
          <p:cNvSpPr>
            <a:spLocks noChangeArrowheads="1"/>
          </p:cNvSpPr>
          <p:nvPr/>
        </p:nvSpPr>
        <p:spPr bwMode="auto">
          <a:xfrm>
            <a:off x="3780039" y="5521736"/>
            <a:ext cx="407461" cy="664804"/>
          </a:xfrm>
          <a:custGeom>
            <a:avLst/>
            <a:gdLst>
              <a:gd name="T0" fmla="*/ 1085 w 1087"/>
              <a:gd name="T1" fmla="*/ 1207 h 1776"/>
              <a:gd name="T2" fmla="*/ 617 w 1087"/>
              <a:gd name="T3" fmla="*/ 1775 h 1776"/>
              <a:gd name="T4" fmla="*/ 345 w 1087"/>
              <a:gd name="T5" fmla="*/ 1775 h 1776"/>
              <a:gd name="T6" fmla="*/ 0 w 1087"/>
              <a:gd name="T7" fmla="*/ 1429 h 1776"/>
              <a:gd name="T8" fmla="*/ 0 w 1087"/>
              <a:gd name="T9" fmla="*/ 444 h 1776"/>
              <a:gd name="T10" fmla="*/ 99 w 1087"/>
              <a:gd name="T11" fmla="*/ 345 h 1776"/>
              <a:gd name="T12" fmla="*/ 197 w 1087"/>
              <a:gd name="T13" fmla="*/ 444 h 1776"/>
              <a:gd name="T14" fmla="*/ 197 w 1087"/>
              <a:gd name="T15" fmla="*/ 854 h 1776"/>
              <a:gd name="T16" fmla="*/ 206 w 1087"/>
              <a:gd name="T17" fmla="*/ 863 h 1776"/>
              <a:gd name="T18" fmla="*/ 213 w 1087"/>
              <a:gd name="T19" fmla="*/ 863 h 1776"/>
              <a:gd name="T20" fmla="*/ 222 w 1087"/>
              <a:gd name="T21" fmla="*/ 854 h 1776"/>
              <a:gd name="T22" fmla="*/ 222 w 1087"/>
              <a:gd name="T23" fmla="*/ 222 h 1776"/>
              <a:gd name="T24" fmla="*/ 321 w 1087"/>
              <a:gd name="T25" fmla="*/ 123 h 1776"/>
              <a:gd name="T26" fmla="*/ 419 w 1087"/>
              <a:gd name="T27" fmla="*/ 222 h 1776"/>
              <a:gd name="T28" fmla="*/ 419 w 1087"/>
              <a:gd name="T29" fmla="*/ 854 h 1776"/>
              <a:gd name="T30" fmla="*/ 428 w 1087"/>
              <a:gd name="T31" fmla="*/ 863 h 1776"/>
              <a:gd name="T32" fmla="*/ 435 w 1087"/>
              <a:gd name="T33" fmla="*/ 863 h 1776"/>
              <a:gd name="T34" fmla="*/ 444 w 1087"/>
              <a:gd name="T35" fmla="*/ 854 h 1776"/>
              <a:gd name="T36" fmla="*/ 444 w 1087"/>
              <a:gd name="T37" fmla="*/ 98 h 1776"/>
              <a:gd name="T38" fmla="*/ 543 w 1087"/>
              <a:gd name="T39" fmla="*/ 0 h 1776"/>
              <a:gd name="T40" fmla="*/ 641 w 1087"/>
              <a:gd name="T41" fmla="*/ 98 h 1776"/>
              <a:gd name="T42" fmla="*/ 641 w 1087"/>
              <a:gd name="T43" fmla="*/ 854 h 1776"/>
              <a:gd name="T44" fmla="*/ 650 w 1087"/>
              <a:gd name="T45" fmla="*/ 863 h 1776"/>
              <a:gd name="T46" fmla="*/ 657 w 1087"/>
              <a:gd name="T47" fmla="*/ 863 h 1776"/>
              <a:gd name="T48" fmla="*/ 666 w 1087"/>
              <a:gd name="T49" fmla="*/ 854 h 1776"/>
              <a:gd name="T50" fmla="*/ 666 w 1087"/>
              <a:gd name="T51" fmla="*/ 296 h 1776"/>
              <a:gd name="T52" fmla="*/ 765 w 1087"/>
              <a:gd name="T53" fmla="*/ 197 h 1776"/>
              <a:gd name="T54" fmla="*/ 863 w 1087"/>
              <a:gd name="T55" fmla="*/ 296 h 1776"/>
              <a:gd name="T56" fmla="*/ 863 w 1087"/>
              <a:gd name="T57" fmla="*/ 1174 h 1776"/>
              <a:gd name="T58" fmla="*/ 872 w 1087"/>
              <a:gd name="T59" fmla="*/ 1183 h 1776"/>
              <a:gd name="T60" fmla="*/ 880 w 1087"/>
              <a:gd name="T61" fmla="*/ 1183 h 1776"/>
              <a:gd name="T62" fmla="*/ 888 w 1087"/>
              <a:gd name="T63" fmla="*/ 1174 h 1776"/>
              <a:gd name="T64" fmla="*/ 888 w 1087"/>
              <a:gd name="T65" fmla="*/ 999 h 1776"/>
              <a:gd name="T66" fmla="*/ 1073 w 1087"/>
              <a:gd name="T67" fmla="*/ 814 h 1776"/>
              <a:gd name="T68" fmla="*/ 1086 w 1087"/>
              <a:gd name="T69" fmla="*/ 814 h 1776"/>
              <a:gd name="T70" fmla="*/ 1086 w 1087"/>
              <a:gd name="T71" fmla="*/ 1207 h 1776"/>
              <a:gd name="T72" fmla="*/ 1085 w 1087"/>
              <a:gd name="T73" fmla="*/ 1207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87" h="1776">
                <a:moveTo>
                  <a:pt x="1085" y="1207"/>
                </a:moveTo>
                <a:cubicBezTo>
                  <a:pt x="1085" y="1519"/>
                  <a:pt x="875" y="1775"/>
                  <a:pt x="617" y="1775"/>
                </a:cubicBezTo>
                <a:lnTo>
                  <a:pt x="345" y="1775"/>
                </a:lnTo>
                <a:cubicBezTo>
                  <a:pt x="155" y="1775"/>
                  <a:pt x="0" y="1619"/>
                  <a:pt x="0" y="1429"/>
                </a:cubicBezTo>
                <a:lnTo>
                  <a:pt x="0" y="444"/>
                </a:lnTo>
                <a:cubicBezTo>
                  <a:pt x="0" y="389"/>
                  <a:pt x="44" y="345"/>
                  <a:pt x="99" y="345"/>
                </a:cubicBezTo>
                <a:cubicBezTo>
                  <a:pt x="153" y="345"/>
                  <a:pt x="197" y="389"/>
                  <a:pt x="197" y="444"/>
                </a:cubicBezTo>
                <a:lnTo>
                  <a:pt x="197" y="854"/>
                </a:lnTo>
                <a:cubicBezTo>
                  <a:pt x="197" y="859"/>
                  <a:pt x="201" y="863"/>
                  <a:pt x="206" y="863"/>
                </a:cubicBezTo>
                <a:lnTo>
                  <a:pt x="213" y="863"/>
                </a:lnTo>
                <a:cubicBezTo>
                  <a:pt x="218" y="863"/>
                  <a:pt x="222" y="859"/>
                  <a:pt x="222" y="854"/>
                </a:cubicBezTo>
                <a:lnTo>
                  <a:pt x="222" y="222"/>
                </a:lnTo>
                <a:cubicBezTo>
                  <a:pt x="222" y="167"/>
                  <a:pt x="266" y="123"/>
                  <a:pt x="321" y="123"/>
                </a:cubicBezTo>
                <a:cubicBezTo>
                  <a:pt x="375" y="123"/>
                  <a:pt x="419" y="167"/>
                  <a:pt x="419" y="222"/>
                </a:cubicBezTo>
                <a:lnTo>
                  <a:pt x="419" y="854"/>
                </a:lnTo>
                <a:cubicBezTo>
                  <a:pt x="419" y="859"/>
                  <a:pt x="423" y="863"/>
                  <a:pt x="428" y="863"/>
                </a:cubicBezTo>
                <a:lnTo>
                  <a:pt x="435" y="863"/>
                </a:lnTo>
                <a:cubicBezTo>
                  <a:pt x="440" y="863"/>
                  <a:pt x="444" y="859"/>
                  <a:pt x="444" y="854"/>
                </a:cubicBezTo>
                <a:lnTo>
                  <a:pt x="444" y="98"/>
                </a:lnTo>
                <a:cubicBezTo>
                  <a:pt x="444" y="44"/>
                  <a:pt x="488" y="0"/>
                  <a:pt x="543" y="0"/>
                </a:cubicBezTo>
                <a:cubicBezTo>
                  <a:pt x="597" y="0"/>
                  <a:pt x="641" y="44"/>
                  <a:pt x="641" y="98"/>
                </a:cubicBezTo>
                <a:lnTo>
                  <a:pt x="641" y="854"/>
                </a:lnTo>
                <a:cubicBezTo>
                  <a:pt x="641" y="859"/>
                  <a:pt x="645" y="863"/>
                  <a:pt x="650" y="863"/>
                </a:cubicBezTo>
                <a:lnTo>
                  <a:pt x="657" y="863"/>
                </a:lnTo>
                <a:cubicBezTo>
                  <a:pt x="662" y="863"/>
                  <a:pt x="666" y="859"/>
                  <a:pt x="666" y="854"/>
                </a:cubicBezTo>
                <a:lnTo>
                  <a:pt x="666" y="296"/>
                </a:lnTo>
                <a:cubicBezTo>
                  <a:pt x="666" y="241"/>
                  <a:pt x="711" y="197"/>
                  <a:pt x="765" y="197"/>
                </a:cubicBezTo>
                <a:cubicBezTo>
                  <a:pt x="819" y="197"/>
                  <a:pt x="863" y="241"/>
                  <a:pt x="863" y="296"/>
                </a:cubicBezTo>
                <a:lnTo>
                  <a:pt x="863" y="1174"/>
                </a:lnTo>
                <a:cubicBezTo>
                  <a:pt x="863" y="1179"/>
                  <a:pt x="867" y="1183"/>
                  <a:pt x="872" y="1183"/>
                </a:cubicBezTo>
                <a:lnTo>
                  <a:pt x="880" y="1183"/>
                </a:lnTo>
                <a:cubicBezTo>
                  <a:pt x="884" y="1183"/>
                  <a:pt x="888" y="1179"/>
                  <a:pt x="888" y="1174"/>
                </a:cubicBezTo>
                <a:lnTo>
                  <a:pt x="888" y="999"/>
                </a:lnTo>
                <a:cubicBezTo>
                  <a:pt x="888" y="896"/>
                  <a:pt x="971" y="814"/>
                  <a:pt x="1073" y="814"/>
                </a:cubicBezTo>
                <a:lnTo>
                  <a:pt x="1086" y="814"/>
                </a:lnTo>
                <a:lnTo>
                  <a:pt x="1086" y="1207"/>
                </a:lnTo>
                <a:lnTo>
                  <a:pt x="1085" y="120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5123304" y="5497497"/>
            <a:ext cx="460399" cy="712344"/>
            <a:chOff x="6049963" y="3322638"/>
            <a:chExt cx="487362" cy="754062"/>
          </a:xfrm>
          <a:solidFill>
            <a:srgbClr val="73C4C3"/>
          </a:solidFill>
        </p:grpSpPr>
        <p:sp>
          <p:nvSpPr>
            <p:cNvPr id="214" name="Freeform 7"/>
            <p:cNvSpPr>
              <a:spLocks noChangeArrowheads="1"/>
            </p:cNvSpPr>
            <p:nvPr/>
          </p:nvSpPr>
          <p:spPr bwMode="auto">
            <a:xfrm>
              <a:off x="6245225" y="3836988"/>
              <a:ext cx="15875" cy="25400"/>
            </a:xfrm>
            <a:custGeom>
              <a:avLst/>
              <a:gdLst>
                <a:gd name="T0" fmla="*/ 0 w 42"/>
                <a:gd name="T1" fmla="*/ 66 h 71"/>
                <a:gd name="T2" fmla="*/ 18 w 42"/>
                <a:gd name="T3" fmla="*/ 70 h 71"/>
                <a:gd name="T4" fmla="*/ 41 w 42"/>
                <a:gd name="T5" fmla="*/ 49 h 71"/>
                <a:gd name="T6" fmla="*/ 13 w 42"/>
                <a:gd name="T7" fmla="*/ 18 h 71"/>
                <a:gd name="T8" fmla="*/ 24 w 42"/>
                <a:gd name="T9" fmla="*/ 10 h 71"/>
                <a:gd name="T10" fmla="*/ 37 w 42"/>
                <a:gd name="T11" fmla="*/ 14 h 71"/>
                <a:gd name="T12" fmla="*/ 38 w 42"/>
                <a:gd name="T13" fmla="*/ 3 h 71"/>
                <a:gd name="T14" fmla="*/ 23 w 42"/>
                <a:gd name="T15" fmla="*/ 0 h 71"/>
                <a:gd name="T16" fmla="*/ 0 w 42"/>
                <a:gd name="T17" fmla="*/ 21 h 71"/>
                <a:gd name="T18" fmla="*/ 29 w 42"/>
                <a:gd name="T19" fmla="*/ 50 h 71"/>
                <a:gd name="T20" fmla="*/ 16 w 42"/>
                <a:gd name="T21" fmla="*/ 60 h 71"/>
                <a:gd name="T22" fmla="*/ 1 w 42"/>
                <a:gd name="T23" fmla="*/ 55 h 71"/>
                <a:gd name="T24" fmla="*/ 0 w 42"/>
                <a:gd name="T2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71">
                  <a:moveTo>
                    <a:pt x="0" y="66"/>
                  </a:moveTo>
                  <a:cubicBezTo>
                    <a:pt x="6" y="69"/>
                    <a:pt x="12" y="70"/>
                    <a:pt x="18" y="70"/>
                  </a:cubicBezTo>
                  <a:cubicBezTo>
                    <a:pt x="30" y="70"/>
                    <a:pt x="41" y="63"/>
                    <a:pt x="41" y="49"/>
                  </a:cubicBezTo>
                  <a:cubicBezTo>
                    <a:pt x="41" y="28"/>
                    <a:pt x="13" y="32"/>
                    <a:pt x="13" y="18"/>
                  </a:cubicBezTo>
                  <a:cubicBezTo>
                    <a:pt x="13" y="13"/>
                    <a:pt x="18" y="10"/>
                    <a:pt x="24" y="10"/>
                  </a:cubicBezTo>
                  <a:cubicBezTo>
                    <a:pt x="27" y="10"/>
                    <a:pt x="35" y="12"/>
                    <a:pt x="37" y="14"/>
                  </a:cubicBezTo>
                  <a:lnTo>
                    <a:pt x="38" y="3"/>
                  </a:lnTo>
                  <a:cubicBezTo>
                    <a:pt x="34" y="2"/>
                    <a:pt x="29" y="0"/>
                    <a:pt x="23" y="0"/>
                  </a:cubicBezTo>
                  <a:cubicBezTo>
                    <a:pt x="10" y="0"/>
                    <a:pt x="0" y="7"/>
                    <a:pt x="0" y="21"/>
                  </a:cubicBezTo>
                  <a:cubicBezTo>
                    <a:pt x="0" y="39"/>
                    <a:pt x="29" y="38"/>
                    <a:pt x="29" y="50"/>
                  </a:cubicBezTo>
                  <a:cubicBezTo>
                    <a:pt x="29" y="58"/>
                    <a:pt x="22" y="60"/>
                    <a:pt x="16" y="60"/>
                  </a:cubicBezTo>
                  <a:cubicBezTo>
                    <a:pt x="13" y="60"/>
                    <a:pt x="6" y="58"/>
                    <a:pt x="1" y="55"/>
                  </a:cubicBezTo>
                  <a:lnTo>
                    <a:pt x="0" y="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8"/>
            <p:cNvSpPr>
              <a:spLocks noChangeArrowheads="1"/>
            </p:cNvSpPr>
            <p:nvPr/>
          </p:nvSpPr>
          <p:spPr bwMode="auto">
            <a:xfrm>
              <a:off x="6269038" y="3836988"/>
              <a:ext cx="22225" cy="25400"/>
            </a:xfrm>
            <a:custGeom>
              <a:avLst/>
              <a:gdLst>
                <a:gd name="T0" fmla="*/ 59 w 60"/>
                <a:gd name="T1" fmla="*/ 0 h 69"/>
                <a:gd name="T2" fmla="*/ 47 w 60"/>
                <a:gd name="T3" fmla="*/ 0 h 69"/>
                <a:gd name="T4" fmla="*/ 47 w 60"/>
                <a:gd name="T5" fmla="*/ 31 h 69"/>
                <a:gd name="T6" fmla="*/ 27 w 60"/>
                <a:gd name="T7" fmla="*/ 58 h 69"/>
                <a:gd name="T8" fmla="*/ 13 w 60"/>
                <a:gd name="T9" fmla="*/ 34 h 69"/>
                <a:gd name="T10" fmla="*/ 13 w 60"/>
                <a:gd name="T11" fmla="*/ 0 h 69"/>
                <a:gd name="T12" fmla="*/ 0 w 60"/>
                <a:gd name="T13" fmla="*/ 0 h 69"/>
                <a:gd name="T14" fmla="*/ 0 w 60"/>
                <a:gd name="T15" fmla="*/ 39 h 69"/>
                <a:gd name="T16" fmla="*/ 25 w 60"/>
                <a:gd name="T17" fmla="*/ 68 h 69"/>
                <a:gd name="T18" fmla="*/ 47 w 60"/>
                <a:gd name="T19" fmla="*/ 56 h 69"/>
                <a:gd name="T20" fmla="*/ 47 w 60"/>
                <a:gd name="T21" fmla="*/ 56 h 69"/>
                <a:gd name="T22" fmla="*/ 47 w 60"/>
                <a:gd name="T23" fmla="*/ 66 h 69"/>
                <a:gd name="T24" fmla="*/ 59 w 60"/>
                <a:gd name="T25" fmla="*/ 66 h 69"/>
                <a:gd name="T26" fmla="*/ 59 w 60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9">
                  <a:moveTo>
                    <a:pt x="59" y="0"/>
                  </a:moveTo>
                  <a:lnTo>
                    <a:pt x="47" y="0"/>
                  </a:lnTo>
                  <a:lnTo>
                    <a:pt x="47" y="31"/>
                  </a:lnTo>
                  <a:cubicBezTo>
                    <a:pt x="47" y="47"/>
                    <a:pt x="41" y="58"/>
                    <a:pt x="27" y="58"/>
                  </a:cubicBezTo>
                  <a:cubicBezTo>
                    <a:pt x="16" y="57"/>
                    <a:pt x="13" y="50"/>
                    <a:pt x="13" y="34"/>
                  </a:cubicBez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cubicBezTo>
                    <a:pt x="0" y="57"/>
                    <a:pt x="8" y="68"/>
                    <a:pt x="25" y="68"/>
                  </a:cubicBezTo>
                  <a:cubicBezTo>
                    <a:pt x="34" y="68"/>
                    <a:pt x="43" y="63"/>
                    <a:pt x="47" y="56"/>
                  </a:cubicBezTo>
                  <a:lnTo>
                    <a:pt x="47" y="56"/>
                  </a:lnTo>
                  <a:lnTo>
                    <a:pt x="47" y="66"/>
                  </a:lnTo>
                  <a:lnTo>
                    <a:pt x="59" y="66"/>
                  </a:ln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9"/>
            <p:cNvSpPr>
              <a:spLocks noChangeArrowheads="1"/>
            </p:cNvSpPr>
            <p:nvPr/>
          </p:nvSpPr>
          <p:spPr bwMode="auto">
            <a:xfrm>
              <a:off x="6299200" y="3836988"/>
              <a:ext cx="25400" cy="25400"/>
            </a:xfrm>
            <a:custGeom>
              <a:avLst/>
              <a:gdLst>
                <a:gd name="T0" fmla="*/ 34 w 69"/>
                <a:gd name="T1" fmla="*/ 10 h 71"/>
                <a:gd name="T2" fmla="*/ 55 w 69"/>
                <a:gd name="T3" fmla="*/ 35 h 71"/>
                <a:gd name="T4" fmla="*/ 34 w 69"/>
                <a:gd name="T5" fmla="*/ 60 h 71"/>
                <a:gd name="T6" fmla="*/ 14 w 69"/>
                <a:gd name="T7" fmla="*/ 35 h 71"/>
                <a:gd name="T8" fmla="*/ 34 w 69"/>
                <a:gd name="T9" fmla="*/ 10 h 71"/>
                <a:gd name="T10" fmla="*/ 34 w 69"/>
                <a:gd name="T11" fmla="*/ 70 h 71"/>
                <a:gd name="T12" fmla="*/ 68 w 69"/>
                <a:gd name="T13" fmla="*/ 35 h 71"/>
                <a:gd name="T14" fmla="*/ 34 w 69"/>
                <a:gd name="T15" fmla="*/ 0 h 71"/>
                <a:gd name="T16" fmla="*/ 0 w 69"/>
                <a:gd name="T17" fmla="*/ 35 h 71"/>
                <a:gd name="T18" fmla="*/ 34 w 69"/>
                <a:gd name="T1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34" y="10"/>
                  </a:moveTo>
                  <a:cubicBezTo>
                    <a:pt x="47" y="10"/>
                    <a:pt x="55" y="23"/>
                    <a:pt x="55" y="35"/>
                  </a:cubicBezTo>
                  <a:cubicBezTo>
                    <a:pt x="55" y="47"/>
                    <a:pt x="49" y="60"/>
                    <a:pt x="34" y="60"/>
                  </a:cubicBezTo>
                  <a:cubicBezTo>
                    <a:pt x="20" y="60"/>
                    <a:pt x="14" y="47"/>
                    <a:pt x="14" y="35"/>
                  </a:cubicBezTo>
                  <a:cubicBezTo>
                    <a:pt x="14" y="23"/>
                    <a:pt x="21" y="10"/>
                    <a:pt x="34" y="10"/>
                  </a:cubicBezTo>
                  <a:close/>
                  <a:moveTo>
                    <a:pt x="34" y="70"/>
                  </a:moveTo>
                  <a:cubicBezTo>
                    <a:pt x="54" y="70"/>
                    <a:pt x="68" y="54"/>
                    <a:pt x="68" y="35"/>
                  </a:cubicBezTo>
                  <a:cubicBezTo>
                    <a:pt x="68" y="15"/>
                    <a:pt x="54" y="0"/>
                    <a:pt x="34" y="0"/>
                  </a:cubicBez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4" y="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10"/>
            <p:cNvSpPr>
              <a:spLocks noChangeArrowheads="1"/>
            </p:cNvSpPr>
            <p:nvPr/>
          </p:nvSpPr>
          <p:spPr bwMode="auto">
            <a:xfrm>
              <a:off x="6332538" y="3836988"/>
              <a:ext cx="34925" cy="25400"/>
            </a:xfrm>
            <a:custGeom>
              <a:avLst/>
              <a:gdLst>
                <a:gd name="T0" fmla="*/ 0 w 96"/>
                <a:gd name="T1" fmla="*/ 68 h 69"/>
                <a:gd name="T2" fmla="*/ 13 w 96"/>
                <a:gd name="T3" fmla="*/ 68 h 69"/>
                <a:gd name="T4" fmla="*/ 13 w 96"/>
                <a:gd name="T5" fmla="*/ 35 h 69"/>
                <a:gd name="T6" fmla="*/ 30 w 96"/>
                <a:gd name="T7" fmla="*/ 10 h 69"/>
                <a:gd name="T8" fmla="*/ 42 w 96"/>
                <a:gd name="T9" fmla="*/ 29 h 69"/>
                <a:gd name="T10" fmla="*/ 42 w 96"/>
                <a:gd name="T11" fmla="*/ 68 h 69"/>
                <a:gd name="T12" fmla="*/ 54 w 96"/>
                <a:gd name="T13" fmla="*/ 68 h 69"/>
                <a:gd name="T14" fmla="*/ 54 w 96"/>
                <a:gd name="T15" fmla="*/ 35 h 69"/>
                <a:gd name="T16" fmla="*/ 71 w 96"/>
                <a:gd name="T17" fmla="*/ 10 h 69"/>
                <a:gd name="T18" fmla="*/ 83 w 96"/>
                <a:gd name="T19" fmla="*/ 29 h 69"/>
                <a:gd name="T20" fmla="*/ 83 w 96"/>
                <a:gd name="T21" fmla="*/ 68 h 69"/>
                <a:gd name="T22" fmla="*/ 95 w 96"/>
                <a:gd name="T23" fmla="*/ 68 h 69"/>
                <a:gd name="T24" fmla="*/ 95 w 96"/>
                <a:gd name="T25" fmla="*/ 26 h 69"/>
                <a:gd name="T26" fmla="*/ 72 w 96"/>
                <a:gd name="T27" fmla="*/ 0 h 69"/>
                <a:gd name="T28" fmla="*/ 52 w 96"/>
                <a:gd name="T29" fmla="*/ 13 h 69"/>
                <a:gd name="T30" fmla="*/ 33 w 96"/>
                <a:gd name="T31" fmla="*/ 0 h 69"/>
                <a:gd name="T32" fmla="*/ 12 w 96"/>
                <a:gd name="T33" fmla="*/ 12 h 69"/>
                <a:gd name="T34" fmla="*/ 12 w 96"/>
                <a:gd name="T35" fmla="*/ 12 h 69"/>
                <a:gd name="T36" fmla="*/ 12 w 96"/>
                <a:gd name="T37" fmla="*/ 2 h 69"/>
                <a:gd name="T38" fmla="*/ 0 w 96"/>
                <a:gd name="T39" fmla="*/ 2 h 69"/>
                <a:gd name="T40" fmla="*/ 0 w 96"/>
                <a:gd name="T41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9">
                  <a:moveTo>
                    <a:pt x="0" y="68"/>
                  </a:moveTo>
                  <a:lnTo>
                    <a:pt x="13" y="68"/>
                  </a:lnTo>
                  <a:lnTo>
                    <a:pt x="13" y="35"/>
                  </a:lnTo>
                  <a:cubicBezTo>
                    <a:pt x="13" y="23"/>
                    <a:pt x="17" y="10"/>
                    <a:pt x="30" y="10"/>
                  </a:cubicBezTo>
                  <a:cubicBezTo>
                    <a:pt x="40" y="10"/>
                    <a:pt x="42" y="21"/>
                    <a:pt x="42" y="29"/>
                  </a:cubicBezTo>
                  <a:lnTo>
                    <a:pt x="42" y="68"/>
                  </a:lnTo>
                  <a:lnTo>
                    <a:pt x="54" y="68"/>
                  </a:lnTo>
                  <a:lnTo>
                    <a:pt x="54" y="35"/>
                  </a:lnTo>
                  <a:cubicBezTo>
                    <a:pt x="54" y="23"/>
                    <a:pt x="59" y="10"/>
                    <a:pt x="71" y="10"/>
                  </a:cubicBezTo>
                  <a:cubicBezTo>
                    <a:pt x="81" y="10"/>
                    <a:pt x="83" y="21"/>
                    <a:pt x="83" y="29"/>
                  </a:cubicBezTo>
                  <a:lnTo>
                    <a:pt x="83" y="68"/>
                  </a:lnTo>
                  <a:lnTo>
                    <a:pt x="95" y="68"/>
                  </a:lnTo>
                  <a:lnTo>
                    <a:pt x="95" y="26"/>
                  </a:lnTo>
                  <a:cubicBezTo>
                    <a:pt x="95" y="11"/>
                    <a:pt x="89" y="0"/>
                    <a:pt x="72" y="0"/>
                  </a:cubicBezTo>
                  <a:cubicBezTo>
                    <a:pt x="66" y="0"/>
                    <a:pt x="56" y="4"/>
                    <a:pt x="52" y="13"/>
                  </a:cubicBezTo>
                  <a:cubicBezTo>
                    <a:pt x="48" y="4"/>
                    <a:pt x="41" y="0"/>
                    <a:pt x="33" y="0"/>
                  </a:cubicBezTo>
                  <a:cubicBezTo>
                    <a:pt x="23" y="0"/>
                    <a:pt x="17" y="4"/>
                    <a:pt x="12" y="12"/>
                  </a:cubicBezTo>
                  <a:lnTo>
                    <a:pt x="12" y="1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11"/>
            <p:cNvSpPr>
              <a:spLocks noChangeArrowheads="1"/>
            </p:cNvSpPr>
            <p:nvPr/>
          </p:nvSpPr>
          <p:spPr bwMode="auto">
            <a:xfrm>
              <a:off x="6378575" y="3827463"/>
              <a:ext cx="4763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6396038" y="3852863"/>
              <a:ext cx="7937" cy="7937"/>
            </a:xfrm>
            <a:custGeom>
              <a:avLst/>
              <a:gdLst>
                <a:gd name="T0" fmla="*/ 11 w 23"/>
                <a:gd name="T1" fmla="*/ 22 h 23"/>
                <a:gd name="T2" fmla="*/ 0 w 23"/>
                <a:gd name="T3" fmla="*/ 22 h 23"/>
                <a:gd name="T4" fmla="*/ 0 w 23"/>
                <a:gd name="T5" fmla="*/ 0 h 23"/>
                <a:gd name="T6" fmla="*/ 22 w 23"/>
                <a:gd name="T7" fmla="*/ 0 h 23"/>
                <a:gd name="T8" fmla="*/ 22 w 23"/>
                <a:gd name="T9" fmla="*/ 22 h 23"/>
                <a:gd name="T10" fmla="*/ 11 w 23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11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6408738" y="3825875"/>
              <a:ext cx="17462" cy="36513"/>
            </a:xfrm>
            <a:custGeom>
              <a:avLst/>
              <a:gdLst>
                <a:gd name="T0" fmla="*/ 28 w 47"/>
                <a:gd name="T1" fmla="*/ 99 h 100"/>
                <a:gd name="T2" fmla="*/ 28 w 47"/>
                <a:gd name="T3" fmla="*/ 43 h 100"/>
                <a:gd name="T4" fmla="*/ 46 w 47"/>
                <a:gd name="T5" fmla="*/ 43 h 100"/>
                <a:gd name="T6" fmla="*/ 46 w 47"/>
                <a:gd name="T7" fmla="*/ 33 h 100"/>
                <a:gd name="T8" fmla="*/ 28 w 47"/>
                <a:gd name="T9" fmla="*/ 33 h 100"/>
                <a:gd name="T10" fmla="*/ 28 w 47"/>
                <a:gd name="T11" fmla="*/ 26 h 100"/>
                <a:gd name="T12" fmla="*/ 40 w 47"/>
                <a:gd name="T13" fmla="*/ 10 h 100"/>
                <a:gd name="T14" fmla="*/ 46 w 47"/>
                <a:gd name="T15" fmla="*/ 11 h 100"/>
                <a:gd name="T16" fmla="*/ 46 w 47"/>
                <a:gd name="T17" fmla="*/ 1 h 100"/>
                <a:gd name="T18" fmla="*/ 38 w 47"/>
                <a:gd name="T19" fmla="*/ 0 h 100"/>
                <a:gd name="T20" fmla="*/ 16 w 47"/>
                <a:gd name="T21" fmla="*/ 27 h 100"/>
                <a:gd name="T22" fmla="*/ 16 w 47"/>
                <a:gd name="T23" fmla="*/ 33 h 100"/>
                <a:gd name="T24" fmla="*/ 0 w 47"/>
                <a:gd name="T25" fmla="*/ 33 h 100"/>
                <a:gd name="T26" fmla="*/ 0 w 47"/>
                <a:gd name="T27" fmla="*/ 43 h 100"/>
                <a:gd name="T28" fmla="*/ 16 w 47"/>
                <a:gd name="T29" fmla="*/ 43 h 100"/>
                <a:gd name="T30" fmla="*/ 16 w 47"/>
                <a:gd name="T31" fmla="*/ 99 h 100"/>
                <a:gd name="T32" fmla="*/ 28 w 47"/>
                <a:gd name="T33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0">
                  <a:moveTo>
                    <a:pt x="28" y="99"/>
                  </a:moveTo>
                  <a:lnTo>
                    <a:pt x="28" y="43"/>
                  </a:lnTo>
                  <a:lnTo>
                    <a:pt x="46" y="43"/>
                  </a:lnTo>
                  <a:lnTo>
                    <a:pt x="46" y="33"/>
                  </a:lnTo>
                  <a:lnTo>
                    <a:pt x="28" y="33"/>
                  </a:lnTo>
                  <a:lnTo>
                    <a:pt x="28" y="26"/>
                  </a:lnTo>
                  <a:cubicBezTo>
                    <a:pt x="28" y="17"/>
                    <a:pt x="29" y="10"/>
                    <a:pt x="40" y="10"/>
                  </a:cubicBezTo>
                  <a:cubicBezTo>
                    <a:pt x="42" y="10"/>
                    <a:pt x="44" y="10"/>
                    <a:pt x="46" y="11"/>
                  </a:cubicBezTo>
                  <a:lnTo>
                    <a:pt x="46" y="1"/>
                  </a:lnTo>
                  <a:cubicBezTo>
                    <a:pt x="44" y="1"/>
                    <a:pt x="41" y="0"/>
                    <a:pt x="38" y="0"/>
                  </a:cubicBezTo>
                  <a:cubicBezTo>
                    <a:pt x="20" y="0"/>
                    <a:pt x="16" y="11"/>
                    <a:pt x="16" y="27"/>
                  </a:cubicBezTo>
                  <a:lnTo>
                    <a:pt x="16" y="3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99"/>
                  </a:lnTo>
                  <a:lnTo>
                    <a:pt x="28" y="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6430963" y="3827463"/>
              <a:ext cx="4762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15"/>
            <p:cNvSpPr>
              <a:spLocks noChangeArrowheads="1"/>
            </p:cNvSpPr>
            <p:nvPr/>
          </p:nvSpPr>
          <p:spPr bwMode="auto">
            <a:xfrm>
              <a:off x="6181725" y="3784600"/>
              <a:ext cx="55563" cy="109538"/>
            </a:xfrm>
            <a:custGeom>
              <a:avLst/>
              <a:gdLst>
                <a:gd name="T0" fmla="*/ 20 w 154"/>
                <a:gd name="T1" fmla="*/ 289 h 303"/>
                <a:gd name="T2" fmla="*/ 132 w 154"/>
                <a:gd name="T3" fmla="*/ 289 h 303"/>
                <a:gd name="T4" fmla="*/ 82 w 154"/>
                <a:gd name="T5" fmla="*/ 140 h 303"/>
                <a:gd name="T6" fmla="*/ 89 w 154"/>
                <a:gd name="T7" fmla="*/ 138 h 303"/>
                <a:gd name="T8" fmla="*/ 139 w 154"/>
                <a:gd name="T9" fmla="*/ 76 h 303"/>
                <a:gd name="T10" fmla="*/ 76 w 154"/>
                <a:gd name="T11" fmla="*/ 13 h 303"/>
                <a:gd name="T12" fmla="*/ 13 w 154"/>
                <a:gd name="T13" fmla="*/ 76 h 303"/>
                <a:gd name="T14" fmla="*/ 62 w 154"/>
                <a:gd name="T15" fmla="*/ 138 h 303"/>
                <a:gd name="T16" fmla="*/ 70 w 154"/>
                <a:gd name="T17" fmla="*/ 139 h 303"/>
                <a:gd name="T18" fmla="*/ 20 w 154"/>
                <a:gd name="T19" fmla="*/ 289 h 303"/>
                <a:gd name="T20" fmla="*/ 151 w 154"/>
                <a:gd name="T21" fmla="*/ 302 h 303"/>
                <a:gd name="T22" fmla="*/ 1 w 154"/>
                <a:gd name="T23" fmla="*/ 302 h 303"/>
                <a:gd name="T24" fmla="*/ 52 w 154"/>
                <a:gd name="T25" fmla="*/ 149 h 303"/>
                <a:gd name="T26" fmla="*/ 17 w 154"/>
                <a:gd name="T27" fmla="*/ 124 h 303"/>
                <a:gd name="T28" fmla="*/ 0 w 154"/>
                <a:gd name="T29" fmla="*/ 76 h 303"/>
                <a:gd name="T30" fmla="*/ 76 w 154"/>
                <a:gd name="T31" fmla="*/ 0 h 303"/>
                <a:gd name="T32" fmla="*/ 153 w 154"/>
                <a:gd name="T33" fmla="*/ 76 h 303"/>
                <a:gd name="T34" fmla="*/ 135 w 154"/>
                <a:gd name="T35" fmla="*/ 125 h 303"/>
                <a:gd name="T36" fmla="*/ 99 w 154"/>
                <a:gd name="T37" fmla="*/ 149 h 303"/>
                <a:gd name="T38" fmla="*/ 151 w 154"/>
                <a:gd name="T39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03">
                  <a:moveTo>
                    <a:pt x="20" y="289"/>
                  </a:moveTo>
                  <a:lnTo>
                    <a:pt x="132" y="289"/>
                  </a:lnTo>
                  <a:lnTo>
                    <a:pt x="82" y="140"/>
                  </a:lnTo>
                  <a:lnTo>
                    <a:pt x="89" y="138"/>
                  </a:lnTo>
                  <a:cubicBezTo>
                    <a:pt x="118" y="132"/>
                    <a:pt x="139" y="106"/>
                    <a:pt x="139" y="76"/>
                  </a:cubicBezTo>
                  <a:cubicBezTo>
                    <a:pt x="139" y="42"/>
                    <a:pt x="111" y="13"/>
                    <a:pt x="76" y="13"/>
                  </a:cubicBezTo>
                  <a:cubicBezTo>
                    <a:pt x="41" y="13"/>
                    <a:pt x="13" y="42"/>
                    <a:pt x="13" y="76"/>
                  </a:cubicBezTo>
                  <a:cubicBezTo>
                    <a:pt x="13" y="106"/>
                    <a:pt x="34" y="131"/>
                    <a:pt x="62" y="138"/>
                  </a:cubicBezTo>
                  <a:lnTo>
                    <a:pt x="70" y="139"/>
                  </a:lnTo>
                  <a:lnTo>
                    <a:pt x="20" y="289"/>
                  </a:lnTo>
                  <a:close/>
                  <a:moveTo>
                    <a:pt x="151" y="302"/>
                  </a:moveTo>
                  <a:lnTo>
                    <a:pt x="1" y="302"/>
                  </a:lnTo>
                  <a:lnTo>
                    <a:pt x="52" y="149"/>
                  </a:lnTo>
                  <a:cubicBezTo>
                    <a:pt x="38" y="144"/>
                    <a:pt x="26" y="136"/>
                    <a:pt x="17" y="124"/>
                  </a:cubicBezTo>
                  <a:cubicBezTo>
                    <a:pt x="6" y="111"/>
                    <a:pt x="0" y="94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3" y="34"/>
                    <a:pt x="153" y="76"/>
                  </a:cubicBezTo>
                  <a:cubicBezTo>
                    <a:pt x="153" y="94"/>
                    <a:pt x="146" y="111"/>
                    <a:pt x="135" y="125"/>
                  </a:cubicBezTo>
                  <a:cubicBezTo>
                    <a:pt x="126" y="136"/>
                    <a:pt x="113" y="145"/>
                    <a:pt x="99" y="149"/>
                  </a:cubicBezTo>
                  <a:lnTo>
                    <a:pt x="151" y="30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3" name="Freeform 16"/>
            <p:cNvSpPr>
              <a:spLocks noChangeArrowheads="1"/>
            </p:cNvSpPr>
            <p:nvPr/>
          </p:nvSpPr>
          <p:spPr bwMode="auto">
            <a:xfrm>
              <a:off x="6149975" y="3786188"/>
              <a:ext cx="15875" cy="49212"/>
            </a:xfrm>
            <a:custGeom>
              <a:avLst/>
              <a:gdLst>
                <a:gd name="T0" fmla="*/ 30 w 42"/>
                <a:gd name="T1" fmla="*/ 135 h 136"/>
                <a:gd name="T2" fmla="*/ 0 w 42"/>
                <a:gd name="T3" fmla="*/ 67 h 136"/>
                <a:gd name="T4" fmla="*/ 29 w 42"/>
                <a:gd name="T5" fmla="*/ 0 h 136"/>
                <a:gd name="T6" fmla="*/ 40 w 42"/>
                <a:gd name="T7" fmla="*/ 11 h 136"/>
                <a:gd name="T8" fmla="*/ 16 w 42"/>
                <a:gd name="T9" fmla="*/ 67 h 136"/>
                <a:gd name="T10" fmla="*/ 41 w 42"/>
                <a:gd name="T11" fmla="*/ 123 h 136"/>
                <a:gd name="T12" fmla="*/ 30 w 42"/>
                <a:gd name="T13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36">
                  <a:moveTo>
                    <a:pt x="30" y="135"/>
                  </a:moveTo>
                  <a:cubicBezTo>
                    <a:pt x="11" y="117"/>
                    <a:pt x="0" y="92"/>
                    <a:pt x="0" y="67"/>
                  </a:cubicBezTo>
                  <a:cubicBezTo>
                    <a:pt x="0" y="41"/>
                    <a:pt x="10" y="18"/>
                    <a:pt x="29" y="0"/>
                  </a:cubicBezTo>
                  <a:lnTo>
                    <a:pt x="40" y="11"/>
                  </a:lnTo>
                  <a:cubicBezTo>
                    <a:pt x="24" y="26"/>
                    <a:pt x="16" y="46"/>
                    <a:pt x="16" y="67"/>
                  </a:cubicBezTo>
                  <a:cubicBezTo>
                    <a:pt x="16" y="88"/>
                    <a:pt x="25" y="109"/>
                    <a:pt x="41" y="123"/>
                  </a:cubicBezTo>
                  <a:lnTo>
                    <a:pt x="3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17"/>
            <p:cNvSpPr>
              <a:spLocks noChangeArrowheads="1"/>
            </p:cNvSpPr>
            <p:nvPr/>
          </p:nvSpPr>
          <p:spPr bwMode="auto">
            <a:xfrm>
              <a:off x="6159500" y="3792538"/>
              <a:ext cx="11113" cy="34925"/>
            </a:xfrm>
            <a:custGeom>
              <a:avLst/>
              <a:gdLst>
                <a:gd name="T0" fmla="*/ 21 w 32"/>
                <a:gd name="T1" fmla="*/ 97 h 98"/>
                <a:gd name="T2" fmla="*/ 0 w 32"/>
                <a:gd name="T3" fmla="*/ 49 h 98"/>
                <a:gd name="T4" fmla="*/ 21 w 32"/>
                <a:gd name="T5" fmla="*/ 0 h 98"/>
                <a:gd name="T6" fmla="*/ 31 w 32"/>
                <a:gd name="T7" fmla="*/ 12 h 98"/>
                <a:gd name="T8" fmla="*/ 15 w 32"/>
                <a:gd name="T9" fmla="*/ 49 h 98"/>
                <a:gd name="T10" fmla="*/ 31 w 32"/>
                <a:gd name="T11" fmla="*/ 86 h 98"/>
                <a:gd name="T12" fmla="*/ 21 w 32"/>
                <a:gd name="T13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8">
                  <a:moveTo>
                    <a:pt x="21" y="97"/>
                  </a:moveTo>
                  <a:cubicBezTo>
                    <a:pt x="7" y="85"/>
                    <a:pt x="0" y="67"/>
                    <a:pt x="0" y="49"/>
                  </a:cubicBezTo>
                  <a:cubicBezTo>
                    <a:pt x="0" y="30"/>
                    <a:pt x="7" y="13"/>
                    <a:pt x="21" y="0"/>
                  </a:cubicBezTo>
                  <a:lnTo>
                    <a:pt x="31" y="12"/>
                  </a:lnTo>
                  <a:cubicBezTo>
                    <a:pt x="21" y="21"/>
                    <a:pt x="15" y="35"/>
                    <a:pt x="15" y="49"/>
                  </a:cubicBezTo>
                  <a:cubicBezTo>
                    <a:pt x="15" y="63"/>
                    <a:pt x="21" y="76"/>
                    <a:pt x="31" y="86"/>
                  </a:cubicBezTo>
                  <a:lnTo>
                    <a:pt x="21" y="9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5" name="Freeform 18"/>
            <p:cNvSpPr>
              <a:spLocks noChangeArrowheads="1"/>
            </p:cNvSpPr>
            <p:nvPr/>
          </p:nvSpPr>
          <p:spPr bwMode="auto">
            <a:xfrm>
              <a:off x="6169025" y="3800475"/>
              <a:ext cx="9525" cy="22225"/>
            </a:xfrm>
            <a:custGeom>
              <a:avLst/>
              <a:gdLst>
                <a:gd name="T0" fmla="*/ 13 w 25"/>
                <a:gd name="T1" fmla="*/ 60 h 61"/>
                <a:gd name="T2" fmla="*/ 0 w 25"/>
                <a:gd name="T3" fmla="*/ 30 h 61"/>
                <a:gd name="T4" fmla="*/ 12 w 25"/>
                <a:gd name="T5" fmla="*/ 0 h 61"/>
                <a:gd name="T6" fmla="*/ 23 w 25"/>
                <a:gd name="T7" fmla="*/ 12 h 61"/>
                <a:gd name="T8" fmla="*/ 16 w 25"/>
                <a:gd name="T9" fmla="*/ 30 h 61"/>
                <a:gd name="T10" fmla="*/ 24 w 25"/>
                <a:gd name="T11" fmla="*/ 49 h 61"/>
                <a:gd name="T12" fmla="*/ 13 w 25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1">
                  <a:moveTo>
                    <a:pt x="13" y="60"/>
                  </a:moveTo>
                  <a:cubicBezTo>
                    <a:pt x="5" y="52"/>
                    <a:pt x="0" y="41"/>
                    <a:pt x="0" y="30"/>
                  </a:cubicBezTo>
                  <a:cubicBezTo>
                    <a:pt x="0" y="19"/>
                    <a:pt x="4" y="8"/>
                    <a:pt x="12" y="0"/>
                  </a:cubicBezTo>
                  <a:lnTo>
                    <a:pt x="23" y="12"/>
                  </a:lnTo>
                  <a:cubicBezTo>
                    <a:pt x="18" y="16"/>
                    <a:pt x="16" y="23"/>
                    <a:pt x="16" y="30"/>
                  </a:cubicBezTo>
                  <a:cubicBezTo>
                    <a:pt x="16" y="37"/>
                    <a:pt x="19" y="44"/>
                    <a:pt x="24" y="49"/>
                  </a:cubicBezTo>
                  <a:lnTo>
                    <a:pt x="13" y="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19"/>
            <p:cNvSpPr>
              <a:spLocks noChangeArrowheads="1"/>
            </p:cNvSpPr>
            <p:nvPr/>
          </p:nvSpPr>
          <p:spPr bwMode="auto">
            <a:xfrm>
              <a:off x="6049963" y="3676650"/>
              <a:ext cx="487362" cy="400050"/>
            </a:xfrm>
            <a:custGeom>
              <a:avLst/>
              <a:gdLst>
                <a:gd name="T0" fmla="*/ 1228 w 1352"/>
                <a:gd name="T1" fmla="*/ 767 h 1110"/>
                <a:gd name="T2" fmla="*/ 1198 w 1352"/>
                <a:gd name="T3" fmla="*/ 798 h 1110"/>
                <a:gd name="T4" fmla="*/ 153 w 1352"/>
                <a:gd name="T5" fmla="*/ 798 h 1110"/>
                <a:gd name="T6" fmla="*/ 123 w 1352"/>
                <a:gd name="T7" fmla="*/ 767 h 1110"/>
                <a:gd name="T8" fmla="*/ 123 w 1352"/>
                <a:gd name="T9" fmla="*/ 153 h 1110"/>
                <a:gd name="T10" fmla="*/ 153 w 1352"/>
                <a:gd name="T11" fmla="*/ 122 h 1110"/>
                <a:gd name="T12" fmla="*/ 1198 w 1352"/>
                <a:gd name="T13" fmla="*/ 122 h 1110"/>
                <a:gd name="T14" fmla="*/ 1228 w 1352"/>
                <a:gd name="T15" fmla="*/ 153 h 1110"/>
                <a:gd name="T16" fmla="*/ 1228 w 1352"/>
                <a:gd name="T17" fmla="*/ 767 h 1110"/>
                <a:gd name="T18" fmla="*/ 61 w 1352"/>
                <a:gd name="T19" fmla="*/ 0 h 1110"/>
                <a:gd name="T20" fmla="*/ 0 w 1352"/>
                <a:gd name="T21" fmla="*/ 61 h 1110"/>
                <a:gd name="T22" fmla="*/ 0 w 1352"/>
                <a:gd name="T23" fmla="*/ 859 h 1110"/>
                <a:gd name="T24" fmla="*/ 61 w 1352"/>
                <a:gd name="T25" fmla="*/ 921 h 1110"/>
                <a:gd name="T26" fmla="*/ 553 w 1352"/>
                <a:gd name="T27" fmla="*/ 921 h 1110"/>
                <a:gd name="T28" fmla="*/ 553 w 1352"/>
                <a:gd name="T29" fmla="*/ 1017 h 1110"/>
                <a:gd name="T30" fmla="*/ 307 w 1352"/>
                <a:gd name="T31" fmla="*/ 1017 h 1110"/>
                <a:gd name="T32" fmla="*/ 307 w 1352"/>
                <a:gd name="T33" fmla="*/ 1109 h 1110"/>
                <a:gd name="T34" fmla="*/ 1044 w 1352"/>
                <a:gd name="T35" fmla="*/ 1109 h 1110"/>
                <a:gd name="T36" fmla="*/ 1044 w 1352"/>
                <a:gd name="T37" fmla="*/ 1017 h 1110"/>
                <a:gd name="T38" fmla="*/ 798 w 1352"/>
                <a:gd name="T39" fmla="*/ 1017 h 1110"/>
                <a:gd name="T40" fmla="*/ 798 w 1352"/>
                <a:gd name="T41" fmla="*/ 921 h 1110"/>
                <a:gd name="T42" fmla="*/ 1290 w 1352"/>
                <a:gd name="T43" fmla="*/ 921 h 1110"/>
                <a:gd name="T44" fmla="*/ 1351 w 1352"/>
                <a:gd name="T45" fmla="*/ 859 h 1110"/>
                <a:gd name="T46" fmla="*/ 1351 w 1352"/>
                <a:gd name="T47" fmla="*/ 61 h 1110"/>
                <a:gd name="T48" fmla="*/ 1290 w 1352"/>
                <a:gd name="T49" fmla="*/ 0 h 1110"/>
                <a:gd name="T50" fmla="*/ 61 w 1352"/>
                <a:gd name="T5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2" h="1110">
                  <a:moveTo>
                    <a:pt x="1228" y="767"/>
                  </a:moveTo>
                  <a:cubicBezTo>
                    <a:pt x="1228" y="784"/>
                    <a:pt x="1214" y="798"/>
                    <a:pt x="1198" y="798"/>
                  </a:cubicBezTo>
                  <a:lnTo>
                    <a:pt x="153" y="798"/>
                  </a:lnTo>
                  <a:cubicBezTo>
                    <a:pt x="136" y="798"/>
                    <a:pt x="123" y="784"/>
                    <a:pt x="123" y="767"/>
                  </a:cubicBezTo>
                  <a:lnTo>
                    <a:pt x="123" y="153"/>
                  </a:lnTo>
                  <a:cubicBezTo>
                    <a:pt x="123" y="136"/>
                    <a:pt x="137" y="122"/>
                    <a:pt x="153" y="122"/>
                  </a:cubicBezTo>
                  <a:lnTo>
                    <a:pt x="1198" y="122"/>
                  </a:lnTo>
                  <a:cubicBezTo>
                    <a:pt x="1214" y="122"/>
                    <a:pt x="1228" y="136"/>
                    <a:pt x="1228" y="153"/>
                  </a:cubicBezTo>
                  <a:lnTo>
                    <a:pt x="1228" y="767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lnTo>
                    <a:pt x="0" y="859"/>
                  </a:lnTo>
                  <a:cubicBezTo>
                    <a:pt x="0" y="893"/>
                    <a:pt x="27" y="921"/>
                    <a:pt x="61" y="921"/>
                  </a:cubicBezTo>
                  <a:lnTo>
                    <a:pt x="553" y="921"/>
                  </a:lnTo>
                  <a:lnTo>
                    <a:pt x="553" y="1017"/>
                  </a:lnTo>
                  <a:lnTo>
                    <a:pt x="307" y="1017"/>
                  </a:lnTo>
                  <a:lnTo>
                    <a:pt x="307" y="1109"/>
                  </a:lnTo>
                  <a:lnTo>
                    <a:pt x="1044" y="1109"/>
                  </a:lnTo>
                  <a:lnTo>
                    <a:pt x="1044" y="1017"/>
                  </a:lnTo>
                  <a:lnTo>
                    <a:pt x="798" y="1017"/>
                  </a:lnTo>
                  <a:lnTo>
                    <a:pt x="798" y="921"/>
                  </a:lnTo>
                  <a:lnTo>
                    <a:pt x="1290" y="921"/>
                  </a:lnTo>
                  <a:cubicBezTo>
                    <a:pt x="1324" y="921"/>
                    <a:pt x="1351" y="893"/>
                    <a:pt x="1351" y="859"/>
                  </a:cubicBezTo>
                  <a:lnTo>
                    <a:pt x="1351" y="61"/>
                  </a:lnTo>
                  <a:cubicBezTo>
                    <a:pt x="1351" y="27"/>
                    <a:pt x="1324" y="0"/>
                    <a:pt x="1290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20"/>
            <p:cNvSpPr>
              <a:spLocks noChangeArrowheads="1"/>
            </p:cNvSpPr>
            <p:nvPr/>
          </p:nvSpPr>
          <p:spPr bwMode="auto">
            <a:xfrm>
              <a:off x="6049963" y="3322638"/>
              <a:ext cx="487362" cy="295275"/>
            </a:xfrm>
            <a:custGeom>
              <a:avLst/>
              <a:gdLst>
                <a:gd name="T0" fmla="*/ 542 w 1352"/>
                <a:gd name="T1" fmla="*/ 438 h 819"/>
                <a:gd name="T2" fmla="*/ 56 w 1352"/>
                <a:gd name="T3" fmla="*/ 801 h 819"/>
                <a:gd name="T4" fmla="*/ 116 w 1352"/>
                <a:gd name="T5" fmla="*/ 818 h 819"/>
                <a:gd name="T6" fmla="*/ 1234 w 1352"/>
                <a:gd name="T7" fmla="*/ 818 h 819"/>
                <a:gd name="T8" fmla="*/ 1300 w 1352"/>
                <a:gd name="T9" fmla="*/ 798 h 819"/>
                <a:gd name="T10" fmla="*/ 815 w 1352"/>
                <a:gd name="T11" fmla="*/ 436 h 819"/>
                <a:gd name="T12" fmla="*/ 813 w 1352"/>
                <a:gd name="T13" fmla="*/ 435 h 819"/>
                <a:gd name="T14" fmla="*/ 785 w 1352"/>
                <a:gd name="T15" fmla="*/ 454 h 819"/>
                <a:gd name="T16" fmla="*/ 676 w 1352"/>
                <a:gd name="T17" fmla="*/ 486 h 819"/>
                <a:gd name="T18" fmla="*/ 675 w 1352"/>
                <a:gd name="T19" fmla="*/ 486 h 819"/>
                <a:gd name="T20" fmla="*/ 564 w 1352"/>
                <a:gd name="T21" fmla="*/ 452 h 819"/>
                <a:gd name="T22" fmla="*/ 542 w 1352"/>
                <a:gd name="T23" fmla="*/ 438 h 819"/>
                <a:gd name="T24" fmla="*/ 484 w 1352"/>
                <a:gd name="T25" fmla="*/ 398 h 819"/>
                <a:gd name="T26" fmla="*/ 9 w 1352"/>
                <a:gd name="T27" fmla="*/ 76 h 819"/>
                <a:gd name="T28" fmla="*/ 7 w 1352"/>
                <a:gd name="T29" fmla="*/ 75 h 819"/>
                <a:gd name="T30" fmla="*/ 0 w 1352"/>
                <a:gd name="T31" fmla="*/ 112 h 819"/>
                <a:gd name="T32" fmla="*/ 0 w 1352"/>
                <a:gd name="T33" fmla="*/ 702 h 819"/>
                <a:gd name="T34" fmla="*/ 11 w 1352"/>
                <a:gd name="T35" fmla="*/ 751 h 819"/>
                <a:gd name="T36" fmla="*/ 484 w 1352"/>
                <a:gd name="T37" fmla="*/ 398 h 819"/>
                <a:gd name="T38" fmla="*/ 1310 w 1352"/>
                <a:gd name="T39" fmla="*/ 10 h 819"/>
                <a:gd name="T40" fmla="*/ 1275 w 1352"/>
                <a:gd name="T41" fmla="*/ 0 h 819"/>
                <a:gd name="T42" fmla="*/ 81 w 1352"/>
                <a:gd name="T43" fmla="*/ 0 h 819"/>
                <a:gd name="T44" fmla="*/ 41 w 1352"/>
                <a:gd name="T45" fmla="*/ 10 h 819"/>
                <a:gd name="T46" fmla="*/ 597 w 1352"/>
                <a:gd name="T47" fmla="*/ 387 h 819"/>
                <a:gd name="T48" fmla="*/ 676 w 1352"/>
                <a:gd name="T49" fmla="*/ 410 h 819"/>
                <a:gd name="T50" fmla="*/ 753 w 1352"/>
                <a:gd name="T51" fmla="*/ 387 h 819"/>
                <a:gd name="T52" fmla="*/ 1310 w 1352"/>
                <a:gd name="T53" fmla="*/ 10 h 819"/>
                <a:gd name="T54" fmla="*/ 1351 w 1352"/>
                <a:gd name="T55" fmla="*/ 112 h 819"/>
                <a:gd name="T56" fmla="*/ 1344 w 1352"/>
                <a:gd name="T57" fmla="*/ 75 h 819"/>
                <a:gd name="T58" fmla="*/ 1342 w 1352"/>
                <a:gd name="T59" fmla="*/ 76 h 819"/>
                <a:gd name="T60" fmla="*/ 872 w 1352"/>
                <a:gd name="T61" fmla="*/ 395 h 819"/>
                <a:gd name="T62" fmla="*/ 1342 w 1352"/>
                <a:gd name="T63" fmla="*/ 746 h 819"/>
                <a:gd name="T64" fmla="*/ 1351 w 1352"/>
                <a:gd name="T65" fmla="*/ 702 h 819"/>
                <a:gd name="T66" fmla="*/ 1351 w 1352"/>
                <a:gd name="T67" fmla="*/ 11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2" h="819">
                  <a:moveTo>
                    <a:pt x="542" y="438"/>
                  </a:moveTo>
                  <a:lnTo>
                    <a:pt x="56" y="801"/>
                  </a:lnTo>
                  <a:cubicBezTo>
                    <a:pt x="73" y="812"/>
                    <a:pt x="94" y="818"/>
                    <a:pt x="116" y="818"/>
                  </a:cubicBezTo>
                  <a:lnTo>
                    <a:pt x="1234" y="818"/>
                  </a:lnTo>
                  <a:cubicBezTo>
                    <a:pt x="1259" y="818"/>
                    <a:pt x="1281" y="811"/>
                    <a:pt x="1300" y="798"/>
                  </a:cubicBezTo>
                  <a:lnTo>
                    <a:pt x="815" y="436"/>
                  </a:lnTo>
                  <a:cubicBezTo>
                    <a:pt x="814" y="436"/>
                    <a:pt x="814" y="435"/>
                    <a:pt x="813" y="435"/>
                  </a:cubicBezTo>
                  <a:lnTo>
                    <a:pt x="785" y="454"/>
                  </a:lnTo>
                  <a:cubicBezTo>
                    <a:pt x="757" y="475"/>
                    <a:pt x="718" y="486"/>
                    <a:pt x="676" y="486"/>
                  </a:cubicBezTo>
                  <a:lnTo>
                    <a:pt x="675" y="486"/>
                  </a:lnTo>
                  <a:cubicBezTo>
                    <a:pt x="633" y="486"/>
                    <a:pt x="595" y="474"/>
                    <a:pt x="564" y="452"/>
                  </a:cubicBezTo>
                  <a:lnTo>
                    <a:pt x="542" y="438"/>
                  </a:lnTo>
                  <a:close/>
                  <a:moveTo>
                    <a:pt x="484" y="398"/>
                  </a:moveTo>
                  <a:lnTo>
                    <a:pt x="9" y="76"/>
                  </a:lnTo>
                  <a:lnTo>
                    <a:pt x="7" y="75"/>
                  </a:lnTo>
                  <a:cubicBezTo>
                    <a:pt x="3" y="87"/>
                    <a:pt x="0" y="99"/>
                    <a:pt x="0" y="112"/>
                  </a:cubicBezTo>
                  <a:lnTo>
                    <a:pt x="0" y="702"/>
                  </a:lnTo>
                  <a:cubicBezTo>
                    <a:pt x="0" y="719"/>
                    <a:pt x="4" y="736"/>
                    <a:pt x="11" y="751"/>
                  </a:cubicBezTo>
                  <a:lnTo>
                    <a:pt x="484" y="398"/>
                  </a:lnTo>
                  <a:close/>
                  <a:moveTo>
                    <a:pt x="1310" y="10"/>
                  </a:moveTo>
                  <a:cubicBezTo>
                    <a:pt x="1299" y="5"/>
                    <a:pt x="1287" y="1"/>
                    <a:pt x="1275" y="0"/>
                  </a:cubicBezTo>
                  <a:lnTo>
                    <a:pt x="81" y="0"/>
                  </a:lnTo>
                  <a:cubicBezTo>
                    <a:pt x="67" y="0"/>
                    <a:pt x="53" y="4"/>
                    <a:pt x="41" y="10"/>
                  </a:cubicBezTo>
                  <a:lnTo>
                    <a:pt x="597" y="387"/>
                  </a:lnTo>
                  <a:cubicBezTo>
                    <a:pt x="618" y="402"/>
                    <a:pt x="646" y="410"/>
                    <a:pt x="676" y="410"/>
                  </a:cubicBezTo>
                  <a:cubicBezTo>
                    <a:pt x="705" y="410"/>
                    <a:pt x="733" y="402"/>
                    <a:pt x="753" y="387"/>
                  </a:cubicBezTo>
                  <a:lnTo>
                    <a:pt x="1310" y="10"/>
                  </a:lnTo>
                  <a:close/>
                  <a:moveTo>
                    <a:pt x="1351" y="112"/>
                  </a:moveTo>
                  <a:cubicBezTo>
                    <a:pt x="1351" y="99"/>
                    <a:pt x="1348" y="87"/>
                    <a:pt x="1344" y="75"/>
                  </a:cubicBezTo>
                  <a:lnTo>
                    <a:pt x="1342" y="76"/>
                  </a:lnTo>
                  <a:lnTo>
                    <a:pt x="872" y="395"/>
                  </a:lnTo>
                  <a:lnTo>
                    <a:pt x="1342" y="746"/>
                  </a:lnTo>
                  <a:cubicBezTo>
                    <a:pt x="1348" y="733"/>
                    <a:pt x="1351" y="717"/>
                    <a:pt x="1351" y="702"/>
                  </a:cubicBezTo>
                  <a:lnTo>
                    <a:pt x="135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506606" y="5511347"/>
            <a:ext cx="460744" cy="641809"/>
            <a:chOff x="7405688" y="3063875"/>
            <a:chExt cx="452437" cy="630238"/>
          </a:xfrm>
          <a:solidFill>
            <a:srgbClr val="73C4C3"/>
          </a:solidFill>
        </p:grpSpPr>
        <p:sp>
          <p:nvSpPr>
            <p:cNvPr id="229" name="Freeform 29"/>
            <p:cNvSpPr>
              <a:spLocks noChangeArrowheads="1"/>
            </p:cNvSpPr>
            <p:nvPr/>
          </p:nvSpPr>
          <p:spPr bwMode="auto">
            <a:xfrm>
              <a:off x="7405688" y="3354388"/>
              <a:ext cx="452437" cy="339725"/>
            </a:xfrm>
            <a:custGeom>
              <a:avLst/>
              <a:gdLst>
                <a:gd name="T0" fmla="*/ 700 w 1255"/>
                <a:gd name="T1" fmla="*/ 636 h 942"/>
                <a:gd name="T2" fmla="*/ 634 w 1255"/>
                <a:gd name="T3" fmla="*/ 708 h 942"/>
                <a:gd name="T4" fmla="*/ 632 w 1255"/>
                <a:gd name="T5" fmla="*/ 708 h 942"/>
                <a:gd name="T6" fmla="*/ 555 w 1255"/>
                <a:gd name="T7" fmla="*/ 636 h 942"/>
                <a:gd name="T8" fmla="*/ 555 w 1255"/>
                <a:gd name="T9" fmla="*/ 494 h 942"/>
                <a:gd name="T10" fmla="*/ 487 w 1255"/>
                <a:gd name="T11" fmla="*/ 372 h 942"/>
                <a:gd name="T12" fmla="*/ 630 w 1255"/>
                <a:gd name="T13" fmla="*/ 233 h 942"/>
                <a:gd name="T14" fmla="*/ 767 w 1255"/>
                <a:gd name="T15" fmla="*/ 372 h 942"/>
                <a:gd name="T16" fmla="*/ 700 w 1255"/>
                <a:gd name="T17" fmla="*/ 490 h 942"/>
                <a:gd name="T18" fmla="*/ 700 w 1255"/>
                <a:gd name="T19" fmla="*/ 636 h 942"/>
                <a:gd name="T20" fmla="*/ 126 w 1255"/>
                <a:gd name="T21" fmla="*/ 0 h 942"/>
                <a:gd name="T22" fmla="*/ 0 w 1255"/>
                <a:gd name="T23" fmla="*/ 125 h 942"/>
                <a:gd name="T24" fmla="*/ 0 w 1255"/>
                <a:gd name="T25" fmla="*/ 816 h 942"/>
                <a:gd name="T26" fmla="*/ 126 w 1255"/>
                <a:gd name="T27" fmla="*/ 941 h 942"/>
                <a:gd name="T28" fmla="*/ 1129 w 1255"/>
                <a:gd name="T29" fmla="*/ 941 h 942"/>
                <a:gd name="T30" fmla="*/ 1254 w 1255"/>
                <a:gd name="T31" fmla="*/ 816 h 942"/>
                <a:gd name="T32" fmla="*/ 1254 w 1255"/>
                <a:gd name="T33" fmla="*/ 125 h 942"/>
                <a:gd name="T34" fmla="*/ 1129 w 1255"/>
                <a:gd name="T35" fmla="*/ 0 h 942"/>
                <a:gd name="T36" fmla="*/ 126 w 1255"/>
                <a:gd name="T3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5" h="942">
                  <a:moveTo>
                    <a:pt x="700" y="636"/>
                  </a:moveTo>
                  <a:cubicBezTo>
                    <a:pt x="700" y="674"/>
                    <a:pt x="673" y="708"/>
                    <a:pt x="634" y="708"/>
                  </a:cubicBezTo>
                  <a:lnTo>
                    <a:pt x="632" y="708"/>
                  </a:lnTo>
                  <a:cubicBezTo>
                    <a:pt x="593" y="708"/>
                    <a:pt x="555" y="675"/>
                    <a:pt x="555" y="636"/>
                  </a:cubicBezTo>
                  <a:lnTo>
                    <a:pt x="555" y="494"/>
                  </a:lnTo>
                  <a:cubicBezTo>
                    <a:pt x="518" y="470"/>
                    <a:pt x="487" y="425"/>
                    <a:pt x="487" y="372"/>
                  </a:cubicBezTo>
                  <a:cubicBezTo>
                    <a:pt x="487" y="295"/>
                    <a:pt x="553" y="233"/>
                    <a:pt x="630" y="233"/>
                  </a:cubicBezTo>
                  <a:cubicBezTo>
                    <a:pt x="707" y="233"/>
                    <a:pt x="767" y="295"/>
                    <a:pt x="767" y="372"/>
                  </a:cubicBezTo>
                  <a:cubicBezTo>
                    <a:pt x="767" y="422"/>
                    <a:pt x="742" y="465"/>
                    <a:pt x="700" y="490"/>
                  </a:cubicBezTo>
                  <a:lnTo>
                    <a:pt x="700" y="636"/>
                  </a:lnTo>
                  <a:close/>
                  <a:moveTo>
                    <a:pt x="126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816"/>
                  </a:lnTo>
                  <a:cubicBezTo>
                    <a:pt x="0" y="885"/>
                    <a:pt x="56" y="941"/>
                    <a:pt x="126" y="941"/>
                  </a:cubicBezTo>
                  <a:lnTo>
                    <a:pt x="1129" y="941"/>
                  </a:lnTo>
                  <a:cubicBezTo>
                    <a:pt x="1198" y="941"/>
                    <a:pt x="1254" y="885"/>
                    <a:pt x="1254" y="816"/>
                  </a:cubicBezTo>
                  <a:lnTo>
                    <a:pt x="1254" y="125"/>
                  </a:lnTo>
                  <a:cubicBezTo>
                    <a:pt x="1254" y="56"/>
                    <a:pt x="1198" y="0"/>
                    <a:pt x="1129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0"/>
            <p:cNvSpPr>
              <a:spLocks noChangeArrowheads="1"/>
            </p:cNvSpPr>
            <p:nvPr/>
          </p:nvSpPr>
          <p:spPr bwMode="auto">
            <a:xfrm>
              <a:off x="7458075" y="3063875"/>
              <a:ext cx="346075" cy="255588"/>
            </a:xfrm>
            <a:custGeom>
              <a:avLst/>
              <a:gdLst>
                <a:gd name="T0" fmla="*/ 444 w 961"/>
                <a:gd name="T1" fmla="*/ 0 h 710"/>
                <a:gd name="T2" fmla="*/ 134 w 961"/>
                <a:gd name="T3" fmla="*/ 116 h 710"/>
                <a:gd name="T4" fmla="*/ 0 w 961"/>
                <a:gd name="T5" fmla="*/ 417 h 710"/>
                <a:gd name="T6" fmla="*/ 0 w 961"/>
                <a:gd name="T7" fmla="*/ 662 h 710"/>
                <a:gd name="T8" fmla="*/ 46 w 961"/>
                <a:gd name="T9" fmla="*/ 709 h 710"/>
                <a:gd name="T10" fmla="*/ 158 w 961"/>
                <a:gd name="T11" fmla="*/ 709 h 710"/>
                <a:gd name="T12" fmla="*/ 205 w 961"/>
                <a:gd name="T13" fmla="*/ 662 h 710"/>
                <a:gd name="T14" fmla="*/ 205 w 961"/>
                <a:gd name="T15" fmla="*/ 417 h 710"/>
                <a:gd name="T16" fmla="*/ 444 w 961"/>
                <a:gd name="T17" fmla="*/ 205 h 710"/>
                <a:gd name="T18" fmla="*/ 541 w 961"/>
                <a:gd name="T19" fmla="*/ 205 h 710"/>
                <a:gd name="T20" fmla="*/ 755 w 961"/>
                <a:gd name="T21" fmla="*/ 417 h 710"/>
                <a:gd name="T22" fmla="*/ 755 w 961"/>
                <a:gd name="T23" fmla="*/ 662 h 710"/>
                <a:gd name="T24" fmla="*/ 802 w 961"/>
                <a:gd name="T25" fmla="*/ 709 h 710"/>
                <a:gd name="T26" fmla="*/ 914 w 961"/>
                <a:gd name="T27" fmla="*/ 709 h 710"/>
                <a:gd name="T28" fmla="*/ 960 w 961"/>
                <a:gd name="T29" fmla="*/ 662 h 710"/>
                <a:gd name="T30" fmla="*/ 960 w 961"/>
                <a:gd name="T31" fmla="*/ 417 h 710"/>
                <a:gd name="T32" fmla="*/ 541 w 961"/>
                <a:gd name="T33" fmla="*/ 0 h 710"/>
                <a:gd name="T34" fmla="*/ 444 w 961"/>
                <a:gd name="T35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1" h="710">
                  <a:moveTo>
                    <a:pt x="444" y="0"/>
                  </a:moveTo>
                  <a:cubicBezTo>
                    <a:pt x="328" y="0"/>
                    <a:pt x="217" y="39"/>
                    <a:pt x="134" y="116"/>
                  </a:cubicBezTo>
                  <a:cubicBezTo>
                    <a:pt x="49" y="197"/>
                    <a:pt x="0" y="301"/>
                    <a:pt x="0" y="417"/>
                  </a:cubicBezTo>
                  <a:lnTo>
                    <a:pt x="0" y="662"/>
                  </a:lnTo>
                  <a:cubicBezTo>
                    <a:pt x="0" y="688"/>
                    <a:pt x="21" y="709"/>
                    <a:pt x="46" y="709"/>
                  </a:cubicBezTo>
                  <a:lnTo>
                    <a:pt x="158" y="709"/>
                  </a:lnTo>
                  <a:cubicBezTo>
                    <a:pt x="184" y="709"/>
                    <a:pt x="205" y="688"/>
                    <a:pt x="205" y="662"/>
                  </a:cubicBezTo>
                  <a:lnTo>
                    <a:pt x="205" y="417"/>
                  </a:lnTo>
                  <a:cubicBezTo>
                    <a:pt x="205" y="294"/>
                    <a:pt x="313" y="205"/>
                    <a:pt x="444" y="205"/>
                  </a:cubicBezTo>
                  <a:lnTo>
                    <a:pt x="541" y="205"/>
                  </a:lnTo>
                  <a:cubicBezTo>
                    <a:pt x="667" y="205"/>
                    <a:pt x="755" y="292"/>
                    <a:pt x="755" y="417"/>
                  </a:cubicBezTo>
                  <a:lnTo>
                    <a:pt x="755" y="662"/>
                  </a:lnTo>
                  <a:cubicBezTo>
                    <a:pt x="755" y="688"/>
                    <a:pt x="776" y="709"/>
                    <a:pt x="802" y="709"/>
                  </a:cubicBezTo>
                  <a:lnTo>
                    <a:pt x="914" y="709"/>
                  </a:lnTo>
                  <a:cubicBezTo>
                    <a:pt x="939" y="709"/>
                    <a:pt x="960" y="688"/>
                    <a:pt x="960" y="662"/>
                  </a:cubicBezTo>
                  <a:lnTo>
                    <a:pt x="960" y="417"/>
                  </a:lnTo>
                  <a:cubicBezTo>
                    <a:pt x="960" y="179"/>
                    <a:pt x="781" y="0"/>
                    <a:pt x="541" y="0"/>
                  </a:cubicBezTo>
                  <a:lnTo>
                    <a:pt x="44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0" name="Freeform 1"/>
          <p:cNvSpPr>
            <a:spLocks noChangeArrowheads="1"/>
          </p:cNvSpPr>
          <p:nvPr/>
        </p:nvSpPr>
        <p:spPr bwMode="auto">
          <a:xfrm>
            <a:off x="9408243" y="5553486"/>
            <a:ext cx="302313" cy="603009"/>
          </a:xfrm>
          <a:custGeom>
            <a:avLst/>
            <a:gdLst>
              <a:gd name="T0" fmla="*/ 312 w 825"/>
              <a:gd name="T1" fmla="*/ 895 h 1645"/>
              <a:gd name="T2" fmla="*/ 495 w 825"/>
              <a:gd name="T3" fmla="*/ 995 h 1645"/>
              <a:gd name="T4" fmla="*/ 502 w 825"/>
              <a:gd name="T5" fmla="*/ 994 h 1645"/>
              <a:gd name="T6" fmla="*/ 579 w 825"/>
              <a:gd name="T7" fmla="*/ 846 h 1645"/>
              <a:gd name="T8" fmla="*/ 527 w 825"/>
              <a:gd name="T9" fmla="*/ 728 h 1645"/>
              <a:gd name="T10" fmla="*/ 341 w 825"/>
              <a:gd name="T11" fmla="*/ 630 h 1645"/>
              <a:gd name="T12" fmla="*/ 335 w 825"/>
              <a:gd name="T13" fmla="*/ 630 h 1645"/>
              <a:gd name="T14" fmla="*/ 273 w 825"/>
              <a:gd name="T15" fmla="*/ 684 h 1645"/>
              <a:gd name="T16" fmla="*/ 245 w 825"/>
              <a:gd name="T17" fmla="*/ 773 h 1645"/>
              <a:gd name="T18" fmla="*/ 312 w 825"/>
              <a:gd name="T19" fmla="*/ 895 h 1645"/>
              <a:gd name="T20" fmla="*/ 53 w 825"/>
              <a:gd name="T21" fmla="*/ 647 h 1645"/>
              <a:gd name="T22" fmla="*/ 144 w 825"/>
              <a:gd name="T23" fmla="*/ 544 h 1645"/>
              <a:gd name="T24" fmla="*/ 144 w 825"/>
              <a:gd name="T25" fmla="*/ 532 h 1645"/>
              <a:gd name="T26" fmla="*/ 16 w 825"/>
              <a:gd name="T27" fmla="*/ 298 h 1645"/>
              <a:gd name="T28" fmla="*/ 131 w 825"/>
              <a:gd name="T29" fmla="*/ 82 h 1645"/>
              <a:gd name="T30" fmla="*/ 433 w 825"/>
              <a:gd name="T31" fmla="*/ 0 h 1645"/>
              <a:gd name="T32" fmla="*/ 800 w 825"/>
              <a:gd name="T33" fmla="*/ 84 h 1645"/>
              <a:gd name="T34" fmla="*/ 804 w 825"/>
              <a:gd name="T35" fmla="*/ 94 h 1645"/>
              <a:gd name="T36" fmla="*/ 725 w 825"/>
              <a:gd name="T37" fmla="*/ 276 h 1645"/>
              <a:gd name="T38" fmla="*/ 716 w 825"/>
              <a:gd name="T39" fmla="*/ 279 h 1645"/>
              <a:gd name="T40" fmla="*/ 580 w 825"/>
              <a:gd name="T41" fmla="*/ 223 h 1645"/>
              <a:gd name="T42" fmla="*/ 427 w 825"/>
              <a:gd name="T43" fmla="*/ 197 h 1645"/>
              <a:gd name="T44" fmla="*/ 305 w 825"/>
              <a:gd name="T45" fmla="*/ 221 h 1645"/>
              <a:gd name="T46" fmla="*/ 267 w 825"/>
              <a:gd name="T47" fmla="*/ 294 h 1645"/>
              <a:gd name="T48" fmla="*/ 318 w 825"/>
              <a:gd name="T49" fmla="*/ 382 h 1645"/>
              <a:gd name="T50" fmla="*/ 486 w 825"/>
              <a:gd name="T51" fmla="*/ 467 h 1645"/>
              <a:gd name="T52" fmla="*/ 734 w 825"/>
              <a:gd name="T53" fmla="*/ 620 h 1645"/>
              <a:gd name="T54" fmla="*/ 813 w 825"/>
              <a:gd name="T55" fmla="*/ 819 h 1645"/>
              <a:gd name="T56" fmla="*/ 693 w 825"/>
              <a:gd name="T57" fmla="*/ 1080 h 1645"/>
              <a:gd name="T58" fmla="*/ 693 w 825"/>
              <a:gd name="T59" fmla="*/ 1092 h 1645"/>
              <a:gd name="T60" fmla="*/ 781 w 825"/>
              <a:gd name="T61" fmla="*/ 1181 h 1645"/>
              <a:gd name="T62" fmla="*/ 811 w 825"/>
              <a:gd name="T63" fmla="*/ 1274 h 1645"/>
              <a:gd name="T64" fmla="*/ 687 w 825"/>
              <a:gd name="T65" fmla="*/ 1556 h 1645"/>
              <a:gd name="T66" fmla="*/ 360 w 825"/>
              <a:gd name="T67" fmla="*/ 1644 h 1645"/>
              <a:gd name="T68" fmla="*/ 4 w 825"/>
              <a:gd name="T69" fmla="*/ 1565 h 1645"/>
              <a:gd name="T70" fmla="*/ 0 w 825"/>
              <a:gd name="T71" fmla="*/ 1558 h 1645"/>
              <a:gd name="T72" fmla="*/ 0 w 825"/>
              <a:gd name="T73" fmla="*/ 1362 h 1645"/>
              <a:gd name="T74" fmla="*/ 11 w 825"/>
              <a:gd name="T75" fmla="*/ 1355 h 1645"/>
              <a:gd name="T76" fmla="*/ 186 w 825"/>
              <a:gd name="T77" fmla="*/ 1421 h 1645"/>
              <a:gd name="T78" fmla="*/ 360 w 825"/>
              <a:gd name="T79" fmla="*/ 1451 h 1645"/>
              <a:gd name="T80" fmla="*/ 560 w 825"/>
              <a:gd name="T81" fmla="*/ 1330 h 1645"/>
              <a:gd name="T82" fmla="*/ 541 w 825"/>
              <a:gd name="T83" fmla="*/ 1265 h 1645"/>
              <a:gd name="T84" fmla="*/ 475 w 825"/>
              <a:gd name="T85" fmla="*/ 1214 h 1645"/>
              <a:gd name="T86" fmla="*/ 346 w 825"/>
              <a:gd name="T87" fmla="*/ 1153 h 1645"/>
              <a:gd name="T88" fmla="*/ 87 w 825"/>
              <a:gd name="T89" fmla="*/ 997 h 1645"/>
              <a:gd name="T90" fmla="*/ 16 w 825"/>
              <a:gd name="T91" fmla="*/ 796 h 1645"/>
              <a:gd name="T92" fmla="*/ 53 w 825"/>
              <a:gd name="T93" fmla="*/ 647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1645">
                <a:moveTo>
                  <a:pt x="312" y="895"/>
                </a:moveTo>
                <a:cubicBezTo>
                  <a:pt x="356" y="931"/>
                  <a:pt x="417" y="964"/>
                  <a:pt x="495" y="995"/>
                </a:cubicBezTo>
                <a:cubicBezTo>
                  <a:pt x="497" y="996"/>
                  <a:pt x="500" y="995"/>
                  <a:pt x="502" y="994"/>
                </a:cubicBezTo>
                <a:cubicBezTo>
                  <a:pt x="554" y="955"/>
                  <a:pt x="579" y="906"/>
                  <a:pt x="579" y="846"/>
                </a:cubicBezTo>
                <a:cubicBezTo>
                  <a:pt x="579" y="799"/>
                  <a:pt x="562" y="760"/>
                  <a:pt x="527" y="728"/>
                </a:cubicBezTo>
                <a:cubicBezTo>
                  <a:pt x="493" y="696"/>
                  <a:pt x="431" y="663"/>
                  <a:pt x="341" y="630"/>
                </a:cubicBezTo>
                <a:cubicBezTo>
                  <a:pt x="339" y="629"/>
                  <a:pt x="337" y="629"/>
                  <a:pt x="335" y="630"/>
                </a:cubicBezTo>
                <a:cubicBezTo>
                  <a:pt x="311" y="640"/>
                  <a:pt x="290" y="658"/>
                  <a:pt x="273" y="684"/>
                </a:cubicBezTo>
                <a:cubicBezTo>
                  <a:pt x="255" y="711"/>
                  <a:pt x="245" y="741"/>
                  <a:pt x="245" y="773"/>
                </a:cubicBezTo>
                <a:cubicBezTo>
                  <a:pt x="245" y="819"/>
                  <a:pt x="268" y="860"/>
                  <a:pt x="312" y="895"/>
                </a:cubicBezTo>
                <a:close/>
                <a:moveTo>
                  <a:pt x="53" y="647"/>
                </a:moveTo>
                <a:cubicBezTo>
                  <a:pt x="76" y="605"/>
                  <a:pt x="106" y="571"/>
                  <a:pt x="144" y="544"/>
                </a:cubicBezTo>
                <a:cubicBezTo>
                  <a:pt x="148" y="541"/>
                  <a:pt x="148" y="535"/>
                  <a:pt x="144" y="532"/>
                </a:cubicBezTo>
                <a:cubicBezTo>
                  <a:pt x="58" y="475"/>
                  <a:pt x="16" y="397"/>
                  <a:pt x="16" y="298"/>
                </a:cubicBezTo>
                <a:cubicBezTo>
                  <a:pt x="16" y="208"/>
                  <a:pt x="54" y="136"/>
                  <a:pt x="131" y="82"/>
                </a:cubicBezTo>
                <a:cubicBezTo>
                  <a:pt x="207" y="27"/>
                  <a:pt x="308" y="0"/>
                  <a:pt x="433" y="0"/>
                </a:cubicBezTo>
                <a:cubicBezTo>
                  <a:pt x="548" y="0"/>
                  <a:pt x="670" y="28"/>
                  <a:pt x="800" y="84"/>
                </a:cubicBezTo>
                <a:cubicBezTo>
                  <a:pt x="804" y="85"/>
                  <a:pt x="806" y="90"/>
                  <a:pt x="804" y="94"/>
                </a:cubicBezTo>
                <a:lnTo>
                  <a:pt x="725" y="276"/>
                </a:lnTo>
                <a:cubicBezTo>
                  <a:pt x="724" y="279"/>
                  <a:pt x="719" y="281"/>
                  <a:pt x="716" y="279"/>
                </a:cubicBezTo>
                <a:cubicBezTo>
                  <a:pt x="671" y="259"/>
                  <a:pt x="626" y="240"/>
                  <a:pt x="580" y="223"/>
                </a:cubicBezTo>
                <a:cubicBezTo>
                  <a:pt x="531" y="206"/>
                  <a:pt x="480" y="197"/>
                  <a:pt x="427" y="197"/>
                </a:cubicBezTo>
                <a:cubicBezTo>
                  <a:pt x="371" y="197"/>
                  <a:pt x="331" y="205"/>
                  <a:pt x="305" y="221"/>
                </a:cubicBezTo>
                <a:cubicBezTo>
                  <a:pt x="280" y="237"/>
                  <a:pt x="267" y="261"/>
                  <a:pt x="267" y="294"/>
                </a:cubicBezTo>
                <a:cubicBezTo>
                  <a:pt x="267" y="328"/>
                  <a:pt x="284" y="357"/>
                  <a:pt x="318" y="382"/>
                </a:cubicBezTo>
                <a:cubicBezTo>
                  <a:pt x="352" y="408"/>
                  <a:pt x="408" y="436"/>
                  <a:pt x="486" y="467"/>
                </a:cubicBezTo>
                <a:cubicBezTo>
                  <a:pt x="598" y="511"/>
                  <a:pt x="681" y="562"/>
                  <a:pt x="734" y="620"/>
                </a:cubicBezTo>
                <a:cubicBezTo>
                  <a:pt x="787" y="678"/>
                  <a:pt x="813" y="744"/>
                  <a:pt x="813" y="819"/>
                </a:cubicBezTo>
                <a:cubicBezTo>
                  <a:pt x="813" y="936"/>
                  <a:pt x="773" y="1023"/>
                  <a:pt x="693" y="1080"/>
                </a:cubicBezTo>
                <a:cubicBezTo>
                  <a:pt x="689" y="1083"/>
                  <a:pt x="689" y="1089"/>
                  <a:pt x="693" y="1092"/>
                </a:cubicBezTo>
                <a:cubicBezTo>
                  <a:pt x="731" y="1118"/>
                  <a:pt x="761" y="1148"/>
                  <a:pt x="781" y="1181"/>
                </a:cubicBezTo>
                <a:cubicBezTo>
                  <a:pt x="797" y="1208"/>
                  <a:pt x="807" y="1239"/>
                  <a:pt x="811" y="1274"/>
                </a:cubicBezTo>
                <a:cubicBezTo>
                  <a:pt x="824" y="1383"/>
                  <a:pt x="776" y="1492"/>
                  <a:pt x="687" y="1556"/>
                </a:cubicBezTo>
                <a:cubicBezTo>
                  <a:pt x="605" y="1615"/>
                  <a:pt x="496" y="1644"/>
                  <a:pt x="360" y="1644"/>
                </a:cubicBezTo>
                <a:cubicBezTo>
                  <a:pt x="222" y="1644"/>
                  <a:pt x="104" y="1618"/>
                  <a:pt x="4" y="1565"/>
                </a:cubicBezTo>
                <a:cubicBezTo>
                  <a:pt x="2" y="1564"/>
                  <a:pt x="0" y="1561"/>
                  <a:pt x="0" y="1558"/>
                </a:cubicBezTo>
                <a:lnTo>
                  <a:pt x="0" y="1362"/>
                </a:lnTo>
                <a:cubicBezTo>
                  <a:pt x="0" y="1356"/>
                  <a:pt x="6" y="1353"/>
                  <a:pt x="11" y="1355"/>
                </a:cubicBezTo>
                <a:cubicBezTo>
                  <a:pt x="64" y="1381"/>
                  <a:pt x="122" y="1403"/>
                  <a:pt x="186" y="1421"/>
                </a:cubicBezTo>
                <a:cubicBezTo>
                  <a:pt x="254" y="1441"/>
                  <a:pt x="312" y="1451"/>
                  <a:pt x="360" y="1451"/>
                </a:cubicBezTo>
                <a:cubicBezTo>
                  <a:pt x="493" y="1451"/>
                  <a:pt x="560" y="1410"/>
                  <a:pt x="560" y="1330"/>
                </a:cubicBezTo>
                <a:cubicBezTo>
                  <a:pt x="560" y="1303"/>
                  <a:pt x="553" y="1282"/>
                  <a:pt x="541" y="1265"/>
                </a:cubicBezTo>
                <a:cubicBezTo>
                  <a:pt x="528" y="1249"/>
                  <a:pt x="506" y="1232"/>
                  <a:pt x="475" y="1214"/>
                </a:cubicBezTo>
                <a:cubicBezTo>
                  <a:pt x="444" y="1197"/>
                  <a:pt x="401" y="1176"/>
                  <a:pt x="346" y="1153"/>
                </a:cubicBezTo>
                <a:cubicBezTo>
                  <a:pt x="221" y="1102"/>
                  <a:pt x="134" y="1050"/>
                  <a:pt x="87" y="997"/>
                </a:cubicBezTo>
                <a:cubicBezTo>
                  <a:pt x="39" y="943"/>
                  <a:pt x="16" y="876"/>
                  <a:pt x="16" y="796"/>
                </a:cubicBezTo>
                <a:cubicBezTo>
                  <a:pt x="16" y="741"/>
                  <a:pt x="28" y="692"/>
                  <a:pt x="53" y="64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1" name="Group 250"/>
          <p:cNvGrpSpPr/>
          <p:nvPr/>
        </p:nvGrpSpPr>
        <p:grpSpPr>
          <a:xfrm>
            <a:off x="7912128" y="5529350"/>
            <a:ext cx="459694" cy="643572"/>
            <a:chOff x="8893175" y="5041900"/>
            <a:chExt cx="373063" cy="522288"/>
          </a:xfrm>
          <a:solidFill>
            <a:srgbClr val="73C4C3"/>
          </a:solidFill>
        </p:grpSpPr>
        <p:sp>
          <p:nvSpPr>
            <p:cNvPr id="252" name="Freeform 44"/>
            <p:cNvSpPr>
              <a:spLocks noChangeArrowheads="1"/>
            </p:cNvSpPr>
            <p:nvPr/>
          </p:nvSpPr>
          <p:spPr bwMode="auto">
            <a:xfrm>
              <a:off x="8893175" y="5041900"/>
              <a:ext cx="373063" cy="474663"/>
            </a:xfrm>
            <a:custGeom>
              <a:avLst/>
              <a:gdLst>
                <a:gd name="T0" fmla="*/ 772 w 1037"/>
                <a:gd name="T1" fmla="*/ 527 h 1320"/>
                <a:gd name="T2" fmla="*/ 518 w 1037"/>
                <a:gd name="T3" fmla="*/ 782 h 1320"/>
                <a:gd name="T4" fmla="*/ 264 w 1037"/>
                <a:gd name="T5" fmla="*/ 527 h 1320"/>
                <a:gd name="T6" fmla="*/ 518 w 1037"/>
                <a:gd name="T7" fmla="*/ 273 h 1320"/>
                <a:gd name="T8" fmla="*/ 772 w 1037"/>
                <a:gd name="T9" fmla="*/ 527 h 1320"/>
                <a:gd name="T10" fmla="*/ 861 w 1037"/>
                <a:gd name="T11" fmla="*/ 912 h 1320"/>
                <a:gd name="T12" fmla="*/ 1036 w 1037"/>
                <a:gd name="T13" fmla="*/ 517 h 1320"/>
                <a:gd name="T14" fmla="*/ 518 w 1037"/>
                <a:gd name="T15" fmla="*/ 0 h 1320"/>
                <a:gd name="T16" fmla="*/ 0 w 1037"/>
                <a:gd name="T17" fmla="*/ 517 h 1320"/>
                <a:gd name="T18" fmla="*/ 155 w 1037"/>
                <a:gd name="T19" fmla="*/ 912 h 1320"/>
                <a:gd name="T20" fmla="*/ 518 w 1037"/>
                <a:gd name="T21" fmla="*/ 1319 h 1320"/>
                <a:gd name="T22" fmla="*/ 861 w 1037"/>
                <a:gd name="T23" fmla="*/ 91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20">
                  <a:moveTo>
                    <a:pt x="772" y="527"/>
                  </a:moveTo>
                  <a:cubicBezTo>
                    <a:pt x="772" y="668"/>
                    <a:pt x="659" y="782"/>
                    <a:pt x="518" y="782"/>
                  </a:cubicBezTo>
                  <a:cubicBezTo>
                    <a:pt x="378" y="782"/>
                    <a:pt x="264" y="668"/>
                    <a:pt x="264" y="527"/>
                  </a:cubicBezTo>
                  <a:cubicBezTo>
                    <a:pt x="264" y="387"/>
                    <a:pt x="378" y="273"/>
                    <a:pt x="518" y="273"/>
                  </a:cubicBezTo>
                  <a:cubicBezTo>
                    <a:pt x="659" y="273"/>
                    <a:pt x="772" y="387"/>
                    <a:pt x="772" y="527"/>
                  </a:cubicBezTo>
                  <a:close/>
                  <a:moveTo>
                    <a:pt x="861" y="912"/>
                  </a:moveTo>
                  <a:cubicBezTo>
                    <a:pt x="974" y="772"/>
                    <a:pt x="1036" y="642"/>
                    <a:pt x="1036" y="517"/>
                  </a:cubicBezTo>
                  <a:cubicBezTo>
                    <a:pt x="1036" y="231"/>
                    <a:pt x="804" y="0"/>
                    <a:pt x="518" y="0"/>
                  </a:cubicBezTo>
                  <a:cubicBezTo>
                    <a:pt x="232" y="0"/>
                    <a:pt x="0" y="231"/>
                    <a:pt x="0" y="517"/>
                  </a:cubicBezTo>
                  <a:cubicBezTo>
                    <a:pt x="0" y="644"/>
                    <a:pt x="40" y="766"/>
                    <a:pt x="155" y="912"/>
                  </a:cubicBezTo>
                  <a:cubicBezTo>
                    <a:pt x="255" y="1038"/>
                    <a:pt x="518" y="1319"/>
                    <a:pt x="518" y="1319"/>
                  </a:cubicBezTo>
                  <a:cubicBezTo>
                    <a:pt x="518" y="1319"/>
                    <a:pt x="749" y="1052"/>
                    <a:pt x="861" y="9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45"/>
            <p:cNvSpPr>
              <a:spLocks noChangeArrowheads="1"/>
            </p:cNvSpPr>
            <p:nvPr/>
          </p:nvSpPr>
          <p:spPr bwMode="auto">
            <a:xfrm>
              <a:off x="8969375" y="5526088"/>
              <a:ext cx="219075" cy="38100"/>
            </a:xfrm>
            <a:custGeom>
              <a:avLst/>
              <a:gdLst>
                <a:gd name="T0" fmla="*/ 609 w 610"/>
                <a:gd name="T1" fmla="*/ 53 h 106"/>
                <a:gd name="T2" fmla="*/ 304 w 610"/>
                <a:gd name="T3" fmla="*/ 0 h 106"/>
                <a:gd name="T4" fmla="*/ 0 w 610"/>
                <a:gd name="T5" fmla="*/ 53 h 106"/>
                <a:gd name="T6" fmla="*/ 304 w 610"/>
                <a:gd name="T7" fmla="*/ 105 h 106"/>
                <a:gd name="T8" fmla="*/ 609 w 610"/>
                <a:gd name="T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6">
                  <a:moveTo>
                    <a:pt x="609" y="53"/>
                  </a:moveTo>
                  <a:cubicBezTo>
                    <a:pt x="609" y="24"/>
                    <a:pt x="472" y="0"/>
                    <a:pt x="304" y="0"/>
                  </a:cubicBezTo>
                  <a:cubicBezTo>
                    <a:pt x="136" y="0"/>
                    <a:pt x="0" y="24"/>
                    <a:pt x="0" y="53"/>
                  </a:cubicBezTo>
                  <a:cubicBezTo>
                    <a:pt x="0" y="82"/>
                    <a:pt x="136" y="105"/>
                    <a:pt x="304" y="105"/>
                  </a:cubicBezTo>
                  <a:cubicBezTo>
                    <a:pt x="472" y="105"/>
                    <a:pt x="609" y="82"/>
                    <a:pt x="609" y="5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199385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06273" y="548347"/>
            <a:ext cx="744383" cy="655766"/>
            <a:chOff x="2381250" y="4956175"/>
            <a:chExt cx="866775" cy="763588"/>
          </a:xfrm>
          <a:solidFill>
            <a:srgbClr val="73C4C3"/>
          </a:solidFill>
        </p:grpSpPr>
        <p:sp>
          <p:nvSpPr>
            <p:cNvPr id="84" name="Freeform 3"/>
            <p:cNvSpPr>
              <a:spLocks noChangeArrowheads="1"/>
            </p:cNvSpPr>
            <p:nvPr/>
          </p:nvSpPr>
          <p:spPr bwMode="auto">
            <a:xfrm>
              <a:off x="2381250" y="4956175"/>
              <a:ext cx="866775" cy="763588"/>
            </a:xfrm>
            <a:custGeom>
              <a:avLst/>
              <a:gdLst>
                <a:gd name="T0" fmla="*/ 0 w 2409"/>
                <a:gd name="T1" fmla="*/ 1204 h 2122"/>
                <a:gd name="T2" fmla="*/ 396 w 2409"/>
                <a:gd name="T3" fmla="*/ 2096 h 2122"/>
                <a:gd name="T4" fmla="*/ 423 w 2409"/>
                <a:gd name="T5" fmla="*/ 2121 h 2122"/>
                <a:gd name="T6" fmla="*/ 485 w 2409"/>
                <a:gd name="T7" fmla="*/ 2052 h 2122"/>
                <a:gd name="T8" fmla="*/ 579 w 2409"/>
                <a:gd name="T9" fmla="*/ 1959 h 2122"/>
                <a:gd name="T10" fmla="*/ 579 w 2409"/>
                <a:gd name="T11" fmla="*/ 1830 h 2122"/>
                <a:gd name="T12" fmla="*/ 450 w 2409"/>
                <a:gd name="T13" fmla="*/ 1830 h 2122"/>
                <a:gd name="T14" fmla="*/ 423 w 2409"/>
                <a:gd name="T15" fmla="*/ 1856 h 2122"/>
                <a:gd name="T16" fmla="*/ 190 w 2409"/>
                <a:gd name="T17" fmla="*/ 1295 h 2122"/>
                <a:gd name="T18" fmla="*/ 228 w 2409"/>
                <a:gd name="T19" fmla="*/ 1295 h 2122"/>
                <a:gd name="T20" fmla="*/ 319 w 2409"/>
                <a:gd name="T21" fmla="*/ 1204 h 2122"/>
                <a:gd name="T22" fmla="*/ 228 w 2409"/>
                <a:gd name="T23" fmla="*/ 1113 h 2122"/>
                <a:gd name="T24" fmla="*/ 190 w 2409"/>
                <a:gd name="T25" fmla="*/ 1113 h 2122"/>
                <a:gd name="T26" fmla="*/ 423 w 2409"/>
                <a:gd name="T27" fmla="*/ 552 h 2122"/>
                <a:gd name="T28" fmla="*/ 450 w 2409"/>
                <a:gd name="T29" fmla="*/ 578 h 2122"/>
                <a:gd name="T30" fmla="*/ 579 w 2409"/>
                <a:gd name="T31" fmla="*/ 578 h 2122"/>
                <a:gd name="T32" fmla="*/ 579 w 2409"/>
                <a:gd name="T33" fmla="*/ 449 h 2122"/>
                <a:gd name="T34" fmla="*/ 552 w 2409"/>
                <a:gd name="T35" fmla="*/ 423 h 2122"/>
                <a:gd name="T36" fmla="*/ 1113 w 2409"/>
                <a:gd name="T37" fmla="*/ 190 h 2122"/>
                <a:gd name="T38" fmla="*/ 1113 w 2409"/>
                <a:gd name="T39" fmla="*/ 228 h 2122"/>
                <a:gd name="T40" fmla="*/ 1204 w 2409"/>
                <a:gd name="T41" fmla="*/ 319 h 2122"/>
                <a:gd name="T42" fmla="*/ 1295 w 2409"/>
                <a:gd name="T43" fmla="*/ 228 h 2122"/>
                <a:gd name="T44" fmla="*/ 1295 w 2409"/>
                <a:gd name="T45" fmla="*/ 190 h 2122"/>
                <a:gd name="T46" fmla="*/ 1856 w 2409"/>
                <a:gd name="T47" fmla="*/ 423 h 2122"/>
                <a:gd name="T48" fmla="*/ 1830 w 2409"/>
                <a:gd name="T49" fmla="*/ 449 h 2122"/>
                <a:gd name="T50" fmla="*/ 1830 w 2409"/>
                <a:gd name="T51" fmla="*/ 578 h 2122"/>
                <a:gd name="T52" fmla="*/ 1959 w 2409"/>
                <a:gd name="T53" fmla="*/ 578 h 2122"/>
                <a:gd name="T54" fmla="*/ 1985 w 2409"/>
                <a:gd name="T55" fmla="*/ 552 h 2122"/>
                <a:gd name="T56" fmla="*/ 2218 w 2409"/>
                <a:gd name="T57" fmla="*/ 1113 h 2122"/>
                <a:gd name="T58" fmla="*/ 2180 w 2409"/>
                <a:gd name="T59" fmla="*/ 1113 h 2122"/>
                <a:gd name="T60" fmla="*/ 2089 w 2409"/>
                <a:gd name="T61" fmla="*/ 1204 h 2122"/>
                <a:gd name="T62" fmla="*/ 2180 w 2409"/>
                <a:gd name="T63" fmla="*/ 1295 h 2122"/>
                <a:gd name="T64" fmla="*/ 2218 w 2409"/>
                <a:gd name="T65" fmla="*/ 1295 h 2122"/>
                <a:gd name="T66" fmla="*/ 1986 w 2409"/>
                <a:gd name="T67" fmla="*/ 1856 h 2122"/>
                <a:gd name="T68" fmla="*/ 1959 w 2409"/>
                <a:gd name="T69" fmla="*/ 1830 h 2122"/>
                <a:gd name="T70" fmla="*/ 1830 w 2409"/>
                <a:gd name="T71" fmla="*/ 1830 h 2122"/>
                <a:gd name="T72" fmla="*/ 1830 w 2409"/>
                <a:gd name="T73" fmla="*/ 1959 h 2122"/>
                <a:gd name="T74" fmla="*/ 1923 w 2409"/>
                <a:gd name="T75" fmla="*/ 2052 h 2122"/>
                <a:gd name="T76" fmla="*/ 1985 w 2409"/>
                <a:gd name="T77" fmla="*/ 2121 h 2122"/>
                <a:gd name="T78" fmla="*/ 2012 w 2409"/>
                <a:gd name="T79" fmla="*/ 2096 h 2122"/>
                <a:gd name="T80" fmla="*/ 2408 w 2409"/>
                <a:gd name="T81" fmla="*/ 1204 h 2122"/>
                <a:gd name="T82" fmla="*/ 1204 w 2409"/>
                <a:gd name="T83" fmla="*/ 0 h 2122"/>
                <a:gd name="T84" fmla="*/ 0 w 2409"/>
                <a:gd name="T85" fmla="*/ 120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9" h="2122">
                  <a:moveTo>
                    <a:pt x="0" y="1204"/>
                  </a:moveTo>
                  <a:cubicBezTo>
                    <a:pt x="0" y="1543"/>
                    <a:pt x="145" y="1869"/>
                    <a:pt x="396" y="2096"/>
                  </a:cubicBezTo>
                  <a:lnTo>
                    <a:pt x="423" y="2121"/>
                  </a:lnTo>
                  <a:lnTo>
                    <a:pt x="485" y="2052"/>
                  </a:lnTo>
                  <a:lnTo>
                    <a:pt x="579" y="1959"/>
                  </a:lnTo>
                  <a:cubicBezTo>
                    <a:pt x="614" y="1923"/>
                    <a:pt x="614" y="1865"/>
                    <a:pt x="579" y="1830"/>
                  </a:cubicBezTo>
                  <a:cubicBezTo>
                    <a:pt x="544" y="1795"/>
                    <a:pt x="484" y="1795"/>
                    <a:pt x="450" y="1830"/>
                  </a:cubicBezTo>
                  <a:lnTo>
                    <a:pt x="423" y="1856"/>
                  </a:lnTo>
                  <a:cubicBezTo>
                    <a:pt x="290" y="1697"/>
                    <a:pt x="209" y="1501"/>
                    <a:pt x="190" y="1295"/>
                  </a:cubicBezTo>
                  <a:lnTo>
                    <a:pt x="228" y="1295"/>
                  </a:lnTo>
                  <a:cubicBezTo>
                    <a:pt x="279" y="1295"/>
                    <a:pt x="319" y="1254"/>
                    <a:pt x="319" y="1204"/>
                  </a:cubicBezTo>
                  <a:cubicBezTo>
                    <a:pt x="319" y="1154"/>
                    <a:pt x="279" y="1113"/>
                    <a:pt x="228" y="1113"/>
                  </a:cubicBezTo>
                  <a:lnTo>
                    <a:pt x="190" y="1113"/>
                  </a:lnTo>
                  <a:cubicBezTo>
                    <a:pt x="209" y="907"/>
                    <a:pt x="290" y="711"/>
                    <a:pt x="423" y="552"/>
                  </a:cubicBezTo>
                  <a:lnTo>
                    <a:pt x="450" y="578"/>
                  </a:lnTo>
                  <a:cubicBezTo>
                    <a:pt x="484" y="613"/>
                    <a:pt x="544" y="613"/>
                    <a:pt x="579" y="578"/>
                  </a:cubicBezTo>
                  <a:cubicBezTo>
                    <a:pt x="614" y="543"/>
                    <a:pt x="614" y="485"/>
                    <a:pt x="579" y="449"/>
                  </a:cubicBezTo>
                  <a:lnTo>
                    <a:pt x="552" y="423"/>
                  </a:lnTo>
                  <a:cubicBezTo>
                    <a:pt x="711" y="290"/>
                    <a:pt x="908" y="209"/>
                    <a:pt x="1113" y="190"/>
                  </a:cubicBezTo>
                  <a:lnTo>
                    <a:pt x="1113" y="228"/>
                  </a:lnTo>
                  <a:cubicBezTo>
                    <a:pt x="1113" y="278"/>
                    <a:pt x="1154" y="319"/>
                    <a:pt x="1204" y="319"/>
                  </a:cubicBezTo>
                  <a:cubicBezTo>
                    <a:pt x="1254" y="319"/>
                    <a:pt x="1295" y="278"/>
                    <a:pt x="1295" y="228"/>
                  </a:cubicBezTo>
                  <a:lnTo>
                    <a:pt x="1295" y="190"/>
                  </a:lnTo>
                  <a:cubicBezTo>
                    <a:pt x="1501" y="209"/>
                    <a:pt x="1697" y="290"/>
                    <a:pt x="1856" y="423"/>
                  </a:cubicBezTo>
                  <a:lnTo>
                    <a:pt x="1830" y="449"/>
                  </a:lnTo>
                  <a:cubicBezTo>
                    <a:pt x="1794" y="485"/>
                    <a:pt x="1794" y="543"/>
                    <a:pt x="1830" y="578"/>
                  </a:cubicBezTo>
                  <a:cubicBezTo>
                    <a:pt x="1864" y="613"/>
                    <a:pt x="1924" y="613"/>
                    <a:pt x="1959" y="578"/>
                  </a:cubicBezTo>
                  <a:lnTo>
                    <a:pt x="1985" y="552"/>
                  </a:lnTo>
                  <a:cubicBezTo>
                    <a:pt x="2118" y="711"/>
                    <a:pt x="2200" y="907"/>
                    <a:pt x="2218" y="1113"/>
                  </a:cubicBezTo>
                  <a:lnTo>
                    <a:pt x="2180" y="1113"/>
                  </a:lnTo>
                  <a:cubicBezTo>
                    <a:pt x="2130" y="1113"/>
                    <a:pt x="2089" y="1154"/>
                    <a:pt x="2089" y="1204"/>
                  </a:cubicBezTo>
                  <a:cubicBezTo>
                    <a:pt x="2089" y="1254"/>
                    <a:pt x="2130" y="1295"/>
                    <a:pt x="2180" y="1295"/>
                  </a:cubicBezTo>
                  <a:lnTo>
                    <a:pt x="2218" y="1295"/>
                  </a:lnTo>
                  <a:cubicBezTo>
                    <a:pt x="2200" y="1501"/>
                    <a:pt x="2118" y="1698"/>
                    <a:pt x="1986" y="1856"/>
                  </a:cubicBezTo>
                  <a:lnTo>
                    <a:pt x="1959" y="1830"/>
                  </a:lnTo>
                  <a:cubicBezTo>
                    <a:pt x="1924" y="1795"/>
                    <a:pt x="1864" y="1795"/>
                    <a:pt x="1830" y="1830"/>
                  </a:cubicBezTo>
                  <a:cubicBezTo>
                    <a:pt x="1794" y="1865"/>
                    <a:pt x="1794" y="1923"/>
                    <a:pt x="1830" y="1959"/>
                  </a:cubicBezTo>
                  <a:lnTo>
                    <a:pt x="1923" y="2052"/>
                  </a:lnTo>
                  <a:lnTo>
                    <a:pt x="1985" y="2121"/>
                  </a:lnTo>
                  <a:lnTo>
                    <a:pt x="2012" y="2096"/>
                  </a:lnTo>
                  <a:cubicBezTo>
                    <a:pt x="2264" y="1869"/>
                    <a:pt x="2408" y="1543"/>
                    <a:pt x="2408" y="1204"/>
                  </a:cubicBezTo>
                  <a:cubicBezTo>
                    <a:pt x="2408" y="540"/>
                    <a:pt x="1868" y="0"/>
                    <a:pt x="1204" y="0"/>
                  </a:cubicBezTo>
                  <a:cubicBezTo>
                    <a:pt x="540" y="0"/>
                    <a:pt x="0" y="540"/>
                    <a:pt x="0" y="1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4"/>
            <p:cNvSpPr>
              <a:spLocks noChangeArrowheads="1"/>
            </p:cNvSpPr>
            <p:nvPr/>
          </p:nvSpPr>
          <p:spPr bwMode="auto">
            <a:xfrm>
              <a:off x="2716213" y="5280025"/>
              <a:ext cx="312737" cy="333375"/>
            </a:xfrm>
            <a:custGeom>
              <a:avLst/>
              <a:gdLst>
                <a:gd name="T0" fmla="*/ 850 w 868"/>
                <a:gd name="T1" fmla="*/ 925 h 926"/>
                <a:gd name="T2" fmla="*/ 867 w 868"/>
                <a:gd name="T3" fmla="*/ 910 h 926"/>
                <a:gd name="T4" fmla="*/ 495 w 868"/>
                <a:gd name="T5" fmla="*/ 335 h 926"/>
                <a:gd name="T6" fmla="*/ 443 w 868"/>
                <a:gd name="T7" fmla="*/ 105 h 926"/>
                <a:gd name="T8" fmla="*/ 104 w 868"/>
                <a:gd name="T9" fmla="*/ 90 h 926"/>
                <a:gd name="T10" fmla="*/ 89 w 868"/>
                <a:gd name="T11" fmla="*/ 428 h 926"/>
                <a:gd name="T12" fmla="*/ 312 w 868"/>
                <a:gd name="T13" fmla="*/ 502 h 926"/>
                <a:gd name="T14" fmla="*/ 850 w 868"/>
                <a:gd name="T15" fmla="*/ 92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8" h="926">
                  <a:moveTo>
                    <a:pt x="850" y="925"/>
                  </a:moveTo>
                  <a:lnTo>
                    <a:pt x="867" y="910"/>
                  </a:lnTo>
                  <a:lnTo>
                    <a:pt x="495" y="335"/>
                  </a:lnTo>
                  <a:cubicBezTo>
                    <a:pt x="518" y="257"/>
                    <a:pt x="502" y="170"/>
                    <a:pt x="443" y="105"/>
                  </a:cubicBezTo>
                  <a:cubicBezTo>
                    <a:pt x="354" y="8"/>
                    <a:pt x="202" y="0"/>
                    <a:pt x="104" y="90"/>
                  </a:cubicBezTo>
                  <a:cubicBezTo>
                    <a:pt x="7" y="179"/>
                    <a:pt x="0" y="330"/>
                    <a:pt x="89" y="428"/>
                  </a:cubicBezTo>
                  <a:cubicBezTo>
                    <a:pt x="147" y="492"/>
                    <a:pt x="233" y="517"/>
                    <a:pt x="312" y="502"/>
                  </a:cubicBezTo>
                  <a:lnTo>
                    <a:pt x="850" y="9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07448" y="526483"/>
            <a:ext cx="721207" cy="713027"/>
            <a:chOff x="3743325" y="4921250"/>
            <a:chExt cx="839788" cy="830263"/>
          </a:xfrm>
          <a:solidFill>
            <a:srgbClr val="73C4C3"/>
          </a:solidFill>
        </p:grpSpPr>
        <p:sp>
          <p:nvSpPr>
            <p:cNvPr id="90" name="Freeform 5"/>
            <p:cNvSpPr>
              <a:spLocks noChangeArrowheads="1"/>
            </p:cNvSpPr>
            <p:nvPr/>
          </p:nvSpPr>
          <p:spPr bwMode="auto">
            <a:xfrm>
              <a:off x="3743325" y="5170488"/>
              <a:ext cx="585788" cy="581025"/>
            </a:xfrm>
            <a:custGeom>
              <a:avLst/>
              <a:gdLst>
                <a:gd name="T0" fmla="*/ 802 w 1626"/>
                <a:gd name="T1" fmla="*/ 650 h 1613"/>
                <a:gd name="T2" fmla="*/ 802 w 1626"/>
                <a:gd name="T3" fmla="*/ 993 h 1613"/>
                <a:gd name="T4" fmla="*/ 1433 w 1626"/>
                <a:gd name="T5" fmla="*/ 881 h 1613"/>
                <a:gd name="T6" fmla="*/ 1429 w 1626"/>
                <a:gd name="T7" fmla="*/ 741 h 1613"/>
                <a:gd name="T8" fmla="*/ 1614 w 1626"/>
                <a:gd name="T9" fmla="*/ 593 h 1613"/>
                <a:gd name="T10" fmla="*/ 1522 w 1626"/>
                <a:gd name="T11" fmla="*/ 396 h 1613"/>
                <a:gd name="T12" fmla="*/ 1291 w 1626"/>
                <a:gd name="T13" fmla="*/ 422 h 1613"/>
                <a:gd name="T14" fmla="*/ 1200 w 1626"/>
                <a:gd name="T15" fmla="*/ 342 h 1613"/>
                <a:gd name="T16" fmla="*/ 1217 w 1626"/>
                <a:gd name="T17" fmla="*/ 219 h 1613"/>
                <a:gd name="T18" fmla="*/ 1148 w 1626"/>
                <a:gd name="T19" fmla="*/ 32 h 1613"/>
                <a:gd name="T20" fmla="*/ 939 w 1626"/>
                <a:gd name="T21" fmla="*/ 109 h 1613"/>
                <a:gd name="T22" fmla="*/ 873 w 1626"/>
                <a:gd name="T23" fmla="*/ 203 h 1613"/>
                <a:gd name="T24" fmla="*/ 747 w 1626"/>
                <a:gd name="T25" fmla="*/ 199 h 1613"/>
                <a:gd name="T26" fmla="*/ 558 w 1626"/>
                <a:gd name="T27" fmla="*/ 8 h 1613"/>
                <a:gd name="T28" fmla="*/ 405 w 1626"/>
                <a:gd name="T29" fmla="*/ 222 h 1613"/>
                <a:gd name="T30" fmla="*/ 301 w 1626"/>
                <a:gd name="T31" fmla="*/ 421 h 1613"/>
                <a:gd name="T32" fmla="*/ 92 w 1626"/>
                <a:gd name="T33" fmla="*/ 396 h 1613"/>
                <a:gd name="T34" fmla="*/ 5 w 1626"/>
                <a:gd name="T35" fmla="*/ 593 h 1613"/>
                <a:gd name="T36" fmla="*/ 159 w 1626"/>
                <a:gd name="T37" fmla="*/ 716 h 1613"/>
                <a:gd name="T38" fmla="*/ 153 w 1626"/>
                <a:gd name="T39" fmla="*/ 905 h 1613"/>
                <a:gd name="T40" fmla="*/ 5 w 1626"/>
                <a:gd name="T41" fmla="*/ 1031 h 1613"/>
                <a:gd name="T42" fmla="*/ 95 w 1626"/>
                <a:gd name="T43" fmla="*/ 1226 h 1613"/>
                <a:gd name="T44" fmla="*/ 273 w 1626"/>
                <a:gd name="T45" fmla="*/ 1204 h 1613"/>
                <a:gd name="T46" fmla="*/ 405 w 1626"/>
                <a:gd name="T47" fmla="*/ 1397 h 1613"/>
                <a:gd name="T48" fmla="*/ 471 w 1626"/>
                <a:gd name="T49" fmla="*/ 1587 h 1613"/>
                <a:gd name="T50" fmla="*/ 705 w 1626"/>
                <a:gd name="T51" fmla="*/ 1477 h 1613"/>
                <a:gd name="T52" fmla="*/ 792 w 1626"/>
                <a:gd name="T53" fmla="*/ 1462 h 1613"/>
                <a:gd name="T54" fmla="*/ 911 w 1626"/>
                <a:gd name="T55" fmla="*/ 1471 h 1613"/>
                <a:gd name="T56" fmla="*/ 1228 w 1626"/>
                <a:gd name="T57" fmla="*/ 1523 h 1613"/>
                <a:gd name="T58" fmla="*/ 1201 w 1626"/>
                <a:gd name="T59" fmla="*/ 1317 h 1613"/>
                <a:gd name="T60" fmla="*/ 1400 w 1626"/>
                <a:gd name="T61" fmla="*/ 1212 h 1613"/>
                <a:gd name="T62" fmla="*/ 1590 w 1626"/>
                <a:gd name="T63" fmla="*/ 1147 h 1613"/>
                <a:gd name="T64" fmla="*/ 1524 w 1626"/>
                <a:gd name="T65" fmla="*/ 946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6" h="1613">
                  <a:moveTo>
                    <a:pt x="630" y="822"/>
                  </a:moveTo>
                  <a:cubicBezTo>
                    <a:pt x="630" y="727"/>
                    <a:pt x="707" y="650"/>
                    <a:pt x="802" y="650"/>
                  </a:cubicBezTo>
                  <a:cubicBezTo>
                    <a:pt x="897" y="650"/>
                    <a:pt x="974" y="727"/>
                    <a:pt x="974" y="822"/>
                  </a:cubicBezTo>
                  <a:cubicBezTo>
                    <a:pt x="974" y="916"/>
                    <a:pt x="897" y="993"/>
                    <a:pt x="802" y="993"/>
                  </a:cubicBezTo>
                  <a:cubicBezTo>
                    <a:pt x="707" y="993"/>
                    <a:pt x="630" y="916"/>
                    <a:pt x="630" y="822"/>
                  </a:cubicBezTo>
                  <a:close/>
                  <a:moveTo>
                    <a:pt x="1433" y="881"/>
                  </a:moveTo>
                  <a:cubicBezTo>
                    <a:pt x="1434" y="864"/>
                    <a:pt x="1435" y="847"/>
                    <a:pt x="1435" y="830"/>
                  </a:cubicBezTo>
                  <a:cubicBezTo>
                    <a:pt x="1435" y="800"/>
                    <a:pt x="1433" y="770"/>
                    <a:pt x="1429" y="741"/>
                  </a:cubicBezTo>
                  <a:cubicBezTo>
                    <a:pt x="1451" y="719"/>
                    <a:pt x="1491" y="699"/>
                    <a:pt x="1519" y="678"/>
                  </a:cubicBezTo>
                  <a:cubicBezTo>
                    <a:pt x="1547" y="657"/>
                    <a:pt x="1607" y="620"/>
                    <a:pt x="1614" y="593"/>
                  </a:cubicBezTo>
                  <a:cubicBezTo>
                    <a:pt x="1625" y="551"/>
                    <a:pt x="1603" y="498"/>
                    <a:pt x="1590" y="472"/>
                  </a:cubicBezTo>
                  <a:cubicBezTo>
                    <a:pt x="1578" y="448"/>
                    <a:pt x="1552" y="403"/>
                    <a:pt x="1522" y="396"/>
                  </a:cubicBezTo>
                  <a:cubicBezTo>
                    <a:pt x="1487" y="387"/>
                    <a:pt x="1446" y="402"/>
                    <a:pt x="1408" y="406"/>
                  </a:cubicBezTo>
                  <a:cubicBezTo>
                    <a:pt x="1369" y="411"/>
                    <a:pt x="1324" y="426"/>
                    <a:pt x="1291" y="422"/>
                  </a:cubicBezTo>
                  <a:cubicBezTo>
                    <a:pt x="1288" y="422"/>
                    <a:pt x="1285" y="421"/>
                    <a:pt x="1281" y="420"/>
                  </a:cubicBezTo>
                  <a:cubicBezTo>
                    <a:pt x="1257" y="392"/>
                    <a:pt x="1230" y="365"/>
                    <a:pt x="1200" y="342"/>
                  </a:cubicBezTo>
                  <a:cubicBezTo>
                    <a:pt x="1199" y="339"/>
                    <a:pt x="1199" y="335"/>
                    <a:pt x="1199" y="332"/>
                  </a:cubicBezTo>
                  <a:cubicBezTo>
                    <a:pt x="1196" y="303"/>
                    <a:pt x="1212" y="259"/>
                    <a:pt x="1217" y="219"/>
                  </a:cubicBezTo>
                  <a:cubicBezTo>
                    <a:pt x="1221" y="191"/>
                    <a:pt x="1237" y="131"/>
                    <a:pt x="1228" y="98"/>
                  </a:cubicBezTo>
                  <a:cubicBezTo>
                    <a:pt x="1221" y="73"/>
                    <a:pt x="1175" y="45"/>
                    <a:pt x="1148" y="32"/>
                  </a:cubicBezTo>
                  <a:cubicBezTo>
                    <a:pt x="1123" y="20"/>
                    <a:pt x="1070" y="0"/>
                    <a:pt x="1032" y="8"/>
                  </a:cubicBezTo>
                  <a:cubicBezTo>
                    <a:pt x="1000" y="16"/>
                    <a:pt x="964" y="76"/>
                    <a:pt x="939" y="109"/>
                  </a:cubicBezTo>
                  <a:cubicBezTo>
                    <a:pt x="928" y="124"/>
                    <a:pt x="915" y="145"/>
                    <a:pt x="900" y="166"/>
                  </a:cubicBezTo>
                  <a:cubicBezTo>
                    <a:pt x="893" y="176"/>
                    <a:pt x="883" y="191"/>
                    <a:pt x="873" y="203"/>
                  </a:cubicBezTo>
                  <a:cubicBezTo>
                    <a:pt x="847" y="199"/>
                    <a:pt x="819" y="198"/>
                    <a:pt x="792" y="198"/>
                  </a:cubicBezTo>
                  <a:cubicBezTo>
                    <a:pt x="777" y="198"/>
                    <a:pt x="762" y="198"/>
                    <a:pt x="747" y="199"/>
                  </a:cubicBezTo>
                  <a:cubicBezTo>
                    <a:pt x="725" y="171"/>
                    <a:pt x="703" y="142"/>
                    <a:pt x="680" y="111"/>
                  </a:cubicBezTo>
                  <a:cubicBezTo>
                    <a:pt x="650" y="72"/>
                    <a:pt x="620" y="3"/>
                    <a:pt x="558" y="8"/>
                  </a:cubicBezTo>
                  <a:cubicBezTo>
                    <a:pt x="502" y="14"/>
                    <a:pt x="400" y="63"/>
                    <a:pt x="391" y="101"/>
                  </a:cubicBezTo>
                  <a:cubicBezTo>
                    <a:pt x="384" y="135"/>
                    <a:pt x="401" y="193"/>
                    <a:pt x="405" y="222"/>
                  </a:cubicBezTo>
                  <a:cubicBezTo>
                    <a:pt x="409" y="251"/>
                    <a:pt x="419" y="284"/>
                    <a:pt x="421" y="313"/>
                  </a:cubicBezTo>
                  <a:cubicBezTo>
                    <a:pt x="377" y="344"/>
                    <a:pt x="336" y="380"/>
                    <a:pt x="301" y="421"/>
                  </a:cubicBezTo>
                  <a:cubicBezTo>
                    <a:pt x="274" y="418"/>
                    <a:pt x="241" y="410"/>
                    <a:pt x="211" y="406"/>
                  </a:cubicBezTo>
                  <a:cubicBezTo>
                    <a:pt x="172" y="401"/>
                    <a:pt x="123" y="386"/>
                    <a:pt x="92" y="396"/>
                  </a:cubicBezTo>
                  <a:cubicBezTo>
                    <a:pt x="64" y="405"/>
                    <a:pt x="32" y="460"/>
                    <a:pt x="21" y="491"/>
                  </a:cubicBezTo>
                  <a:cubicBezTo>
                    <a:pt x="9" y="522"/>
                    <a:pt x="7" y="553"/>
                    <a:pt x="5" y="593"/>
                  </a:cubicBezTo>
                  <a:cubicBezTo>
                    <a:pt x="29" y="621"/>
                    <a:pt x="61" y="649"/>
                    <a:pt x="100" y="678"/>
                  </a:cubicBezTo>
                  <a:cubicBezTo>
                    <a:pt x="115" y="688"/>
                    <a:pt x="138" y="702"/>
                    <a:pt x="159" y="716"/>
                  </a:cubicBezTo>
                  <a:cubicBezTo>
                    <a:pt x="152" y="753"/>
                    <a:pt x="149" y="791"/>
                    <a:pt x="149" y="830"/>
                  </a:cubicBezTo>
                  <a:cubicBezTo>
                    <a:pt x="149" y="855"/>
                    <a:pt x="150" y="881"/>
                    <a:pt x="153" y="905"/>
                  </a:cubicBezTo>
                  <a:cubicBezTo>
                    <a:pt x="136" y="918"/>
                    <a:pt x="117" y="931"/>
                    <a:pt x="98" y="946"/>
                  </a:cubicBezTo>
                  <a:cubicBezTo>
                    <a:pt x="70" y="968"/>
                    <a:pt x="13" y="998"/>
                    <a:pt x="5" y="1031"/>
                  </a:cubicBezTo>
                  <a:cubicBezTo>
                    <a:pt x="0" y="1051"/>
                    <a:pt x="8" y="1075"/>
                    <a:pt x="13" y="1094"/>
                  </a:cubicBezTo>
                  <a:cubicBezTo>
                    <a:pt x="27" y="1152"/>
                    <a:pt x="55" y="1198"/>
                    <a:pt x="95" y="1226"/>
                  </a:cubicBezTo>
                  <a:cubicBezTo>
                    <a:pt x="144" y="1224"/>
                    <a:pt x="179" y="1220"/>
                    <a:pt x="219" y="1215"/>
                  </a:cubicBezTo>
                  <a:cubicBezTo>
                    <a:pt x="237" y="1213"/>
                    <a:pt x="255" y="1208"/>
                    <a:pt x="273" y="1204"/>
                  </a:cubicBezTo>
                  <a:cubicBezTo>
                    <a:pt x="313" y="1257"/>
                    <a:pt x="361" y="1304"/>
                    <a:pt x="415" y="1343"/>
                  </a:cubicBezTo>
                  <a:cubicBezTo>
                    <a:pt x="412" y="1361"/>
                    <a:pt x="407" y="1380"/>
                    <a:pt x="405" y="1397"/>
                  </a:cubicBezTo>
                  <a:cubicBezTo>
                    <a:pt x="400" y="1428"/>
                    <a:pt x="385" y="1488"/>
                    <a:pt x="391" y="1518"/>
                  </a:cubicBezTo>
                  <a:cubicBezTo>
                    <a:pt x="397" y="1544"/>
                    <a:pt x="445" y="1574"/>
                    <a:pt x="471" y="1587"/>
                  </a:cubicBezTo>
                  <a:cubicBezTo>
                    <a:pt x="506" y="1603"/>
                    <a:pt x="547" y="1611"/>
                    <a:pt x="595" y="1610"/>
                  </a:cubicBezTo>
                  <a:cubicBezTo>
                    <a:pt x="638" y="1571"/>
                    <a:pt x="671" y="1523"/>
                    <a:pt x="705" y="1477"/>
                  </a:cubicBezTo>
                  <a:cubicBezTo>
                    <a:pt x="709" y="1471"/>
                    <a:pt x="713" y="1465"/>
                    <a:pt x="717" y="1458"/>
                  </a:cubicBezTo>
                  <a:cubicBezTo>
                    <a:pt x="742" y="1461"/>
                    <a:pt x="767" y="1462"/>
                    <a:pt x="792" y="1462"/>
                  </a:cubicBezTo>
                  <a:cubicBezTo>
                    <a:pt x="829" y="1462"/>
                    <a:pt x="865" y="1459"/>
                    <a:pt x="900" y="1453"/>
                  </a:cubicBezTo>
                  <a:cubicBezTo>
                    <a:pt x="904" y="1460"/>
                    <a:pt x="907" y="1466"/>
                    <a:pt x="911" y="1471"/>
                  </a:cubicBezTo>
                  <a:cubicBezTo>
                    <a:pt x="946" y="1520"/>
                    <a:pt x="981" y="1570"/>
                    <a:pt x="1027" y="1610"/>
                  </a:cubicBezTo>
                  <a:cubicBezTo>
                    <a:pt x="1124" y="1612"/>
                    <a:pt x="1184" y="1576"/>
                    <a:pt x="1228" y="1523"/>
                  </a:cubicBezTo>
                  <a:cubicBezTo>
                    <a:pt x="1229" y="1483"/>
                    <a:pt x="1222" y="1445"/>
                    <a:pt x="1217" y="1405"/>
                  </a:cubicBezTo>
                  <a:cubicBezTo>
                    <a:pt x="1213" y="1377"/>
                    <a:pt x="1204" y="1346"/>
                    <a:pt x="1201" y="1317"/>
                  </a:cubicBezTo>
                  <a:cubicBezTo>
                    <a:pt x="1244" y="1282"/>
                    <a:pt x="1283" y="1242"/>
                    <a:pt x="1315" y="1197"/>
                  </a:cubicBezTo>
                  <a:cubicBezTo>
                    <a:pt x="1343" y="1201"/>
                    <a:pt x="1372" y="1209"/>
                    <a:pt x="1400" y="1212"/>
                  </a:cubicBezTo>
                  <a:cubicBezTo>
                    <a:pt x="1439" y="1217"/>
                    <a:pt x="1485" y="1235"/>
                    <a:pt x="1524" y="1226"/>
                  </a:cubicBezTo>
                  <a:cubicBezTo>
                    <a:pt x="1549" y="1220"/>
                    <a:pt x="1578" y="1172"/>
                    <a:pt x="1590" y="1147"/>
                  </a:cubicBezTo>
                  <a:cubicBezTo>
                    <a:pt x="1608" y="1112"/>
                    <a:pt x="1615" y="1076"/>
                    <a:pt x="1614" y="1025"/>
                  </a:cubicBezTo>
                  <a:cubicBezTo>
                    <a:pt x="1593" y="998"/>
                    <a:pt x="1559" y="973"/>
                    <a:pt x="1524" y="946"/>
                  </a:cubicBezTo>
                  <a:cubicBezTo>
                    <a:pt x="1495" y="924"/>
                    <a:pt x="1454" y="904"/>
                    <a:pt x="1433" y="8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1" name="Freeform 6"/>
            <p:cNvSpPr>
              <a:spLocks noChangeArrowheads="1"/>
            </p:cNvSpPr>
            <p:nvPr/>
          </p:nvSpPr>
          <p:spPr bwMode="auto">
            <a:xfrm>
              <a:off x="4171950" y="4921250"/>
              <a:ext cx="411163" cy="407988"/>
            </a:xfrm>
            <a:custGeom>
              <a:avLst/>
              <a:gdLst>
                <a:gd name="T0" fmla="*/ 460 w 1142"/>
                <a:gd name="T1" fmla="*/ 587 h 1133"/>
                <a:gd name="T2" fmla="*/ 563 w 1142"/>
                <a:gd name="T3" fmla="*/ 458 h 1133"/>
                <a:gd name="T4" fmla="*/ 692 w 1142"/>
                <a:gd name="T5" fmla="*/ 560 h 1133"/>
                <a:gd name="T6" fmla="*/ 589 w 1142"/>
                <a:gd name="T7" fmla="*/ 689 h 1133"/>
                <a:gd name="T8" fmla="*/ 460 w 1142"/>
                <a:gd name="T9" fmla="*/ 587 h 1133"/>
                <a:gd name="T10" fmla="*/ 1110 w 1142"/>
                <a:gd name="T11" fmla="*/ 505 h 1133"/>
                <a:gd name="T12" fmla="*/ 1035 w 1142"/>
                <a:gd name="T13" fmla="*/ 479 h 1133"/>
                <a:gd name="T14" fmla="*/ 926 w 1142"/>
                <a:gd name="T15" fmla="*/ 391 h 1133"/>
                <a:gd name="T16" fmla="*/ 1005 w 1142"/>
                <a:gd name="T17" fmla="*/ 241 h 1133"/>
                <a:gd name="T18" fmla="*/ 903 w 1142"/>
                <a:gd name="T19" fmla="*/ 142 h 1133"/>
                <a:gd name="T20" fmla="*/ 828 w 1142"/>
                <a:gd name="T21" fmla="*/ 182 h 1133"/>
                <a:gd name="T22" fmla="*/ 753 w 1142"/>
                <a:gd name="T23" fmla="*/ 225 h 1133"/>
                <a:gd name="T24" fmla="*/ 694 w 1142"/>
                <a:gd name="T25" fmla="*/ 198 h 1133"/>
                <a:gd name="T26" fmla="*/ 650 w 1142"/>
                <a:gd name="T27" fmla="*/ 30 h 1133"/>
                <a:gd name="T28" fmla="*/ 506 w 1142"/>
                <a:gd name="T29" fmla="*/ 28 h 1133"/>
                <a:gd name="T30" fmla="*/ 480 w 1142"/>
                <a:gd name="T31" fmla="*/ 103 h 1133"/>
                <a:gd name="T32" fmla="*/ 460 w 1142"/>
                <a:gd name="T33" fmla="*/ 182 h 1133"/>
                <a:gd name="T34" fmla="*/ 386 w 1142"/>
                <a:gd name="T35" fmla="*/ 209 h 1133"/>
                <a:gd name="T36" fmla="*/ 244 w 1142"/>
                <a:gd name="T37" fmla="*/ 132 h 1133"/>
                <a:gd name="T38" fmla="*/ 144 w 1142"/>
                <a:gd name="T39" fmla="*/ 234 h 1133"/>
                <a:gd name="T40" fmla="*/ 181 w 1142"/>
                <a:gd name="T41" fmla="*/ 304 h 1133"/>
                <a:gd name="T42" fmla="*/ 219 w 1142"/>
                <a:gd name="T43" fmla="*/ 376 h 1133"/>
                <a:gd name="T44" fmla="*/ 32 w 1142"/>
                <a:gd name="T45" fmla="*/ 485 h 1133"/>
                <a:gd name="T46" fmla="*/ 29 w 1142"/>
                <a:gd name="T47" fmla="*/ 629 h 1133"/>
                <a:gd name="T48" fmla="*/ 107 w 1142"/>
                <a:gd name="T49" fmla="*/ 654 h 1133"/>
                <a:gd name="T50" fmla="*/ 213 w 1142"/>
                <a:gd name="T51" fmla="*/ 746 h 1133"/>
                <a:gd name="T52" fmla="*/ 171 w 1142"/>
                <a:gd name="T53" fmla="*/ 814 h 1133"/>
                <a:gd name="T54" fmla="*/ 134 w 1142"/>
                <a:gd name="T55" fmla="*/ 890 h 1133"/>
                <a:gd name="T56" fmla="*/ 165 w 1142"/>
                <a:gd name="T57" fmla="*/ 947 h 1133"/>
                <a:gd name="T58" fmla="*/ 236 w 1142"/>
                <a:gd name="T59" fmla="*/ 990 h 1133"/>
                <a:gd name="T60" fmla="*/ 314 w 1142"/>
                <a:gd name="T61" fmla="*/ 952 h 1133"/>
                <a:gd name="T62" fmla="*/ 387 w 1142"/>
                <a:gd name="T63" fmla="*/ 909 h 1133"/>
                <a:gd name="T64" fmla="*/ 446 w 1142"/>
                <a:gd name="T65" fmla="*/ 934 h 1133"/>
                <a:gd name="T66" fmla="*/ 486 w 1142"/>
                <a:gd name="T67" fmla="*/ 1099 h 1133"/>
                <a:gd name="T68" fmla="*/ 631 w 1142"/>
                <a:gd name="T69" fmla="*/ 1106 h 1133"/>
                <a:gd name="T70" fmla="*/ 657 w 1142"/>
                <a:gd name="T71" fmla="*/ 1034 h 1133"/>
                <a:gd name="T72" fmla="*/ 740 w 1142"/>
                <a:gd name="T73" fmla="*/ 919 h 1133"/>
                <a:gd name="T74" fmla="*/ 816 w 1142"/>
                <a:gd name="T75" fmla="*/ 961 h 1133"/>
                <a:gd name="T76" fmla="*/ 895 w 1142"/>
                <a:gd name="T77" fmla="*/ 999 h 1133"/>
                <a:gd name="T78" fmla="*/ 965 w 1142"/>
                <a:gd name="T79" fmla="*/ 957 h 1133"/>
                <a:gd name="T80" fmla="*/ 996 w 1142"/>
                <a:gd name="T81" fmla="*/ 898 h 1133"/>
                <a:gd name="T82" fmla="*/ 961 w 1142"/>
                <a:gd name="T83" fmla="*/ 827 h 1133"/>
                <a:gd name="T84" fmla="*/ 924 w 1142"/>
                <a:gd name="T85" fmla="*/ 760 h 1133"/>
                <a:gd name="T86" fmla="*/ 1105 w 1142"/>
                <a:gd name="T87" fmla="*/ 649 h 1133"/>
                <a:gd name="T88" fmla="*/ 1110 w 1142"/>
                <a:gd name="T89" fmla="*/ 505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2" h="1133">
                  <a:moveTo>
                    <a:pt x="460" y="587"/>
                  </a:moveTo>
                  <a:cubicBezTo>
                    <a:pt x="453" y="523"/>
                    <a:pt x="499" y="466"/>
                    <a:pt x="563" y="458"/>
                  </a:cubicBezTo>
                  <a:cubicBezTo>
                    <a:pt x="627" y="451"/>
                    <a:pt x="684" y="497"/>
                    <a:pt x="692" y="560"/>
                  </a:cubicBezTo>
                  <a:cubicBezTo>
                    <a:pt x="699" y="624"/>
                    <a:pt x="653" y="681"/>
                    <a:pt x="589" y="689"/>
                  </a:cubicBezTo>
                  <a:cubicBezTo>
                    <a:pt x="526" y="696"/>
                    <a:pt x="468" y="650"/>
                    <a:pt x="460" y="587"/>
                  </a:cubicBezTo>
                  <a:close/>
                  <a:moveTo>
                    <a:pt x="1110" y="505"/>
                  </a:moveTo>
                  <a:cubicBezTo>
                    <a:pt x="1096" y="489"/>
                    <a:pt x="1061" y="487"/>
                    <a:pt x="1035" y="479"/>
                  </a:cubicBezTo>
                  <a:cubicBezTo>
                    <a:pt x="987" y="465"/>
                    <a:pt x="922" y="460"/>
                    <a:pt x="926" y="391"/>
                  </a:cubicBezTo>
                  <a:cubicBezTo>
                    <a:pt x="930" y="343"/>
                    <a:pt x="1009" y="291"/>
                    <a:pt x="1005" y="241"/>
                  </a:cubicBezTo>
                  <a:cubicBezTo>
                    <a:pt x="1002" y="201"/>
                    <a:pt x="936" y="140"/>
                    <a:pt x="903" y="142"/>
                  </a:cubicBezTo>
                  <a:cubicBezTo>
                    <a:pt x="880" y="143"/>
                    <a:pt x="849" y="170"/>
                    <a:pt x="828" y="182"/>
                  </a:cubicBezTo>
                  <a:cubicBezTo>
                    <a:pt x="799" y="198"/>
                    <a:pt x="774" y="209"/>
                    <a:pt x="753" y="225"/>
                  </a:cubicBezTo>
                  <a:cubicBezTo>
                    <a:pt x="735" y="213"/>
                    <a:pt x="713" y="207"/>
                    <a:pt x="694" y="198"/>
                  </a:cubicBezTo>
                  <a:cubicBezTo>
                    <a:pt x="681" y="139"/>
                    <a:pt x="671" y="79"/>
                    <a:pt x="650" y="30"/>
                  </a:cubicBezTo>
                  <a:cubicBezTo>
                    <a:pt x="617" y="12"/>
                    <a:pt x="538" y="0"/>
                    <a:pt x="506" y="28"/>
                  </a:cubicBezTo>
                  <a:cubicBezTo>
                    <a:pt x="489" y="43"/>
                    <a:pt x="485" y="84"/>
                    <a:pt x="480" y="103"/>
                  </a:cubicBezTo>
                  <a:cubicBezTo>
                    <a:pt x="472" y="130"/>
                    <a:pt x="469" y="167"/>
                    <a:pt x="460" y="182"/>
                  </a:cubicBezTo>
                  <a:cubicBezTo>
                    <a:pt x="446" y="205"/>
                    <a:pt x="407" y="213"/>
                    <a:pt x="386" y="209"/>
                  </a:cubicBezTo>
                  <a:cubicBezTo>
                    <a:pt x="348" y="202"/>
                    <a:pt x="288" y="130"/>
                    <a:pt x="244" y="132"/>
                  </a:cubicBezTo>
                  <a:cubicBezTo>
                    <a:pt x="202" y="135"/>
                    <a:pt x="141" y="200"/>
                    <a:pt x="144" y="234"/>
                  </a:cubicBezTo>
                  <a:cubicBezTo>
                    <a:pt x="145" y="256"/>
                    <a:pt x="169" y="282"/>
                    <a:pt x="181" y="304"/>
                  </a:cubicBezTo>
                  <a:cubicBezTo>
                    <a:pt x="194" y="328"/>
                    <a:pt x="216" y="354"/>
                    <a:pt x="219" y="376"/>
                  </a:cubicBezTo>
                  <a:cubicBezTo>
                    <a:pt x="232" y="473"/>
                    <a:pt x="102" y="447"/>
                    <a:pt x="32" y="485"/>
                  </a:cubicBezTo>
                  <a:cubicBezTo>
                    <a:pt x="15" y="517"/>
                    <a:pt x="0" y="596"/>
                    <a:pt x="29" y="629"/>
                  </a:cubicBezTo>
                  <a:cubicBezTo>
                    <a:pt x="41" y="642"/>
                    <a:pt x="79" y="647"/>
                    <a:pt x="107" y="654"/>
                  </a:cubicBezTo>
                  <a:cubicBezTo>
                    <a:pt x="165" y="671"/>
                    <a:pt x="212" y="669"/>
                    <a:pt x="213" y="746"/>
                  </a:cubicBezTo>
                  <a:cubicBezTo>
                    <a:pt x="202" y="770"/>
                    <a:pt x="186" y="788"/>
                    <a:pt x="171" y="814"/>
                  </a:cubicBezTo>
                  <a:cubicBezTo>
                    <a:pt x="158" y="835"/>
                    <a:pt x="133" y="865"/>
                    <a:pt x="134" y="890"/>
                  </a:cubicBezTo>
                  <a:cubicBezTo>
                    <a:pt x="135" y="911"/>
                    <a:pt x="157" y="939"/>
                    <a:pt x="165" y="947"/>
                  </a:cubicBezTo>
                  <a:cubicBezTo>
                    <a:pt x="179" y="963"/>
                    <a:pt x="214" y="991"/>
                    <a:pt x="236" y="990"/>
                  </a:cubicBezTo>
                  <a:cubicBezTo>
                    <a:pt x="259" y="988"/>
                    <a:pt x="292" y="964"/>
                    <a:pt x="314" y="952"/>
                  </a:cubicBezTo>
                  <a:cubicBezTo>
                    <a:pt x="341" y="937"/>
                    <a:pt x="364" y="918"/>
                    <a:pt x="387" y="909"/>
                  </a:cubicBezTo>
                  <a:cubicBezTo>
                    <a:pt x="406" y="917"/>
                    <a:pt x="426" y="925"/>
                    <a:pt x="446" y="934"/>
                  </a:cubicBezTo>
                  <a:cubicBezTo>
                    <a:pt x="456" y="993"/>
                    <a:pt x="470" y="1048"/>
                    <a:pt x="486" y="1099"/>
                  </a:cubicBezTo>
                  <a:cubicBezTo>
                    <a:pt x="521" y="1119"/>
                    <a:pt x="596" y="1132"/>
                    <a:pt x="631" y="1106"/>
                  </a:cubicBezTo>
                  <a:cubicBezTo>
                    <a:pt x="644" y="1096"/>
                    <a:pt x="651" y="1054"/>
                    <a:pt x="657" y="1034"/>
                  </a:cubicBezTo>
                  <a:cubicBezTo>
                    <a:pt x="672" y="983"/>
                    <a:pt x="677" y="919"/>
                    <a:pt x="740" y="919"/>
                  </a:cubicBezTo>
                  <a:cubicBezTo>
                    <a:pt x="766" y="919"/>
                    <a:pt x="793" y="946"/>
                    <a:pt x="816" y="961"/>
                  </a:cubicBezTo>
                  <a:cubicBezTo>
                    <a:pt x="841" y="976"/>
                    <a:pt x="870" y="1001"/>
                    <a:pt x="895" y="999"/>
                  </a:cubicBezTo>
                  <a:cubicBezTo>
                    <a:pt x="925" y="998"/>
                    <a:pt x="950" y="973"/>
                    <a:pt x="965" y="957"/>
                  </a:cubicBezTo>
                  <a:cubicBezTo>
                    <a:pt x="976" y="944"/>
                    <a:pt x="997" y="915"/>
                    <a:pt x="996" y="898"/>
                  </a:cubicBezTo>
                  <a:cubicBezTo>
                    <a:pt x="994" y="880"/>
                    <a:pt x="974" y="850"/>
                    <a:pt x="961" y="827"/>
                  </a:cubicBezTo>
                  <a:cubicBezTo>
                    <a:pt x="948" y="805"/>
                    <a:pt x="928" y="784"/>
                    <a:pt x="924" y="760"/>
                  </a:cubicBezTo>
                  <a:cubicBezTo>
                    <a:pt x="908" y="665"/>
                    <a:pt x="1022" y="684"/>
                    <a:pt x="1105" y="649"/>
                  </a:cubicBezTo>
                  <a:cubicBezTo>
                    <a:pt x="1125" y="610"/>
                    <a:pt x="1141" y="542"/>
                    <a:pt x="1110" y="50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559557" y="595444"/>
            <a:ext cx="361464" cy="603036"/>
            <a:chOff x="5751513" y="5011738"/>
            <a:chExt cx="320675" cy="534987"/>
          </a:xfrm>
          <a:solidFill>
            <a:srgbClr val="73C4C3"/>
          </a:solidFill>
        </p:grpSpPr>
        <p:sp>
          <p:nvSpPr>
            <p:cNvPr id="122" name="Freeform 21"/>
            <p:cNvSpPr>
              <a:spLocks noChangeArrowheads="1"/>
            </p:cNvSpPr>
            <p:nvPr/>
          </p:nvSpPr>
          <p:spPr bwMode="auto">
            <a:xfrm>
              <a:off x="5751513" y="5011738"/>
              <a:ext cx="320675" cy="534987"/>
            </a:xfrm>
            <a:custGeom>
              <a:avLst/>
              <a:gdLst>
                <a:gd name="T0" fmla="*/ 771 w 890"/>
                <a:gd name="T1" fmla="*/ 1189 h 1487"/>
                <a:gd name="T2" fmla="*/ 771 w 890"/>
                <a:gd name="T3" fmla="*/ 1337 h 1487"/>
                <a:gd name="T4" fmla="*/ 735 w 890"/>
                <a:gd name="T5" fmla="*/ 1337 h 1487"/>
                <a:gd name="T6" fmla="*/ 530 w 890"/>
                <a:gd name="T7" fmla="*/ 1140 h 1487"/>
                <a:gd name="T8" fmla="*/ 482 w 890"/>
                <a:gd name="T9" fmla="*/ 1112 h 1487"/>
                <a:gd name="T10" fmla="*/ 482 w 890"/>
                <a:gd name="T11" fmla="*/ 1055 h 1487"/>
                <a:gd name="T12" fmla="*/ 407 w 890"/>
                <a:gd name="T13" fmla="*/ 1055 h 1487"/>
                <a:gd name="T14" fmla="*/ 407 w 890"/>
                <a:gd name="T15" fmla="*/ 1112 h 1487"/>
                <a:gd name="T16" fmla="*/ 359 w 890"/>
                <a:gd name="T17" fmla="*/ 1140 h 1487"/>
                <a:gd name="T18" fmla="*/ 154 w 890"/>
                <a:gd name="T19" fmla="*/ 1337 h 1487"/>
                <a:gd name="T20" fmla="*/ 119 w 890"/>
                <a:gd name="T21" fmla="*/ 1337 h 1487"/>
                <a:gd name="T22" fmla="*/ 119 w 890"/>
                <a:gd name="T23" fmla="*/ 1189 h 1487"/>
                <a:gd name="T24" fmla="*/ 252 w 890"/>
                <a:gd name="T25" fmla="*/ 979 h 1487"/>
                <a:gd name="T26" fmla="*/ 390 w 890"/>
                <a:gd name="T27" fmla="*/ 744 h 1487"/>
                <a:gd name="T28" fmla="*/ 390 w 890"/>
                <a:gd name="T29" fmla="*/ 741 h 1487"/>
                <a:gd name="T30" fmla="*/ 407 w 890"/>
                <a:gd name="T31" fmla="*/ 748 h 1487"/>
                <a:gd name="T32" fmla="*/ 407 w 890"/>
                <a:gd name="T33" fmla="*/ 802 h 1487"/>
                <a:gd name="T34" fmla="*/ 482 w 890"/>
                <a:gd name="T35" fmla="*/ 802 h 1487"/>
                <a:gd name="T36" fmla="*/ 482 w 890"/>
                <a:gd name="T37" fmla="*/ 748 h 1487"/>
                <a:gd name="T38" fmla="*/ 500 w 890"/>
                <a:gd name="T39" fmla="*/ 740 h 1487"/>
                <a:gd name="T40" fmla="*/ 500 w 890"/>
                <a:gd name="T41" fmla="*/ 744 h 1487"/>
                <a:gd name="T42" fmla="*/ 644 w 890"/>
                <a:gd name="T43" fmla="*/ 990 h 1487"/>
                <a:gd name="T44" fmla="*/ 771 w 890"/>
                <a:gd name="T45" fmla="*/ 1189 h 1487"/>
                <a:gd name="T46" fmla="*/ 174 w 890"/>
                <a:gd name="T47" fmla="*/ 428 h 1487"/>
                <a:gd name="T48" fmla="*/ 119 w 890"/>
                <a:gd name="T49" fmla="*/ 300 h 1487"/>
                <a:gd name="T50" fmla="*/ 119 w 890"/>
                <a:gd name="T51" fmla="*/ 150 h 1487"/>
                <a:gd name="T52" fmla="*/ 771 w 890"/>
                <a:gd name="T53" fmla="*/ 150 h 1487"/>
                <a:gd name="T54" fmla="*/ 771 w 890"/>
                <a:gd name="T55" fmla="*/ 298 h 1487"/>
                <a:gd name="T56" fmla="*/ 712 w 890"/>
                <a:gd name="T57" fmla="*/ 428 h 1487"/>
                <a:gd name="T58" fmla="*/ 174 w 890"/>
                <a:gd name="T59" fmla="*/ 428 h 1487"/>
                <a:gd name="T60" fmla="*/ 889 w 890"/>
                <a:gd name="T61" fmla="*/ 60 h 1487"/>
                <a:gd name="T62" fmla="*/ 830 w 890"/>
                <a:gd name="T63" fmla="*/ 0 h 1487"/>
                <a:gd name="T64" fmla="*/ 59 w 890"/>
                <a:gd name="T65" fmla="*/ 0 h 1487"/>
                <a:gd name="T66" fmla="*/ 0 w 890"/>
                <a:gd name="T67" fmla="*/ 60 h 1487"/>
                <a:gd name="T68" fmla="*/ 0 w 890"/>
                <a:gd name="T69" fmla="*/ 300 h 1487"/>
                <a:gd name="T70" fmla="*/ 271 w 890"/>
                <a:gd name="T71" fmla="*/ 744 h 1487"/>
                <a:gd name="T72" fmla="*/ 0 w 890"/>
                <a:gd name="T73" fmla="*/ 1189 h 1487"/>
                <a:gd name="T74" fmla="*/ 0 w 890"/>
                <a:gd name="T75" fmla="*/ 1426 h 1487"/>
                <a:gd name="T76" fmla="*/ 59 w 890"/>
                <a:gd name="T77" fmla="*/ 1486 h 1487"/>
                <a:gd name="T78" fmla="*/ 113 w 890"/>
                <a:gd name="T79" fmla="*/ 1486 h 1487"/>
                <a:gd name="T80" fmla="*/ 118 w 890"/>
                <a:gd name="T81" fmla="*/ 1486 h 1487"/>
                <a:gd name="T82" fmla="*/ 771 w 890"/>
                <a:gd name="T83" fmla="*/ 1486 h 1487"/>
                <a:gd name="T84" fmla="*/ 781 w 890"/>
                <a:gd name="T85" fmla="*/ 1486 h 1487"/>
                <a:gd name="T86" fmla="*/ 830 w 890"/>
                <a:gd name="T87" fmla="*/ 1486 h 1487"/>
                <a:gd name="T88" fmla="*/ 889 w 890"/>
                <a:gd name="T89" fmla="*/ 1426 h 1487"/>
                <a:gd name="T90" fmla="*/ 889 w 890"/>
                <a:gd name="T91" fmla="*/ 1189 h 1487"/>
                <a:gd name="T92" fmla="*/ 619 w 890"/>
                <a:gd name="T93" fmla="*/ 744 h 1487"/>
                <a:gd name="T94" fmla="*/ 889 w 890"/>
                <a:gd name="T95" fmla="*/ 298 h 1487"/>
                <a:gd name="T96" fmla="*/ 889 w 890"/>
                <a:gd name="T97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1487">
                  <a:moveTo>
                    <a:pt x="771" y="1189"/>
                  </a:moveTo>
                  <a:lnTo>
                    <a:pt x="771" y="1337"/>
                  </a:lnTo>
                  <a:lnTo>
                    <a:pt x="735" y="1337"/>
                  </a:lnTo>
                  <a:lnTo>
                    <a:pt x="530" y="1140"/>
                  </a:lnTo>
                  <a:cubicBezTo>
                    <a:pt x="516" y="1127"/>
                    <a:pt x="500" y="1117"/>
                    <a:pt x="482" y="1112"/>
                  </a:cubicBezTo>
                  <a:lnTo>
                    <a:pt x="482" y="1055"/>
                  </a:lnTo>
                  <a:lnTo>
                    <a:pt x="407" y="1055"/>
                  </a:lnTo>
                  <a:lnTo>
                    <a:pt x="407" y="1112"/>
                  </a:lnTo>
                  <a:cubicBezTo>
                    <a:pt x="390" y="1117"/>
                    <a:pt x="373" y="1127"/>
                    <a:pt x="359" y="1140"/>
                  </a:cubicBezTo>
                  <a:lnTo>
                    <a:pt x="154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6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743"/>
                    <a:pt x="390" y="742"/>
                    <a:pt x="390" y="741"/>
                  </a:cubicBezTo>
                  <a:cubicBezTo>
                    <a:pt x="396" y="743"/>
                    <a:pt x="401" y="746"/>
                    <a:pt x="407" y="748"/>
                  </a:cubicBezTo>
                  <a:lnTo>
                    <a:pt x="407" y="802"/>
                  </a:lnTo>
                  <a:lnTo>
                    <a:pt x="482" y="802"/>
                  </a:lnTo>
                  <a:lnTo>
                    <a:pt x="482" y="748"/>
                  </a:lnTo>
                  <a:cubicBezTo>
                    <a:pt x="488" y="746"/>
                    <a:pt x="494" y="743"/>
                    <a:pt x="500" y="740"/>
                  </a:cubicBezTo>
                  <a:cubicBezTo>
                    <a:pt x="500" y="742"/>
                    <a:pt x="500" y="743"/>
                    <a:pt x="500" y="744"/>
                  </a:cubicBezTo>
                  <a:cubicBezTo>
                    <a:pt x="500" y="850"/>
                    <a:pt x="577" y="925"/>
                    <a:pt x="644" y="990"/>
                  </a:cubicBezTo>
                  <a:cubicBezTo>
                    <a:pt x="720" y="1065"/>
                    <a:pt x="771" y="1119"/>
                    <a:pt x="771" y="1189"/>
                  </a:cubicBezTo>
                  <a:close/>
                  <a:moveTo>
                    <a:pt x="174" y="428"/>
                  </a:moveTo>
                  <a:cubicBezTo>
                    <a:pt x="139" y="386"/>
                    <a:pt x="119" y="346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46"/>
                    <a:pt x="749" y="385"/>
                    <a:pt x="712" y="428"/>
                  </a:cubicBezTo>
                  <a:lnTo>
                    <a:pt x="174" y="428"/>
                  </a:lnTo>
                  <a:close/>
                  <a:moveTo>
                    <a:pt x="889" y="60"/>
                  </a:moveTo>
                  <a:cubicBezTo>
                    <a:pt x="889" y="27"/>
                    <a:pt x="863" y="0"/>
                    <a:pt x="830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1" y="629"/>
                    <a:pt x="271" y="744"/>
                  </a:cubicBezTo>
                  <a:cubicBezTo>
                    <a:pt x="271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59" y="1486"/>
                  </a:cubicBezTo>
                  <a:lnTo>
                    <a:pt x="113" y="1486"/>
                  </a:lnTo>
                  <a:lnTo>
                    <a:pt x="118" y="1486"/>
                  </a:lnTo>
                  <a:lnTo>
                    <a:pt x="771" y="1486"/>
                  </a:lnTo>
                  <a:lnTo>
                    <a:pt x="781" y="1486"/>
                  </a:lnTo>
                  <a:lnTo>
                    <a:pt x="830" y="1486"/>
                  </a:lnTo>
                  <a:cubicBezTo>
                    <a:pt x="863" y="1486"/>
                    <a:pt x="889" y="1459"/>
                    <a:pt x="889" y="1426"/>
                  </a:cubicBezTo>
                  <a:lnTo>
                    <a:pt x="889" y="1189"/>
                  </a:lnTo>
                  <a:cubicBezTo>
                    <a:pt x="889" y="969"/>
                    <a:pt x="619" y="873"/>
                    <a:pt x="619" y="744"/>
                  </a:cubicBezTo>
                  <a:cubicBezTo>
                    <a:pt x="619" y="616"/>
                    <a:pt x="889" y="522"/>
                    <a:pt x="889" y="298"/>
                  </a:cubicBezTo>
                  <a:lnTo>
                    <a:pt x="889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22"/>
            <p:cNvSpPr>
              <a:spLocks noChangeArrowheads="1"/>
            </p:cNvSpPr>
            <p:nvPr/>
          </p:nvSpPr>
          <p:spPr bwMode="auto">
            <a:xfrm>
              <a:off x="5897563" y="5353050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3"/>
            <p:cNvSpPr>
              <a:spLocks noChangeArrowheads="1"/>
            </p:cNvSpPr>
            <p:nvPr/>
          </p:nvSpPr>
          <p:spPr bwMode="auto">
            <a:xfrm>
              <a:off x="5897563" y="5316538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967200" y="595444"/>
            <a:ext cx="361464" cy="603036"/>
            <a:chOff x="7292975" y="5011738"/>
            <a:chExt cx="320675" cy="534987"/>
          </a:xfrm>
          <a:solidFill>
            <a:srgbClr val="73C4C3"/>
          </a:solidFill>
        </p:grpSpPr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7292975" y="5011738"/>
              <a:ext cx="320675" cy="534987"/>
            </a:xfrm>
            <a:custGeom>
              <a:avLst/>
              <a:gdLst>
                <a:gd name="T0" fmla="*/ 647 w 891"/>
                <a:gd name="T1" fmla="*/ 989 h 1487"/>
                <a:gd name="T2" fmla="*/ 771 w 891"/>
                <a:gd name="T3" fmla="*/ 1189 h 1487"/>
                <a:gd name="T4" fmla="*/ 771 w 891"/>
                <a:gd name="T5" fmla="*/ 1337 h 1487"/>
                <a:gd name="T6" fmla="*/ 119 w 891"/>
                <a:gd name="T7" fmla="*/ 1337 h 1487"/>
                <a:gd name="T8" fmla="*/ 119 w 891"/>
                <a:gd name="T9" fmla="*/ 1189 h 1487"/>
                <a:gd name="T10" fmla="*/ 252 w 891"/>
                <a:gd name="T11" fmla="*/ 979 h 1487"/>
                <a:gd name="T12" fmla="*/ 390 w 891"/>
                <a:gd name="T13" fmla="*/ 744 h 1487"/>
                <a:gd name="T14" fmla="*/ 252 w 891"/>
                <a:gd name="T15" fmla="*/ 510 h 1487"/>
                <a:gd name="T16" fmla="*/ 119 w 891"/>
                <a:gd name="T17" fmla="*/ 300 h 1487"/>
                <a:gd name="T18" fmla="*/ 119 w 891"/>
                <a:gd name="T19" fmla="*/ 150 h 1487"/>
                <a:gd name="T20" fmla="*/ 771 w 891"/>
                <a:gd name="T21" fmla="*/ 150 h 1487"/>
                <a:gd name="T22" fmla="*/ 771 w 891"/>
                <a:gd name="T23" fmla="*/ 298 h 1487"/>
                <a:gd name="T24" fmla="*/ 646 w 891"/>
                <a:gd name="T25" fmla="*/ 500 h 1487"/>
                <a:gd name="T26" fmla="*/ 506 w 891"/>
                <a:gd name="T27" fmla="*/ 744 h 1487"/>
                <a:gd name="T28" fmla="*/ 647 w 891"/>
                <a:gd name="T29" fmla="*/ 989 h 1487"/>
                <a:gd name="T30" fmla="*/ 890 w 891"/>
                <a:gd name="T31" fmla="*/ 60 h 1487"/>
                <a:gd name="T32" fmla="*/ 830 w 891"/>
                <a:gd name="T33" fmla="*/ 0 h 1487"/>
                <a:gd name="T34" fmla="*/ 60 w 891"/>
                <a:gd name="T35" fmla="*/ 0 h 1487"/>
                <a:gd name="T36" fmla="*/ 0 w 891"/>
                <a:gd name="T37" fmla="*/ 60 h 1487"/>
                <a:gd name="T38" fmla="*/ 0 w 891"/>
                <a:gd name="T39" fmla="*/ 300 h 1487"/>
                <a:gd name="T40" fmla="*/ 272 w 891"/>
                <a:gd name="T41" fmla="*/ 744 h 1487"/>
                <a:gd name="T42" fmla="*/ 0 w 891"/>
                <a:gd name="T43" fmla="*/ 1189 h 1487"/>
                <a:gd name="T44" fmla="*/ 0 w 891"/>
                <a:gd name="T45" fmla="*/ 1426 h 1487"/>
                <a:gd name="T46" fmla="*/ 60 w 891"/>
                <a:gd name="T47" fmla="*/ 1486 h 1487"/>
                <a:gd name="T48" fmla="*/ 113 w 891"/>
                <a:gd name="T49" fmla="*/ 1486 h 1487"/>
                <a:gd name="T50" fmla="*/ 782 w 891"/>
                <a:gd name="T51" fmla="*/ 1486 h 1487"/>
                <a:gd name="T52" fmla="*/ 830 w 891"/>
                <a:gd name="T53" fmla="*/ 1486 h 1487"/>
                <a:gd name="T54" fmla="*/ 890 w 891"/>
                <a:gd name="T55" fmla="*/ 1426 h 1487"/>
                <a:gd name="T56" fmla="*/ 890 w 891"/>
                <a:gd name="T57" fmla="*/ 1189 h 1487"/>
                <a:gd name="T58" fmla="*/ 625 w 891"/>
                <a:gd name="T59" fmla="*/ 744 h 1487"/>
                <a:gd name="T60" fmla="*/ 890 w 891"/>
                <a:gd name="T61" fmla="*/ 298 h 1487"/>
                <a:gd name="T62" fmla="*/ 890 w 891"/>
                <a:gd name="T63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1" h="1487">
                  <a:moveTo>
                    <a:pt x="647" y="989"/>
                  </a:moveTo>
                  <a:cubicBezTo>
                    <a:pt x="722" y="1064"/>
                    <a:pt x="771" y="1118"/>
                    <a:pt x="771" y="1189"/>
                  </a:cubicBezTo>
                  <a:lnTo>
                    <a:pt x="771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7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646"/>
                    <a:pt x="320" y="577"/>
                    <a:pt x="252" y="510"/>
                  </a:cubicBezTo>
                  <a:cubicBezTo>
                    <a:pt x="172" y="431"/>
                    <a:pt x="119" y="374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71"/>
                    <a:pt x="722" y="425"/>
                    <a:pt x="646" y="500"/>
                  </a:cubicBezTo>
                  <a:cubicBezTo>
                    <a:pt x="581" y="566"/>
                    <a:pt x="506" y="640"/>
                    <a:pt x="506" y="744"/>
                  </a:cubicBezTo>
                  <a:cubicBezTo>
                    <a:pt x="506" y="849"/>
                    <a:pt x="581" y="924"/>
                    <a:pt x="647" y="989"/>
                  </a:cubicBezTo>
                  <a:close/>
                  <a:moveTo>
                    <a:pt x="890" y="60"/>
                  </a:moveTo>
                  <a:cubicBezTo>
                    <a:pt x="890" y="27"/>
                    <a:pt x="863" y="0"/>
                    <a:pt x="83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2" y="629"/>
                    <a:pt x="272" y="744"/>
                  </a:cubicBezTo>
                  <a:cubicBezTo>
                    <a:pt x="272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60" y="1486"/>
                  </a:cubicBezTo>
                  <a:lnTo>
                    <a:pt x="113" y="1486"/>
                  </a:lnTo>
                  <a:lnTo>
                    <a:pt x="782" y="1486"/>
                  </a:lnTo>
                  <a:lnTo>
                    <a:pt x="830" y="1486"/>
                  </a:lnTo>
                  <a:cubicBezTo>
                    <a:pt x="863" y="1486"/>
                    <a:pt x="890" y="1459"/>
                    <a:pt x="890" y="1426"/>
                  </a:cubicBezTo>
                  <a:lnTo>
                    <a:pt x="890" y="1189"/>
                  </a:lnTo>
                  <a:cubicBezTo>
                    <a:pt x="890" y="969"/>
                    <a:pt x="625" y="873"/>
                    <a:pt x="625" y="744"/>
                  </a:cubicBezTo>
                  <a:cubicBezTo>
                    <a:pt x="625" y="616"/>
                    <a:pt x="890" y="522"/>
                    <a:pt x="890" y="298"/>
                  </a:cubicBezTo>
                  <a:lnTo>
                    <a:pt x="89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32"/>
            <p:cNvSpPr>
              <a:spLocks noChangeArrowheads="1"/>
            </p:cNvSpPr>
            <p:nvPr/>
          </p:nvSpPr>
          <p:spPr bwMode="auto">
            <a:xfrm>
              <a:off x="7319963" y="5087938"/>
              <a:ext cx="274637" cy="184150"/>
            </a:xfrm>
            <a:custGeom>
              <a:avLst/>
              <a:gdLst>
                <a:gd name="T0" fmla="*/ 31 w 762"/>
                <a:gd name="T1" fmla="*/ 0 h 512"/>
                <a:gd name="T2" fmla="*/ 751 w 762"/>
                <a:gd name="T3" fmla="*/ 0 h 512"/>
                <a:gd name="T4" fmla="*/ 761 w 762"/>
                <a:gd name="T5" fmla="*/ 126 h 512"/>
                <a:gd name="T6" fmla="*/ 687 w 762"/>
                <a:gd name="T7" fmla="*/ 253 h 512"/>
                <a:gd name="T8" fmla="*/ 591 w 762"/>
                <a:gd name="T9" fmla="*/ 383 h 512"/>
                <a:gd name="T10" fmla="*/ 490 w 762"/>
                <a:gd name="T11" fmla="*/ 511 h 512"/>
                <a:gd name="T12" fmla="*/ 271 w 762"/>
                <a:gd name="T13" fmla="*/ 511 h 512"/>
                <a:gd name="T14" fmla="*/ 162 w 762"/>
                <a:gd name="T15" fmla="*/ 367 h 512"/>
                <a:gd name="T16" fmla="*/ 0 w 762"/>
                <a:gd name="T17" fmla="*/ 175 h 512"/>
                <a:gd name="T18" fmla="*/ 31 w 76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512">
                  <a:moveTo>
                    <a:pt x="31" y="0"/>
                  </a:moveTo>
                  <a:lnTo>
                    <a:pt x="751" y="0"/>
                  </a:lnTo>
                  <a:lnTo>
                    <a:pt x="761" y="126"/>
                  </a:lnTo>
                  <a:lnTo>
                    <a:pt x="687" y="253"/>
                  </a:lnTo>
                  <a:lnTo>
                    <a:pt x="591" y="383"/>
                  </a:lnTo>
                  <a:lnTo>
                    <a:pt x="490" y="511"/>
                  </a:lnTo>
                  <a:lnTo>
                    <a:pt x="271" y="511"/>
                  </a:lnTo>
                  <a:lnTo>
                    <a:pt x="162" y="367"/>
                  </a:lnTo>
                  <a:lnTo>
                    <a:pt x="0" y="175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33"/>
            <p:cNvSpPr>
              <a:spLocks noChangeArrowheads="1"/>
            </p:cNvSpPr>
            <p:nvPr/>
          </p:nvSpPr>
          <p:spPr bwMode="auto">
            <a:xfrm>
              <a:off x="7440613" y="5353050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34"/>
            <p:cNvSpPr>
              <a:spLocks noChangeArrowheads="1"/>
            </p:cNvSpPr>
            <p:nvPr/>
          </p:nvSpPr>
          <p:spPr bwMode="auto">
            <a:xfrm>
              <a:off x="7440613" y="5316538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213666" y="509803"/>
            <a:ext cx="752836" cy="751336"/>
            <a:chOff x="5768975" y="1793875"/>
            <a:chExt cx="796925" cy="795338"/>
          </a:xfrm>
          <a:solidFill>
            <a:srgbClr val="73C4C3"/>
          </a:solidFill>
        </p:grpSpPr>
        <p:sp>
          <p:nvSpPr>
            <p:cNvPr id="146" name="Freeform 35"/>
            <p:cNvSpPr>
              <a:spLocks noChangeArrowheads="1"/>
            </p:cNvSpPr>
            <p:nvPr/>
          </p:nvSpPr>
          <p:spPr bwMode="auto">
            <a:xfrm>
              <a:off x="5768975" y="1793875"/>
              <a:ext cx="795338" cy="795338"/>
            </a:xfrm>
            <a:custGeom>
              <a:avLst/>
              <a:gdLst>
                <a:gd name="T0" fmla="*/ 1908 w 2209"/>
                <a:gd name="T1" fmla="*/ 643 h 2209"/>
                <a:gd name="T2" fmla="*/ 2031 w 2209"/>
                <a:gd name="T3" fmla="*/ 1104 h 2209"/>
                <a:gd name="T4" fmla="*/ 1104 w 2209"/>
                <a:gd name="T5" fmla="*/ 2031 h 2209"/>
                <a:gd name="T6" fmla="*/ 177 w 2209"/>
                <a:gd name="T7" fmla="*/ 1104 h 2209"/>
                <a:gd name="T8" fmla="*/ 1104 w 2209"/>
                <a:gd name="T9" fmla="*/ 177 h 2209"/>
                <a:gd name="T10" fmla="*/ 1565 w 2209"/>
                <a:gd name="T11" fmla="*/ 300 h 2209"/>
                <a:gd name="T12" fmla="*/ 1694 w 2209"/>
                <a:gd name="T13" fmla="*/ 171 h 2209"/>
                <a:gd name="T14" fmla="*/ 1104 w 2209"/>
                <a:gd name="T15" fmla="*/ 0 h 2209"/>
                <a:gd name="T16" fmla="*/ 0 w 2209"/>
                <a:gd name="T17" fmla="*/ 1104 h 2209"/>
                <a:gd name="T18" fmla="*/ 1104 w 2209"/>
                <a:gd name="T19" fmla="*/ 2208 h 2209"/>
                <a:gd name="T20" fmla="*/ 2208 w 2209"/>
                <a:gd name="T21" fmla="*/ 1104 h 2209"/>
                <a:gd name="T22" fmla="*/ 2037 w 2209"/>
                <a:gd name="T23" fmla="*/ 514 h 2209"/>
                <a:gd name="T24" fmla="*/ 1908 w 2209"/>
                <a:gd name="T25" fmla="*/ 643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9" h="2209">
                  <a:moveTo>
                    <a:pt x="1908" y="643"/>
                  </a:moveTo>
                  <a:cubicBezTo>
                    <a:pt x="1986" y="779"/>
                    <a:pt x="2031" y="936"/>
                    <a:pt x="2031" y="1104"/>
                  </a:cubicBezTo>
                  <a:cubicBezTo>
                    <a:pt x="2031" y="1615"/>
                    <a:pt x="1615" y="2031"/>
                    <a:pt x="1104" y="2031"/>
                  </a:cubicBezTo>
                  <a:cubicBezTo>
                    <a:pt x="593" y="2031"/>
                    <a:pt x="177" y="1615"/>
                    <a:pt x="177" y="1104"/>
                  </a:cubicBezTo>
                  <a:cubicBezTo>
                    <a:pt x="177" y="593"/>
                    <a:pt x="593" y="177"/>
                    <a:pt x="1104" y="177"/>
                  </a:cubicBezTo>
                  <a:cubicBezTo>
                    <a:pt x="1272" y="177"/>
                    <a:pt x="1429" y="222"/>
                    <a:pt x="1565" y="300"/>
                  </a:cubicBezTo>
                  <a:lnTo>
                    <a:pt x="1694" y="171"/>
                  </a:lnTo>
                  <a:cubicBezTo>
                    <a:pt x="1523" y="63"/>
                    <a:pt x="1321" y="0"/>
                    <a:pt x="1104" y="0"/>
                  </a:cubicBezTo>
                  <a:cubicBezTo>
                    <a:pt x="494" y="0"/>
                    <a:pt x="0" y="494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cubicBezTo>
                    <a:pt x="1714" y="2208"/>
                    <a:pt x="2208" y="1714"/>
                    <a:pt x="2208" y="1104"/>
                  </a:cubicBezTo>
                  <a:cubicBezTo>
                    <a:pt x="2208" y="887"/>
                    <a:pt x="2145" y="685"/>
                    <a:pt x="2037" y="514"/>
                  </a:cubicBezTo>
                  <a:lnTo>
                    <a:pt x="1908" y="6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36"/>
            <p:cNvSpPr>
              <a:spLocks noChangeArrowheads="1"/>
            </p:cNvSpPr>
            <p:nvPr/>
          </p:nvSpPr>
          <p:spPr bwMode="auto">
            <a:xfrm>
              <a:off x="6088063" y="1793875"/>
              <a:ext cx="477837" cy="477838"/>
            </a:xfrm>
            <a:custGeom>
              <a:avLst/>
              <a:gdLst>
                <a:gd name="T0" fmla="*/ 689 w 1326"/>
                <a:gd name="T1" fmla="*/ 543 h 1326"/>
                <a:gd name="T2" fmla="*/ 323 w 1326"/>
                <a:gd name="T3" fmla="*/ 908 h 1326"/>
                <a:gd name="T4" fmla="*/ 221 w 1326"/>
                <a:gd name="T5" fmla="*/ 883 h 1326"/>
                <a:gd name="T6" fmla="*/ 0 w 1326"/>
                <a:gd name="T7" fmla="*/ 1104 h 1326"/>
                <a:gd name="T8" fmla="*/ 221 w 1326"/>
                <a:gd name="T9" fmla="*/ 1325 h 1326"/>
                <a:gd name="T10" fmla="*/ 442 w 1326"/>
                <a:gd name="T11" fmla="*/ 1104 h 1326"/>
                <a:gd name="T12" fmla="*/ 417 w 1326"/>
                <a:gd name="T13" fmla="*/ 1002 h 1326"/>
                <a:gd name="T14" fmla="*/ 783 w 1326"/>
                <a:gd name="T15" fmla="*/ 636 h 1326"/>
                <a:gd name="T16" fmla="*/ 907 w 1326"/>
                <a:gd name="T17" fmla="*/ 636 h 1326"/>
                <a:gd name="T18" fmla="*/ 1325 w 1326"/>
                <a:gd name="T19" fmla="*/ 219 h 1326"/>
                <a:gd name="T20" fmla="*/ 1107 w 1326"/>
                <a:gd name="T21" fmla="*/ 219 h 1326"/>
                <a:gd name="T22" fmla="*/ 1106 w 1326"/>
                <a:gd name="T23" fmla="*/ 0 h 1326"/>
                <a:gd name="T24" fmla="*/ 689 w 1326"/>
                <a:gd name="T25" fmla="*/ 417 h 1326"/>
                <a:gd name="T26" fmla="*/ 689 w 1326"/>
                <a:gd name="T27" fmla="*/ 54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6" h="1326">
                  <a:moveTo>
                    <a:pt x="689" y="543"/>
                  </a:moveTo>
                  <a:lnTo>
                    <a:pt x="323" y="908"/>
                  </a:lnTo>
                  <a:cubicBezTo>
                    <a:pt x="293" y="892"/>
                    <a:pt x="258" y="883"/>
                    <a:pt x="221" y="883"/>
                  </a:cubicBezTo>
                  <a:cubicBezTo>
                    <a:pt x="99" y="883"/>
                    <a:pt x="0" y="982"/>
                    <a:pt x="0" y="1104"/>
                  </a:cubicBezTo>
                  <a:cubicBezTo>
                    <a:pt x="0" y="1226"/>
                    <a:pt x="99" y="1325"/>
                    <a:pt x="221" y="1325"/>
                  </a:cubicBezTo>
                  <a:cubicBezTo>
                    <a:pt x="343" y="1325"/>
                    <a:pt x="442" y="1226"/>
                    <a:pt x="442" y="1104"/>
                  </a:cubicBezTo>
                  <a:cubicBezTo>
                    <a:pt x="442" y="1067"/>
                    <a:pt x="433" y="1033"/>
                    <a:pt x="417" y="1002"/>
                  </a:cubicBezTo>
                  <a:lnTo>
                    <a:pt x="783" y="636"/>
                  </a:lnTo>
                  <a:lnTo>
                    <a:pt x="907" y="636"/>
                  </a:lnTo>
                  <a:lnTo>
                    <a:pt x="1325" y="219"/>
                  </a:lnTo>
                  <a:lnTo>
                    <a:pt x="1107" y="219"/>
                  </a:lnTo>
                  <a:lnTo>
                    <a:pt x="1106" y="0"/>
                  </a:lnTo>
                  <a:lnTo>
                    <a:pt x="689" y="417"/>
                  </a:lnTo>
                  <a:lnTo>
                    <a:pt x="689" y="5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7"/>
            <p:cNvSpPr>
              <a:spLocks noChangeArrowheads="1"/>
            </p:cNvSpPr>
            <p:nvPr/>
          </p:nvSpPr>
          <p:spPr bwMode="auto">
            <a:xfrm>
              <a:off x="5930900" y="1955800"/>
              <a:ext cx="473075" cy="473075"/>
            </a:xfrm>
            <a:custGeom>
              <a:avLst/>
              <a:gdLst>
                <a:gd name="T0" fmla="*/ 869 w 1314"/>
                <a:gd name="T1" fmla="*/ 226 h 1314"/>
                <a:gd name="T2" fmla="*/ 999 w 1314"/>
                <a:gd name="T3" fmla="*/ 97 h 1314"/>
                <a:gd name="T4" fmla="*/ 657 w 1314"/>
                <a:gd name="T5" fmla="*/ 0 h 1314"/>
                <a:gd name="T6" fmla="*/ 0 w 1314"/>
                <a:gd name="T7" fmla="*/ 657 h 1314"/>
                <a:gd name="T8" fmla="*/ 657 w 1314"/>
                <a:gd name="T9" fmla="*/ 1313 h 1314"/>
                <a:gd name="T10" fmla="*/ 1313 w 1314"/>
                <a:gd name="T11" fmla="*/ 657 h 1314"/>
                <a:gd name="T12" fmla="*/ 1218 w 1314"/>
                <a:gd name="T13" fmla="*/ 315 h 1314"/>
                <a:gd name="T14" fmla="*/ 1088 w 1314"/>
                <a:gd name="T15" fmla="*/ 445 h 1314"/>
                <a:gd name="T16" fmla="*/ 1137 w 1314"/>
                <a:gd name="T17" fmla="*/ 657 h 1314"/>
                <a:gd name="T18" fmla="*/ 657 w 1314"/>
                <a:gd name="T19" fmla="*/ 1137 h 1314"/>
                <a:gd name="T20" fmla="*/ 177 w 1314"/>
                <a:gd name="T21" fmla="*/ 657 h 1314"/>
                <a:gd name="T22" fmla="*/ 657 w 1314"/>
                <a:gd name="T23" fmla="*/ 177 h 1314"/>
                <a:gd name="T24" fmla="*/ 869 w 1314"/>
                <a:gd name="T25" fmla="*/ 226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4" h="1314">
                  <a:moveTo>
                    <a:pt x="869" y="226"/>
                  </a:moveTo>
                  <a:lnTo>
                    <a:pt x="999" y="97"/>
                  </a:lnTo>
                  <a:cubicBezTo>
                    <a:pt x="899" y="35"/>
                    <a:pt x="782" y="0"/>
                    <a:pt x="657" y="0"/>
                  </a:cubicBezTo>
                  <a:cubicBezTo>
                    <a:pt x="294" y="0"/>
                    <a:pt x="0" y="294"/>
                    <a:pt x="0" y="657"/>
                  </a:cubicBezTo>
                  <a:cubicBezTo>
                    <a:pt x="0" y="1019"/>
                    <a:pt x="294" y="1313"/>
                    <a:pt x="657" y="1313"/>
                  </a:cubicBezTo>
                  <a:cubicBezTo>
                    <a:pt x="1019" y="1313"/>
                    <a:pt x="1313" y="1019"/>
                    <a:pt x="1313" y="657"/>
                  </a:cubicBezTo>
                  <a:cubicBezTo>
                    <a:pt x="1313" y="532"/>
                    <a:pt x="1278" y="415"/>
                    <a:pt x="1218" y="315"/>
                  </a:cubicBezTo>
                  <a:lnTo>
                    <a:pt x="1088" y="445"/>
                  </a:lnTo>
                  <a:cubicBezTo>
                    <a:pt x="1119" y="509"/>
                    <a:pt x="1137" y="581"/>
                    <a:pt x="1137" y="657"/>
                  </a:cubicBezTo>
                  <a:cubicBezTo>
                    <a:pt x="1137" y="921"/>
                    <a:pt x="922" y="1137"/>
                    <a:pt x="657" y="1137"/>
                  </a:cubicBezTo>
                  <a:cubicBezTo>
                    <a:pt x="392" y="1137"/>
                    <a:pt x="177" y="921"/>
                    <a:pt x="177" y="657"/>
                  </a:cubicBezTo>
                  <a:cubicBezTo>
                    <a:pt x="177" y="392"/>
                    <a:pt x="392" y="177"/>
                    <a:pt x="657" y="177"/>
                  </a:cubicBezTo>
                  <a:cubicBezTo>
                    <a:pt x="733" y="177"/>
                    <a:pt x="805" y="195"/>
                    <a:pt x="869" y="2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74016" y="5450677"/>
            <a:ext cx="672179" cy="797785"/>
            <a:chOff x="6922827" y="2866064"/>
            <a:chExt cx="393337" cy="466838"/>
          </a:xfrm>
          <a:solidFill>
            <a:srgbClr val="73C4C3"/>
          </a:solidFill>
        </p:grpSpPr>
        <p:sp>
          <p:nvSpPr>
            <p:cNvPr id="157" name="Freeform 50"/>
            <p:cNvSpPr>
              <a:spLocks noChangeArrowheads="1"/>
            </p:cNvSpPr>
            <p:nvPr/>
          </p:nvSpPr>
          <p:spPr bwMode="auto">
            <a:xfrm>
              <a:off x="7047979" y="2866064"/>
              <a:ext cx="268185" cy="268184"/>
            </a:xfrm>
            <a:custGeom>
              <a:avLst/>
              <a:gdLst>
                <a:gd name="T0" fmla="*/ 297 w 595"/>
                <a:gd name="T1" fmla="*/ 0 h 594"/>
                <a:gd name="T2" fmla="*/ 0 w 595"/>
                <a:gd name="T3" fmla="*/ 296 h 594"/>
                <a:gd name="T4" fmla="*/ 41 w 595"/>
                <a:gd name="T5" fmla="*/ 447 h 594"/>
                <a:gd name="T6" fmla="*/ 104 w 595"/>
                <a:gd name="T7" fmla="*/ 384 h 594"/>
                <a:gd name="T8" fmla="*/ 85 w 595"/>
                <a:gd name="T9" fmla="*/ 296 h 594"/>
                <a:gd name="T10" fmla="*/ 297 w 595"/>
                <a:gd name="T11" fmla="*/ 84 h 594"/>
                <a:gd name="T12" fmla="*/ 509 w 595"/>
                <a:gd name="T13" fmla="*/ 296 h 594"/>
                <a:gd name="T14" fmla="*/ 297 w 595"/>
                <a:gd name="T15" fmla="*/ 509 h 594"/>
                <a:gd name="T16" fmla="*/ 232 w 595"/>
                <a:gd name="T17" fmla="*/ 498 h 594"/>
                <a:gd name="T18" fmla="*/ 167 w 595"/>
                <a:gd name="T19" fmla="*/ 563 h 594"/>
                <a:gd name="T20" fmla="*/ 297 w 595"/>
                <a:gd name="T21" fmla="*/ 593 h 594"/>
                <a:gd name="T22" fmla="*/ 594 w 595"/>
                <a:gd name="T23" fmla="*/ 296 h 594"/>
                <a:gd name="T24" fmla="*/ 297 w 595"/>
                <a:gd name="T2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594">
                  <a:moveTo>
                    <a:pt x="297" y="0"/>
                  </a:moveTo>
                  <a:cubicBezTo>
                    <a:pt x="133" y="0"/>
                    <a:pt x="0" y="133"/>
                    <a:pt x="0" y="296"/>
                  </a:cubicBezTo>
                  <a:cubicBezTo>
                    <a:pt x="0" y="351"/>
                    <a:pt x="15" y="403"/>
                    <a:pt x="41" y="447"/>
                  </a:cubicBezTo>
                  <a:lnTo>
                    <a:pt x="104" y="384"/>
                  </a:lnTo>
                  <a:cubicBezTo>
                    <a:pt x="92" y="357"/>
                    <a:pt x="85" y="328"/>
                    <a:pt x="85" y="296"/>
                  </a:cubicBezTo>
                  <a:cubicBezTo>
                    <a:pt x="85" y="179"/>
                    <a:pt x="180" y="84"/>
                    <a:pt x="297" y="84"/>
                  </a:cubicBezTo>
                  <a:cubicBezTo>
                    <a:pt x="414" y="84"/>
                    <a:pt x="509" y="179"/>
                    <a:pt x="509" y="296"/>
                  </a:cubicBezTo>
                  <a:cubicBezTo>
                    <a:pt x="509" y="414"/>
                    <a:pt x="414" y="509"/>
                    <a:pt x="297" y="509"/>
                  </a:cubicBezTo>
                  <a:cubicBezTo>
                    <a:pt x="274" y="509"/>
                    <a:pt x="252" y="505"/>
                    <a:pt x="232" y="498"/>
                  </a:cubicBezTo>
                  <a:lnTo>
                    <a:pt x="167" y="563"/>
                  </a:lnTo>
                  <a:cubicBezTo>
                    <a:pt x="206" y="582"/>
                    <a:pt x="250" y="593"/>
                    <a:pt x="297" y="593"/>
                  </a:cubicBezTo>
                  <a:cubicBezTo>
                    <a:pt x="461" y="593"/>
                    <a:pt x="594" y="460"/>
                    <a:pt x="594" y="296"/>
                  </a:cubicBezTo>
                  <a:cubicBezTo>
                    <a:pt x="594" y="133"/>
                    <a:pt x="461" y="0"/>
                    <a:pt x="29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51"/>
            <p:cNvSpPr>
              <a:spLocks noChangeArrowheads="1"/>
            </p:cNvSpPr>
            <p:nvPr/>
          </p:nvSpPr>
          <p:spPr bwMode="auto">
            <a:xfrm>
              <a:off x="7131414" y="2949499"/>
              <a:ext cx="113234" cy="87408"/>
            </a:xfrm>
            <a:custGeom>
              <a:avLst/>
              <a:gdLst>
                <a:gd name="T0" fmla="*/ 134 w 251"/>
                <a:gd name="T1" fmla="*/ 156 h 196"/>
                <a:gd name="T2" fmla="*/ 94 w 251"/>
                <a:gd name="T3" fmla="*/ 195 h 196"/>
                <a:gd name="T4" fmla="*/ 55 w 251"/>
                <a:gd name="T5" fmla="*/ 156 h 196"/>
                <a:gd name="T6" fmla="*/ 0 w 251"/>
                <a:gd name="T7" fmla="*/ 100 h 196"/>
                <a:gd name="T8" fmla="*/ 39 w 251"/>
                <a:gd name="T9" fmla="*/ 61 h 196"/>
                <a:gd name="T10" fmla="*/ 94 w 251"/>
                <a:gd name="T11" fmla="*/ 116 h 196"/>
                <a:gd name="T12" fmla="*/ 211 w 251"/>
                <a:gd name="T13" fmla="*/ 0 h 196"/>
                <a:gd name="T14" fmla="*/ 250 w 251"/>
                <a:gd name="T15" fmla="*/ 39 h 196"/>
                <a:gd name="T16" fmla="*/ 134 w 251"/>
                <a:gd name="T17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96">
                  <a:moveTo>
                    <a:pt x="134" y="156"/>
                  </a:moveTo>
                  <a:lnTo>
                    <a:pt x="94" y="195"/>
                  </a:lnTo>
                  <a:lnTo>
                    <a:pt x="55" y="156"/>
                  </a:lnTo>
                  <a:lnTo>
                    <a:pt x="0" y="100"/>
                  </a:lnTo>
                  <a:lnTo>
                    <a:pt x="39" y="61"/>
                  </a:lnTo>
                  <a:lnTo>
                    <a:pt x="94" y="116"/>
                  </a:lnTo>
                  <a:lnTo>
                    <a:pt x="211" y="0"/>
                  </a:lnTo>
                  <a:lnTo>
                    <a:pt x="250" y="39"/>
                  </a:lnTo>
                  <a:lnTo>
                    <a:pt x="134" y="15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52"/>
            <p:cNvSpPr>
              <a:spLocks noChangeArrowheads="1"/>
            </p:cNvSpPr>
            <p:nvPr/>
          </p:nvSpPr>
          <p:spPr bwMode="auto">
            <a:xfrm>
              <a:off x="6922827" y="3034920"/>
              <a:ext cx="228452" cy="297982"/>
            </a:xfrm>
            <a:custGeom>
              <a:avLst/>
              <a:gdLst>
                <a:gd name="T0" fmla="*/ 208 w 509"/>
                <a:gd name="T1" fmla="*/ 137 h 660"/>
                <a:gd name="T2" fmla="*/ 192 w 509"/>
                <a:gd name="T3" fmla="*/ 248 h 660"/>
                <a:gd name="T4" fmla="*/ 225 w 509"/>
                <a:gd name="T5" fmla="*/ 215 h 660"/>
                <a:gd name="T6" fmla="*/ 229 w 509"/>
                <a:gd name="T7" fmla="*/ 212 h 660"/>
                <a:gd name="T8" fmla="*/ 234 w 509"/>
                <a:gd name="T9" fmla="*/ 207 h 660"/>
                <a:gd name="T10" fmla="*/ 421 w 509"/>
                <a:gd name="T11" fmla="*/ 19 h 660"/>
                <a:gd name="T12" fmla="*/ 489 w 509"/>
                <a:gd name="T13" fmla="*/ 19 h 660"/>
                <a:gd name="T14" fmla="*/ 489 w 509"/>
                <a:gd name="T15" fmla="*/ 87 h 660"/>
                <a:gd name="T16" fmla="*/ 334 w 509"/>
                <a:gd name="T17" fmla="*/ 243 h 660"/>
                <a:gd name="T18" fmla="*/ 376 w 509"/>
                <a:gd name="T19" fmla="*/ 256 h 660"/>
                <a:gd name="T20" fmla="*/ 380 w 509"/>
                <a:gd name="T21" fmla="*/ 320 h 660"/>
                <a:gd name="T22" fmla="*/ 430 w 509"/>
                <a:gd name="T23" fmla="*/ 331 h 660"/>
                <a:gd name="T24" fmla="*/ 434 w 509"/>
                <a:gd name="T25" fmla="*/ 395 h 660"/>
                <a:gd name="T26" fmla="*/ 484 w 509"/>
                <a:gd name="T27" fmla="*/ 407 h 660"/>
                <a:gd name="T28" fmla="*/ 484 w 509"/>
                <a:gd name="T29" fmla="*/ 475 h 660"/>
                <a:gd name="T30" fmla="*/ 393 w 509"/>
                <a:gd name="T31" fmla="*/ 566 h 660"/>
                <a:gd name="T32" fmla="*/ 214 w 509"/>
                <a:gd name="T33" fmla="*/ 632 h 660"/>
                <a:gd name="T34" fmla="*/ 195 w 509"/>
                <a:gd name="T35" fmla="*/ 651 h 660"/>
                <a:gd name="T36" fmla="*/ 168 w 509"/>
                <a:gd name="T37" fmla="*/ 651 h 660"/>
                <a:gd name="T38" fmla="*/ 7 w 509"/>
                <a:gd name="T39" fmla="*/ 490 h 660"/>
                <a:gd name="T40" fmla="*/ 7 w 509"/>
                <a:gd name="T41" fmla="*/ 463 h 660"/>
                <a:gd name="T42" fmla="*/ 24 w 509"/>
                <a:gd name="T43" fmla="*/ 408 h 660"/>
                <a:gd name="T44" fmla="*/ 25 w 509"/>
                <a:gd name="T45" fmla="*/ 398 h 660"/>
                <a:gd name="T46" fmla="*/ 81 w 509"/>
                <a:gd name="T47" fmla="*/ 230 h 660"/>
                <a:gd name="T48" fmla="*/ 114 w 509"/>
                <a:gd name="T49" fmla="*/ 116 h 660"/>
                <a:gd name="T50" fmla="*/ 172 w 509"/>
                <a:gd name="T51" fmla="*/ 79 h 660"/>
                <a:gd name="T52" fmla="*/ 208 w 509"/>
                <a:gd name="T53" fmla="*/ 13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9" h="660">
                  <a:moveTo>
                    <a:pt x="208" y="137"/>
                  </a:moveTo>
                  <a:lnTo>
                    <a:pt x="192" y="248"/>
                  </a:lnTo>
                  <a:lnTo>
                    <a:pt x="225" y="215"/>
                  </a:lnTo>
                  <a:cubicBezTo>
                    <a:pt x="227" y="214"/>
                    <a:pt x="228" y="213"/>
                    <a:pt x="229" y="212"/>
                  </a:cubicBezTo>
                  <a:cubicBezTo>
                    <a:pt x="230" y="210"/>
                    <a:pt x="232" y="208"/>
                    <a:pt x="234" y="207"/>
                  </a:cubicBezTo>
                  <a:lnTo>
                    <a:pt x="421" y="19"/>
                  </a:lnTo>
                  <a:cubicBezTo>
                    <a:pt x="440" y="1"/>
                    <a:pt x="470" y="0"/>
                    <a:pt x="489" y="19"/>
                  </a:cubicBezTo>
                  <a:cubicBezTo>
                    <a:pt x="508" y="37"/>
                    <a:pt x="508" y="69"/>
                    <a:pt x="489" y="87"/>
                  </a:cubicBezTo>
                  <a:lnTo>
                    <a:pt x="334" y="243"/>
                  </a:lnTo>
                  <a:cubicBezTo>
                    <a:pt x="349" y="240"/>
                    <a:pt x="365" y="245"/>
                    <a:pt x="376" y="256"/>
                  </a:cubicBezTo>
                  <a:cubicBezTo>
                    <a:pt x="394" y="274"/>
                    <a:pt x="395" y="301"/>
                    <a:pt x="380" y="320"/>
                  </a:cubicBezTo>
                  <a:cubicBezTo>
                    <a:pt x="397" y="314"/>
                    <a:pt x="417" y="318"/>
                    <a:pt x="430" y="331"/>
                  </a:cubicBezTo>
                  <a:cubicBezTo>
                    <a:pt x="447" y="349"/>
                    <a:pt x="449" y="376"/>
                    <a:pt x="434" y="395"/>
                  </a:cubicBezTo>
                  <a:cubicBezTo>
                    <a:pt x="451" y="389"/>
                    <a:pt x="470" y="393"/>
                    <a:pt x="484" y="407"/>
                  </a:cubicBezTo>
                  <a:cubicBezTo>
                    <a:pt x="503" y="425"/>
                    <a:pt x="503" y="456"/>
                    <a:pt x="484" y="475"/>
                  </a:cubicBezTo>
                  <a:lnTo>
                    <a:pt x="393" y="566"/>
                  </a:lnTo>
                  <a:cubicBezTo>
                    <a:pt x="325" y="633"/>
                    <a:pt x="238" y="610"/>
                    <a:pt x="214" y="632"/>
                  </a:cubicBezTo>
                  <a:lnTo>
                    <a:pt x="195" y="651"/>
                  </a:lnTo>
                  <a:cubicBezTo>
                    <a:pt x="188" y="659"/>
                    <a:pt x="176" y="659"/>
                    <a:pt x="168" y="651"/>
                  </a:cubicBezTo>
                  <a:lnTo>
                    <a:pt x="7" y="490"/>
                  </a:lnTo>
                  <a:cubicBezTo>
                    <a:pt x="0" y="482"/>
                    <a:pt x="4" y="473"/>
                    <a:pt x="7" y="463"/>
                  </a:cubicBezTo>
                  <a:lnTo>
                    <a:pt x="24" y="408"/>
                  </a:lnTo>
                  <a:cubicBezTo>
                    <a:pt x="24" y="404"/>
                    <a:pt x="24" y="401"/>
                    <a:pt x="25" y="398"/>
                  </a:cubicBezTo>
                  <a:cubicBezTo>
                    <a:pt x="23" y="351"/>
                    <a:pt x="24" y="297"/>
                    <a:pt x="81" y="230"/>
                  </a:cubicBezTo>
                  <a:lnTo>
                    <a:pt x="114" y="116"/>
                  </a:lnTo>
                  <a:cubicBezTo>
                    <a:pt x="122" y="90"/>
                    <a:pt x="146" y="73"/>
                    <a:pt x="172" y="79"/>
                  </a:cubicBezTo>
                  <a:cubicBezTo>
                    <a:pt x="197" y="87"/>
                    <a:pt x="212" y="110"/>
                    <a:pt x="208" y="1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2853" y="5596153"/>
            <a:ext cx="867013" cy="466599"/>
            <a:chOff x="4625975" y="3435350"/>
            <a:chExt cx="831850" cy="447675"/>
          </a:xfrm>
          <a:solidFill>
            <a:srgbClr val="73C4C3"/>
          </a:solidFill>
        </p:grpSpPr>
        <p:sp>
          <p:nvSpPr>
            <p:cNvPr id="161" name="Freeform 1"/>
            <p:cNvSpPr>
              <a:spLocks noChangeArrowheads="1"/>
            </p:cNvSpPr>
            <p:nvPr/>
          </p:nvSpPr>
          <p:spPr bwMode="auto">
            <a:xfrm>
              <a:off x="4625975" y="3435350"/>
              <a:ext cx="831850" cy="447675"/>
            </a:xfrm>
            <a:custGeom>
              <a:avLst/>
              <a:gdLst>
                <a:gd name="T0" fmla="*/ 2280 w 2309"/>
                <a:gd name="T1" fmla="*/ 561 h 1243"/>
                <a:gd name="T2" fmla="*/ 1154 w 2309"/>
                <a:gd name="T3" fmla="*/ 0 h 1243"/>
                <a:gd name="T4" fmla="*/ 28 w 2309"/>
                <a:gd name="T5" fmla="*/ 561 h 1243"/>
                <a:gd name="T6" fmla="*/ 28 w 2309"/>
                <a:gd name="T7" fmla="*/ 680 h 1243"/>
                <a:gd name="T8" fmla="*/ 1154 w 2309"/>
                <a:gd name="T9" fmla="*/ 1242 h 1243"/>
                <a:gd name="T10" fmla="*/ 2280 w 2309"/>
                <a:gd name="T11" fmla="*/ 680 h 1243"/>
                <a:gd name="T12" fmla="*/ 2280 w 2309"/>
                <a:gd name="T13" fmla="*/ 561 h 1243"/>
                <a:gd name="T14" fmla="*/ 1154 w 2309"/>
                <a:gd name="T15" fmla="*/ 1003 h 1243"/>
                <a:gd name="T16" fmla="*/ 771 w 2309"/>
                <a:gd name="T17" fmla="*/ 621 h 1243"/>
                <a:gd name="T18" fmla="*/ 1154 w 2309"/>
                <a:gd name="T19" fmla="*/ 239 h 1243"/>
                <a:gd name="T20" fmla="*/ 1536 w 2309"/>
                <a:gd name="T21" fmla="*/ 621 h 1243"/>
                <a:gd name="T22" fmla="*/ 1154 w 2309"/>
                <a:gd name="T23" fmla="*/ 1003 h 1243"/>
                <a:gd name="T24" fmla="*/ 232 w 2309"/>
                <a:gd name="T25" fmla="*/ 621 h 1243"/>
                <a:gd name="T26" fmla="*/ 678 w 2309"/>
                <a:gd name="T27" fmla="*/ 302 h 1243"/>
                <a:gd name="T28" fmla="*/ 580 w 2309"/>
                <a:gd name="T29" fmla="*/ 621 h 1243"/>
                <a:gd name="T30" fmla="*/ 678 w 2309"/>
                <a:gd name="T31" fmla="*/ 940 h 1243"/>
                <a:gd name="T32" fmla="*/ 232 w 2309"/>
                <a:gd name="T33" fmla="*/ 621 h 1243"/>
                <a:gd name="T34" fmla="*/ 1630 w 2309"/>
                <a:gd name="T35" fmla="*/ 940 h 1243"/>
                <a:gd name="T36" fmla="*/ 1727 w 2309"/>
                <a:gd name="T37" fmla="*/ 621 h 1243"/>
                <a:gd name="T38" fmla="*/ 1630 w 2309"/>
                <a:gd name="T39" fmla="*/ 302 h 1243"/>
                <a:gd name="T40" fmla="*/ 2076 w 2309"/>
                <a:gd name="T41" fmla="*/ 621 h 1243"/>
                <a:gd name="T42" fmla="*/ 1630 w 2309"/>
                <a:gd name="T43" fmla="*/ 94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09" h="1243">
                  <a:moveTo>
                    <a:pt x="2280" y="561"/>
                  </a:moveTo>
                  <a:cubicBezTo>
                    <a:pt x="2262" y="538"/>
                    <a:pt x="1823" y="0"/>
                    <a:pt x="1154" y="0"/>
                  </a:cubicBezTo>
                  <a:cubicBezTo>
                    <a:pt x="484" y="0"/>
                    <a:pt x="47" y="538"/>
                    <a:pt x="28" y="561"/>
                  </a:cubicBezTo>
                  <a:cubicBezTo>
                    <a:pt x="0" y="596"/>
                    <a:pt x="0" y="646"/>
                    <a:pt x="28" y="680"/>
                  </a:cubicBezTo>
                  <a:cubicBezTo>
                    <a:pt x="47" y="703"/>
                    <a:pt x="484" y="1242"/>
                    <a:pt x="1154" y="1242"/>
                  </a:cubicBezTo>
                  <a:cubicBezTo>
                    <a:pt x="1823" y="1242"/>
                    <a:pt x="2262" y="703"/>
                    <a:pt x="2280" y="680"/>
                  </a:cubicBezTo>
                  <a:cubicBezTo>
                    <a:pt x="2308" y="646"/>
                    <a:pt x="2308" y="596"/>
                    <a:pt x="2280" y="561"/>
                  </a:cubicBezTo>
                  <a:close/>
                  <a:moveTo>
                    <a:pt x="1154" y="1003"/>
                  </a:moveTo>
                  <a:cubicBezTo>
                    <a:pt x="943" y="1003"/>
                    <a:pt x="771" y="832"/>
                    <a:pt x="771" y="621"/>
                  </a:cubicBezTo>
                  <a:cubicBezTo>
                    <a:pt x="771" y="411"/>
                    <a:pt x="943" y="239"/>
                    <a:pt x="1154" y="239"/>
                  </a:cubicBezTo>
                  <a:cubicBezTo>
                    <a:pt x="1365" y="239"/>
                    <a:pt x="1536" y="411"/>
                    <a:pt x="1536" y="621"/>
                  </a:cubicBezTo>
                  <a:cubicBezTo>
                    <a:pt x="1536" y="832"/>
                    <a:pt x="1365" y="1003"/>
                    <a:pt x="1154" y="1003"/>
                  </a:cubicBezTo>
                  <a:close/>
                  <a:moveTo>
                    <a:pt x="232" y="621"/>
                  </a:moveTo>
                  <a:cubicBezTo>
                    <a:pt x="310" y="541"/>
                    <a:pt x="465" y="401"/>
                    <a:pt x="678" y="302"/>
                  </a:cubicBezTo>
                  <a:cubicBezTo>
                    <a:pt x="616" y="393"/>
                    <a:pt x="580" y="503"/>
                    <a:pt x="580" y="621"/>
                  </a:cubicBezTo>
                  <a:cubicBezTo>
                    <a:pt x="580" y="739"/>
                    <a:pt x="616" y="849"/>
                    <a:pt x="678" y="940"/>
                  </a:cubicBezTo>
                  <a:cubicBezTo>
                    <a:pt x="465" y="841"/>
                    <a:pt x="310" y="700"/>
                    <a:pt x="232" y="621"/>
                  </a:cubicBezTo>
                  <a:close/>
                  <a:moveTo>
                    <a:pt x="1630" y="940"/>
                  </a:moveTo>
                  <a:cubicBezTo>
                    <a:pt x="1691" y="849"/>
                    <a:pt x="1727" y="739"/>
                    <a:pt x="1727" y="621"/>
                  </a:cubicBezTo>
                  <a:cubicBezTo>
                    <a:pt x="1727" y="503"/>
                    <a:pt x="1691" y="393"/>
                    <a:pt x="1630" y="302"/>
                  </a:cubicBezTo>
                  <a:cubicBezTo>
                    <a:pt x="1842" y="401"/>
                    <a:pt x="1999" y="541"/>
                    <a:pt x="2076" y="621"/>
                  </a:cubicBezTo>
                  <a:cubicBezTo>
                    <a:pt x="1999" y="700"/>
                    <a:pt x="1842" y="841"/>
                    <a:pt x="1630" y="9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2" name="Freeform 2"/>
            <p:cNvSpPr>
              <a:spLocks noChangeArrowheads="1"/>
            </p:cNvSpPr>
            <p:nvPr/>
          </p:nvSpPr>
          <p:spPr bwMode="auto">
            <a:xfrm>
              <a:off x="4972050" y="3590925"/>
              <a:ext cx="138113" cy="138113"/>
            </a:xfrm>
            <a:custGeom>
              <a:avLst/>
              <a:gdLst>
                <a:gd name="T0" fmla="*/ 192 w 384"/>
                <a:gd name="T1" fmla="*/ 0 h 383"/>
                <a:gd name="T2" fmla="*/ 136 w 384"/>
                <a:gd name="T3" fmla="*/ 10 h 383"/>
                <a:gd name="T4" fmla="*/ 192 w 384"/>
                <a:gd name="T5" fmla="*/ 96 h 383"/>
                <a:gd name="T6" fmla="*/ 96 w 384"/>
                <a:gd name="T7" fmla="*/ 191 h 383"/>
                <a:gd name="T8" fmla="*/ 10 w 384"/>
                <a:gd name="T9" fmla="*/ 135 h 383"/>
                <a:gd name="T10" fmla="*/ 0 w 384"/>
                <a:gd name="T11" fmla="*/ 191 h 383"/>
                <a:gd name="T12" fmla="*/ 192 w 384"/>
                <a:gd name="T13" fmla="*/ 382 h 383"/>
                <a:gd name="T14" fmla="*/ 383 w 384"/>
                <a:gd name="T15" fmla="*/ 191 h 383"/>
                <a:gd name="T16" fmla="*/ 192 w 384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3">
                  <a:moveTo>
                    <a:pt x="192" y="0"/>
                  </a:moveTo>
                  <a:cubicBezTo>
                    <a:pt x="172" y="0"/>
                    <a:pt x="154" y="4"/>
                    <a:pt x="136" y="10"/>
                  </a:cubicBezTo>
                  <a:cubicBezTo>
                    <a:pt x="169" y="25"/>
                    <a:pt x="192" y="58"/>
                    <a:pt x="192" y="96"/>
                  </a:cubicBezTo>
                  <a:cubicBezTo>
                    <a:pt x="192" y="148"/>
                    <a:pt x="149" y="191"/>
                    <a:pt x="96" y="191"/>
                  </a:cubicBezTo>
                  <a:cubicBezTo>
                    <a:pt x="57" y="191"/>
                    <a:pt x="25" y="168"/>
                    <a:pt x="10" y="135"/>
                  </a:cubicBezTo>
                  <a:cubicBezTo>
                    <a:pt x="4" y="153"/>
                    <a:pt x="0" y="171"/>
                    <a:pt x="0" y="191"/>
                  </a:cubicBezTo>
                  <a:cubicBezTo>
                    <a:pt x="0" y="296"/>
                    <a:pt x="86" y="382"/>
                    <a:pt x="192" y="382"/>
                  </a:cubicBezTo>
                  <a:cubicBezTo>
                    <a:pt x="297" y="382"/>
                    <a:pt x="383" y="296"/>
                    <a:pt x="383" y="191"/>
                  </a:cubicBezTo>
                  <a:cubicBezTo>
                    <a:pt x="383" y="86"/>
                    <a:pt x="297" y="0"/>
                    <a:pt x="19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013824" y="2206389"/>
            <a:ext cx="720476" cy="616830"/>
            <a:chOff x="1112838" y="2811463"/>
            <a:chExt cx="452437" cy="387350"/>
          </a:xfrm>
          <a:solidFill>
            <a:srgbClr val="73C4C3"/>
          </a:solidFill>
        </p:grpSpPr>
        <p:sp>
          <p:nvSpPr>
            <p:cNvPr id="164" name="Freeform 6"/>
            <p:cNvSpPr>
              <a:spLocks noChangeArrowheads="1"/>
            </p:cNvSpPr>
            <p:nvPr/>
          </p:nvSpPr>
          <p:spPr bwMode="auto">
            <a:xfrm>
              <a:off x="1163638" y="2933700"/>
              <a:ext cx="331787" cy="265113"/>
            </a:xfrm>
            <a:custGeom>
              <a:avLst/>
              <a:gdLst>
                <a:gd name="T0" fmla="*/ 617 w 923"/>
                <a:gd name="T1" fmla="*/ 296 h 737"/>
                <a:gd name="T2" fmla="*/ 459 w 923"/>
                <a:gd name="T3" fmla="*/ 425 h 737"/>
                <a:gd name="T4" fmla="*/ 302 w 923"/>
                <a:gd name="T5" fmla="*/ 296 h 737"/>
                <a:gd name="T6" fmla="*/ 459 w 923"/>
                <a:gd name="T7" fmla="*/ 167 h 737"/>
                <a:gd name="T8" fmla="*/ 617 w 923"/>
                <a:gd name="T9" fmla="*/ 296 h 737"/>
                <a:gd name="T10" fmla="*/ 57 w 923"/>
                <a:gd name="T11" fmla="*/ 434 h 737"/>
                <a:gd name="T12" fmla="*/ 0 w 923"/>
                <a:gd name="T13" fmla="*/ 491 h 737"/>
                <a:gd name="T14" fmla="*/ 0 w 923"/>
                <a:gd name="T15" fmla="*/ 644 h 737"/>
                <a:gd name="T16" fmla="*/ 57 w 923"/>
                <a:gd name="T17" fmla="*/ 701 h 737"/>
                <a:gd name="T18" fmla="*/ 93 w 923"/>
                <a:gd name="T19" fmla="*/ 701 h 737"/>
                <a:gd name="T20" fmla="*/ 130 w 923"/>
                <a:gd name="T21" fmla="*/ 736 h 737"/>
                <a:gd name="T22" fmla="*/ 272 w 923"/>
                <a:gd name="T23" fmla="*/ 736 h 737"/>
                <a:gd name="T24" fmla="*/ 310 w 923"/>
                <a:gd name="T25" fmla="*/ 701 h 737"/>
                <a:gd name="T26" fmla="*/ 620 w 923"/>
                <a:gd name="T27" fmla="*/ 701 h 737"/>
                <a:gd name="T28" fmla="*/ 657 w 923"/>
                <a:gd name="T29" fmla="*/ 736 h 737"/>
                <a:gd name="T30" fmla="*/ 799 w 923"/>
                <a:gd name="T31" fmla="*/ 736 h 737"/>
                <a:gd name="T32" fmla="*/ 837 w 923"/>
                <a:gd name="T33" fmla="*/ 701 h 737"/>
                <a:gd name="T34" fmla="*/ 865 w 923"/>
                <a:gd name="T35" fmla="*/ 701 h 737"/>
                <a:gd name="T36" fmla="*/ 922 w 923"/>
                <a:gd name="T37" fmla="*/ 644 h 737"/>
                <a:gd name="T38" fmla="*/ 922 w 923"/>
                <a:gd name="T39" fmla="*/ 491 h 737"/>
                <a:gd name="T40" fmla="*/ 865 w 923"/>
                <a:gd name="T41" fmla="*/ 434 h 737"/>
                <a:gd name="T42" fmla="*/ 834 w 923"/>
                <a:gd name="T43" fmla="*/ 434 h 737"/>
                <a:gd name="T44" fmla="*/ 686 w 923"/>
                <a:gd name="T45" fmla="*/ 29 h 737"/>
                <a:gd name="T46" fmla="*/ 659 w 923"/>
                <a:gd name="T47" fmla="*/ 0 h 737"/>
                <a:gd name="T48" fmla="*/ 612 w 923"/>
                <a:gd name="T49" fmla="*/ 0 h 737"/>
                <a:gd name="T50" fmla="*/ 584 w 923"/>
                <a:gd name="T51" fmla="*/ 29 h 737"/>
                <a:gd name="T52" fmla="*/ 584 w 923"/>
                <a:gd name="T53" fmla="*/ 84 h 737"/>
                <a:gd name="T54" fmla="*/ 556 w 923"/>
                <a:gd name="T55" fmla="*/ 112 h 737"/>
                <a:gd name="T56" fmla="*/ 370 w 923"/>
                <a:gd name="T57" fmla="*/ 112 h 737"/>
                <a:gd name="T58" fmla="*/ 342 w 923"/>
                <a:gd name="T59" fmla="*/ 84 h 737"/>
                <a:gd name="T60" fmla="*/ 342 w 923"/>
                <a:gd name="T61" fmla="*/ 29 h 737"/>
                <a:gd name="T62" fmla="*/ 314 w 923"/>
                <a:gd name="T63" fmla="*/ 0 h 737"/>
                <a:gd name="T64" fmla="*/ 263 w 923"/>
                <a:gd name="T65" fmla="*/ 0 h 737"/>
                <a:gd name="T66" fmla="*/ 236 w 923"/>
                <a:gd name="T67" fmla="*/ 29 h 737"/>
                <a:gd name="T68" fmla="*/ 88 w 923"/>
                <a:gd name="T69" fmla="*/ 434 h 737"/>
                <a:gd name="T70" fmla="*/ 57 w 923"/>
                <a:gd name="T71" fmla="*/ 43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3" h="737">
                  <a:moveTo>
                    <a:pt x="617" y="296"/>
                  </a:moveTo>
                  <a:cubicBezTo>
                    <a:pt x="617" y="367"/>
                    <a:pt x="547" y="425"/>
                    <a:pt x="459" y="425"/>
                  </a:cubicBezTo>
                  <a:cubicBezTo>
                    <a:pt x="372" y="425"/>
                    <a:pt x="302" y="367"/>
                    <a:pt x="302" y="296"/>
                  </a:cubicBezTo>
                  <a:cubicBezTo>
                    <a:pt x="302" y="225"/>
                    <a:pt x="371" y="167"/>
                    <a:pt x="459" y="167"/>
                  </a:cubicBezTo>
                  <a:cubicBezTo>
                    <a:pt x="546" y="167"/>
                    <a:pt x="617" y="225"/>
                    <a:pt x="617" y="296"/>
                  </a:cubicBezTo>
                  <a:close/>
                  <a:moveTo>
                    <a:pt x="57" y="434"/>
                  </a:moveTo>
                  <a:cubicBezTo>
                    <a:pt x="26" y="434"/>
                    <a:pt x="0" y="459"/>
                    <a:pt x="0" y="491"/>
                  </a:cubicBezTo>
                  <a:lnTo>
                    <a:pt x="0" y="644"/>
                  </a:lnTo>
                  <a:cubicBezTo>
                    <a:pt x="0" y="676"/>
                    <a:pt x="26" y="701"/>
                    <a:pt x="57" y="701"/>
                  </a:cubicBezTo>
                  <a:lnTo>
                    <a:pt x="93" y="701"/>
                  </a:lnTo>
                  <a:cubicBezTo>
                    <a:pt x="94" y="721"/>
                    <a:pt x="110" y="736"/>
                    <a:pt x="130" y="736"/>
                  </a:cubicBezTo>
                  <a:lnTo>
                    <a:pt x="272" y="736"/>
                  </a:lnTo>
                  <a:cubicBezTo>
                    <a:pt x="292" y="736"/>
                    <a:pt x="308" y="721"/>
                    <a:pt x="310" y="701"/>
                  </a:cubicBezTo>
                  <a:lnTo>
                    <a:pt x="620" y="701"/>
                  </a:lnTo>
                  <a:cubicBezTo>
                    <a:pt x="621" y="721"/>
                    <a:pt x="637" y="736"/>
                    <a:pt x="657" y="736"/>
                  </a:cubicBezTo>
                  <a:lnTo>
                    <a:pt x="799" y="736"/>
                  </a:lnTo>
                  <a:cubicBezTo>
                    <a:pt x="819" y="736"/>
                    <a:pt x="836" y="721"/>
                    <a:pt x="837" y="701"/>
                  </a:cubicBezTo>
                  <a:lnTo>
                    <a:pt x="865" y="701"/>
                  </a:lnTo>
                  <a:cubicBezTo>
                    <a:pt x="896" y="701"/>
                    <a:pt x="922" y="676"/>
                    <a:pt x="922" y="644"/>
                  </a:cubicBezTo>
                  <a:lnTo>
                    <a:pt x="922" y="491"/>
                  </a:lnTo>
                  <a:cubicBezTo>
                    <a:pt x="922" y="459"/>
                    <a:pt x="896" y="434"/>
                    <a:pt x="865" y="434"/>
                  </a:cubicBezTo>
                  <a:lnTo>
                    <a:pt x="834" y="434"/>
                  </a:lnTo>
                  <a:cubicBezTo>
                    <a:pt x="720" y="396"/>
                    <a:pt x="685" y="224"/>
                    <a:pt x="686" y="29"/>
                  </a:cubicBezTo>
                  <a:cubicBezTo>
                    <a:pt x="687" y="14"/>
                    <a:pt x="674" y="0"/>
                    <a:pt x="659" y="0"/>
                  </a:cubicBezTo>
                  <a:lnTo>
                    <a:pt x="612" y="0"/>
                  </a:lnTo>
                  <a:cubicBezTo>
                    <a:pt x="597" y="0"/>
                    <a:pt x="584" y="13"/>
                    <a:pt x="584" y="29"/>
                  </a:cubicBezTo>
                  <a:lnTo>
                    <a:pt x="584" y="84"/>
                  </a:lnTo>
                  <a:cubicBezTo>
                    <a:pt x="584" y="100"/>
                    <a:pt x="571" y="112"/>
                    <a:pt x="556" y="112"/>
                  </a:cubicBezTo>
                  <a:lnTo>
                    <a:pt x="370" y="112"/>
                  </a:lnTo>
                  <a:cubicBezTo>
                    <a:pt x="355" y="112"/>
                    <a:pt x="342" y="100"/>
                    <a:pt x="342" y="84"/>
                  </a:cubicBezTo>
                  <a:lnTo>
                    <a:pt x="342" y="29"/>
                  </a:lnTo>
                  <a:cubicBezTo>
                    <a:pt x="342" y="13"/>
                    <a:pt x="330" y="0"/>
                    <a:pt x="314" y="0"/>
                  </a:cubicBezTo>
                  <a:lnTo>
                    <a:pt x="263" y="0"/>
                  </a:lnTo>
                  <a:cubicBezTo>
                    <a:pt x="248" y="0"/>
                    <a:pt x="235" y="14"/>
                    <a:pt x="236" y="29"/>
                  </a:cubicBezTo>
                  <a:cubicBezTo>
                    <a:pt x="237" y="224"/>
                    <a:pt x="202" y="396"/>
                    <a:pt x="88" y="434"/>
                  </a:cubicBezTo>
                  <a:lnTo>
                    <a:pt x="57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7"/>
            <p:cNvSpPr>
              <a:spLocks noChangeArrowheads="1"/>
            </p:cNvSpPr>
            <p:nvPr/>
          </p:nvSpPr>
          <p:spPr bwMode="auto">
            <a:xfrm>
              <a:off x="1119188" y="2811463"/>
              <a:ext cx="392112" cy="212725"/>
            </a:xfrm>
            <a:custGeom>
              <a:avLst/>
              <a:gdLst>
                <a:gd name="T0" fmla="*/ 101 w 1087"/>
                <a:gd name="T1" fmla="*/ 586 h 591"/>
                <a:gd name="T2" fmla="*/ 115 w 1087"/>
                <a:gd name="T3" fmla="*/ 586 h 591"/>
                <a:gd name="T4" fmla="*/ 280 w 1087"/>
                <a:gd name="T5" fmla="*/ 419 h 591"/>
                <a:gd name="T6" fmla="*/ 291 w 1087"/>
                <a:gd name="T7" fmla="*/ 390 h 591"/>
                <a:gd name="T8" fmla="*/ 277 w 1087"/>
                <a:gd name="T9" fmla="*/ 361 h 591"/>
                <a:gd name="T10" fmla="*/ 238 w 1087"/>
                <a:gd name="T11" fmla="*/ 329 h 591"/>
                <a:gd name="T12" fmla="*/ 238 w 1087"/>
                <a:gd name="T13" fmla="*/ 315 h 591"/>
                <a:gd name="T14" fmla="*/ 802 w 1087"/>
                <a:gd name="T15" fmla="*/ 159 h 591"/>
                <a:gd name="T16" fmla="*/ 810 w 1087"/>
                <a:gd name="T17" fmla="*/ 171 h 591"/>
                <a:gd name="T18" fmla="*/ 793 w 1087"/>
                <a:gd name="T19" fmla="*/ 218 h 591"/>
                <a:gd name="T20" fmla="*/ 795 w 1087"/>
                <a:gd name="T21" fmla="*/ 250 h 591"/>
                <a:gd name="T22" fmla="*/ 820 w 1087"/>
                <a:gd name="T23" fmla="*/ 270 h 591"/>
                <a:gd name="T24" fmla="*/ 1047 w 1087"/>
                <a:gd name="T25" fmla="*/ 327 h 591"/>
                <a:gd name="T26" fmla="*/ 1060 w 1087"/>
                <a:gd name="T27" fmla="*/ 321 h 591"/>
                <a:gd name="T28" fmla="*/ 1083 w 1087"/>
                <a:gd name="T29" fmla="*/ 253 h 591"/>
                <a:gd name="T30" fmla="*/ 1085 w 1087"/>
                <a:gd name="T31" fmla="*/ 234 h 591"/>
                <a:gd name="T32" fmla="*/ 997 w 1087"/>
                <a:gd name="T33" fmla="*/ 53 h 591"/>
                <a:gd name="T34" fmla="*/ 980 w 1087"/>
                <a:gd name="T35" fmla="*/ 43 h 591"/>
                <a:gd name="T36" fmla="*/ 474 w 1087"/>
                <a:gd name="T37" fmla="*/ 69 h 591"/>
                <a:gd name="T38" fmla="*/ 27 w 1087"/>
                <a:gd name="T39" fmla="*/ 307 h 591"/>
                <a:gd name="T40" fmla="*/ 17 w 1087"/>
                <a:gd name="T41" fmla="*/ 324 h 591"/>
                <a:gd name="T42" fmla="*/ 34 w 1087"/>
                <a:gd name="T43" fmla="*/ 525 h 591"/>
                <a:gd name="T44" fmla="*/ 46 w 1087"/>
                <a:gd name="T45" fmla="*/ 540 h 591"/>
                <a:gd name="T46" fmla="*/ 101 w 1087"/>
                <a:gd name="T47" fmla="*/ 58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7" h="591">
                  <a:moveTo>
                    <a:pt x="101" y="586"/>
                  </a:moveTo>
                  <a:cubicBezTo>
                    <a:pt x="105" y="590"/>
                    <a:pt x="111" y="589"/>
                    <a:pt x="115" y="586"/>
                  </a:cubicBezTo>
                  <a:lnTo>
                    <a:pt x="280" y="419"/>
                  </a:lnTo>
                  <a:cubicBezTo>
                    <a:pt x="287" y="412"/>
                    <a:pt x="291" y="401"/>
                    <a:pt x="291" y="390"/>
                  </a:cubicBezTo>
                  <a:cubicBezTo>
                    <a:pt x="290" y="379"/>
                    <a:pt x="285" y="368"/>
                    <a:pt x="277" y="361"/>
                  </a:cubicBezTo>
                  <a:lnTo>
                    <a:pt x="238" y="329"/>
                  </a:lnTo>
                  <a:lnTo>
                    <a:pt x="238" y="315"/>
                  </a:lnTo>
                  <a:lnTo>
                    <a:pt x="802" y="159"/>
                  </a:lnTo>
                  <a:lnTo>
                    <a:pt x="810" y="171"/>
                  </a:lnTo>
                  <a:lnTo>
                    <a:pt x="793" y="218"/>
                  </a:lnTo>
                  <a:cubicBezTo>
                    <a:pt x="789" y="229"/>
                    <a:pt x="790" y="240"/>
                    <a:pt x="795" y="250"/>
                  </a:cubicBezTo>
                  <a:cubicBezTo>
                    <a:pt x="801" y="260"/>
                    <a:pt x="810" y="267"/>
                    <a:pt x="820" y="270"/>
                  </a:cubicBezTo>
                  <a:lnTo>
                    <a:pt x="1047" y="327"/>
                  </a:lnTo>
                  <a:cubicBezTo>
                    <a:pt x="1053" y="329"/>
                    <a:pt x="1058" y="326"/>
                    <a:pt x="1060" y="321"/>
                  </a:cubicBezTo>
                  <a:lnTo>
                    <a:pt x="1083" y="253"/>
                  </a:lnTo>
                  <a:cubicBezTo>
                    <a:pt x="1085" y="247"/>
                    <a:pt x="1086" y="240"/>
                    <a:pt x="1085" y="234"/>
                  </a:cubicBezTo>
                  <a:cubicBezTo>
                    <a:pt x="1079" y="156"/>
                    <a:pt x="1044" y="100"/>
                    <a:pt x="997" y="53"/>
                  </a:cubicBezTo>
                  <a:cubicBezTo>
                    <a:pt x="992" y="49"/>
                    <a:pt x="986" y="45"/>
                    <a:pt x="980" y="43"/>
                  </a:cubicBezTo>
                  <a:cubicBezTo>
                    <a:pt x="818" y="0"/>
                    <a:pt x="651" y="17"/>
                    <a:pt x="474" y="69"/>
                  </a:cubicBezTo>
                  <a:cubicBezTo>
                    <a:pt x="295" y="115"/>
                    <a:pt x="143" y="187"/>
                    <a:pt x="27" y="307"/>
                  </a:cubicBezTo>
                  <a:cubicBezTo>
                    <a:pt x="22" y="312"/>
                    <a:pt x="19" y="318"/>
                    <a:pt x="17" y="324"/>
                  </a:cubicBezTo>
                  <a:cubicBezTo>
                    <a:pt x="0" y="389"/>
                    <a:pt x="0" y="455"/>
                    <a:pt x="34" y="525"/>
                  </a:cubicBezTo>
                  <a:cubicBezTo>
                    <a:pt x="37" y="531"/>
                    <a:pt x="41" y="536"/>
                    <a:pt x="46" y="540"/>
                  </a:cubicBezTo>
                  <a:lnTo>
                    <a:pt x="101" y="5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8"/>
            <p:cNvSpPr>
              <a:spLocks noChangeArrowheads="1"/>
            </p:cNvSpPr>
            <p:nvPr/>
          </p:nvSpPr>
          <p:spPr bwMode="auto">
            <a:xfrm>
              <a:off x="1301750" y="3017838"/>
              <a:ext cx="55563" cy="46037"/>
            </a:xfrm>
            <a:custGeom>
              <a:avLst/>
              <a:gdLst>
                <a:gd name="T0" fmla="*/ 153 w 154"/>
                <a:gd name="T1" fmla="*/ 63 h 127"/>
                <a:gd name="T2" fmla="*/ 76 w 154"/>
                <a:gd name="T3" fmla="*/ 0 h 127"/>
                <a:gd name="T4" fmla="*/ 0 w 154"/>
                <a:gd name="T5" fmla="*/ 63 h 127"/>
                <a:gd name="T6" fmla="*/ 76 w 154"/>
                <a:gd name="T7" fmla="*/ 126 h 127"/>
                <a:gd name="T8" fmla="*/ 153 w 154"/>
                <a:gd name="T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27">
                  <a:moveTo>
                    <a:pt x="153" y="63"/>
                  </a:moveTo>
                  <a:cubicBezTo>
                    <a:pt x="153" y="28"/>
                    <a:pt x="119" y="0"/>
                    <a:pt x="76" y="0"/>
                  </a:cubicBezTo>
                  <a:cubicBezTo>
                    <a:pt x="34" y="0"/>
                    <a:pt x="0" y="28"/>
                    <a:pt x="0" y="63"/>
                  </a:cubicBezTo>
                  <a:cubicBezTo>
                    <a:pt x="0" y="97"/>
                    <a:pt x="34" y="126"/>
                    <a:pt x="76" y="126"/>
                  </a:cubicBezTo>
                  <a:cubicBezTo>
                    <a:pt x="119" y="126"/>
                    <a:pt x="153" y="97"/>
                    <a:pt x="153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7" name="Freeform 9"/>
            <p:cNvSpPr>
              <a:spLocks noChangeArrowheads="1"/>
            </p:cNvSpPr>
            <p:nvPr/>
          </p:nvSpPr>
          <p:spPr bwMode="auto">
            <a:xfrm>
              <a:off x="1112838" y="3027363"/>
              <a:ext cx="55562" cy="55562"/>
            </a:xfrm>
            <a:custGeom>
              <a:avLst/>
              <a:gdLst>
                <a:gd name="T0" fmla="*/ 133 w 155"/>
                <a:gd name="T1" fmla="*/ 149 h 154"/>
                <a:gd name="T2" fmla="*/ 150 w 155"/>
                <a:gd name="T3" fmla="*/ 117 h 154"/>
                <a:gd name="T4" fmla="*/ 117 w 155"/>
                <a:gd name="T5" fmla="*/ 100 h 154"/>
                <a:gd name="T6" fmla="*/ 76 w 155"/>
                <a:gd name="T7" fmla="*/ 86 h 154"/>
                <a:gd name="T8" fmla="*/ 59 w 155"/>
                <a:gd name="T9" fmla="*/ 34 h 154"/>
                <a:gd name="T10" fmla="*/ 39 w 155"/>
                <a:gd name="T11" fmla="*/ 3 h 154"/>
                <a:gd name="T12" fmla="*/ 8 w 155"/>
                <a:gd name="T13" fmla="*/ 23 h 154"/>
                <a:gd name="T14" fmla="*/ 41 w 155"/>
                <a:gd name="T15" fmla="*/ 125 h 154"/>
                <a:gd name="T16" fmla="*/ 110 w 155"/>
                <a:gd name="T17" fmla="*/ 153 h 154"/>
                <a:gd name="T18" fmla="*/ 133 w 155"/>
                <a:gd name="T19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133" y="149"/>
                  </a:moveTo>
                  <a:cubicBezTo>
                    <a:pt x="147" y="145"/>
                    <a:pt x="154" y="130"/>
                    <a:pt x="150" y="117"/>
                  </a:cubicBezTo>
                  <a:cubicBezTo>
                    <a:pt x="146" y="103"/>
                    <a:pt x="131" y="95"/>
                    <a:pt x="117" y="100"/>
                  </a:cubicBezTo>
                  <a:cubicBezTo>
                    <a:pt x="106" y="103"/>
                    <a:pt x="89" y="98"/>
                    <a:pt x="76" y="86"/>
                  </a:cubicBezTo>
                  <a:cubicBezTo>
                    <a:pt x="67" y="78"/>
                    <a:pt x="53" y="61"/>
                    <a:pt x="59" y="34"/>
                  </a:cubicBezTo>
                  <a:cubicBezTo>
                    <a:pt x="62" y="20"/>
                    <a:pt x="53" y="6"/>
                    <a:pt x="39" y="3"/>
                  </a:cubicBezTo>
                  <a:cubicBezTo>
                    <a:pt x="25" y="0"/>
                    <a:pt x="11" y="9"/>
                    <a:pt x="8" y="23"/>
                  </a:cubicBezTo>
                  <a:cubicBezTo>
                    <a:pt x="0" y="60"/>
                    <a:pt x="12" y="98"/>
                    <a:pt x="41" y="125"/>
                  </a:cubicBezTo>
                  <a:cubicBezTo>
                    <a:pt x="61" y="143"/>
                    <a:pt x="86" y="153"/>
                    <a:pt x="110" y="153"/>
                  </a:cubicBezTo>
                  <a:cubicBezTo>
                    <a:pt x="118" y="153"/>
                    <a:pt x="126" y="152"/>
                    <a:pt x="133" y="14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8" name="Freeform 10"/>
            <p:cNvSpPr>
              <a:spLocks noChangeArrowheads="1"/>
            </p:cNvSpPr>
            <p:nvPr/>
          </p:nvSpPr>
          <p:spPr bwMode="auto">
            <a:xfrm>
              <a:off x="1489075" y="2944813"/>
              <a:ext cx="63500" cy="47625"/>
            </a:xfrm>
            <a:custGeom>
              <a:avLst/>
              <a:gdLst>
                <a:gd name="T0" fmla="*/ 3 w 177"/>
                <a:gd name="T1" fmla="*/ 99 h 133"/>
                <a:gd name="T2" fmla="*/ 19 w 177"/>
                <a:gd name="T3" fmla="*/ 128 h 133"/>
                <a:gd name="T4" fmla="*/ 50 w 177"/>
                <a:gd name="T5" fmla="*/ 132 h 133"/>
                <a:gd name="T6" fmla="*/ 172 w 177"/>
                <a:gd name="T7" fmla="*/ 33 h 133"/>
                <a:gd name="T8" fmla="*/ 156 w 177"/>
                <a:gd name="T9" fmla="*/ 4 h 133"/>
                <a:gd name="T10" fmla="*/ 127 w 177"/>
                <a:gd name="T11" fmla="*/ 20 h 133"/>
                <a:gd name="T12" fmla="*/ 33 w 177"/>
                <a:gd name="T13" fmla="*/ 83 h 133"/>
                <a:gd name="T14" fmla="*/ 3 w 177"/>
                <a:gd name="T15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33">
                  <a:moveTo>
                    <a:pt x="3" y="99"/>
                  </a:moveTo>
                  <a:cubicBezTo>
                    <a:pt x="0" y="111"/>
                    <a:pt x="7" y="124"/>
                    <a:pt x="19" y="128"/>
                  </a:cubicBezTo>
                  <a:cubicBezTo>
                    <a:pt x="29" y="131"/>
                    <a:pt x="40" y="132"/>
                    <a:pt x="50" y="132"/>
                  </a:cubicBezTo>
                  <a:cubicBezTo>
                    <a:pt x="103" y="132"/>
                    <a:pt x="154" y="93"/>
                    <a:pt x="172" y="33"/>
                  </a:cubicBezTo>
                  <a:cubicBezTo>
                    <a:pt x="176" y="21"/>
                    <a:pt x="168" y="8"/>
                    <a:pt x="156" y="4"/>
                  </a:cubicBezTo>
                  <a:cubicBezTo>
                    <a:pt x="143" y="0"/>
                    <a:pt x="130" y="8"/>
                    <a:pt x="127" y="20"/>
                  </a:cubicBezTo>
                  <a:cubicBezTo>
                    <a:pt x="113" y="66"/>
                    <a:pt x="71" y="94"/>
                    <a:pt x="33" y="83"/>
                  </a:cubicBezTo>
                  <a:cubicBezTo>
                    <a:pt x="20" y="79"/>
                    <a:pt x="7" y="86"/>
                    <a:pt x="3" y="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11"/>
            <p:cNvSpPr>
              <a:spLocks noChangeArrowheads="1"/>
            </p:cNvSpPr>
            <p:nvPr/>
          </p:nvSpPr>
          <p:spPr bwMode="auto">
            <a:xfrm>
              <a:off x="1519238" y="2994025"/>
              <a:ext cx="46037" cy="33338"/>
            </a:xfrm>
            <a:custGeom>
              <a:avLst/>
              <a:gdLst>
                <a:gd name="T0" fmla="*/ 61 w 127"/>
                <a:gd name="T1" fmla="*/ 40 h 92"/>
                <a:gd name="T2" fmla="*/ 33 w 127"/>
                <a:gd name="T3" fmla="*/ 43 h 92"/>
                <a:gd name="T4" fmla="*/ 4 w 127"/>
                <a:gd name="T5" fmla="*/ 59 h 92"/>
                <a:gd name="T6" fmla="*/ 20 w 127"/>
                <a:gd name="T7" fmla="*/ 88 h 92"/>
                <a:gd name="T8" fmla="*/ 43 w 127"/>
                <a:gd name="T9" fmla="*/ 91 h 92"/>
                <a:gd name="T10" fmla="*/ 83 w 127"/>
                <a:gd name="T11" fmla="*/ 81 h 92"/>
                <a:gd name="T12" fmla="*/ 122 w 127"/>
                <a:gd name="T13" fmla="*/ 33 h 92"/>
                <a:gd name="T14" fmla="*/ 107 w 127"/>
                <a:gd name="T15" fmla="*/ 4 h 92"/>
                <a:gd name="T16" fmla="*/ 78 w 127"/>
                <a:gd name="T17" fmla="*/ 19 h 92"/>
                <a:gd name="T18" fmla="*/ 61 w 127"/>
                <a:gd name="T1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61" y="40"/>
                  </a:moveTo>
                  <a:cubicBezTo>
                    <a:pt x="52" y="45"/>
                    <a:pt x="42" y="46"/>
                    <a:pt x="33" y="43"/>
                  </a:cubicBezTo>
                  <a:cubicBezTo>
                    <a:pt x="20" y="39"/>
                    <a:pt x="7" y="47"/>
                    <a:pt x="4" y="59"/>
                  </a:cubicBezTo>
                  <a:cubicBezTo>
                    <a:pt x="0" y="71"/>
                    <a:pt x="7" y="84"/>
                    <a:pt x="20" y="88"/>
                  </a:cubicBezTo>
                  <a:cubicBezTo>
                    <a:pt x="27" y="90"/>
                    <a:pt x="35" y="91"/>
                    <a:pt x="43" y="91"/>
                  </a:cubicBezTo>
                  <a:cubicBezTo>
                    <a:pt x="57" y="91"/>
                    <a:pt x="70" y="88"/>
                    <a:pt x="83" y="81"/>
                  </a:cubicBezTo>
                  <a:cubicBezTo>
                    <a:pt x="102" y="71"/>
                    <a:pt x="116" y="54"/>
                    <a:pt x="122" y="33"/>
                  </a:cubicBezTo>
                  <a:cubicBezTo>
                    <a:pt x="126" y="20"/>
                    <a:pt x="119" y="7"/>
                    <a:pt x="107" y="4"/>
                  </a:cubicBezTo>
                  <a:cubicBezTo>
                    <a:pt x="94" y="0"/>
                    <a:pt x="81" y="7"/>
                    <a:pt x="78" y="19"/>
                  </a:cubicBezTo>
                  <a:cubicBezTo>
                    <a:pt x="75" y="28"/>
                    <a:pt x="69" y="36"/>
                    <a:pt x="61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70213-9B91-B943-8F72-7C7C425F217B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782333" y="2297119"/>
              <a:ext cx="676275" cy="749300"/>
              <a:chOff x="2116137" y="1825625"/>
              <a:chExt cx="676275" cy="749300"/>
            </a:xfrm>
            <a:solidFill>
              <a:srgbClr val="73C4C3"/>
            </a:solidFill>
          </p:grpSpPr>
          <p:sp>
            <p:nvSpPr>
              <p:cNvPr id="172" name="Freeform 1"/>
              <p:cNvSpPr>
                <a:spLocks noChangeArrowheads="1"/>
              </p:cNvSpPr>
              <p:nvPr/>
            </p:nvSpPr>
            <p:spPr bwMode="auto">
              <a:xfrm>
                <a:off x="2116137" y="1825625"/>
                <a:ext cx="676275" cy="749300"/>
              </a:xfrm>
              <a:custGeom>
                <a:avLst/>
                <a:gdLst>
                  <a:gd name="T0" fmla="*/ 1244 w 1880"/>
                  <a:gd name="T1" fmla="*/ 1902 h 2080"/>
                  <a:gd name="T2" fmla="*/ 1249 w 1880"/>
                  <a:gd name="T3" fmla="*/ 1747 h 2080"/>
                  <a:gd name="T4" fmla="*/ 1260 w 1880"/>
                  <a:gd name="T5" fmla="*/ 1823 h 2080"/>
                  <a:gd name="T6" fmla="*/ 1630 w 1880"/>
                  <a:gd name="T7" fmla="*/ 891 h 2080"/>
                  <a:gd name="T8" fmla="*/ 1567 w 1880"/>
                  <a:gd name="T9" fmla="*/ 572 h 2080"/>
                  <a:gd name="T10" fmla="*/ 1595 w 1880"/>
                  <a:gd name="T11" fmla="*/ 45 h 2080"/>
                  <a:gd name="T12" fmla="*/ 884 w 1880"/>
                  <a:gd name="T13" fmla="*/ 19 h 2080"/>
                  <a:gd name="T14" fmla="*/ 264 w 1880"/>
                  <a:gd name="T15" fmla="*/ 38 h 2080"/>
                  <a:gd name="T16" fmla="*/ 175 w 1880"/>
                  <a:gd name="T17" fmla="*/ 42 h 2080"/>
                  <a:gd name="T18" fmla="*/ 202 w 1880"/>
                  <a:gd name="T19" fmla="*/ 574 h 2080"/>
                  <a:gd name="T20" fmla="*/ 50 w 1880"/>
                  <a:gd name="T21" fmla="*/ 1274 h 2080"/>
                  <a:gd name="T22" fmla="*/ 509 w 1880"/>
                  <a:gd name="T23" fmla="*/ 1823 h 2080"/>
                  <a:gd name="T24" fmla="*/ 560 w 1880"/>
                  <a:gd name="T25" fmla="*/ 1785 h 2080"/>
                  <a:gd name="T26" fmla="*/ 124 w 1880"/>
                  <a:gd name="T27" fmla="*/ 1902 h 2080"/>
                  <a:gd name="T28" fmla="*/ 571 w 1880"/>
                  <a:gd name="T29" fmla="*/ 2003 h 2080"/>
                  <a:gd name="T30" fmla="*/ 922 w 1880"/>
                  <a:gd name="T31" fmla="*/ 2003 h 2080"/>
                  <a:gd name="T32" fmla="*/ 1645 w 1880"/>
                  <a:gd name="T33" fmla="*/ 2003 h 2080"/>
                  <a:gd name="T34" fmla="*/ 240 w 1880"/>
                  <a:gd name="T35" fmla="*/ 169 h 2080"/>
                  <a:gd name="T36" fmla="*/ 1529 w 1880"/>
                  <a:gd name="T37" fmla="*/ 169 h 2080"/>
                  <a:gd name="T38" fmla="*/ 922 w 1880"/>
                  <a:gd name="T39" fmla="*/ 683 h 2080"/>
                  <a:gd name="T40" fmla="*/ 530 w 1880"/>
                  <a:gd name="T41" fmla="*/ 269 h 2080"/>
                  <a:gd name="T42" fmla="*/ 240 w 1880"/>
                  <a:gd name="T43" fmla="*/ 169 h 2080"/>
                  <a:gd name="T44" fmla="*/ 1019 w 1880"/>
                  <a:gd name="T45" fmla="*/ 870 h 2080"/>
                  <a:gd name="T46" fmla="*/ 749 w 1880"/>
                  <a:gd name="T47" fmla="*/ 870 h 2080"/>
                  <a:gd name="T48" fmla="*/ 690 w 1880"/>
                  <a:gd name="T49" fmla="*/ 758 h 2080"/>
                  <a:gd name="T50" fmla="*/ 690 w 1880"/>
                  <a:gd name="T51" fmla="*/ 437 h 2080"/>
                  <a:gd name="T52" fmla="*/ 1012 w 1880"/>
                  <a:gd name="T53" fmla="*/ 598 h 2080"/>
                  <a:gd name="T54" fmla="*/ 1400 w 1880"/>
                  <a:gd name="T55" fmla="*/ 758 h 2080"/>
                  <a:gd name="T56" fmla="*/ 421 w 1880"/>
                  <a:gd name="T57" fmla="*/ 1727 h 2080"/>
                  <a:gd name="T58" fmla="*/ 230 w 1880"/>
                  <a:gd name="T59" fmla="*/ 998 h 2080"/>
                  <a:gd name="T60" fmla="*/ 426 w 1880"/>
                  <a:gd name="T61" fmla="*/ 1670 h 2080"/>
                  <a:gd name="T62" fmla="*/ 649 w 1880"/>
                  <a:gd name="T63" fmla="*/ 1937 h 2080"/>
                  <a:gd name="T64" fmla="*/ 649 w 1880"/>
                  <a:gd name="T65" fmla="*/ 1937 h 2080"/>
                  <a:gd name="T66" fmla="*/ 1120 w 1880"/>
                  <a:gd name="T67" fmla="*/ 1838 h 2080"/>
                  <a:gd name="T68" fmla="*/ 1124 w 1880"/>
                  <a:gd name="T69" fmla="*/ 1724 h 2080"/>
                  <a:gd name="T70" fmla="*/ 882 w 1880"/>
                  <a:gd name="T71" fmla="*/ 1826 h 2080"/>
                  <a:gd name="T72" fmla="*/ 645 w 1880"/>
                  <a:gd name="T73" fmla="*/ 1724 h 2080"/>
                  <a:gd name="T74" fmla="*/ 240 w 1880"/>
                  <a:gd name="T75" fmla="*/ 895 h 2080"/>
                  <a:gd name="T76" fmla="*/ 643 w 1880"/>
                  <a:gd name="T77" fmla="*/ 906 h 2080"/>
                  <a:gd name="T78" fmla="*/ 908 w 1880"/>
                  <a:gd name="T79" fmla="*/ 1097 h 2080"/>
                  <a:gd name="T80" fmla="*/ 1126 w 1880"/>
                  <a:gd name="T81" fmla="*/ 906 h 2080"/>
                  <a:gd name="T82" fmla="*/ 1529 w 1880"/>
                  <a:gd name="T83" fmla="*/ 895 h 2080"/>
                  <a:gd name="T84" fmla="*/ 1124 w 1880"/>
                  <a:gd name="T85" fmla="*/ 1724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0" h="2080">
                    <a:moveTo>
                      <a:pt x="1645" y="1902"/>
                    </a:moveTo>
                    <a:lnTo>
                      <a:pt x="1244" y="1902"/>
                    </a:lnTo>
                    <a:cubicBezTo>
                      <a:pt x="1248" y="1859"/>
                      <a:pt x="1234" y="1817"/>
                      <a:pt x="1209" y="1785"/>
                    </a:cubicBezTo>
                    <a:cubicBezTo>
                      <a:pt x="1222" y="1773"/>
                      <a:pt x="1236" y="1760"/>
                      <a:pt x="1249" y="1747"/>
                    </a:cubicBezTo>
                    <a:lnTo>
                      <a:pt x="1260" y="1823"/>
                    </a:lnTo>
                    <a:lnTo>
                      <a:pt x="1260" y="1823"/>
                    </a:lnTo>
                    <a:cubicBezTo>
                      <a:pt x="1266" y="1857"/>
                      <a:pt x="1304" y="1876"/>
                      <a:pt x="1335" y="1858"/>
                    </a:cubicBezTo>
                    <a:cubicBezTo>
                      <a:pt x="1674" y="1666"/>
                      <a:pt x="1879" y="968"/>
                      <a:pt x="1630" y="891"/>
                    </a:cubicBezTo>
                    <a:cubicBezTo>
                      <a:pt x="1637" y="779"/>
                      <a:pt x="1619" y="655"/>
                      <a:pt x="1567" y="572"/>
                    </a:cubicBezTo>
                    <a:lnTo>
                      <a:pt x="1567" y="572"/>
                    </a:lnTo>
                    <a:cubicBezTo>
                      <a:pt x="1563" y="520"/>
                      <a:pt x="1546" y="471"/>
                      <a:pt x="1521" y="429"/>
                    </a:cubicBezTo>
                    <a:cubicBezTo>
                      <a:pt x="1640" y="346"/>
                      <a:pt x="1660" y="182"/>
                      <a:pt x="1595" y="45"/>
                    </a:cubicBezTo>
                    <a:cubicBezTo>
                      <a:pt x="1579" y="9"/>
                      <a:pt x="1528" y="0"/>
                      <a:pt x="1505" y="37"/>
                    </a:cubicBezTo>
                    <a:cubicBezTo>
                      <a:pt x="1382" y="242"/>
                      <a:pt x="1139" y="19"/>
                      <a:pt x="884" y="19"/>
                    </a:cubicBezTo>
                    <a:cubicBezTo>
                      <a:pt x="630" y="19"/>
                      <a:pt x="388" y="242"/>
                      <a:pt x="264" y="37"/>
                    </a:cubicBezTo>
                    <a:lnTo>
                      <a:pt x="264" y="38"/>
                    </a:lnTo>
                    <a:cubicBezTo>
                      <a:pt x="244" y="4"/>
                      <a:pt x="193" y="7"/>
                      <a:pt x="175" y="42"/>
                    </a:cubicBezTo>
                    <a:lnTo>
                      <a:pt x="175" y="42"/>
                    </a:lnTo>
                    <a:cubicBezTo>
                      <a:pt x="104" y="176"/>
                      <a:pt x="132" y="348"/>
                      <a:pt x="248" y="429"/>
                    </a:cubicBezTo>
                    <a:cubicBezTo>
                      <a:pt x="208" y="495"/>
                      <a:pt x="202" y="574"/>
                      <a:pt x="202" y="574"/>
                    </a:cubicBezTo>
                    <a:cubicBezTo>
                      <a:pt x="150" y="656"/>
                      <a:pt x="132" y="780"/>
                      <a:pt x="138" y="891"/>
                    </a:cubicBezTo>
                    <a:cubicBezTo>
                      <a:pt x="0" y="934"/>
                      <a:pt x="22" y="1153"/>
                      <a:pt x="50" y="1274"/>
                    </a:cubicBezTo>
                    <a:cubicBezTo>
                      <a:pt x="145" y="1684"/>
                      <a:pt x="483" y="1976"/>
                      <a:pt x="509" y="1823"/>
                    </a:cubicBezTo>
                    <a:lnTo>
                      <a:pt x="509" y="1823"/>
                    </a:lnTo>
                    <a:lnTo>
                      <a:pt x="520" y="1747"/>
                    </a:lnTo>
                    <a:cubicBezTo>
                      <a:pt x="533" y="1760"/>
                      <a:pt x="547" y="1772"/>
                      <a:pt x="560" y="1785"/>
                    </a:cubicBezTo>
                    <a:cubicBezTo>
                      <a:pt x="535" y="1817"/>
                      <a:pt x="521" y="1859"/>
                      <a:pt x="525" y="1902"/>
                    </a:cubicBezTo>
                    <a:lnTo>
                      <a:pt x="124" y="1902"/>
                    </a:lnTo>
                    <a:cubicBezTo>
                      <a:pt x="59" y="1902"/>
                      <a:pt x="59" y="2003"/>
                      <a:pt x="124" y="2003"/>
                    </a:cubicBezTo>
                    <a:lnTo>
                      <a:pt x="571" y="2003"/>
                    </a:lnTo>
                    <a:cubicBezTo>
                      <a:pt x="643" y="2078"/>
                      <a:pt x="775" y="2079"/>
                      <a:pt x="847" y="2003"/>
                    </a:cubicBezTo>
                    <a:lnTo>
                      <a:pt x="922" y="2003"/>
                    </a:lnTo>
                    <a:cubicBezTo>
                      <a:pt x="994" y="2079"/>
                      <a:pt x="1126" y="2078"/>
                      <a:pt x="1197" y="2003"/>
                    </a:cubicBezTo>
                    <a:lnTo>
                      <a:pt x="1645" y="2003"/>
                    </a:lnTo>
                    <a:cubicBezTo>
                      <a:pt x="1710" y="2003"/>
                      <a:pt x="1710" y="1902"/>
                      <a:pt x="1645" y="1902"/>
                    </a:cubicBezTo>
                    <a:close/>
                    <a:moveTo>
                      <a:pt x="240" y="169"/>
                    </a:moveTo>
                    <a:cubicBezTo>
                      <a:pt x="410" y="329"/>
                      <a:pt x="668" y="121"/>
                      <a:pt x="884" y="121"/>
                    </a:cubicBezTo>
                    <a:cubicBezTo>
                      <a:pt x="1099" y="121"/>
                      <a:pt x="1359" y="329"/>
                      <a:pt x="1529" y="169"/>
                    </a:cubicBezTo>
                    <a:cubicBezTo>
                      <a:pt x="1538" y="238"/>
                      <a:pt x="1512" y="318"/>
                      <a:pt x="1456" y="351"/>
                    </a:cubicBezTo>
                    <a:cubicBezTo>
                      <a:pt x="1213" y="138"/>
                      <a:pt x="838" y="372"/>
                      <a:pt x="922" y="683"/>
                    </a:cubicBezTo>
                    <a:lnTo>
                      <a:pt x="847" y="683"/>
                    </a:lnTo>
                    <a:cubicBezTo>
                      <a:pt x="902" y="478"/>
                      <a:pt x="744" y="269"/>
                      <a:pt x="530" y="269"/>
                    </a:cubicBezTo>
                    <a:cubicBezTo>
                      <a:pt x="447" y="269"/>
                      <a:pt x="371" y="300"/>
                      <a:pt x="313" y="351"/>
                    </a:cubicBezTo>
                    <a:cubicBezTo>
                      <a:pt x="257" y="318"/>
                      <a:pt x="231" y="237"/>
                      <a:pt x="240" y="169"/>
                    </a:cubicBezTo>
                    <a:close/>
                    <a:moveTo>
                      <a:pt x="878" y="780"/>
                    </a:moveTo>
                    <a:cubicBezTo>
                      <a:pt x="920" y="772"/>
                      <a:pt x="996" y="832"/>
                      <a:pt x="1019" y="870"/>
                    </a:cubicBezTo>
                    <a:cubicBezTo>
                      <a:pt x="967" y="876"/>
                      <a:pt x="918" y="910"/>
                      <a:pt x="884" y="955"/>
                    </a:cubicBezTo>
                    <a:cubicBezTo>
                      <a:pt x="851" y="910"/>
                      <a:pt x="802" y="876"/>
                      <a:pt x="749" y="870"/>
                    </a:cubicBezTo>
                    <a:cubicBezTo>
                      <a:pt x="773" y="833"/>
                      <a:pt x="841" y="787"/>
                      <a:pt x="878" y="780"/>
                    </a:cubicBezTo>
                    <a:close/>
                    <a:moveTo>
                      <a:pt x="690" y="758"/>
                    </a:moveTo>
                    <a:cubicBezTo>
                      <a:pt x="549" y="899"/>
                      <a:pt x="303" y="799"/>
                      <a:pt x="303" y="598"/>
                    </a:cubicBezTo>
                    <a:cubicBezTo>
                      <a:pt x="303" y="396"/>
                      <a:pt x="549" y="296"/>
                      <a:pt x="690" y="437"/>
                    </a:cubicBezTo>
                    <a:cubicBezTo>
                      <a:pt x="776" y="524"/>
                      <a:pt x="777" y="672"/>
                      <a:pt x="690" y="758"/>
                    </a:cubicBezTo>
                    <a:close/>
                    <a:moveTo>
                      <a:pt x="1012" y="598"/>
                    </a:moveTo>
                    <a:cubicBezTo>
                      <a:pt x="1012" y="396"/>
                      <a:pt x="1259" y="296"/>
                      <a:pt x="1400" y="437"/>
                    </a:cubicBezTo>
                    <a:cubicBezTo>
                      <a:pt x="1486" y="524"/>
                      <a:pt x="1486" y="672"/>
                      <a:pt x="1400" y="758"/>
                    </a:cubicBezTo>
                    <a:cubicBezTo>
                      <a:pt x="1259" y="899"/>
                      <a:pt x="1012" y="799"/>
                      <a:pt x="1012" y="598"/>
                    </a:cubicBezTo>
                    <a:close/>
                    <a:moveTo>
                      <a:pt x="421" y="1727"/>
                    </a:moveTo>
                    <a:cubicBezTo>
                      <a:pt x="154" y="1510"/>
                      <a:pt x="56" y="969"/>
                      <a:pt x="188" y="987"/>
                    </a:cubicBezTo>
                    <a:lnTo>
                      <a:pt x="230" y="998"/>
                    </a:lnTo>
                    <a:cubicBezTo>
                      <a:pt x="212" y="1011"/>
                      <a:pt x="204" y="1044"/>
                      <a:pt x="201" y="1085"/>
                    </a:cubicBezTo>
                    <a:cubicBezTo>
                      <a:pt x="188" y="1273"/>
                      <a:pt x="296" y="1527"/>
                      <a:pt x="426" y="1670"/>
                    </a:cubicBezTo>
                    <a:cubicBezTo>
                      <a:pt x="425" y="1689"/>
                      <a:pt x="423" y="1708"/>
                      <a:pt x="421" y="1727"/>
                    </a:cubicBezTo>
                    <a:close/>
                    <a:moveTo>
                      <a:pt x="649" y="1937"/>
                    </a:moveTo>
                    <a:cubicBezTo>
                      <a:pt x="571" y="1866"/>
                      <a:pt x="698" y="1772"/>
                      <a:pt x="770" y="1838"/>
                    </a:cubicBezTo>
                    <a:cubicBezTo>
                      <a:pt x="847" y="1909"/>
                      <a:pt x="721" y="2003"/>
                      <a:pt x="649" y="1937"/>
                    </a:cubicBezTo>
                    <a:close/>
                    <a:moveTo>
                      <a:pt x="999" y="1937"/>
                    </a:moveTo>
                    <a:cubicBezTo>
                      <a:pt x="922" y="1866"/>
                      <a:pt x="1048" y="1772"/>
                      <a:pt x="1120" y="1838"/>
                    </a:cubicBezTo>
                    <a:cubicBezTo>
                      <a:pt x="1198" y="1909"/>
                      <a:pt x="1071" y="2003"/>
                      <a:pt x="999" y="1937"/>
                    </a:cubicBezTo>
                    <a:close/>
                    <a:moveTo>
                      <a:pt x="1124" y="1724"/>
                    </a:moveTo>
                    <a:cubicBezTo>
                      <a:pt x="1032" y="1693"/>
                      <a:pt x="923" y="1736"/>
                      <a:pt x="887" y="1826"/>
                    </a:cubicBezTo>
                    <a:lnTo>
                      <a:pt x="882" y="1826"/>
                    </a:lnTo>
                    <a:cubicBezTo>
                      <a:pt x="854" y="1757"/>
                      <a:pt x="785" y="1714"/>
                      <a:pt x="709" y="1714"/>
                    </a:cubicBezTo>
                    <a:cubicBezTo>
                      <a:pt x="687" y="1714"/>
                      <a:pt x="665" y="1717"/>
                      <a:pt x="645" y="1724"/>
                    </a:cubicBezTo>
                    <a:cubicBezTo>
                      <a:pt x="605" y="1691"/>
                      <a:pt x="567" y="1652"/>
                      <a:pt x="531" y="1607"/>
                    </a:cubicBezTo>
                    <a:cubicBezTo>
                      <a:pt x="523" y="1586"/>
                      <a:pt x="569" y="987"/>
                      <a:pt x="240" y="895"/>
                    </a:cubicBezTo>
                    <a:lnTo>
                      <a:pt x="244" y="759"/>
                    </a:lnTo>
                    <a:cubicBezTo>
                      <a:pt x="321" y="895"/>
                      <a:pt x="494" y="961"/>
                      <a:pt x="643" y="906"/>
                    </a:cubicBezTo>
                    <a:cubicBezTo>
                      <a:pt x="654" y="964"/>
                      <a:pt x="685" y="967"/>
                      <a:pt x="728" y="970"/>
                    </a:cubicBezTo>
                    <a:cubicBezTo>
                      <a:pt x="834" y="978"/>
                      <a:pt x="826" y="1140"/>
                      <a:pt x="908" y="1097"/>
                    </a:cubicBezTo>
                    <a:cubicBezTo>
                      <a:pt x="933" y="1083"/>
                      <a:pt x="951" y="1035"/>
                      <a:pt x="968" y="1013"/>
                    </a:cubicBezTo>
                    <a:cubicBezTo>
                      <a:pt x="1032" y="928"/>
                      <a:pt x="1107" y="1010"/>
                      <a:pt x="1126" y="906"/>
                    </a:cubicBezTo>
                    <a:cubicBezTo>
                      <a:pt x="1275" y="961"/>
                      <a:pt x="1448" y="895"/>
                      <a:pt x="1525" y="759"/>
                    </a:cubicBezTo>
                    <a:lnTo>
                      <a:pt x="1529" y="895"/>
                    </a:lnTo>
                    <a:cubicBezTo>
                      <a:pt x="1200" y="988"/>
                      <a:pt x="1246" y="1586"/>
                      <a:pt x="1238" y="1607"/>
                    </a:cubicBezTo>
                    <a:cubicBezTo>
                      <a:pt x="1202" y="1652"/>
                      <a:pt x="1164" y="1691"/>
                      <a:pt x="1124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3" name="Freeform 2"/>
              <p:cNvSpPr>
                <a:spLocks noChangeArrowheads="1"/>
              </p:cNvSpPr>
              <p:nvPr/>
            </p:nvSpPr>
            <p:spPr bwMode="auto">
              <a:xfrm>
                <a:off x="2509837" y="1998662"/>
                <a:ext cx="107950" cy="85725"/>
              </a:xfrm>
              <a:custGeom>
                <a:avLst/>
                <a:gdLst>
                  <a:gd name="T0" fmla="*/ 143 w 300"/>
                  <a:gd name="T1" fmla="*/ 238 h 239"/>
                  <a:gd name="T2" fmla="*/ 143 w 300"/>
                  <a:gd name="T3" fmla="*/ 0 h 239"/>
                  <a:gd name="T4" fmla="*/ 94 w 300"/>
                  <a:gd name="T5" fmla="*/ 10 h 239"/>
                  <a:gd name="T6" fmla="*/ 140 w 300"/>
                  <a:gd name="T7" fmla="*/ 63 h 239"/>
                  <a:gd name="T8" fmla="*/ 35 w 300"/>
                  <a:gd name="T9" fmla="*/ 70 h 239"/>
                  <a:gd name="T10" fmla="*/ 143 w 300"/>
                  <a:gd name="T11" fmla="*/ 2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238"/>
                    </a:moveTo>
                    <a:cubicBezTo>
                      <a:pt x="299" y="238"/>
                      <a:pt x="299" y="0"/>
                      <a:pt x="143" y="0"/>
                    </a:cubicBezTo>
                    <a:cubicBezTo>
                      <a:pt x="126" y="0"/>
                      <a:pt x="109" y="4"/>
                      <a:pt x="94" y="10"/>
                    </a:cubicBezTo>
                    <a:cubicBezTo>
                      <a:pt x="120" y="14"/>
                      <a:pt x="140" y="36"/>
                      <a:pt x="140" y="63"/>
                    </a:cubicBezTo>
                    <a:cubicBezTo>
                      <a:pt x="140" y="127"/>
                      <a:pt x="43" y="132"/>
                      <a:pt x="35" y="70"/>
                    </a:cubicBezTo>
                    <a:cubicBezTo>
                      <a:pt x="0" y="146"/>
                      <a:pt x="57" y="238"/>
                      <a:pt x="143" y="23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4" name="Freeform 3"/>
              <p:cNvSpPr>
                <a:spLocks noChangeArrowheads="1"/>
              </p:cNvSpPr>
              <p:nvPr/>
            </p:nvSpPr>
            <p:spPr bwMode="auto">
              <a:xfrm>
                <a:off x="2254250" y="1998662"/>
                <a:ext cx="107950" cy="85725"/>
              </a:xfrm>
              <a:custGeom>
                <a:avLst/>
                <a:gdLst>
                  <a:gd name="T0" fmla="*/ 143 w 300"/>
                  <a:gd name="T1" fmla="*/ 0 h 239"/>
                  <a:gd name="T2" fmla="*/ 94 w 300"/>
                  <a:gd name="T3" fmla="*/ 10 h 239"/>
                  <a:gd name="T4" fmla="*/ 139 w 300"/>
                  <a:gd name="T5" fmla="*/ 63 h 239"/>
                  <a:gd name="T6" fmla="*/ 34 w 300"/>
                  <a:gd name="T7" fmla="*/ 70 h 239"/>
                  <a:gd name="T8" fmla="*/ 143 w 300"/>
                  <a:gd name="T9" fmla="*/ 238 h 239"/>
                  <a:gd name="T10" fmla="*/ 143 w 300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0"/>
                    </a:moveTo>
                    <a:cubicBezTo>
                      <a:pt x="125" y="0"/>
                      <a:pt x="109" y="4"/>
                      <a:pt x="94" y="10"/>
                    </a:cubicBezTo>
                    <a:cubicBezTo>
                      <a:pt x="120" y="14"/>
                      <a:pt x="139" y="36"/>
                      <a:pt x="139" y="63"/>
                    </a:cubicBezTo>
                    <a:cubicBezTo>
                      <a:pt x="139" y="127"/>
                      <a:pt x="43" y="132"/>
                      <a:pt x="34" y="70"/>
                    </a:cubicBezTo>
                    <a:cubicBezTo>
                      <a:pt x="0" y="146"/>
                      <a:pt x="57" y="238"/>
                      <a:pt x="143" y="238"/>
                    </a:cubicBezTo>
                    <a:cubicBezTo>
                      <a:pt x="299" y="238"/>
                      <a:pt x="299" y="0"/>
                      <a:pt x="14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6370898" y="2132722"/>
            <a:ext cx="743658" cy="736309"/>
            <a:chOff x="4748212" y="1801812"/>
            <a:chExt cx="803275" cy="795338"/>
          </a:xfrm>
          <a:solidFill>
            <a:srgbClr val="73C4C3"/>
          </a:solidFill>
        </p:grpSpPr>
        <p:sp>
          <p:nvSpPr>
            <p:cNvPr id="176" name="Freeform 4"/>
            <p:cNvSpPr>
              <a:spLocks noChangeArrowheads="1"/>
            </p:cNvSpPr>
            <p:nvPr/>
          </p:nvSpPr>
          <p:spPr bwMode="auto">
            <a:xfrm>
              <a:off x="4748212" y="1801812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3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4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"/>
            <p:cNvSpPr>
              <a:spLocks noChangeArrowheads="1"/>
            </p:cNvSpPr>
            <p:nvPr/>
          </p:nvSpPr>
          <p:spPr bwMode="auto">
            <a:xfrm>
              <a:off x="5165725" y="1801812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3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4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6"/>
            <p:cNvSpPr>
              <a:spLocks noChangeArrowheads="1"/>
            </p:cNvSpPr>
            <p:nvPr/>
          </p:nvSpPr>
          <p:spPr bwMode="auto">
            <a:xfrm>
              <a:off x="4748212" y="2212975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2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3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7"/>
            <p:cNvSpPr>
              <a:spLocks noChangeArrowheads="1"/>
            </p:cNvSpPr>
            <p:nvPr/>
          </p:nvSpPr>
          <p:spPr bwMode="auto">
            <a:xfrm>
              <a:off x="5165725" y="2212975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2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3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605461" y="2137326"/>
            <a:ext cx="756653" cy="758016"/>
            <a:chOff x="3455987" y="1763712"/>
            <a:chExt cx="881063" cy="882650"/>
          </a:xfrm>
          <a:solidFill>
            <a:srgbClr val="73C4C3"/>
          </a:solidFill>
        </p:grpSpPr>
        <p:sp>
          <p:nvSpPr>
            <p:cNvPr id="198" name="Freeform 8"/>
            <p:cNvSpPr>
              <a:spLocks noChangeArrowheads="1"/>
            </p:cNvSpPr>
            <p:nvPr/>
          </p:nvSpPr>
          <p:spPr bwMode="auto">
            <a:xfrm>
              <a:off x="3609975" y="1919287"/>
              <a:ext cx="573087" cy="573088"/>
            </a:xfrm>
            <a:custGeom>
              <a:avLst/>
              <a:gdLst>
                <a:gd name="T0" fmla="*/ 1124 w 1592"/>
                <a:gd name="T1" fmla="*/ 588 h 1593"/>
                <a:gd name="T2" fmla="*/ 1591 w 1592"/>
                <a:gd name="T3" fmla="*/ 122 h 1593"/>
                <a:gd name="T4" fmla="*/ 1468 w 1592"/>
                <a:gd name="T5" fmla="*/ 0 h 1593"/>
                <a:gd name="T6" fmla="*/ 1002 w 1592"/>
                <a:gd name="T7" fmla="*/ 466 h 1593"/>
                <a:gd name="T8" fmla="*/ 587 w 1592"/>
                <a:gd name="T9" fmla="*/ 466 h 1593"/>
                <a:gd name="T10" fmla="*/ 122 w 1592"/>
                <a:gd name="T11" fmla="*/ 0 h 1593"/>
                <a:gd name="T12" fmla="*/ 0 w 1592"/>
                <a:gd name="T13" fmla="*/ 122 h 1593"/>
                <a:gd name="T14" fmla="*/ 465 w 1592"/>
                <a:gd name="T15" fmla="*/ 588 h 1593"/>
                <a:gd name="T16" fmla="*/ 465 w 1592"/>
                <a:gd name="T17" fmla="*/ 1003 h 1593"/>
                <a:gd name="T18" fmla="*/ 0 w 1592"/>
                <a:gd name="T19" fmla="*/ 1469 h 1593"/>
                <a:gd name="T20" fmla="*/ 122 w 1592"/>
                <a:gd name="T21" fmla="*/ 1592 h 1593"/>
                <a:gd name="T22" fmla="*/ 587 w 1592"/>
                <a:gd name="T23" fmla="*/ 1125 h 1593"/>
                <a:gd name="T24" fmla="*/ 1002 w 1592"/>
                <a:gd name="T25" fmla="*/ 1125 h 1593"/>
                <a:gd name="T26" fmla="*/ 1468 w 1592"/>
                <a:gd name="T27" fmla="*/ 1592 h 1593"/>
                <a:gd name="T28" fmla="*/ 1591 w 1592"/>
                <a:gd name="T29" fmla="*/ 1469 h 1593"/>
                <a:gd name="T30" fmla="*/ 1124 w 1592"/>
                <a:gd name="T31" fmla="*/ 1003 h 1593"/>
                <a:gd name="T32" fmla="*/ 1124 w 1592"/>
                <a:gd name="T33" fmla="*/ 588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2" h="1593">
                  <a:moveTo>
                    <a:pt x="1124" y="588"/>
                  </a:moveTo>
                  <a:lnTo>
                    <a:pt x="1591" y="122"/>
                  </a:lnTo>
                  <a:lnTo>
                    <a:pt x="1468" y="0"/>
                  </a:lnTo>
                  <a:lnTo>
                    <a:pt x="1002" y="466"/>
                  </a:lnTo>
                  <a:cubicBezTo>
                    <a:pt x="876" y="386"/>
                    <a:pt x="714" y="386"/>
                    <a:pt x="587" y="466"/>
                  </a:cubicBezTo>
                  <a:lnTo>
                    <a:pt x="122" y="0"/>
                  </a:lnTo>
                  <a:lnTo>
                    <a:pt x="0" y="122"/>
                  </a:lnTo>
                  <a:lnTo>
                    <a:pt x="465" y="588"/>
                  </a:lnTo>
                  <a:cubicBezTo>
                    <a:pt x="385" y="715"/>
                    <a:pt x="385" y="876"/>
                    <a:pt x="465" y="1003"/>
                  </a:cubicBezTo>
                  <a:lnTo>
                    <a:pt x="0" y="1469"/>
                  </a:lnTo>
                  <a:lnTo>
                    <a:pt x="122" y="1592"/>
                  </a:lnTo>
                  <a:lnTo>
                    <a:pt x="587" y="1125"/>
                  </a:lnTo>
                  <a:cubicBezTo>
                    <a:pt x="714" y="1205"/>
                    <a:pt x="876" y="1205"/>
                    <a:pt x="1002" y="1125"/>
                  </a:cubicBezTo>
                  <a:lnTo>
                    <a:pt x="1468" y="1592"/>
                  </a:lnTo>
                  <a:lnTo>
                    <a:pt x="1591" y="1469"/>
                  </a:lnTo>
                  <a:lnTo>
                    <a:pt x="1124" y="1003"/>
                  </a:lnTo>
                  <a:cubicBezTo>
                    <a:pt x="1204" y="876"/>
                    <a:pt x="1204" y="715"/>
                    <a:pt x="1124" y="5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9"/>
            <p:cNvSpPr>
              <a:spLocks noChangeArrowheads="1"/>
            </p:cNvSpPr>
            <p:nvPr/>
          </p:nvSpPr>
          <p:spPr bwMode="auto">
            <a:xfrm>
              <a:off x="3455987" y="2051050"/>
              <a:ext cx="198438" cy="309562"/>
            </a:xfrm>
            <a:custGeom>
              <a:avLst/>
              <a:gdLst>
                <a:gd name="T0" fmla="*/ 551 w 552"/>
                <a:gd name="T1" fmla="*/ 735 h 858"/>
                <a:gd name="T2" fmla="*/ 245 w 552"/>
                <a:gd name="T3" fmla="*/ 429 h 858"/>
                <a:gd name="T4" fmla="*/ 551 w 552"/>
                <a:gd name="T5" fmla="*/ 122 h 858"/>
                <a:gd name="T6" fmla="*/ 429 w 552"/>
                <a:gd name="T7" fmla="*/ 0 h 858"/>
                <a:gd name="T8" fmla="*/ 0 w 552"/>
                <a:gd name="T9" fmla="*/ 429 h 858"/>
                <a:gd name="T10" fmla="*/ 429 w 552"/>
                <a:gd name="T11" fmla="*/ 857 h 858"/>
                <a:gd name="T12" fmla="*/ 551 w 552"/>
                <a:gd name="T13" fmla="*/ 735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551" y="735"/>
                  </a:moveTo>
                  <a:lnTo>
                    <a:pt x="245" y="429"/>
                  </a:lnTo>
                  <a:lnTo>
                    <a:pt x="551" y="122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429" y="857"/>
                  </a:lnTo>
                  <a:lnTo>
                    <a:pt x="551" y="7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0"/>
            <p:cNvSpPr>
              <a:spLocks noChangeArrowheads="1"/>
            </p:cNvSpPr>
            <p:nvPr/>
          </p:nvSpPr>
          <p:spPr bwMode="auto">
            <a:xfrm>
              <a:off x="3741737" y="1763712"/>
              <a:ext cx="309563" cy="198438"/>
            </a:xfrm>
            <a:custGeom>
              <a:avLst/>
              <a:gdLst>
                <a:gd name="T0" fmla="*/ 429 w 858"/>
                <a:gd name="T1" fmla="*/ 245 h 552"/>
                <a:gd name="T2" fmla="*/ 735 w 858"/>
                <a:gd name="T3" fmla="*/ 551 h 552"/>
                <a:gd name="T4" fmla="*/ 857 w 858"/>
                <a:gd name="T5" fmla="*/ 429 h 552"/>
                <a:gd name="T6" fmla="*/ 429 w 858"/>
                <a:gd name="T7" fmla="*/ 0 h 552"/>
                <a:gd name="T8" fmla="*/ 0 w 858"/>
                <a:gd name="T9" fmla="*/ 429 h 552"/>
                <a:gd name="T10" fmla="*/ 122 w 858"/>
                <a:gd name="T11" fmla="*/ 551 h 552"/>
                <a:gd name="T12" fmla="*/ 429 w 858"/>
                <a:gd name="T13" fmla="*/ 2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245"/>
                  </a:moveTo>
                  <a:lnTo>
                    <a:pt x="735" y="551"/>
                  </a:lnTo>
                  <a:lnTo>
                    <a:pt x="857" y="429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122" y="551"/>
                  </a:lnTo>
                  <a:lnTo>
                    <a:pt x="429" y="2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1"/>
            <p:cNvSpPr>
              <a:spLocks noChangeArrowheads="1"/>
            </p:cNvSpPr>
            <p:nvPr/>
          </p:nvSpPr>
          <p:spPr bwMode="auto">
            <a:xfrm>
              <a:off x="3741737" y="2447925"/>
              <a:ext cx="309563" cy="198437"/>
            </a:xfrm>
            <a:custGeom>
              <a:avLst/>
              <a:gdLst>
                <a:gd name="T0" fmla="*/ 429 w 858"/>
                <a:gd name="T1" fmla="*/ 306 h 552"/>
                <a:gd name="T2" fmla="*/ 122 w 858"/>
                <a:gd name="T3" fmla="*/ 0 h 552"/>
                <a:gd name="T4" fmla="*/ 0 w 858"/>
                <a:gd name="T5" fmla="*/ 123 h 552"/>
                <a:gd name="T6" fmla="*/ 429 w 858"/>
                <a:gd name="T7" fmla="*/ 551 h 552"/>
                <a:gd name="T8" fmla="*/ 857 w 858"/>
                <a:gd name="T9" fmla="*/ 123 h 552"/>
                <a:gd name="T10" fmla="*/ 735 w 858"/>
                <a:gd name="T11" fmla="*/ 0 h 552"/>
                <a:gd name="T12" fmla="*/ 429 w 858"/>
                <a:gd name="T13" fmla="*/ 30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306"/>
                  </a:moveTo>
                  <a:lnTo>
                    <a:pt x="122" y="0"/>
                  </a:lnTo>
                  <a:lnTo>
                    <a:pt x="0" y="123"/>
                  </a:lnTo>
                  <a:lnTo>
                    <a:pt x="429" y="551"/>
                  </a:lnTo>
                  <a:lnTo>
                    <a:pt x="857" y="123"/>
                  </a:lnTo>
                  <a:lnTo>
                    <a:pt x="735" y="0"/>
                  </a:lnTo>
                  <a:lnTo>
                    <a:pt x="429" y="3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12"/>
            <p:cNvSpPr>
              <a:spLocks noChangeArrowheads="1"/>
            </p:cNvSpPr>
            <p:nvPr/>
          </p:nvSpPr>
          <p:spPr bwMode="auto">
            <a:xfrm>
              <a:off x="4138612" y="2051050"/>
              <a:ext cx="198438" cy="309562"/>
            </a:xfrm>
            <a:custGeom>
              <a:avLst/>
              <a:gdLst>
                <a:gd name="T0" fmla="*/ 123 w 552"/>
                <a:gd name="T1" fmla="*/ 0 h 858"/>
                <a:gd name="T2" fmla="*/ 0 w 552"/>
                <a:gd name="T3" fmla="*/ 122 h 858"/>
                <a:gd name="T4" fmla="*/ 306 w 552"/>
                <a:gd name="T5" fmla="*/ 429 h 858"/>
                <a:gd name="T6" fmla="*/ 0 w 552"/>
                <a:gd name="T7" fmla="*/ 735 h 858"/>
                <a:gd name="T8" fmla="*/ 123 w 552"/>
                <a:gd name="T9" fmla="*/ 857 h 858"/>
                <a:gd name="T10" fmla="*/ 551 w 552"/>
                <a:gd name="T11" fmla="*/ 429 h 858"/>
                <a:gd name="T12" fmla="*/ 123 w 552"/>
                <a:gd name="T13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123" y="0"/>
                  </a:moveTo>
                  <a:lnTo>
                    <a:pt x="0" y="122"/>
                  </a:lnTo>
                  <a:lnTo>
                    <a:pt x="306" y="429"/>
                  </a:lnTo>
                  <a:lnTo>
                    <a:pt x="0" y="735"/>
                  </a:lnTo>
                  <a:lnTo>
                    <a:pt x="123" y="857"/>
                  </a:lnTo>
                  <a:lnTo>
                    <a:pt x="551" y="429"/>
                  </a:lnTo>
                  <a:lnTo>
                    <a:pt x="1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3" name="Freeform 34"/>
          <p:cNvSpPr>
            <a:spLocks noChangeArrowheads="1"/>
          </p:cNvSpPr>
          <p:nvPr/>
        </p:nvSpPr>
        <p:spPr bwMode="auto">
          <a:xfrm>
            <a:off x="9229087" y="556345"/>
            <a:ext cx="657976" cy="657974"/>
          </a:xfrm>
          <a:custGeom>
            <a:avLst/>
            <a:gdLst>
              <a:gd name="T0" fmla="*/ 730 w 1793"/>
              <a:gd name="T1" fmla="*/ 1593 h 1793"/>
              <a:gd name="T2" fmla="*/ 834 w 1793"/>
              <a:gd name="T3" fmla="*/ 1548 h 1793"/>
              <a:gd name="T4" fmla="*/ 938 w 1793"/>
              <a:gd name="T5" fmla="*/ 1461 h 1793"/>
              <a:gd name="T6" fmla="*/ 797 w 1793"/>
              <a:gd name="T7" fmla="*/ 1386 h 1793"/>
              <a:gd name="T8" fmla="*/ 678 w 1793"/>
              <a:gd name="T9" fmla="*/ 1304 h 1793"/>
              <a:gd name="T10" fmla="*/ 491 w 1793"/>
              <a:gd name="T11" fmla="*/ 1168 h 1793"/>
              <a:gd name="T12" fmla="*/ 355 w 1793"/>
              <a:gd name="T13" fmla="*/ 1036 h 1793"/>
              <a:gd name="T14" fmla="*/ 409 w 1793"/>
              <a:gd name="T15" fmla="*/ 885 h 1793"/>
              <a:gd name="T16" fmla="*/ 477 w 1793"/>
              <a:gd name="T17" fmla="*/ 977 h 1793"/>
              <a:gd name="T18" fmla="*/ 539 w 1793"/>
              <a:gd name="T19" fmla="*/ 847 h 1793"/>
              <a:gd name="T20" fmla="*/ 680 w 1793"/>
              <a:gd name="T21" fmla="*/ 813 h 1793"/>
              <a:gd name="T22" fmla="*/ 762 w 1793"/>
              <a:gd name="T23" fmla="*/ 741 h 1793"/>
              <a:gd name="T24" fmla="*/ 725 w 1793"/>
              <a:gd name="T25" fmla="*/ 634 h 1793"/>
              <a:gd name="T26" fmla="*/ 665 w 1793"/>
              <a:gd name="T27" fmla="*/ 582 h 1793"/>
              <a:gd name="T28" fmla="*/ 596 w 1793"/>
              <a:gd name="T29" fmla="*/ 671 h 1793"/>
              <a:gd name="T30" fmla="*/ 616 w 1793"/>
              <a:gd name="T31" fmla="*/ 540 h 1793"/>
              <a:gd name="T32" fmla="*/ 720 w 1793"/>
              <a:gd name="T33" fmla="*/ 542 h 1793"/>
              <a:gd name="T34" fmla="*/ 814 w 1793"/>
              <a:gd name="T35" fmla="*/ 455 h 1793"/>
              <a:gd name="T36" fmla="*/ 859 w 1793"/>
              <a:gd name="T37" fmla="*/ 661 h 1793"/>
              <a:gd name="T38" fmla="*/ 936 w 1793"/>
              <a:gd name="T39" fmla="*/ 530 h 1793"/>
              <a:gd name="T40" fmla="*/ 824 w 1793"/>
              <a:gd name="T41" fmla="*/ 408 h 1793"/>
              <a:gd name="T42" fmla="*/ 653 w 1793"/>
              <a:gd name="T43" fmla="*/ 396 h 1793"/>
              <a:gd name="T44" fmla="*/ 643 w 1793"/>
              <a:gd name="T45" fmla="*/ 289 h 1793"/>
              <a:gd name="T46" fmla="*/ 387 w 1793"/>
              <a:gd name="T47" fmla="*/ 515 h 1793"/>
              <a:gd name="T48" fmla="*/ 313 w 1793"/>
              <a:gd name="T49" fmla="*/ 1016 h 1793"/>
              <a:gd name="T50" fmla="*/ 432 w 1793"/>
              <a:gd name="T51" fmla="*/ 1213 h 1793"/>
              <a:gd name="T52" fmla="*/ 541 w 1793"/>
              <a:gd name="T53" fmla="*/ 1491 h 1793"/>
              <a:gd name="T54" fmla="*/ 179 w 1793"/>
              <a:gd name="T55" fmla="*/ 896 h 1793"/>
              <a:gd name="T56" fmla="*/ 680 w 1793"/>
              <a:gd name="T57" fmla="*/ 259 h 1793"/>
              <a:gd name="T58" fmla="*/ 953 w 1793"/>
              <a:gd name="T59" fmla="*/ 252 h 1793"/>
              <a:gd name="T60" fmla="*/ 1117 w 1793"/>
              <a:gd name="T61" fmla="*/ 425 h 1793"/>
              <a:gd name="T62" fmla="*/ 1199 w 1793"/>
              <a:gd name="T63" fmla="*/ 622 h 1793"/>
              <a:gd name="T64" fmla="*/ 1192 w 1793"/>
              <a:gd name="T65" fmla="*/ 793 h 1793"/>
              <a:gd name="T66" fmla="*/ 1244 w 1793"/>
              <a:gd name="T67" fmla="*/ 780 h 1793"/>
              <a:gd name="T68" fmla="*/ 1343 w 1793"/>
              <a:gd name="T69" fmla="*/ 746 h 1793"/>
              <a:gd name="T70" fmla="*/ 1420 w 1793"/>
              <a:gd name="T71" fmla="*/ 706 h 1793"/>
              <a:gd name="T72" fmla="*/ 1443 w 1793"/>
              <a:gd name="T73" fmla="*/ 813 h 1793"/>
              <a:gd name="T74" fmla="*/ 1214 w 1793"/>
              <a:gd name="T75" fmla="*/ 905 h 1793"/>
              <a:gd name="T76" fmla="*/ 1348 w 1793"/>
              <a:gd name="T77" fmla="*/ 1210 h 1793"/>
              <a:gd name="T78" fmla="*/ 1465 w 1793"/>
              <a:gd name="T79" fmla="*/ 1262 h 1793"/>
              <a:gd name="T80" fmla="*/ 1466 w 1793"/>
              <a:gd name="T81" fmla="*/ 1329 h 1793"/>
              <a:gd name="T82" fmla="*/ 0 w 1793"/>
              <a:gd name="T83" fmla="*/ 896 h 1793"/>
              <a:gd name="T84" fmla="*/ 1792 w 1793"/>
              <a:gd name="T85" fmla="*/ 896 h 1793"/>
              <a:gd name="T86" fmla="*/ 0 w 1793"/>
              <a:gd name="T87" fmla="*/ 896 h 1793"/>
              <a:gd name="T88" fmla="*/ 1436 w 1793"/>
              <a:gd name="T89" fmla="*/ 1361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93" h="1793">
                <a:moveTo>
                  <a:pt x="896" y="1613"/>
                </a:moveTo>
                <a:cubicBezTo>
                  <a:pt x="839" y="1613"/>
                  <a:pt x="783" y="1605"/>
                  <a:pt x="730" y="1593"/>
                </a:cubicBezTo>
                <a:cubicBezTo>
                  <a:pt x="744" y="1590"/>
                  <a:pt x="757" y="1586"/>
                  <a:pt x="765" y="1578"/>
                </a:cubicBezTo>
                <a:cubicBezTo>
                  <a:pt x="797" y="1545"/>
                  <a:pt x="814" y="1548"/>
                  <a:pt x="834" y="1548"/>
                </a:cubicBezTo>
                <a:cubicBezTo>
                  <a:pt x="854" y="1548"/>
                  <a:pt x="884" y="1525"/>
                  <a:pt x="889" y="1496"/>
                </a:cubicBezTo>
                <a:cubicBezTo>
                  <a:pt x="894" y="1466"/>
                  <a:pt x="929" y="1466"/>
                  <a:pt x="938" y="1461"/>
                </a:cubicBezTo>
                <a:cubicBezTo>
                  <a:pt x="948" y="1456"/>
                  <a:pt x="981" y="1416"/>
                  <a:pt x="911" y="1406"/>
                </a:cubicBezTo>
                <a:cubicBezTo>
                  <a:pt x="842" y="1396"/>
                  <a:pt x="812" y="1394"/>
                  <a:pt x="797" y="1386"/>
                </a:cubicBezTo>
                <a:cubicBezTo>
                  <a:pt x="782" y="1379"/>
                  <a:pt x="750" y="1389"/>
                  <a:pt x="740" y="1347"/>
                </a:cubicBezTo>
                <a:cubicBezTo>
                  <a:pt x="730" y="1304"/>
                  <a:pt x="717" y="1312"/>
                  <a:pt x="678" y="1304"/>
                </a:cubicBezTo>
                <a:cubicBezTo>
                  <a:pt x="638" y="1297"/>
                  <a:pt x="655" y="1225"/>
                  <a:pt x="578" y="1225"/>
                </a:cubicBezTo>
                <a:cubicBezTo>
                  <a:pt x="501" y="1225"/>
                  <a:pt x="541" y="1160"/>
                  <a:pt x="491" y="1168"/>
                </a:cubicBezTo>
                <a:cubicBezTo>
                  <a:pt x="442" y="1175"/>
                  <a:pt x="397" y="1170"/>
                  <a:pt x="400" y="1116"/>
                </a:cubicBezTo>
                <a:cubicBezTo>
                  <a:pt x="402" y="1061"/>
                  <a:pt x="355" y="1036"/>
                  <a:pt x="355" y="1036"/>
                </a:cubicBezTo>
                <a:cubicBezTo>
                  <a:pt x="355" y="1036"/>
                  <a:pt x="417" y="987"/>
                  <a:pt x="345" y="996"/>
                </a:cubicBezTo>
                <a:cubicBezTo>
                  <a:pt x="273" y="1006"/>
                  <a:pt x="305" y="825"/>
                  <a:pt x="409" y="885"/>
                </a:cubicBezTo>
                <a:cubicBezTo>
                  <a:pt x="409" y="885"/>
                  <a:pt x="452" y="910"/>
                  <a:pt x="444" y="959"/>
                </a:cubicBezTo>
                <a:cubicBezTo>
                  <a:pt x="444" y="959"/>
                  <a:pt x="470" y="1019"/>
                  <a:pt x="477" y="977"/>
                </a:cubicBezTo>
                <a:cubicBezTo>
                  <a:pt x="485" y="934"/>
                  <a:pt x="454" y="912"/>
                  <a:pt x="496" y="897"/>
                </a:cubicBezTo>
                <a:cubicBezTo>
                  <a:pt x="539" y="882"/>
                  <a:pt x="531" y="870"/>
                  <a:pt x="539" y="847"/>
                </a:cubicBezTo>
                <a:cubicBezTo>
                  <a:pt x="546" y="825"/>
                  <a:pt x="544" y="828"/>
                  <a:pt x="591" y="820"/>
                </a:cubicBezTo>
                <a:cubicBezTo>
                  <a:pt x="638" y="813"/>
                  <a:pt x="650" y="830"/>
                  <a:pt x="680" y="813"/>
                </a:cubicBezTo>
                <a:cubicBezTo>
                  <a:pt x="710" y="795"/>
                  <a:pt x="663" y="785"/>
                  <a:pt x="693" y="761"/>
                </a:cubicBezTo>
                <a:cubicBezTo>
                  <a:pt x="722" y="736"/>
                  <a:pt x="752" y="770"/>
                  <a:pt x="762" y="741"/>
                </a:cubicBezTo>
                <a:cubicBezTo>
                  <a:pt x="772" y="711"/>
                  <a:pt x="732" y="703"/>
                  <a:pt x="730" y="684"/>
                </a:cubicBezTo>
                <a:cubicBezTo>
                  <a:pt x="727" y="664"/>
                  <a:pt x="725" y="634"/>
                  <a:pt x="725" y="634"/>
                </a:cubicBezTo>
                <a:cubicBezTo>
                  <a:pt x="725" y="634"/>
                  <a:pt x="703" y="629"/>
                  <a:pt x="703" y="619"/>
                </a:cubicBezTo>
                <a:cubicBezTo>
                  <a:pt x="703" y="609"/>
                  <a:pt x="665" y="582"/>
                  <a:pt x="665" y="582"/>
                </a:cubicBezTo>
                <a:cubicBezTo>
                  <a:pt x="665" y="582"/>
                  <a:pt x="655" y="646"/>
                  <a:pt x="645" y="651"/>
                </a:cubicBezTo>
                <a:cubicBezTo>
                  <a:pt x="636" y="656"/>
                  <a:pt x="596" y="671"/>
                  <a:pt x="596" y="671"/>
                </a:cubicBezTo>
                <a:cubicBezTo>
                  <a:pt x="596" y="671"/>
                  <a:pt x="598" y="646"/>
                  <a:pt x="596" y="612"/>
                </a:cubicBezTo>
                <a:cubicBezTo>
                  <a:pt x="593" y="577"/>
                  <a:pt x="536" y="542"/>
                  <a:pt x="616" y="540"/>
                </a:cubicBezTo>
                <a:cubicBezTo>
                  <a:pt x="691" y="537"/>
                  <a:pt x="715" y="504"/>
                  <a:pt x="717" y="500"/>
                </a:cubicBezTo>
                <a:cubicBezTo>
                  <a:pt x="716" y="503"/>
                  <a:pt x="711" y="512"/>
                  <a:pt x="720" y="542"/>
                </a:cubicBezTo>
                <a:cubicBezTo>
                  <a:pt x="730" y="577"/>
                  <a:pt x="765" y="584"/>
                  <a:pt x="767" y="547"/>
                </a:cubicBezTo>
                <a:cubicBezTo>
                  <a:pt x="770" y="510"/>
                  <a:pt x="804" y="400"/>
                  <a:pt x="814" y="455"/>
                </a:cubicBezTo>
                <a:cubicBezTo>
                  <a:pt x="824" y="510"/>
                  <a:pt x="832" y="537"/>
                  <a:pt x="832" y="582"/>
                </a:cubicBezTo>
                <a:cubicBezTo>
                  <a:pt x="832" y="626"/>
                  <a:pt x="859" y="661"/>
                  <a:pt x="859" y="661"/>
                </a:cubicBezTo>
                <a:cubicBezTo>
                  <a:pt x="859" y="661"/>
                  <a:pt x="861" y="622"/>
                  <a:pt x="891" y="589"/>
                </a:cubicBezTo>
                <a:cubicBezTo>
                  <a:pt x="921" y="557"/>
                  <a:pt x="934" y="554"/>
                  <a:pt x="936" y="530"/>
                </a:cubicBezTo>
                <a:cubicBezTo>
                  <a:pt x="939" y="505"/>
                  <a:pt x="948" y="418"/>
                  <a:pt x="909" y="413"/>
                </a:cubicBezTo>
                <a:cubicBezTo>
                  <a:pt x="869" y="408"/>
                  <a:pt x="852" y="408"/>
                  <a:pt x="824" y="408"/>
                </a:cubicBezTo>
                <a:cubicBezTo>
                  <a:pt x="797" y="408"/>
                  <a:pt x="752" y="405"/>
                  <a:pt x="737" y="408"/>
                </a:cubicBezTo>
                <a:cubicBezTo>
                  <a:pt x="722" y="410"/>
                  <a:pt x="660" y="408"/>
                  <a:pt x="653" y="396"/>
                </a:cubicBezTo>
                <a:cubicBezTo>
                  <a:pt x="645" y="383"/>
                  <a:pt x="591" y="351"/>
                  <a:pt x="640" y="324"/>
                </a:cubicBezTo>
                <a:cubicBezTo>
                  <a:pt x="690" y="296"/>
                  <a:pt x="710" y="289"/>
                  <a:pt x="643" y="289"/>
                </a:cubicBezTo>
                <a:cubicBezTo>
                  <a:pt x="576" y="289"/>
                  <a:pt x="554" y="299"/>
                  <a:pt x="541" y="351"/>
                </a:cubicBezTo>
                <a:cubicBezTo>
                  <a:pt x="529" y="403"/>
                  <a:pt x="422" y="480"/>
                  <a:pt x="387" y="515"/>
                </a:cubicBezTo>
                <a:cubicBezTo>
                  <a:pt x="352" y="550"/>
                  <a:pt x="260" y="624"/>
                  <a:pt x="278" y="920"/>
                </a:cubicBezTo>
                <a:cubicBezTo>
                  <a:pt x="278" y="920"/>
                  <a:pt x="260" y="972"/>
                  <a:pt x="313" y="1016"/>
                </a:cubicBezTo>
                <a:cubicBezTo>
                  <a:pt x="365" y="1061"/>
                  <a:pt x="355" y="1083"/>
                  <a:pt x="357" y="1096"/>
                </a:cubicBezTo>
                <a:cubicBezTo>
                  <a:pt x="360" y="1108"/>
                  <a:pt x="419" y="1175"/>
                  <a:pt x="432" y="1213"/>
                </a:cubicBezTo>
                <a:cubicBezTo>
                  <a:pt x="444" y="1250"/>
                  <a:pt x="380" y="1257"/>
                  <a:pt x="397" y="1299"/>
                </a:cubicBezTo>
                <a:cubicBezTo>
                  <a:pt x="414" y="1342"/>
                  <a:pt x="539" y="1444"/>
                  <a:pt x="541" y="1491"/>
                </a:cubicBezTo>
                <a:cubicBezTo>
                  <a:pt x="542" y="1502"/>
                  <a:pt x="545" y="1513"/>
                  <a:pt x="549" y="1523"/>
                </a:cubicBezTo>
                <a:cubicBezTo>
                  <a:pt x="328" y="1401"/>
                  <a:pt x="179" y="1166"/>
                  <a:pt x="179" y="896"/>
                </a:cubicBezTo>
                <a:cubicBezTo>
                  <a:pt x="179" y="555"/>
                  <a:pt x="417" y="271"/>
                  <a:pt x="735" y="198"/>
                </a:cubicBezTo>
                <a:cubicBezTo>
                  <a:pt x="703" y="216"/>
                  <a:pt x="682" y="238"/>
                  <a:pt x="680" y="259"/>
                </a:cubicBezTo>
                <a:cubicBezTo>
                  <a:pt x="673" y="328"/>
                  <a:pt x="722" y="237"/>
                  <a:pt x="834" y="234"/>
                </a:cubicBezTo>
                <a:cubicBezTo>
                  <a:pt x="946" y="232"/>
                  <a:pt x="943" y="232"/>
                  <a:pt x="953" y="252"/>
                </a:cubicBezTo>
                <a:cubicBezTo>
                  <a:pt x="963" y="271"/>
                  <a:pt x="1018" y="291"/>
                  <a:pt x="1112" y="321"/>
                </a:cubicBezTo>
                <a:cubicBezTo>
                  <a:pt x="1207" y="351"/>
                  <a:pt x="1187" y="373"/>
                  <a:pt x="1117" y="425"/>
                </a:cubicBezTo>
                <a:cubicBezTo>
                  <a:pt x="1048" y="477"/>
                  <a:pt x="1145" y="502"/>
                  <a:pt x="1194" y="554"/>
                </a:cubicBezTo>
                <a:cubicBezTo>
                  <a:pt x="1244" y="607"/>
                  <a:pt x="1209" y="617"/>
                  <a:pt x="1199" y="622"/>
                </a:cubicBezTo>
                <a:cubicBezTo>
                  <a:pt x="1189" y="626"/>
                  <a:pt x="1194" y="641"/>
                  <a:pt x="1194" y="726"/>
                </a:cubicBezTo>
                <a:cubicBezTo>
                  <a:pt x="1194" y="810"/>
                  <a:pt x="1212" y="758"/>
                  <a:pt x="1192" y="793"/>
                </a:cubicBezTo>
                <a:cubicBezTo>
                  <a:pt x="1172" y="828"/>
                  <a:pt x="1162" y="800"/>
                  <a:pt x="1167" y="877"/>
                </a:cubicBezTo>
                <a:cubicBezTo>
                  <a:pt x="1172" y="954"/>
                  <a:pt x="1244" y="830"/>
                  <a:pt x="1244" y="780"/>
                </a:cubicBezTo>
                <a:cubicBezTo>
                  <a:pt x="1244" y="731"/>
                  <a:pt x="1271" y="723"/>
                  <a:pt x="1306" y="741"/>
                </a:cubicBezTo>
                <a:cubicBezTo>
                  <a:pt x="1341" y="758"/>
                  <a:pt x="1351" y="768"/>
                  <a:pt x="1343" y="746"/>
                </a:cubicBezTo>
                <a:cubicBezTo>
                  <a:pt x="1336" y="723"/>
                  <a:pt x="1313" y="721"/>
                  <a:pt x="1338" y="704"/>
                </a:cubicBezTo>
                <a:cubicBezTo>
                  <a:pt x="1363" y="686"/>
                  <a:pt x="1368" y="726"/>
                  <a:pt x="1420" y="706"/>
                </a:cubicBezTo>
                <a:cubicBezTo>
                  <a:pt x="1472" y="686"/>
                  <a:pt x="1475" y="736"/>
                  <a:pt x="1465" y="741"/>
                </a:cubicBezTo>
                <a:cubicBezTo>
                  <a:pt x="1455" y="746"/>
                  <a:pt x="1450" y="756"/>
                  <a:pt x="1443" y="813"/>
                </a:cubicBezTo>
                <a:cubicBezTo>
                  <a:pt x="1435" y="870"/>
                  <a:pt x="1358" y="815"/>
                  <a:pt x="1328" y="803"/>
                </a:cubicBezTo>
                <a:cubicBezTo>
                  <a:pt x="1299" y="790"/>
                  <a:pt x="1234" y="890"/>
                  <a:pt x="1214" y="905"/>
                </a:cubicBezTo>
                <a:cubicBezTo>
                  <a:pt x="1194" y="920"/>
                  <a:pt x="1157" y="1056"/>
                  <a:pt x="1155" y="1160"/>
                </a:cubicBezTo>
                <a:cubicBezTo>
                  <a:pt x="1152" y="1265"/>
                  <a:pt x="1318" y="1252"/>
                  <a:pt x="1348" y="1210"/>
                </a:cubicBezTo>
                <a:cubicBezTo>
                  <a:pt x="1378" y="1168"/>
                  <a:pt x="1425" y="1148"/>
                  <a:pt x="1423" y="1158"/>
                </a:cubicBezTo>
                <a:cubicBezTo>
                  <a:pt x="1420" y="1168"/>
                  <a:pt x="1440" y="1210"/>
                  <a:pt x="1465" y="1262"/>
                </a:cubicBezTo>
                <a:cubicBezTo>
                  <a:pt x="1483" y="1301"/>
                  <a:pt x="1453" y="1342"/>
                  <a:pt x="1436" y="1361"/>
                </a:cubicBezTo>
                <a:cubicBezTo>
                  <a:pt x="1446" y="1350"/>
                  <a:pt x="1456" y="1340"/>
                  <a:pt x="1466" y="1329"/>
                </a:cubicBezTo>
                <a:cubicBezTo>
                  <a:pt x="1335" y="1501"/>
                  <a:pt x="1129" y="1613"/>
                  <a:pt x="896" y="1613"/>
                </a:cubicBezTo>
                <a:close/>
                <a:moveTo>
                  <a:pt x="0" y="896"/>
                </a:moveTo>
                <a:cubicBezTo>
                  <a:pt x="0" y="1391"/>
                  <a:pt x="401" y="1792"/>
                  <a:pt x="896" y="1792"/>
                </a:cubicBezTo>
                <a:cubicBezTo>
                  <a:pt x="1391" y="1792"/>
                  <a:pt x="1792" y="1391"/>
                  <a:pt x="1792" y="896"/>
                </a:cubicBezTo>
                <a:cubicBezTo>
                  <a:pt x="1792" y="401"/>
                  <a:pt x="1391" y="0"/>
                  <a:pt x="896" y="0"/>
                </a:cubicBezTo>
                <a:cubicBezTo>
                  <a:pt x="401" y="0"/>
                  <a:pt x="0" y="401"/>
                  <a:pt x="0" y="896"/>
                </a:cubicBezTo>
                <a:close/>
                <a:moveTo>
                  <a:pt x="1425" y="1371"/>
                </a:moveTo>
                <a:cubicBezTo>
                  <a:pt x="1425" y="1371"/>
                  <a:pt x="1430" y="1368"/>
                  <a:pt x="1436" y="1361"/>
                </a:cubicBezTo>
                <a:cubicBezTo>
                  <a:pt x="1432" y="1364"/>
                  <a:pt x="1429" y="1368"/>
                  <a:pt x="1425" y="1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4" name="Group 203"/>
          <p:cNvGrpSpPr/>
          <p:nvPr/>
        </p:nvGrpSpPr>
        <p:grpSpPr>
          <a:xfrm>
            <a:off x="9288784" y="2193602"/>
            <a:ext cx="558478" cy="561969"/>
            <a:chOff x="7085012" y="2262187"/>
            <a:chExt cx="254000" cy="255588"/>
          </a:xfrm>
          <a:solidFill>
            <a:srgbClr val="73C4C3"/>
          </a:solidFill>
        </p:grpSpPr>
        <p:sp>
          <p:nvSpPr>
            <p:cNvPr id="205" name="Freeform 35"/>
            <p:cNvSpPr>
              <a:spLocks noChangeArrowheads="1"/>
            </p:cNvSpPr>
            <p:nvPr/>
          </p:nvSpPr>
          <p:spPr bwMode="auto">
            <a:xfrm>
              <a:off x="7085012" y="2439987"/>
              <a:ext cx="77788" cy="77788"/>
            </a:xfrm>
            <a:custGeom>
              <a:avLst/>
              <a:gdLst>
                <a:gd name="T0" fmla="*/ 214 w 215"/>
                <a:gd name="T1" fmla="*/ 107 h 215"/>
                <a:gd name="T2" fmla="*/ 200 w 215"/>
                <a:gd name="T3" fmla="*/ 161 h 215"/>
                <a:gd name="T4" fmla="*/ 161 w 215"/>
                <a:gd name="T5" fmla="*/ 200 h 215"/>
                <a:gd name="T6" fmla="*/ 107 w 215"/>
                <a:gd name="T7" fmla="*/ 214 h 215"/>
                <a:gd name="T8" fmla="*/ 54 w 215"/>
                <a:gd name="T9" fmla="*/ 200 h 215"/>
                <a:gd name="T10" fmla="*/ 15 w 215"/>
                <a:gd name="T11" fmla="*/ 161 h 215"/>
                <a:gd name="T12" fmla="*/ 0 w 215"/>
                <a:gd name="T13" fmla="*/ 107 h 215"/>
                <a:gd name="T14" fmla="*/ 15 w 215"/>
                <a:gd name="T15" fmla="*/ 54 h 215"/>
                <a:gd name="T16" fmla="*/ 54 w 215"/>
                <a:gd name="T17" fmla="*/ 15 h 215"/>
                <a:gd name="T18" fmla="*/ 107 w 215"/>
                <a:gd name="T19" fmla="*/ 0 h 215"/>
                <a:gd name="T20" fmla="*/ 161 w 215"/>
                <a:gd name="T21" fmla="*/ 15 h 215"/>
                <a:gd name="T22" fmla="*/ 200 w 215"/>
                <a:gd name="T23" fmla="*/ 54 h 215"/>
                <a:gd name="T24" fmla="*/ 214 w 215"/>
                <a:gd name="T25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5">
                  <a:moveTo>
                    <a:pt x="214" y="107"/>
                  </a:moveTo>
                  <a:cubicBezTo>
                    <a:pt x="214" y="127"/>
                    <a:pt x="210" y="144"/>
                    <a:pt x="200" y="161"/>
                  </a:cubicBezTo>
                  <a:cubicBezTo>
                    <a:pt x="190" y="178"/>
                    <a:pt x="178" y="190"/>
                    <a:pt x="161" y="200"/>
                  </a:cubicBezTo>
                  <a:cubicBezTo>
                    <a:pt x="144" y="210"/>
                    <a:pt x="127" y="214"/>
                    <a:pt x="107" y="214"/>
                  </a:cubicBezTo>
                  <a:cubicBezTo>
                    <a:pt x="88" y="214"/>
                    <a:pt x="71" y="210"/>
                    <a:pt x="54" y="200"/>
                  </a:cubicBezTo>
                  <a:cubicBezTo>
                    <a:pt x="37" y="190"/>
                    <a:pt x="25" y="178"/>
                    <a:pt x="15" y="161"/>
                  </a:cubicBezTo>
                  <a:cubicBezTo>
                    <a:pt x="6" y="144"/>
                    <a:pt x="0" y="126"/>
                    <a:pt x="0" y="107"/>
                  </a:cubicBezTo>
                  <a:cubicBezTo>
                    <a:pt x="0" y="87"/>
                    <a:pt x="6" y="71"/>
                    <a:pt x="15" y="54"/>
                  </a:cubicBezTo>
                  <a:cubicBezTo>
                    <a:pt x="25" y="37"/>
                    <a:pt x="37" y="24"/>
                    <a:pt x="54" y="15"/>
                  </a:cubicBezTo>
                  <a:cubicBezTo>
                    <a:pt x="71" y="5"/>
                    <a:pt x="88" y="0"/>
                    <a:pt x="107" y="0"/>
                  </a:cubicBezTo>
                  <a:cubicBezTo>
                    <a:pt x="127" y="0"/>
                    <a:pt x="144" y="5"/>
                    <a:pt x="161" y="15"/>
                  </a:cubicBezTo>
                  <a:cubicBezTo>
                    <a:pt x="178" y="24"/>
                    <a:pt x="190" y="37"/>
                    <a:pt x="200" y="54"/>
                  </a:cubicBezTo>
                  <a:cubicBezTo>
                    <a:pt x="210" y="71"/>
                    <a:pt x="214" y="88"/>
                    <a:pt x="214" y="10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6"/>
            <p:cNvSpPr>
              <a:spLocks noChangeArrowheads="1"/>
            </p:cNvSpPr>
            <p:nvPr/>
          </p:nvSpPr>
          <p:spPr bwMode="auto">
            <a:xfrm>
              <a:off x="7086600" y="2346325"/>
              <a:ext cx="168275" cy="168275"/>
            </a:xfrm>
            <a:custGeom>
              <a:avLst/>
              <a:gdLst>
                <a:gd name="T0" fmla="*/ 60 w 468"/>
                <a:gd name="T1" fmla="*/ 0 h 468"/>
                <a:gd name="T2" fmla="*/ 0 w 468"/>
                <a:gd name="T3" fmla="*/ 60 h 468"/>
                <a:gd name="T4" fmla="*/ 60 w 468"/>
                <a:gd name="T5" fmla="*/ 121 h 468"/>
                <a:gd name="T6" fmla="*/ 263 w 468"/>
                <a:gd name="T7" fmla="*/ 205 h 468"/>
                <a:gd name="T8" fmla="*/ 347 w 468"/>
                <a:gd name="T9" fmla="*/ 407 h 468"/>
                <a:gd name="T10" fmla="*/ 407 w 468"/>
                <a:gd name="T11" fmla="*/ 467 h 468"/>
                <a:gd name="T12" fmla="*/ 467 w 468"/>
                <a:gd name="T13" fmla="*/ 407 h 468"/>
                <a:gd name="T14" fmla="*/ 348 w 468"/>
                <a:gd name="T15" fmla="*/ 119 h 468"/>
                <a:gd name="T16" fmla="*/ 60 w 468"/>
                <a:gd name="T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468">
                  <a:moveTo>
                    <a:pt x="60" y="0"/>
                  </a:moveTo>
                  <a:cubicBezTo>
                    <a:pt x="27" y="0"/>
                    <a:pt x="0" y="26"/>
                    <a:pt x="0" y="60"/>
                  </a:cubicBezTo>
                  <a:cubicBezTo>
                    <a:pt x="0" y="93"/>
                    <a:pt x="27" y="121"/>
                    <a:pt x="60" y="121"/>
                  </a:cubicBezTo>
                  <a:cubicBezTo>
                    <a:pt x="140" y="121"/>
                    <a:pt x="211" y="153"/>
                    <a:pt x="263" y="205"/>
                  </a:cubicBezTo>
                  <a:cubicBezTo>
                    <a:pt x="315" y="257"/>
                    <a:pt x="347" y="328"/>
                    <a:pt x="347" y="407"/>
                  </a:cubicBezTo>
                  <a:cubicBezTo>
                    <a:pt x="347" y="441"/>
                    <a:pt x="374" y="467"/>
                    <a:pt x="407" y="467"/>
                  </a:cubicBezTo>
                  <a:cubicBezTo>
                    <a:pt x="440" y="467"/>
                    <a:pt x="467" y="441"/>
                    <a:pt x="467" y="407"/>
                  </a:cubicBezTo>
                  <a:cubicBezTo>
                    <a:pt x="467" y="295"/>
                    <a:pt x="422" y="193"/>
                    <a:pt x="348" y="119"/>
                  </a:cubicBezTo>
                  <a:cubicBezTo>
                    <a:pt x="275" y="46"/>
                    <a:pt x="172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7"/>
            <p:cNvSpPr>
              <a:spLocks noChangeArrowheads="1"/>
            </p:cNvSpPr>
            <p:nvPr/>
          </p:nvSpPr>
          <p:spPr bwMode="auto">
            <a:xfrm>
              <a:off x="7086600" y="2262187"/>
              <a:ext cx="252412" cy="252413"/>
            </a:xfrm>
            <a:custGeom>
              <a:avLst/>
              <a:gdLst>
                <a:gd name="T0" fmla="*/ 514 w 703"/>
                <a:gd name="T1" fmla="*/ 188 h 703"/>
                <a:gd name="T2" fmla="*/ 60 w 703"/>
                <a:gd name="T3" fmla="*/ 0 h 703"/>
                <a:gd name="T4" fmla="*/ 0 w 703"/>
                <a:gd name="T5" fmla="*/ 61 h 703"/>
                <a:gd name="T6" fmla="*/ 60 w 703"/>
                <a:gd name="T7" fmla="*/ 121 h 703"/>
                <a:gd name="T8" fmla="*/ 429 w 703"/>
                <a:gd name="T9" fmla="*/ 274 h 703"/>
                <a:gd name="T10" fmla="*/ 582 w 703"/>
                <a:gd name="T11" fmla="*/ 642 h 703"/>
                <a:gd name="T12" fmla="*/ 642 w 703"/>
                <a:gd name="T13" fmla="*/ 702 h 703"/>
                <a:gd name="T14" fmla="*/ 702 w 703"/>
                <a:gd name="T15" fmla="*/ 642 h 703"/>
                <a:gd name="T16" fmla="*/ 514 w 703"/>
                <a:gd name="T17" fmla="*/ 18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703">
                  <a:moveTo>
                    <a:pt x="514" y="188"/>
                  </a:moveTo>
                  <a:cubicBezTo>
                    <a:pt x="398" y="72"/>
                    <a:pt x="237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204" y="121"/>
                    <a:pt x="334" y="179"/>
                    <a:pt x="429" y="274"/>
                  </a:cubicBezTo>
                  <a:cubicBezTo>
                    <a:pt x="523" y="368"/>
                    <a:pt x="582" y="498"/>
                    <a:pt x="582" y="642"/>
                  </a:cubicBezTo>
                  <a:cubicBezTo>
                    <a:pt x="582" y="676"/>
                    <a:pt x="609" y="702"/>
                    <a:pt x="642" y="702"/>
                  </a:cubicBezTo>
                  <a:cubicBezTo>
                    <a:pt x="675" y="702"/>
                    <a:pt x="702" y="676"/>
                    <a:pt x="702" y="642"/>
                  </a:cubicBezTo>
                  <a:cubicBezTo>
                    <a:pt x="702" y="465"/>
                    <a:pt x="630" y="304"/>
                    <a:pt x="514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39"/>
          <p:cNvSpPr>
            <a:spLocks noChangeArrowheads="1"/>
          </p:cNvSpPr>
          <p:nvPr/>
        </p:nvSpPr>
        <p:spPr bwMode="auto">
          <a:xfrm>
            <a:off x="7910265" y="2212709"/>
            <a:ext cx="465594" cy="578760"/>
          </a:xfrm>
          <a:custGeom>
            <a:avLst/>
            <a:gdLst>
              <a:gd name="T0" fmla="*/ 932 w 1270"/>
              <a:gd name="T1" fmla="*/ 576 h 1579"/>
              <a:gd name="T2" fmla="*/ 681 w 1270"/>
              <a:gd name="T3" fmla="*/ 325 h 1579"/>
              <a:gd name="T4" fmla="*/ 681 w 1270"/>
              <a:gd name="T5" fmla="*/ 0 h 1579"/>
              <a:gd name="T6" fmla="*/ 137 w 1270"/>
              <a:gd name="T7" fmla="*/ 0 h 1579"/>
              <a:gd name="T8" fmla="*/ 0 w 1270"/>
              <a:gd name="T9" fmla="*/ 137 h 1579"/>
              <a:gd name="T10" fmla="*/ 0 w 1270"/>
              <a:gd name="T11" fmla="*/ 1441 h 1579"/>
              <a:gd name="T12" fmla="*/ 137 w 1270"/>
              <a:gd name="T13" fmla="*/ 1578 h 1579"/>
              <a:gd name="T14" fmla="*/ 554 w 1270"/>
              <a:gd name="T15" fmla="*/ 1578 h 1579"/>
              <a:gd name="T16" fmla="*/ 197 w 1270"/>
              <a:gd name="T17" fmla="*/ 1225 h 1579"/>
              <a:gd name="T18" fmla="*/ 197 w 1270"/>
              <a:gd name="T19" fmla="*/ 1085 h 1579"/>
              <a:gd name="T20" fmla="*/ 338 w 1270"/>
              <a:gd name="T21" fmla="*/ 1085 h 1579"/>
              <a:gd name="T22" fmla="*/ 526 w 1270"/>
              <a:gd name="T23" fmla="*/ 1271 h 1579"/>
              <a:gd name="T24" fmla="*/ 526 w 1270"/>
              <a:gd name="T25" fmla="*/ 717 h 1579"/>
              <a:gd name="T26" fmla="*/ 626 w 1270"/>
              <a:gd name="T27" fmla="*/ 618 h 1579"/>
              <a:gd name="T28" fmla="*/ 726 w 1270"/>
              <a:gd name="T29" fmla="*/ 717 h 1579"/>
              <a:gd name="T30" fmla="*/ 726 w 1270"/>
              <a:gd name="T31" fmla="*/ 1271 h 1579"/>
              <a:gd name="T32" fmla="*/ 910 w 1270"/>
              <a:gd name="T33" fmla="*/ 1088 h 1579"/>
              <a:gd name="T34" fmla="*/ 1051 w 1270"/>
              <a:gd name="T35" fmla="*/ 1088 h 1579"/>
              <a:gd name="T36" fmla="*/ 1051 w 1270"/>
              <a:gd name="T37" fmla="*/ 1228 h 1579"/>
              <a:gd name="T38" fmla="*/ 698 w 1270"/>
              <a:gd name="T39" fmla="*/ 1578 h 1579"/>
              <a:gd name="T40" fmla="*/ 1132 w 1270"/>
              <a:gd name="T41" fmla="*/ 1578 h 1579"/>
              <a:gd name="T42" fmla="*/ 1269 w 1270"/>
              <a:gd name="T43" fmla="*/ 1441 h 1579"/>
              <a:gd name="T44" fmla="*/ 1269 w 1270"/>
              <a:gd name="T45" fmla="*/ 576 h 1579"/>
              <a:gd name="T46" fmla="*/ 932 w 1270"/>
              <a:gd name="T47" fmla="*/ 576 h 1579"/>
              <a:gd name="T48" fmla="*/ 1225 w 1270"/>
              <a:gd name="T49" fmla="*/ 482 h 1579"/>
              <a:gd name="T50" fmla="*/ 775 w 1270"/>
              <a:gd name="T51" fmla="*/ 33 h 1579"/>
              <a:gd name="T52" fmla="*/ 775 w 1270"/>
              <a:gd name="T53" fmla="*/ 327 h 1579"/>
              <a:gd name="T54" fmla="*/ 930 w 1270"/>
              <a:gd name="T55" fmla="*/ 482 h 1579"/>
              <a:gd name="T56" fmla="*/ 1225 w 1270"/>
              <a:gd name="T57" fmla="*/ 482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70" h="1579">
                <a:moveTo>
                  <a:pt x="932" y="576"/>
                </a:moveTo>
                <a:cubicBezTo>
                  <a:pt x="794" y="576"/>
                  <a:pt x="681" y="463"/>
                  <a:pt x="681" y="325"/>
                </a:cubicBezTo>
                <a:lnTo>
                  <a:pt x="681" y="0"/>
                </a:lnTo>
                <a:lnTo>
                  <a:pt x="137" y="0"/>
                </a:lnTo>
                <a:cubicBezTo>
                  <a:pt x="61" y="0"/>
                  <a:pt x="0" y="62"/>
                  <a:pt x="0" y="137"/>
                </a:cubicBezTo>
                <a:lnTo>
                  <a:pt x="0" y="1441"/>
                </a:lnTo>
                <a:cubicBezTo>
                  <a:pt x="0" y="1516"/>
                  <a:pt x="61" y="1578"/>
                  <a:pt x="137" y="1578"/>
                </a:cubicBezTo>
                <a:lnTo>
                  <a:pt x="554" y="1578"/>
                </a:lnTo>
                <a:cubicBezTo>
                  <a:pt x="540" y="1564"/>
                  <a:pt x="318" y="1344"/>
                  <a:pt x="197" y="1225"/>
                </a:cubicBezTo>
                <a:cubicBezTo>
                  <a:pt x="158" y="1186"/>
                  <a:pt x="158" y="1124"/>
                  <a:pt x="197" y="1085"/>
                </a:cubicBezTo>
                <a:cubicBezTo>
                  <a:pt x="236" y="1047"/>
                  <a:pt x="299" y="1047"/>
                  <a:pt x="338" y="1085"/>
                </a:cubicBezTo>
                <a:cubicBezTo>
                  <a:pt x="492" y="1238"/>
                  <a:pt x="526" y="1271"/>
                  <a:pt x="526" y="1271"/>
                </a:cubicBezTo>
                <a:cubicBezTo>
                  <a:pt x="526" y="1271"/>
                  <a:pt x="526" y="891"/>
                  <a:pt x="526" y="717"/>
                </a:cubicBezTo>
                <a:cubicBezTo>
                  <a:pt x="526" y="662"/>
                  <a:pt x="571" y="618"/>
                  <a:pt x="626" y="618"/>
                </a:cubicBezTo>
                <a:cubicBezTo>
                  <a:pt x="681" y="618"/>
                  <a:pt x="726" y="662"/>
                  <a:pt x="726" y="717"/>
                </a:cubicBezTo>
                <a:cubicBezTo>
                  <a:pt x="726" y="925"/>
                  <a:pt x="726" y="1271"/>
                  <a:pt x="726" y="1271"/>
                </a:cubicBezTo>
                <a:cubicBezTo>
                  <a:pt x="726" y="1271"/>
                  <a:pt x="786" y="1212"/>
                  <a:pt x="910" y="1088"/>
                </a:cubicBezTo>
                <a:cubicBezTo>
                  <a:pt x="949" y="1050"/>
                  <a:pt x="1013" y="1050"/>
                  <a:pt x="1051" y="1088"/>
                </a:cubicBezTo>
                <a:cubicBezTo>
                  <a:pt x="1090" y="1127"/>
                  <a:pt x="1090" y="1189"/>
                  <a:pt x="1051" y="1228"/>
                </a:cubicBezTo>
                <a:cubicBezTo>
                  <a:pt x="903" y="1374"/>
                  <a:pt x="712" y="1564"/>
                  <a:pt x="698" y="1578"/>
                </a:cubicBezTo>
                <a:lnTo>
                  <a:pt x="1132" y="1578"/>
                </a:lnTo>
                <a:cubicBezTo>
                  <a:pt x="1208" y="1578"/>
                  <a:pt x="1269" y="1516"/>
                  <a:pt x="1269" y="1441"/>
                </a:cubicBezTo>
                <a:lnTo>
                  <a:pt x="1269" y="576"/>
                </a:lnTo>
                <a:lnTo>
                  <a:pt x="932" y="576"/>
                </a:lnTo>
                <a:close/>
                <a:moveTo>
                  <a:pt x="1225" y="482"/>
                </a:moveTo>
                <a:lnTo>
                  <a:pt x="775" y="33"/>
                </a:lnTo>
                <a:lnTo>
                  <a:pt x="775" y="327"/>
                </a:lnTo>
                <a:cubicBezTo>
                  <a:pt x="775" y="412"/>
                  <a:pt x="845" y="482"/>
                  <a:pt x="930" y="482"/>
                </a:cubicBezTo>
                <a:lnTo>
                  <a:pt x="1225" y="4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9" name="Group 208"/>
          <p:cNvGrpSpPr/>
          <p:nvPr/>
        </p:nvGrpSpPr>
        <p:grpSpPr>
          <a:xfrm>
            <a:off x="2286134" y="3779701"/>
            <a:ext cx="554879" cy="724342"/>
            <a:chOff x="2133600" y="3122612"/>
            <a:chExt cx="587375" cy="766763"/>
          </a:xfrm>
          <a:solidFill>
            <a:srgbClr val="73C4C3"/>
          </a:solidFill>
        </p:grpSpPr>
        <p:sp>
          <p:nvSpPr>
            <p:cNvPr id="210" name="Freeform 13"/>
            <p:cNvSpPr>
              <a:spLocks noChangeArrowheads="1"/>
            </p:cNvSpPr>
            <p:nvPr/>
          </p:nvSpPr>
          <p:spPr bwMode="auto">
            <a:xfrm>
              <a:off x="2566987" y="3284537"/>
              <a:ext cx="88900" cy="88900"/>
            </a:xfrm>
            <a:custGeom>
              <a:avLst/>
              <a:gdLst>
                <a:gd name="T0" fmla="*/ 122 w 246"/>
                <a:gd name="T1" fmla="*/ 0 h 246"/>
                <a:gd name="T2" fmla="*/ 0 w 246"/>
                <a:gd name="T3" fmla="*/ 123 h 246"/>
                <a:gd name="T4" fmla="*/ 122 w 246"/>
                <a:gd name="T5" fmla="*/ 245 h 246"/>
                <a:gd name="T6" fmla="*/ 245 w 246"/>
                <a:gd name="T7" fmla="*/ 123 h 246"/>
                <a:gd name="T8" fmla="*/ 122 w 24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46">
                  <a:moveTo>
                    <a:pt x="122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0"/>
                    <a:pt x="55" y="245"/>
                    <a:pt x="122" y="245"/>
                  </a:cubicBezTo>
                  <a:cubicBezTo>
                    <a:pt x="190" y="245"/>
                    <a:pt x="245" y="190"/>
                    <a:pt x="245" y="123"/>
                  </a:cubicBezTo>
                  <a:cubicBezTo>
                    <a:pt x="245" y="55"/>
                    <a:pt x="190" y="0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4"/>
            <p:cNvSpPr>
              <a:spLocks noChangeArrowheads="1"/>
            </p:cNvSpPr>
            <p:nvPr/>
          </p:nvSpPr>
          <p:spPr bwMode="auto">
            <a:xfrm>
              <a:off x="2324100" y="3392487"/>
              <a:ext cx="127000" cy="125413"/>
            </a:xfrm>
            <a:custGeom>
              <a:avLst/>
              <a:gdLst>
                <a:gd name="T0" fmla="*/ 101 w 353"/>
                <a:gd name="T1" fmla="*/ 327 h 349"/>
                <a:gd name="T2" fmla="*/ 130 w 353"/>
                <a:gd name="T3" fmla="*/ 348 h 349"/>
                <a:gd name="T4" fmla="*/ 145 w 353"/>
                <a:gd name="T5" fmla="*/ 342 h 349"/>
                <a:gd name="T6" fmla="*/ 216 w 353"/>
                <a:gd name="T7" fmla="*/ 271 h 349"/>
                <a:gd name="T8" fmla="*/ 244 w 353"/>
                <a:gd name="T9" fmla="*/ 271 h 349"/>
                <a:gd name="T10" fmla="*/ 279 w 353"/>
                <a:gd name="T11" fmla="*/ 308 h 349"/>
                <a:gd name="T12" fmla="*/ 308 w 353"/>
                <a:gd name="T13" fmla="*/ 309 h 349"/>
                <a:gd name="T14" fmla="*/ 346 w 353"/>
                <a:gd name="T15" fmla="*/ 273 h 349"/>
                <a:gd name="T16" fmla="*/ 346 w 353"/>
                <a:gd name="T17" fmla="*/ 250 h 349"/>
                <a:gd name="T18" fmla="*/ 103 w 353"/>
                <a:gd name="T19" fmla="*/ 7 h 349"/>
                <a:gd name="T20" fmla="*/ 81 w 353"/>
                <a:gd name="T21" fmla="*/ 8 h 349"/>
                <a:gd name="T22" fmla="*/ 53 w 353"/>
                <a:gd name="T23" fmla="*/ 41 h 349"/>
                <a:gd name="T24" fmla="*/ 54 w 353"/>
                <a:gd name="T25" fmla="*/ 72 h 349"/>
                <a:gd name="T26" fmla="*/ 82 w 353"/>
                <a:gd name="T27" fmla="*/ 101 h 349"/>
                <a:gd name="T28" fmla="*/ 82 w 353"/>
                <a:gd name="T29" fmla="*/ 131 h 349"/>
                <a:gd name="T30" fmla="*/ 8 w 353"/>
                <a:gd name="T31" fmla="*/ 205 h 349"/>
                <a:gd name="T32" fmla="*/ 8 w 353"/>
                <a:gd name="T33" fmla="*/ 234 h 349"/>
                <a:gd name="T34" fmla="*/ 101 w 353"/>
                <a:gd name="T35" fmla="*/ 32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" h="349">
                  <a:moveTo>
                    <a:pt x="101" y="327"/>
                  </a:moveTo>
                  <a:cubicBezTo>
                    <a:pt x="109" y="335"/>
                    <a:pt x="122" y="348"/>
                    <a:pt x="130" y="348"/>
                  </a:cubicBezTo>
                  <a:cubicBezTo>
                    <a:pt x="136" y="348"/>
                    <a:pt x="141" y="346"/>
                    <a:pt x="145" y="342"/>
                  </a:cubicBezTo>
                  <a:lnTo>
                    <a:pt x="216" y="271"/>
                  </a:lnTo>
                  <a:cubicBezTo>
                    <a:pt x="224" y="263"/>
                    <a:pt x="237" y="263"/>
                    <a:pt x="244" y="271"/>
                  </a:cubicBezTo>
                  <a:lnTo>
                    <a:pt x="279" y="308"/>
                  </a:lnTo>
                  <a:cubicBezTo>
                    <a:pt x="287" y="316"/>
                    <a:pt x="300" y="316"/>
                    <a:pt x="308" y="309"/>
                  </a:cubicBezTo>
                  <a:lnTo>
                    <a:pt x="346" y="273"/>
                  </a:lnTo>
                  <a:cubicBezTo>
                    <a:pt x="352" y="267"/>
                    <a:pt x="352" y="256"/>
                    <a:pt x="346" y="250"/>
                  </a:cubicBezTo>
                  <a:lnTo>
                    <a:pt x="103" y="7"/>
                  </a:lnTo>
                  <a:cubicBezTo>
                    <a:pt x="96" y="0"/>
                    <a:pt x="87" y="1"/>
                    <a:pt x="81" y="8"/>
                  </a:cubicBezTo>
                  <a:lnTo>
                    <a:pt x="53" y="41"/>
                  </a:lnTo>
                  <a:cubicBezTo>
                    <a:pt x="46" y="50"/>
                    <a:pt x="46" y="63"/>
                    <a:pt x="54" y="72"/>
                  </a:cubicBezTo>
                  <a:lnTo>
                    <a:pt x="82" y="101"/>
                  </a:lnTo>
                  <a:cubicBezTo>
                    <a:pt x="90" y="110"/>
                    <a:pt x="90" y="123"/>
                    <a:pt x="82" y="131"/>
                  </a:cubicBezTo>
                  <a:lnTo>
                    <a:pt x="8" y="205"/>
                  </a:lnTo>
                  <a:cubicBezTo>
                    <a:pt x="0" y="213"/>
                    <a:pt x="0" y="226"/>
                    <a:pt x="8" y="234"/>
                  </a:cubicBezTo>
                  <a:lnTo>
                    <a:pt x="101" y="3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5"/>
            <p:cNvSpPr>
              <a:spLocks noChangeArrowheads="1"/>
            </p:cNvSpPr>
            <p:nvPr/>
          </p:nvSpPr>
          <p:spPr bwMode="auto">
            <a:xfrm>
              <a:off x="2182812" y="3338512"/>
              <a:ext cx="538163" cy="550863"/>
            </a:xfrm>
            <a:custGeom>
              <a:avLst/>
              <a:gdLst>
                <a:gd name="T0" fmla="*/ 1268 w 1496"/>
                <a:gd name="T1" fmla="*/ 1484 h 1529"/>
                <a:gd name="T2" fmla="*/ 842 w 1496"/>
                <a:gd name="T3" fmla="*/ 1300 h 1529"/>
                <a:gd name="T4" fmla="*/ 842 w 1496"/>
                <a:gd name="T5" fmla="*/ 1288 h 1529"/>
                <a:gd name="T6" fmla="*/ 1495 w 1496"/>
                <a:gd name="T7" fmla="*/ 463 h 1529"/>
                <a:gd name="T8" fmla="*/ 1358 w 1496"/>
                <a:gd name="T9" fmla="*/ 0 h 1529"/>
                <a:gd name="T10" fmla="*/ 1187 w 1496"/>
                <a:gd name="T11" fmla="*/ 143 h 1529"/>
                <a:gd name="T12" fmla="*/ 1186 w 1496"/>
                <a:gd name="T13" fmla="*/ 143 h 1529"/>
                <a:gd name="T14" fmla="*/ 1274 w 1496"/>
                <a:gd name="T15" fmla="*/ 463 h 1529"/>
                <a:gd name="T16" fmla="*/ 648 w 1496"/>
                <a:gd name="T17" fmla="*/ 1088 h 1529"/>
                <a:gd name="T18" fmla="*/ 295 w 1496"/>
                <a:gd name="T19" fmla="*/ 979 h 1529"/>
                <a:gd name="T20" fmla="*/ 297 w 1496"/>
                <a:gd name="T21" fmla="*/ 1004 h 1529"/>
                <a:gd name="T22" fmla="*/ 173 w 1496"/>
                <a:gd name="T23" fmla="*/ 1129 h 1529"/>
                <a:gd name="T24" fmla="*/ 454 w 1496"/>
                <a:gd name="T25" fmla="*/ 1288 h 1529"/>
                <a:gd name="T26" fmla="*/ 454 w 1496"/>
                <a:gd name="T27" fmla="*/ 1300 h 1529"/>
                <a:gd name="T28" fmla="*/ 28 w 1496"/>
                <a:gd name="T29" fmla="*/ 1484 h 1529"/>
                <a:gd name="T30" fmla="*/ 45 w 1496"/>
                <a:gd name="T31" fmla="*/ 1528 h 1529"/>
                <a:gd name="T32" fmla="*/ 1251 w 1496"/>
                <a:gd name="T33" fmla="*/ 1528 h 1529"/>
                <a:gd name="T34" fmla="*/ 1268 w 1496"/>
                <a:gd name="T35" fmla="*/ 1484 h 1529"/>
                <a:gd name="T36" fmla="*/ 1276 w 1496"/>
                <a:gd name="T37" fmla="*/ 780 h 1529"/>
                <a:gd name="T38" fmla="*/ 1346 w 1496"/>
                <a:gd name="T39" fmla="*/ 850 h 1529"/>
                <a:gd name="T40" fmla="*/ 1276 w 1496"/>
                <a:gd name="T41" fmla="*/ 919 h 1529"/>
                <a:gd name="T42" fmla="*/ 1207 w 1496"/>
                <a:gd name="T43" fmla="*/ 850 h 1529"/>
                <a:gd name="T44" fmla="*/ 1276 w 1496"/>
                <a:gd name="T45" fmla="*/ 78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6" h="1529">
                  <a:moveTo>
                    <a:pt x="1268" y="1484"/>
                  </a:moveTo>
                  <a:cubicBezTo>
                    <a:pt x="1158" y="1394"/>
                    <a:pt x="1010" y="1329"/>
                    <a:pt x="842" y="1300"/>
                  </a:cubicBezTo>
                  <a:cubicBezTo>
                    <a:pt x="824" y="1297"/>
                    <a:pt x="824" y="1292"/>
                    <a:pt x="842" y="1288"/>
                  </a:cubicBezTo>
                  <a:cubicBezTo>
                    <a:pt x="1217" y="1200"/>
                    <a:pt x="1495" y="864"/>
                    <a:pt x="1495" y="463"/>
                  </a:cubicBezTo>
                  <a:cubicBezTo>
                    <a:pt x="1495" y="292"/>
                    <a:pt x="1445" y="133"/>
                    <a:pt x="1358" y="0"/>
                  </a:cubicBezTo>
                  <a:cubicBezTo>
                    <a:pt x="1344" y="81"/>
                    <a:pt x="1273" y="143"/>
                    <a:pt x="1187" y="143"/>
                  </a:cubicBezTo>
                  <a:lnTo>
                    <a:pt x="1186" y="143"/>
                  </a:lnTo>
                  <a:cubicBezTo>
                    <a:pt x="1241" y="237"/>
                    <a:pt x="1274" y="346"/>
                    <a:pt x="1274" y="463"/>
                  </a:cubicBezTo>
                  <a:cubicBezTo>
                    <a:pt x="1274" y="808"/>
                    <a:pt x="994" y="1088"/>
                    <a:pt x="648" y="1088"/>
                  </a:cubicBezTo>
                  <a:cubicBezTo>
                    <a:pt x="517" y="1088"/>
                    <a:pt x="395" y="1048"/>
                    <a:pt x="295" y="979"/>
                  </a:cubicBezTo>
                  <a:cubicBezTo>
                    <a:pt x="296" y="987"/>
                    <a:pt x="297" y="996"/>
                    <a:pt x="297" y="1004"/>
                  </a:cubicBezTo>
                  <a:cubicBezTo>
                    <a:pt x="297" y="1073"/>
                    <a:pt x="242" y="1129"/>
                    <a:pt x="173" y="1129"/>
                  </a:cubicBezTo>
                  <a:cubicBezTo>
                    <a:pt x="137" y="1129"/>
                    <a:pt x="317" y="1256"/>
                    <a:pt x="454" y="1288"/>
                  </a:cubicBezTo>
                  <a:cubicBezTo>
                    <a:pt x="472" y="1292"/>
                    <a:pt x="472" y="1297"/>
                    <a:pt x="454" y="1300"/>
                  </a:cubicBezTo>
                  <a:cubicBezTo>
                    <a:pt x="286" y="1329"/>
                    <a:pt x="138" y="1394"/>
                    <a:pt x="28" y="1484"/>
                  </a:cubicBezTo>
                  <a:cubicBezTo>
                    <a:pt x="0" y="1507"/>
                    <a:pt x="8" y="1528"/>
                    <a:pt x="45" y="1528"/>
                  </a:cubicBezTo>
                  <a:lnTo>
                    <a:pt x="1251" y="1528"/>
                  </a:lnTo>
                  <a:cubicBezTo>
                    <a:pt x="1288" y="1528"/>
                    <a:pt x="1297" y="1507"/>
                    <a:pt x="1268" y="1484"/>
                  </a:cubicBezTo>
                  <a:close/>
                  <a:moveTo>
                    <a:pt x="1276" y="780"/>
                  </a:moveTo>
                  <a:cubicBezTo>
                    <a:pt x="1315" y="780"/>
                    <a:pt x="1346" y="811"/>
                    <a:pt x="1346" y="850"/>
                  </a:cubicBezTo>
                  <a:cubicBezTo>
                    <a:pt x="1346" y="888"/>
                    <a:pt x="1315" y="919"/>
                    <a:pt x="1276" y="919"/>
                  </a:cubicBezTo>
                  <a:cubicBezTo>
                    <a:pt x="1238" y="919"/>
                    <a:pt x="1207" y="888"/>
                    <a:pt x="1207" y="850"/>
                  </a:cubicBezTo>
                  <a:cubicBezTo>
                    <a:pt x="1207" y="811"/>
                    <a:pt x="1238" y="780"/>
                    <a:pt x="1276" y="78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6"/>
            <p:cNvSpPr>
              <a:spLocks noChangeArrowheads="1"/>
            </p:cNvSpPr>
            <p:nvPr/>
          </p:nvSpPr>
          <p:spPr bwMode="auto">
            <a:xfrm>
              <a:off x="2133600" y="3473450"/>
              <a:ext cx="279400" cy="200025"/>
            </a:xfrm>
            <a:custGeom>
              <a:avLst/>
              <a:gdLst>
                <a:gd name="T0" fmla="*/ 214 w 774"/>
                <a:gd name="T1" fmla="*/ 219 h 557"/>
                <a:gd name="T2" fmla="*/ 212 w 774"/>
                <a:gd name="T3" fmla="*/ 236 h 557"/>
                <a:gd name="T4" fmla="*/ 212 w 774"/>
                <a:gd name="T5" fmla="*/ 549 h 557"/>
                <a:gd name="T6" fmla="*/ 308 w 774"/>
                <a:gd name="T7" fmla="*/ 505 h 557"/>
                <a:gd name="T8" fmla="*/ 369 w 774"/>
                <a:gd name="T9" fmla="*/ 521 h 557"/>
                <a:gd name="T10" fmla="*/ 369 w 774"/>
                <a:gd name="T11" fmla="*/ 335 h 557"/>
                <a:gd name="T12" fmla="*/ 383 w 774"/>
                <a:gd name="T13" fmla="*/ 327 h 557"/>
                <a:gd name="T14" fmla="*/ 728 w 774"/>
                <a:gd name="T15" fmla="*/ 551 h 557"/>
                <a:gd name="T16" fmla="*/ 748 w 774"/>
                <a:gd name="T17" fmla="*/ 545 h 557"/>
                <a:gd name="T18" fmla="*/ 769 w 774"/>
                <a:gd name="T19" fmla="*/ 494 h 557"/>
                <a:gd name="T20" fmla="*/ 762 w 774"/>
                <a:gd name="T21" fmla="*/ 470 h 557"/>
                <a:gd name="T22" fmla="*/ 45 w 774"/>
                <a:gd name="T23" fmla="*/ 5 h 557"/>
                <a:gd name="T24" fmla="*/ 25 w 774"/>
                <a:gd name="T25" fmla="*/ 12 h 557"/>
                <a:gd name="T26" fmla="*/ 3 w 774"/>
                <a:gd name="T27" fmla="*/ 62 h 557"/>
                <a:gd name="T28" fmla="*/ 11 w 774"/>
                <a:gd name="T29" fmla="*/ 86 h 557"/>
                <a:gd name="T30" fmla="*/ 202 w 774"/>
                <a:gd name="T31" fmla="*/ 210 h 557"/>
                <a:gd name="T32" fmla="*/ 214 w 774"/>
                <a:gd name="T33" fmla="*/ 21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557">
                  <a:moveTo>
                    <a:pt x="214" y="219"/>
                  </a:moveTo>
                  <a:cubicBezTo>
                    <a:pt x="213" y="219"/>
                    <a:pt x="212" y="227"/>
                    <a:pt x="212" y="236"/>
                  </a:cubicBezTo>
                  <a:lnTo>
                    <a:pt x="212" y="549"/>
                  </a:lnTo>
                  <a:cubicBezTo>
                    <a:pt x="235" y="522"/>
                    <a:pt x="270" y="505"/>
                    <a:pt x="308" y="505"/>
                  </a:cubicBezTo>
                  <a:cubicBezTo>
                    <a:pt x="330" y="505"/>
                    <a:pt x="351" y="511"/>
                    <a:pt x="369" y="521"/>
                  </a:cubicBezTo>
                  <a:lnTo>
                    <a:pt x="369" y="335"/>
                  </a:lnTo>
                  <a:cubicBezTo>
                    <a:pt x="369" y="326"/>
                    <a:pt x="375" y="322"/>
                    <a:pt x="383" y="327"/>
                  </a:cubicBezTo>
                  <a:lnTo>
                    <a:pt x="728" y="551"/>
                  </a:lnTo>
                  <a:cubicBezTo>
                    <a:pt x="735" y="556"/>
                    <a:pt x="744" y="553"/>
                    <a:pt x="748" y="545"/>
                  </a:cubicBezTo>
                  <a:lnTo>
                    <a:pt x="769" y="494"/>
                  </a:lnTo>
                  <a:cubicBezTo>
                    <a:pt x="773" y="485"/>
                    <a:pt x="770" y="475"/>
                    <a:pt x="762" y="470"/>
                  </a:cubicBezTo>
                  <a:lnTo>
                    <a:pt x="45" y="5"/>
                  </a:lnTo>
                  <a:cubicBezTo>
                    <a:pt x="37" y="0"/>
                    <a:pt x="28" y="3"/>
                    <a:pt x="25" y="12"/>
                  </a:cubicBezTo>
                  <a:lnTo>
                    <a:pt x="3" y="62"/>
                  </a:lnTo>
                  <a:cubicBezTo>
                    <a:pt x="0" y="71"/>
                    <a:pt x="3" y="81"/>
                    <a:pt x="11" y="86"/>
                  </a:cubicBezTo>
                  <a:lnTo>
                    <a:pt x="202" y="210"/>
                  </a:lnTo>
                  <a:cubicBezTo>
                    <a:pt x="210" y="215"/>
                    <a:pt x="215" y="219"/>
                    <a:pt x="214" y="2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7"/>
            <p:cNvSpPr>
              <a:spLocks noChangeArrowheads="1"/>
            </p:cNvSpPr>
            <p:nvPr/>
          </p:nvSpPr>
          <p:spPr bwMode="auto">
            <a:xfrm>
              <a:off x="2216150" y="3671887"/>
              <a:ext cx="58737" cy="58738"/>
            </a:xfrm>
            <a:custGeom>
              <a:avLst/>
              <a:gdLst>
                <a:gd name="T0" fmla="*/ 162 w 163"/>
                <a:gd name="T1" fmla="*/ 81 h 163"/>
                <a:gd name="T2" fmla="*/ 151 w 163"/>
                <a:gd name="T3" fmla="*/ 122 h 163"/>
                <a:gd name="T4" fmla="*/ 121 w 163"/>
                <a:gd name="T5" fmla="*/ 151 h 163"/>
                <a:gd name="T6" fmla="*/ 81 w 163"/>
                <a:gd name="T7" fmla="*/ 162 h 163"/>
                <a:gd name="T8" fmla="*/ 40 w 163"/>
                <a:gd name="T9" fmla="*/ 151 h 163"/>
                <a:gd name="T10" fmla="*/ 11 w 163"/>
                <a:gd name="T11" fmla="*/ 122 h 163"/>
                <a:gd name="T12" fmla="*/ 0 w 163"/>
                <a:gd name="T13" fmla="*/ 81 h 163"/>
                <a:gd name="T14" fmla="*/ 11 w 163"/>
                <a:gd name="T15" fmla="*/ 41 h 163"/>
                <a:gd name="T16" fmla="*/ 40 w 163"/>
                <a:gd name="T17" fmla="*/ 11 h 163"/>
                <a:gd name="T18" fmla="*/ 81 w 163"/>
                <a:gd name="T19" fmla="*/ 0 h 163"/>
                <a:gd name="T20" fmla="*/ 121 w 163"/>
                <a:gd name="T21" fmla="*/ 11 h 163"/>
                <a:gd name="T22" fmla="*/ 151 w 163"/>
                <a:gd name="T23" fmla="*/ 41 h 163"/>
                <a:gd name="T24" fmla="*/ 162 w 163"/>
                <a:gd name="T25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3">
                  <a:moveTo>
                    <a:pt x="162" y="81"/>
                  </a:moveTo>
                  <a:cubicBezTo>
                    <a:pt x="162" y="96"/>
                    <a:pt x="158" y="109"/>
                    <a:pt x="151" y="122"/>
                  </a:cubicBezTo>
                  <a:cubicBezTo>
                    <a:pt x="144" y="135"/>
                    <a:pt x="134" y="143"/>
                    <a:pt x="121" y="151"/>
                  </a:cubicBezTo>
                  <a:cubicBezTo>
                    <a:pt x="108" y="158"/>
                    <a:pt x="96" y="162"/>
                    <a:pt x="81" y="162"/>
                  </a:cubicBezTo>
                  <a:cubicBezTo>
                    <a:pt x="66" y="162"/>
                    <a:pt x="52" y="158"/>
                    <a:pt x="40" y="151"/>
                  </a:cubicBezTo>
                  <a:cubicBezTo>
                    <a:pt x="27" y="143"/>
                    <a:pt x="18" y="135"/>
                    <a:pt x="11" y="122"/>
                  </a:cubicBezTo>
                  <a:cubicBezTo>
                    <a:pt x="3" y="109"/>
                    <a:pt x="0" y="96"/>
                    <a:pt x="0" y="81"/>
                  </a:cubicBezTo>
                  <a:cubicBezTo>
                    <a:pt x="0" y="66"/>
                    <a:pt x="3" y="54"/>
                    <a:pt x="11" y="41"/>
                  </a:cubicBezTo>
                  <a:cubicBezTo>
                    <a:pt x="18" y="28"/>
                    <a:pt x="27" y="18"/>
                    <a:pt x="40" y="11"/>
                  </a:cubicBezTo>
                  <a:cubicBezTo>
                    <a:pt x="52" y="3"/>
                    <a:pt x="66" y="0"/>
                    <a:pt x="81" y="0"/>
                  </a:cubicBezTo>
                  <a:cubicBezTo>
                    <a:pt x="96" y="0"/>
                    <a:pt x="108" y="3"/>
                    <a:pt x="121" y="11"/>
                  </a:cubicBezTo>
                  <a:cubicBezTo>
                    <a:pt x="134" y="18"/>
                    <a:pt x="144" y="28"/>
                    <a:pt x="151" y="41"/>
                  </a:cubicBezTo>
                  <a:cubicBezTo>
                    <a:pt x="158" y="54"/>
                    <a:pt x="162" y="66"/>
                    <a:pt x="162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18"/>
            <p:cNvSpPr>
              <a:spLocks noChangeArrowheads="1"/>
            </p:cNvSpPr>
            <p:nvPr/>
          </p:nvSpPr>
          <p:spPr bwMode="auto">
            <a:xfrm>
              <a:off x="2365375" y="3122612"/>
              <a:ext cx="336550" cy="354013"/>
            </a:xfrm>
            <a:custGeom>
              <a:avLst/>
              <a:gdLst>
                <a:gd name="T0" fmla="*/ 253 w 933"/>
                <a:gd name="T1" fmla="*/ 975 h 982"/>
                <a:gd name="T2" fmla="*/ 277 w 933"/>
                <a:gd name="T3" fmla="*/ 975 h 982"/>
                <a:gd name="T4" fmla="*/ 535 w 933"/>
                <a:gd name="T5" fmla="*/ 729 h 982"/>
                <a:gd name="T6" fmla="*/ 563 w 933"/>
                <a:gd name="T7" fmla="*/ 700 h 982"/>
                <a:gd name="T8" fmla="*/ 506 w 933"/>
                <a:gd name="T9" fmla="*/ 573 h 982"/>
                <a:gd name="T10" fmla="*/ 678 w 933"/>
                <a:gd name="T11" fmla="*/ 401 h 982"/>
                <a:gd name="T12" fmla="*/ 806 w 933"/>
                <a:gd name="T13" fmla="*/ 458 h 982"/>
                <a:gd name="T14" fmla="*/ 841 w 933"/>
                <a:gd name="T15" fmla="*/ 423 h 982"/>
                <a:gd name="T16" fmla="*/ 888 w 933"/>
                <a:gd name="T17" fmla="*/ 373 h 982"/>
                <a:gd name="T18" fmla="*/ 909 w 933"/>
                <a:gd name="T19" fmla="*/ 303 h 982"/>
                <a:gd name="T20" fmla="*/ 901 w 933"/>
                <a:gd name="T21" fmla="*/ 254 h 982"/>
                <a:gd name="T22" fmla="*/ 882 w 933"/>
                <a:gd name="T23" fmla="*/ 201 h 982"/>
                <a:gd name="T24" fmla="*/ 869 w 933"/>
                <a:gd name="T25" fmla="*/ 188 h 982"/>
                <a:gd name="T26" fmla="*/ 928 w 933"/>
                <a:gd name="T27" fmla="*/ 130 h 982"/>
                <a:gd name="T28" fmla="*/ 928 w 933"/>
                <a:gd name="T29" fmla="*/ 113 h 982"/>
                <a:gd name="T30" fmla="*/ 820 w 933"/>
                <a:gd name="T31" fmla="*/ 5 h 982"/>
                <a:gd name="T32" fmla="*/ 802 w 933"/>
                <a:gd name="T33" fmla="*/ 5 h 982"/>
                <a:gd name="T34" fmla="*/ 744 w 933"/>
                <a:gd name="T35" fmla="*/ 63 h 982"/>
                <a:gd name="T36" fmla="*/ 734 w 933"/>
                <a:gd name="T37" fmla="*/ 53 h 982"/>
                <a:gd name="T38" fmla="*/ 683 w 933"/>
                <a:gd name="T39" fmla="*/ 34 h 982"/>
                <a:gd name="T40" fmla="*/ 627 w 933"/>
                <a:gd name="T41" fmla="*/ 22 h 982"/>
                <a:gd name="T42" fmla="*/ 560 w 933"/>
                <a:gd name="T43" fmla="*/ 45 h 982"/>
                <a:gd name="T44" fmla="*/ 6 w 933"/>
                <a:gd name="T45" fmla="*/ 704 h 982"/>
                <a:gd name="T46" fmla="*/ 7 w 933"/>
                <a:gd name="T47" fmla="*/ 728 h 982"/>
                <a:gd name="T48" fmla="*/ 253 w 933"/>
                <a:gd name="T49" fmla="*/ 975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3" h="982">
                  <a:moveTo>
                    <a:pt x="253" y="975"/>
                  </a:moveTo>
                  <a:cubicBezTo>
                    <a:pt x="260" y="981"/>
                    <a:pt x="270" y="981"/>
                    <a:pt x="277" y="975"/>
                  </a:cubicBezTo>
                  <a:lnTo>
                    <a:pt x="535" y="729"/>
                  </a:lnTo>
                  <a:lnTo>
                    <a:pt x="563" y="700"/>
                  </a:lnTo>
                  <a:cubicBezTo>
                    <a:pt x="528" y="669"/>
                    <a:pt x="506" y="623"/>
                    <a:pt x="506" y="573"/>
                  </a:cubicBezTo>
                  <a:cubicBezTo>
                    <a:pt x="506" y="478"/>
                    <a:pt x="583" y="401"/>
                    <a:pt x="678" y="401"/>
                  </a:cubicBezTo>
                  <a:cubicBezTo>
                    <a:pt x="729" y="401"/>
                    <a:pt x="775" y="423"/>
                    <a:pt x="806" y="458"/>
                  </a:cubicBezTo>
                  <a:lnTo>
                    <a:pt x="841" y="423"/>
                  </a:lnTo>
                  <a:lnTo>
                    <a:pt x="888" y="373"/>
                  </a:lnTo>
                  <a:cubicBezTo>
                    <a:pt x="904" y="357"/>
                    <a:pt x="913" y="325"/>
                    <a:pt x="909" y="303"/>
                  </a:cubicBezTo>
                  <a:lnTo>
                    <a:pt x="901" y="254"/>
                  </a:lnTo>
                  <a:cubicBezTo>
                    <a:pt x="897" y="232"/>
                    <a:pt x="889" y="208"/>
                    <a:pt x="882" y="201"/>
                  </a:cubicBezTo>
                  <a:lnTo>
                    <a:pt x="869" y="188"/>
                  </a:lnTo>
                  <a:lnTo>
                    <a:pt x="928" y="130"/>
                  </a:lnTo>
                  <a:cubicBezTo>
                    <a:pt x="932" y="125"/>
                    <a:pt x="932" y="117"/>
                    <a:pt x="928" y="113"/>
                  </a:cubicBezTo>
                  <a:lnTo>
                    <a:pt x="820" y="5"/>
                  </a:lnTo>
                  <a:cubicBezTo>
                    <a:pt x="815" y="0"/>
                    <a:pt x="807" y="0"/>
                    <a:pt x="802" y="5"/>
                  </a:cubicBezTo>
                  <a:lnTo>
                    <a:pt x="744" y="63"/>
                  </a:lnTo>
                  <a:cubicBezTo>
                    <a:pt x="744" y="63"/>
                    <a:pt x="739" y="59"/>
                    <a:pt x="734" y="53"/>
                  </a:cubicBezTo>
                  <a:cubicBezTo>
                    <a:pt x="728" y="47"/>
                    <a:pt x="705" y="39"/>
                    <a:pt x="683" y="34"/>
                  </a:cubicBezTo>
                  <a:lnTo>
                    <a:pt x="627" y="22"/>
                  </a:lnTo>
                  <a:cubicBezTo>
                    <a:pt x="605" y="18"/>
                    <a:pt x="575" y="28"/>
                    <a:pt x="560" y="45"/>
                  </a:cubicBezTo>
                  <a:lnTo>
                    <a:pt x="6" y="704"/>
                  </a:lnTo>
                  <a:cubicBezTo>
                    <a:pt x="0" y="711"/>
                    <a:pt x="1" y="722"/>
                    <a:pt x="7" y="728"/>
                  </a:cubicBezTo>
                  <a:lnTo>
                    <a:pt x="253" y="9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244773" y="3821532"/>
            <a:ext cx="617583" cy="615751"/>
            <a:chOff x="4630737" y="4260850"/>
            <a:chExt cx="534988" cy="533400"/>
          </a:xfrm>
          <a:solidFill>
            <a:srgbClr val="73C4C3"/>
          </a:solidFill>
        </p:grpSpPr>
        <p:sp>
          <p:nvSpPr>
            <p:cNvPr id="217" name="Freeform 22"/>
            <p:cNvSpPr>
              <a:spLocks noChangeArrowheads="1"/>
            </p:cNvSpPr>
            <p:nvPr/>
          </p:nvSpPr>
          <p:spPr bwMode="auto">
            <a:xfrm>
              <a:off x="4630737" y="4316412"/>
              <a:ext cx="534988" cy="477838"/>
            </a:xfrm>
            <a:custGeom>
              <a:avLst/>
              <a:gdLst>
                <a:gd name="T0" fmla="*/ 1401 w 1486"/>
                <a:gd name="T1" fmla="*/ 1125 h 1329"/>
                <a:gd name="T2" fmla="*/ 1282 w 1486"/>
                <a:gd name="T3" fmla="*/ 1244 h 1329"/>
                <a:gd name="T4" fmla="*/ 206 w 1486"/>
                <a:gd name="T5" fmla="*/ 1244 h 1329"/>
                <a:gd name="T6" fmla="*/ 87 w 1486"/>
                <a:gd name="T7" fmla="*/ 1125 h 1329"/>
                <a:gd name="T8" fmla="*/ 87 w 1486"/>
                <a:gd name="T9" fmla="*/ 354 h 1329"/>
                <a:gd name="T10" fmla="*/ 206 w 1486"/>
                <a:gd name="T11" fmla="*/ 394 h 1329"/>
                <a:gd name="T12" fmla="*/ 1279 w 1486"/>
                <a:gd name="T13" fmla="*/ 394 h 1329"/>
                <a:gd name="T14" fmla="*/ 1401 w 1486"/>
                <a:gd name="T15" fmla="*/ 354 h 1329"/>
                <a:gd name="T16" fmla="*/ 1401 w 1486"/>
                <a:gd name="T17" fmla="*/ 1125 h 1329"/>
                <a:gd name="T18" fmla="*/ 1485 w 1486"/>
                <a:gd name="T19" fmla="*/ 255 h 1329"/>
                <a:gd name="T20" fmla="*/ 1477 w 1486"/>
                <a:gd name="T21" fmla="*/ 151 h 1329"/>
                <a:gd name="T22" fmla="*/ 1279 w 1486"/>
                <a:gd name="T23" fmla="*/ 0 h 1329"/>
                <a:gd name="T24" fmla="*/ 1186 w 1486"/>
                <a:gd name="T25" fmla="*/ 0 h 1329"/>
                <a:gd name="T26" fmla="*/ 1186 w 1486"/>
                <a:gd name="T27" fmla="*/ 124 h 1329"/>
                <a:gd name="T28" fmla="*/ 1030 w 1486"/>
                <a:gd name="T29" fmla="*/ 281 h 1329"/>
                <a:gd name="T30" fmla="*/ 873 w 1486"/>
                <a:gd name="T31" fmla="*/ 124 h 1329"/>
                <a:gd name="T32" fmla="*/ 873 w 1486"/>
                <a:gd name="T33" fmla="*/ 0 h 1329"/>
                <a:gd name="T34" fmla="*/ 609 w 1486"/>
                <a:gd name="T35" fmla="*/ 0 h 1329"/>
                <a:gd name="T36" fmla="*/ 609 w 1486"/>
                <a:gd name="T37" fmla="*/ 124 h 1329"/>
                <a:gd name="T38" fmla="*/ 452 w 1486"/>
                <a:gd name="T39" fmla="*/ 281 h 1329"/>
                <a:gd name="T40" fmla="*/ 296 w 1486"/>
                <a:gd name="T41" fmla="*/ 124 h 1329"/>
                <a:gd name="T42" fmla="*/ 296 w 1486"/>
                <a:gd name="T43" fmla="*/ 0 h 1329"/>
                <a:gd name="T44" fmla="*/ 206 w 1486"/>
                <a:gd name="T45" fmla="*/ 0 h 1329"/>
                <a:gd name="T46" fmla="*/ 0 w 1486"/>
                <a:gd name="T47" fmla="*/ 203 h 1329"/>
                <a:gd name="T48" fmla="*/ 0 w 1486"/>
                <a:gd name="T49" fmla="*/ 1125 h 1329"/>
                <a:gd name="T50" fmla="*/ 177 w 1486"/>
                <a:gd name="T51" fmla="*/ 1325 h 1329"/>
                <a:gd name="T52" fmla="*/ 525 w 1486"/>
                <a:gd name="T53" fmla="*/ 1328 h 1329"/>
                <a:gd name="T54" fmla="*/ 1279 w 1486"/>
                <a:gd name="T55" fmla="*/ 1328 h 1329"/>
                <a:gd name="T56" fmla="*/ 1485 w 1486"/>
                <a:gd name="T57" fmla="*/ 1125 h 1329"/>
                <a:gd name="T58" fmla="*/ 1485 w 1486"/>
                <a:gd name="T59" fmla="*/ 25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1329">
                  <a:moveTo>
                    <a:pt x="1401" y="1125"/>
                  </a:moveTo>
                  <a:cubicBezTo>
                    <a:pt x="1401" y="1189"/>
                    <a:pt x="1346" y="1244"/>
                    <a:pt x="1282" y="1244"/>
                  </a:cubicBezTo>
                  <a:lnTo>
                    <a:pt x="206" y="1244"/>
                  </a:lnTo>
                  <a:cubicBezTo>
                    <a:pt x="139" y="1244"/>
                    <a:pt x="87" y="1189"/>
                    <a:pt x="87" y="1125"/>
                  </a:cubicBezTo>
                  <a:lnTo>
                    <a:pt x="87" y="354"/>
                  </a:lnTo>
                  <a:cubicBezTo>
                    <a:pt x="119" y="380"/>
                    <a:pt x="159" y="394"/>
                    <a:pt x="206" y="394"/>
                  </a:cubicBezTo>
                  <a:lnTo>
                    <a:pt x="1279" y="394"/>
                  </a:lnTo>
                  <a:cubicBezTo>
                    <a:pt x="1326" y="394"/>
                    <a:pt x="1366" y="380"/>
                    <a:pt x="1401" y="354"/>
                  </a:cubicBezTo>
                  <a:lnTo>
                    <a:pt x="1401" y="1125"/>
                  </a:lnTo>
                  <a:close/>
                  <a:moveTo>
                    <a:pt x="1485" y="255"/>
                  </a:moveTo>
                  <a:cubicBezTo>
                    <a:pt x="1485" y="211"/>
                    <a:pt x="1480" y="162"/>
                    <a:pt x="1477" y="151"/>
                  </a:cubicBezTo>
                  <a:cubicBezTo>
                    <a:pt x="1453" y="63"/>
                    <a:pt x="1375" y="0"/>
                    <a:pt x="1279" y="0"/>
                  </a:cubicBezTo>
                  <a:lnTo>
                    <a:pt x="1186" y="0"/>
                  </a:lnTo>
                  <a:lnTo>
                    <a:pt x="1186" y="124"/>
                  </a:lnTo>
                  <a:cubicBezTo>
                    <a:pt x="1186" y="211"/>
                    <a:pt x="1117" y="281"/>
                    <a:pt x="1030" y="281"/>
                  </a:cubicBezTo>
                  <a:cubicBezTo>
                    <a:pt x="943" y="281"/>
                    <a:pt x="873" y="211"/>
                    <a:pt x="873" y="124"/>
                  </a:cubicBezTo>
                  <a:lnTo>
                    <a:pt x="873" y="0"/>
                  </a:lnTo>
                  <a:lnTo>
                    <a:pt x="609" y="0"/>
                  </a:lnTo>
                  <a:lnTo>
                    <a:pt x="609" y="124"/>
                  </a:lnTo>
                  <a:cubicBezTo>
                    <a:pt x="609" y="211"/>
                    <a:pt x="539" y="281"/>
                    <a:pt x="452" y="281"/>
                  </a:cubicBezTo>
                  <a:cubicBezTo>
                    <a:pt x="365" y="281"/>
                    <a:pt x="296" y="211"/>
                    <a:pt x="296" y="124"/>
                  </a:cubicBezTo>
                  <a:lnTo>
                    <a:pt x="296" y="0"/>
                  </a:lnTo>
                  <a:lnTo>
                    <a:pt x="206" y="0"/>
                  </a:lnTo>
                  <a:cubicBezTo>
                    <a:pt x="93" y="0"/>
                    <a:pt x="0" y="93"/>
                    <a:pt x="0" y="203"/>
                  </a:cubicBezTo>
                  <a:lnTo>
                    <a:pt x="0" y="1125"/>
                  </a:lnTo>
                  <a:cubicBezTo>
                    <a:pt x="0" y="1227"/>
                    <a:pt x="78" y="1311"/>
                    <a:pt x="177" y="1325"/>
                  </a:cubicBezTo>
                  <a:cubicBezTo>
                    <a:pt x="200" y="1328"/>
                    <a:pt x="493" y="1328"/>
                    <a:pt x="525" y="1328"/>
                  </a:cubicBezTo>
                  <a:lnTo>
                    <a:pt x="1279" y="1328"/>
                  </a:lnTo>
                  <a:cubicBezTo>
                    <a:pt x="1392" y="1328"/>
                    <a:pt x="1485" y="1236"/>
                    <a:pt x="1485" y="1125"/>
                  </a:cubicBezTo>
                  <a:lnTo>
                    <a:pt x="1485" y="25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23"/>
            <p:cNvSpPr>
              <a:spLocks noChangeArrowheads="1"/>
            </p:cNvSpPr>
            <p:nvPr/>
          </p:nvSpPr>
          <p:spPr bwMode="auto">
            <a:xfrm>
              <a:off x="4972050" y="4260850"/>
              <a:ext cx="58737" cy="131762"/>
            </a:xfrm>
            <a:custGeom>
              <a:avLst/>
              <a:gdLst>
                <a:gd name="T0" fmla="*/ 162 w 163"/>
                <a:gd name="T1" fmla="*/ 281 h 364"/>
                <a:gd name="T2" fmla="*/ 162 w 163"/>
                <a:gd name="T3" fmla="*/ 81 h 364"/>
                <a:gd name="T4" fmla="*/ 81 w 163"/>
                <a:gd name="T5" fmla="*/ 0 h 364"/>
                <a:gd name="T6" fmla="*/ 0 w 163"/>
                <a:gd name="T7" fmla="*/ 81 h 364"/>
                <a:gd name="T8" fmla="*/ 0 w 163"/>
                <a:gd name="T9" fmla="*/ 281 h 364"/>
                <a:gd name="T10" fmla="*/ 81 w 163"/>
                <a:gd name="T11" fmla="*/ 363 h 364"/>
                <a:gd name="T12" fmla="*/ 162 w 163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64">
                  <a:moveTo>
                    <a:pt x="162" y="281"/>
                  </a:moveTo>
                  <a:lnTo>
                    <a:pt x="162" y="81"/>
                  </a:lnTo>
                  <a:cubicBezTo>
                    <a:pt x="162" y="38"/>
                    <a:pt x="127" y="0"/>
                    <a:pt x="81" y="0"/>
                  </a:cubicBezTo>
                  <a:cubicBezTo>
                    <a:pt x="37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7" y="363"/>
                    <a:pt x="81" y="363"/>
                  </a:cubicBezTo>
                  <a:cubicBezTo>
                    <a:pt x="127" y="363"/>
                    <a:pt x="162" y="328"/>
                    <a:pt x="162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24"/>
            <p:cNvSpPr>
              <a:spLocks noChangeArrowheads="1"/>
            </p:cNvSpPr>
            <p:nvPr/>
          </p:nvSpPr>
          <p:spPr bwMode="auto">
            <a:xfrm>
              <a:off x="4764087" y="4260850"/>
              <a:ext cx="58738" cy="131762"/>
            </a:xfrm>
            <a:custGeom>
              <a:avLst/>
              <a:gdLst>
                <a:gd name="T0" fmla="*/ 163 w 164"/>
                <a:gd name="T1" fmla="*/ 281 h 364"/>
                <a:gd name="T2" fmla="*/ 163 w 164"/>
                <a:gd name="T3" fmla="*/ 81 h 364"/>
                <a:gd name="T4" fmla="*/ 81 w 164"/>
                <a:gd name="T5" fmla="*/ 0 h 364"/>
                <a:gd name="T6" fmla="*/ 0 w 164"/>
                <a:gd name="T7" fmla="*/ 81 h 364"/>
                <a:gd name="T8" fmla="*/ 0 w 164"/>
                <a:gd name="T9" fmla="*/ 281 h 364"/>
                <a:gd name="T10" fmla="*/ 81 w 164"/>
                <a:gd name="T11" fmla="*/ 363 h 364"/>
                <a:gd name="T12" fmla="*/ 163 w 164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64">
                  <a:moveTo>
                    <a:pt x="163" y="281"/>
                  </a:moveTo>
                  <a:lnTo>
                    <a:pt x="163" y="81"/>
                  </a:lnTo>
                  <a:cubicBezTo>
                    <a:pt x="163" y="38"/>
                    <a:pt x="125" y="0"/>
                    <a:pt x="81" y="0"/>
                  </a:cubicBezTo>
                  <a:cubicBezTo>
                    <a:pt x="35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5" y="363"/>
                    <a:pt x="81" y="363"/>
                  </a:cubicBezTo>
                  <a:cubicBezTo>
                    <a:pt x="125" y="363"/>
                    <a:pt x="163" y="328"/>
                    <a:pt x="163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3" name="Freeform 32"/>
          <p:cNvSpPr>
            <a:spLocks noChangeArrowheads="1"/>
          </p:cNvSpPr>
          <p:nvPr/>
        </p:nvSpPr>
        <p:spPr bwMode="auto">
          <a:xfrm>
            <a:off x="3636694" y="3851677"/>
            <a:ext cx="633237" cy="633236"/>
          </a:xfrm>
          <a:custGeom>
            <a:avLst/>
            <a:gdLst>
              <a:gd name="T0" fmla="*/ 1261 w 2244"/>
              <a:gd name="T1" fmla="*/ 1849 h 2245"/>
              <a:gd name="T2" fmla="*/ 984 w 2244"/>
              <a:gd name="T3" fmla="*/ 1849 h 2245"/>
              <a:gd name="T4" fmla="*/ 984 w 2244"/>
              <a:gd name="T5" fmla="*/ 1572 h 2245"/>
              <a:gd name="T6" fmla="*/ 1238 w 2244"/>
              <a:gd name="T7" fmla="*/ 1318 h 2245"/>
              <a:gd name="T8" fmla="*/ 533 w 2244"/>
              <a:gd name="T9" fmla="*/ 1318 h 2245"/>
              <a:gd name="T10" fmla="*/ 337 w 2244"/>
              <a:gd name="T11" fmla="*/ 1122 h 2245"/>
              <a:gd name="T12" fmla="*/ 533 w 2244"/>
              <a:gd name="T13" fmla="*/ 925 h 2245"/>
              <a:gd name="T14" fmla="*/ 1238 w 2244"/>
              <a:gd name="T15" fmla="*/ 925 h 2245"/>
              <a:gd name="T16" fmla="*/ 984 w 2244"/>
              <a:gd name="T17" fmla="*/ 671 h 2245"/>
              <a:gd name="T18" fmla="*/ 984 w 2244"/>
              <a:gd name="T19" fmla="*/ 394 h 2245"/>
              <a:gd name="T20" fmla="*/ 1261 w 2244"/>
              <a:gd name="T21" fmla="*/ 394 h 2245"/>
              <a:gd name="T22" fmla="*/ 1850 w 2244"/>
              <a:gd name="T23" fmla="*/ 983 h 2245"/>
              <a:gd name="T24" fmla="*/ 1850 w 2244"/>
              <a:gd name="T25" fmla="*/ 1260 h 2245"/>
              <a:gd name="T26" fmla="*/ 1261 w 2244"/>
              <a:gd name="T27" fmla="*/ 1849 h 2245"/>
              <a:gd name="T28" fmla="*/ 1122 w 2244"/>
              <a:gd name="T29" fmla="*/ 0 h 2245"/>
              <a:gd name="T30" fmla="*/ 0 w 2244"/>
              <a:gd name="T31" fmla="*/ 1122 h 2245"/>
              <a:gd name="T32" fmla="*/ 1122 w 2244"/>
              <a:gd name="T33" fmla="*/ 2244 h 2245"/>
              <a:gd name="T34" fmla="*/ 2243 w 2244"/>
              <a:gd name="T35" fmla="*/ 1122 h 2245"/>
              <a:gd name="T36" fmla="*/ 1122 w 2244"/>
              <a:gd name="T37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44" h="2245">
                <a:moveTo>
                  <a:pt x="1261" y="1849"/>
                </a:moveTo>
                <a:cubicBezTo>
                  <a:pt x="1185" y="1926"/>
                  <a:pt x="1060" y="1926"/>
                  <a:pt x="984" y="1849"/>
                </a:cubicBezTo>
                <a:cubicBezTo>
                  <a:pt x="907" y="1773"/>
                  <a:pt x="907" y="1648"/>
                  <a:pt x="984" y="1572"/>
                </a:cubicBezTo>
                <a:cubicBezTo>
                  <a:pt x="1024" y="1531"/>
                  <a:pt x="1238" y="1318"/>
                  <a:pt x="1238" y="1318"/>
                </a:cubicBezTo>
                <a:lnTo>
                  <a:pt x="533" y="1318"/>
                </a:lnTo>
                <a:cubicBezTo>
                  <a:pt x="425" y="1318"/>
                  <a:pt x="337" y="1231"/>
                  <a:pt x="337" y="1122"/>
                </a:cubicBezTo>
                <a:cubicBezTo>
                  <a:pt x="337" y="1014"/>
                  <a:pt x="425" y="925"/>
                  <a:pt x="533" y="925"/>
                </a:cubicBezTo>
                <a:lnTo>
                  <a:pt x="1238" y="925"/>
                </a:lnTo>
                <a:cubicBezTo>
                  <a:pt x="1238" y="925"/>
                  <a:pt x="1024" y="712"/>
                  <a:pt x="984" y="671"/>
                </a:cubicBezTo>
                <a:cubicBezTo>
                  <a:pt x="907" y="595"/>
                  <a:pt x="907" y="470"/>
                  <a:pt x="984" y="394"/>
                </a:cubicBezTo>
                <a:cubicBezTo>
                  <a:pt x="1060" y="317"/>
                  <a:pt x="1185" y="317"/>
                  <a:pt x="1261" y="394"/>
                </a:cubicBezTo>
                <a:lnTo>
                  <a:pt x="1850" y="983"/>
                </a:lnTo>
                <a:cubicBezTo>
                  <a:pt x="1926" y="1059"/>
                  <a:pt x="1926" y="1184"/>
                  <a:pt x="1850" y="1260"/>
                </a:cubicBezTo>
                <a:lnTo>
                  <a:pt x="1261" y="1849"/>
                </a:lnTo>
                <a:close/>
                <a:moveTo>
                  <a:pt x="1122" y="0"/>
                </a:moveTo>
                <a:cubicBezTo>
                  <a:pt x="503" y="0"/>
                  <a:pt x="0" y="502"/>
                  <a:pt x="0" y="1122"/>
                </a:cubicBezTo>
                <a:cubicBezTo>
                  <a:pt x="1" y="1741"/>
                  <a:pt x="503" y="2244"/>
                  <a:pt x="1122" y="2244"/>
                </a:cubicBezTo>
                <a:cubicBezTo>
                  <a:pt x="1742" y="2244"/>
                  <a:pt x="2243" y="1741"/>
                  <a:pt x="2243" y="1122"/>
                </a:cubicBezTo>
                <a:cubicBezTo>
                  <a:pt x="2243" y="502"/>
                  <a:pt x="1742" y="0"/>
                  <a:pt x="1122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33"/>
          <p:cNvSpPr>
            <a:spLocks noChangeArrowheads="1"/>
          </p:cNvSpPr>
          <p:nvPr/>
        </p:nvSpPr>
        <p:spPr bwMode="auto">
          <a:xfrm>
            <a:off x="7852190" y="3866395"/>
            <a:ext cx="572656" cy="580759"/>
          </a:xfrm>
          <a:custGeom>
            <a:avLst/>
            <a:gdLst>
              <a:gd name="T0" fmla="*/ 309 w 934"/>
              <a:gd name="T1" fmla="*/ 484 h 950"/>
              <a:gd name="T2" fmla="*/ 284 w 934"/>
              <a:gd name="T3" fmla="*/ 509 h 950"/>
              <a:gd name="T4" fmla="*/ 309 w 934"/>
              <a:gd name="T5" fmla="*/ 534 h 950"/>
              <a:gd name="T6" fmla="*/ 617 w 934"/>
              <a:gd name="T7" fmla="*/ 534 h 950"/>
              <a:gd name="T8" fmla="*/ 642 w 934"/>
              <a:gd name="T9" fmla="*/ 509 h 950"/>
              <a:gd name="T10" fmla="*/ 617 w 934"/>
              <a:gd name="T11" fmla="*/ 484 h 950"/>
              <a:gd name="T12" fmla="*/ 309 w 934"/>
              <a:gd name="T13" fmla="*/ 484 h 950"/>
              <a:gd name="T14" fmla="*/ 618 w 934"/>
              <a:gd name="T15" fmla="*/ 609 h 950"/>
              <a:gd name="T16" fmla="*/ 617 w 934"/>
              <a:gd name="T17" fmla="*/ 609 h 950"/>
              <a:gd name="T18" fmla="*/ 315 w 934"/>
              <a:gd name="T19" fmla="*/ 609 h 950"/>
              <a:gd name="T20" fmla="*/ 146 w 934"/>
              <a:gd name="T21" fmla="*/ 440 h 950"/>
              <a:gd name="T22" fmla="*/ 178 w 934"/>
              <a:gd name="T23" fmla="*/ 393 h 950"/>
              <a:gd name="T24" fmla="*/ 756 w 934"/>
              <a:gd name="T25" fmla="*/ 393 h 950"/>
              <a:gd name="T26" fmla="*/ 787 w 934"/>
              <a:gd name="T27" fmla="*/ 439 h 950"/>
              <a:gd name="T28" fmla="*/ 618 w 934"/>
              <a:gd name="T29" fmla="*/ 609 h 950"/>
              <a:gd name="T30" fmla="*/ 435 w 934"/>
              <a:gd name="T31" fmla="*/ 729 h 950"/>
              <a:gd name="T32" fmla="*/ 365 w 934"/>
              <a:gd name="T33" fmla="*/ 660 h 950"/>
              <a:gd name="T34" fmla="*/ 568 w 934"/>
              <a:gd name="T35" fmla="*/ 660 h 950"/>
              <a:gd name="T36" fmla="*/ 498 w 934"/>
              <a:gd name="T37" fmla="*/ 729 h 950"/>
              <a:gd name="T38" fmla="*/ 435 w 934"/>
              <a:gd name="T39" fmla="*/ 729 h 950"/>
              <a:gd name="T40" fmla="*/ 911 w 934"/>
              <a:gd name="T41" fmla="*/ 363 h 950"/>
              <a:gd name="T42" fmla="*/ 909 w 934"/>
              <a:gd name="T43" fmla="*/ 360 h 950"/>
              <a:gd name="T44" fmla="*/ 891 w 934"/>
              <a:gd name="T45" fmla="*/ 345 h 950"/>
              <a:gd name="T46" fmla="*/ 511 w 934"/>
              <a:gd name="T47" fmla="*/ 20 h 950"/>
              <a:gd name="T48" fmla="*/ 421 w 934"/>
              <a:gd name="T49" fmla="*/ 20 h 950"/>
              <a:gd name="T50" fmla="*/ 32 w 934"/>
              <a:gd name="T51" fmla="*/ 353 h 950"/>
              <a:gd name="T52" fmla="*/ 26 w 934"/>
              <a:gd name="T53" fmla="*/ 359 h 950"/>
              <a:gd name="T54" fmla="*/ 23 w 934"/>
              <a:gd name="T55" fmla="*/ 361 h 950"/>
              <a:gd name="T56" fmla="*/ 21 w 934"/>
              <a:gd name="T57" fmla="*/ 365 h 950"/>
              <a:gd name="T58" fmla="*/ 0 w 934"/>
              <a:gd name="T59" fmla="*/ 423 h 950"/>
              <a:gd name="T60" fmla="*/ 0 w 934"/>
              <a:gd name="T61" fmla="*/ 855 h 950"/>
              <a:gd name="T62" fmla="*/ 94 w 934"/>
              <a:gd name="T63" fmla="*/ 949 h 950"/>
              <a:gd name="T64" fmla="*/ 839 w 934"/>
              <a:gd name="T65" fmla="*/ 949 h 950"/>
              <a:gd name="T66" fmla="*/ 933 w 934"/>
              <a:gd name="T67" fmla="*/ 855 h 950"/>
              <a:gd name="T68" fmla="*/ 933 w 934"/>
              <a:gd name="T69" fmla="*/ 423 h 950"/>
              <a:gd name="T70" fmla="*/ 915 w 934"/>
              <a:gd name="T71" fmla="*/ 368 h 950"/>
              <a:gd name="T72" fmla="*/ 911 w 934"/>
              <a:gd name="T73" fmla="*/ 363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4" h="950">
                <a:moveTo>
                  <a:pt x="309" y="484"/>
                </a:moveTo>
                <a:cubicBezTo>
                  <a:pt x="295" y="484"/>
                  <a:pt x="284" y="495"/>
                  <a:pt x="284" y="509"/>
                </a:cubicBezTo>
                <a:cubicBezTo>
                  <a:pt x="284" y="523"/>
                  <a:pt x="295" y="534"/>
                  <a:pt x="309" y="534"/>
                </a:cubicBezTo>
                <a:lnTo>
                  <a:pt x="617" y="534"/>
                </a:lnTo>
                <a:cubicBezTo>
                  <a:pt x="631" y="534"/>
                  <a:pt x="642" y="523"/>
                  <a:pt x="642" y="509"/>
                </a:cubicBezTo>
                <a:cubicBezTo>
                  <a:pt x="642" y="495"/>
                  <a:pt x="631" y="484"/>
                  <a:pt x="617" y="484"/>
                </a:cubicBezTo>
                <a:lnTo>
                  <a:pt x="309" y="484"/>
                </a:lnTo>
                <a:close/>
                <a:moveTo>
                  <a:pt x="618" y="609"/>
                </a:moveTo>
                <a:lnTo>
                  <a:pt x="617" y="609"/>
                </a:lnTo>
                <a:lnTo>
                  <a:pt x="315" y="609"/>
                </a:lnTo>
                <a:cubicBezTo>
                  <a:pt x="239" y="533"/>
                  <a:pt x="154" y="447"/>
                  <a:pt x="146" y="440"/>
                </a:cubicBezTo>
                <a:cubicBezTo>
                  <a:pt x="131" y="424"/>
                  <a:pt x="151" y="393"/>
                  <a:pt x="178" y="393"/>
                </a:cubicBezTo>
                <a:lnTo>
                  <a:pt x="756" y="393"/>
                </a:lnTo>
                <a:cubicBezTo>
                  <a:pt x="786" y="393"/>
                  <a:pt x="800" y="426"/>
                  <a:pt x="787" y="439"/>
                </a:cubicBezTo>
                <a:cubicBezTo>
                  <a:pt x="777" y="450"/>
                  <a:pt x="693" y="534"/>
                  <a:pt x="618" y="609"/>
                </a:cubicBezTo>
                <a:close/>
                <a:moveTo>
                  <a:pt x="435" y="729"/>
                </a:moveTo>
                <a:cubicBezTo>
                  <a:pt x="429" y="723"/>
                  <a:pt x="401" y="695"/>
                  <a:pt x="365" y="660"/>
                </a:cubicBezTo>
                <a:lnTo>
                  <a:pt x="568" y="660"/>
                </a:lnTo>
                <a:cubicBezTo>
                  <a:pt x="531" y="696"/>
                  <a:pt x="503" y="724"/>
                  <a:pt x="498" y="729"/>
                </a:cubicBezTo>
                <a:cubicBezTo>
                  <a:pt x="483" y="743"/>
                  <a:pt x="449" y="743"/>
                  <a:pt x="435" y="729"/>
                </a:cubicBezTo>
                <a:close/>
                <a:moveTo>
                  <a:pt x="911" y="363"/>
                </a:moveTo>
                <a:cubicBezTo>
                  <a:pt x="911" y="362"/>
                  <a:pt x="910" y="361"/>
                  <a:pt x="909" y="360"/>
                </a:cubicBezTo>
                <a:cubicBezTo>
                  <a:pt x="903" y="354"/>
                  <a:pt x="898" y="349"/>
                  <a:pt x="891" y="345"/>
                </a:cubicBezTo>
                <a:cubicBezTo>
                  <a:pt x="813" y="277"/>
                  <a:pt x="539" y="48"/>
                  <a:pt x="511" y="20"/>
                </a:cubicBezTo>
                <a:cubicBezTo>
                  <a:pt x="491" y="0"/>
                  <a:pt x="442" y="0"/>
                  <a:pt x="421" y="20"/>
                </a:cubicBezTo>
                <a:cubicBezTo>
                  <a:pt x="400" y="41"/>
                  <a:pt x="93" y="298"/>
                  <a:pt x="32" y="353"/>
                </a:cubicBezTo>
                <a:cubicBezTo>
                  <a:pt x="30" y="355"/>
                  <a:pt x="28" y="357"/>
                  <a:pt x="26" y="359"/>
                </a:cubicBezTo>
                <a:cubicBezTo>
                  <a:pt x="25" y="360"/>
                  <a:pt x="24" y="360"/>
                  <a:pt x="23" y="361"/>
                </a:cubicBezTo>
                <a:cubicBezTo>
                  <a:pt x="22" y="362"/>
                  <a:pt x="22" y="363"/>
                  <a:pt x="21" y="365"/>
                </a:cubicBezTo>
                <a:cubicBezTo>
                  <a:pt x="8" y="381"/>
                  <a:pt x="0" y="401"/>
                  <a:pt x="0" y="423"/>
                </a:cubicBezTo>
                <a:lnTo>
                  <a:pt x="0" y="855"/>
                </a:lnTo>
                <a:cubicBezTo>
                  <a:pt x="0" y="907"/>
                  <a:pt x="42" y="949"/>
                  <a:pt x="94" y="949"/>
                </a:cubicBezTo>
                <a:lnTo>
                  <a:pt x="839" y="949"/>
                </a:lnTo>
                <a:cubicBezTo>
                  <a:pt x="891" y="949"/>
                  <a:pt x="933" y="907"/>
                  <a:pt x="933" y="855"/>
                </a:cubicBezTo>
                <a:lnTo>
                  <a:pt x="933" y="423"/>
                </a:lnTo>
                <a:cubicBezTo>
                  <a:pt x="933" y="402"/>
                  <a:pt x="926" y="384"/>
                  <a:pt x="915" y="368"/>
                </a:cubicBezTo>
                <a:cubicBezTo>
                  <a:pt x="914" y="366"/>
                  <a:pt x="913" y="364"/>
                  <a:pt x="911" y="36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5" name="Freeform 38"/>
          <p:cNvSpPr>
            <a:spLocks noChangeArrowheads="1"/>
          </p:cNvSpPr>
          <p:nvPr/>
        </p:nvSpPr>
        <p:spPr bwMode="auto">
          <a:xfrm>
            <a:off x="6400558" y="3859975"/>
            <a:ext cx="662826" cy="590076"/>
          </a:xfrm>
          <a:custGeom>
            <a:avLst/>
            <a:gdLst>
              <a:gd name="T0" fmla="*/ 1543 w 1808"/>
              <a:gd name="T1" fmla="*/ 526 h 1608"/>
              <a:gd name="T2" fmla="*/ 1543 w 1808"/>
              <a:gd name="T3" fmla="*/ 168 h 1608"/>
              <a:gd name="T4" fmla="*/ 1489 w 1808"/>
              <a:gd name="T5" fmla="*/ 114 h 1608"/>
              <a:gd name="T6" fmla="*/ 1352 w 1808"/>
              <a:gd name="T7" fmla="*/ 114 h 1608"/>
              <a:gd name="T8" fmla="*/ 1298 w 1808"/>
              <a:gd name="T9" fmla="*/ 168 h 1608"/>
              <a:gd name="T10" fmla="*/ 1298 w 1808"/>
              <a:gd name="T11" fmla="*/ 315 h 1608"/>
              <a:gd name="T12" fmla="*/ 976 w 1808"/>
              <a:gd name="T13" fmla="*/ 38 h 1608"/>
              <a:gd name="T14" fmla="*/ 830 w 1808"/>
              <a:gd name="T15" fmla="*/ 38 h 1608"/>
              <a:gd name="T16" fmla="*/ 47 w 1808"/>
              <a:gd name="T17" fmla="*/ 713 h 1608"/>
              <a:gd name="T18" fmla="*/ 40 w 1808"/>
              <a:gd name="T19" fmla="*/ 866 h 1608"/>
              <a:gd name="T20" fmla="*/ 193 w 1808"/>
              <a:gd name="T21" fmla="*/ 874 h 1608"/>
              <a:gd name="T22" fmla="*/ 904 w 1808"/>
              <a:gd name="T23" fmla="*/ 264 h 1608"/>
              <a:gd name="T24" fmla="*/ 1614 w 1808"/>
              <a:gd name="T25" fmla="*/ 873 h 1608"/>
              <a:gd name="T26" fmla="*/ 1767 w 1808"/>
              <a:gd name="T27" fmla="*/ 866 h 1608"/>
              <a:gd name="T28" fmla="*/ 1760 w 1808"/>
              <a:gd name="T29" fmla="*/ 713 h 1608"/>
              <a:gd name="T30" fmla="*/ 1543 w 1808"/>
              <a:gd name="T31" fmla="*/ 526 h 1608"/>
              <a:gd name="T32" fmla="*/ 944 w 1808"/>
              <a:gd name="T33" fmla="*/ 426 h 1608"/>
              <a:gd name="T34" fmla="*/ 873 w 1808"/>
              <a:gd name="T35" fmla="*/ 426 h 1608"/>
              <a:gd name="T36" fmla="*/ 319 w 1808"/>
              <a:gd name="T37" fmla="*/ 901 h 1608"/>
              <a:gd name="T38" fmla="*/ 268 w 1808"/>
              <a:gd name="T39" fmla="*/ 989 h 1608"/>
              <a:gd name="T40" fmla="*/ 268 w 1808"/>
              <a:gd name="T41" fmla="*/ 1553 h 1608"/>
              <a:gd name="T42" fmla="*/ 322 w 1808"/>
              <a:gd name="T43" fmla="*/ 1607 h 1608"/>
              <a:gd name="T44" fmla="*/ 628 w 1808"/>
              <a:gd name="T45" fmla="*/ 1607 h 1608"/>
              <a:gd name="T46" fmla="*/ 681 w 1808"/>
              <a:gd name="T47" fmla="*/ 1553 h 1608"/>
              <a:gd name="T48" fmla="*/ 681 w 1808"/>
              <a:gd name="T49" fmla="*/ 1074 h 1608"/>
              <a:gd name="T50" fmla="*/ 735 w 1808"/>
              <a:gd name="T51" fmla="*/ 1020 h 1608"/>
              <a:gd name="T52" fmla="*/ 1082 w 1808"/>
              <a:gd name="T53" fmla="*/ 1020 h 1608"/>
              <a:gd name="T54" fmla="*/ 1135 w 1808"/>
              <a:gd name="T55" fmla="*/ 1074 h 1608"/>
              <a:gd name="T56" fmla="*/ 1135 w 1808"/>
              <a:gd name="T57" fmla="*/ 1553 h 1608"/>
              <a:gd name="T58" fmla="*/ 1189 w 1808"/>
              <a:gd name="T59" fmla="*/ 1607 h 1608"/>
              <a:gd name="T60" fmla="*/ 1485 w 1808"/>
              <a:gd name="T61" fmla="*/ 1607 h 1608"/>
              <a:gd name="T62" fmla="*/ 1539 w 1808"/>
              <a:gd name="T63" fmla="*/ 1553 h 1608"/>
              <a:gd name="T64" fmla="*/ 1539 w 1808"/>
              <a:gd name="T65" fmla="*/ 989 h 1608"/>
              <a:gd name="T66" fmla="*/ 1498 w 1808"/>
              <a:gd name="T67" fmla="*/ 901 h 1608"/>
              <a:gd name="T68" fmla="*/ 944 w 1808"/>
              <a:gd name="T69" fmla="*/ 426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8" h="1608">
                <a:moveTo>
                  <a:pt x="1543" y="526"/>
                </a:moveTo>
                <a:lnTo>
                  <a:pt x="1543" y="168"/>
                </a:lnTo>
                <a:cubicBezTo>
                  <a:pt x="1543" y="138"/>
                  <a:pt x="1519" y="114"/>
                  <a:pt x="1489" y="114"/>
                </a:cubicBezTo>
                <a:lnTo>
                  <a:pt x="1352" y="114"/>
                </a:lnTo>
                <a:cubicBezTo>
                  <a:pt x="1323" y="114"/>
                  <a:pt x="1298" y="138"/>
                  <a:pt x="1298" y="168"/>
                </a:cubicBezTo>
                <a:lnTo>
                  <a:pt x="1298" y="315"/>
                </a:lnTo>
                <a:lnTo>
                  <a:pt x="976" y="38"/>
                </a:lnTo>
                <a:cubicBezTo>
                  <a:pt x="935" y="0"/>
                  <a:pt x="872" y="0"/>
                  <a:pt x="830" y="38"/>
                </a:cubicBezTo>
                <a:lnTo>
                  <a:pt x="47" y="713"/>
                </a:lnTo>
                <a:cubicBezTo>
                  <a:pt x="3" y="753"/>
                  <a:pt x="0" y="822"/>
                  <a:pt x="40" y="866"/>
                </a:cubicBezTo>
                <a:cubicBezTo>
                  <a:pt x="61" y="890"/>
                  <a:pt x="143" y="924"/>
                  <a:pt x="193" y="874"/>
                </a:cubicBezTo>
                <a:lnTo>
                  <a:pt x="904" y="264"/>
                </a:lnTo>
                <a:lnTo>
                  <a:pt x="1614" y="873"/>
                </a:lnTo>
                <a:cubicBezTo>
                  <a:pt x="1658" y="914"/>
                  <a:pt x="1727" y="911"/>
                  <a:pt x="1767" y="866"/>
                </a:cubicBezTo>
                <a:cubicBezTo>
                  <a:pt x="1807" y="822"/>
                  <a:pt x="1804" y="753"/>
                  <a:pt x="1760" y="713"/>
                </a:cubicBezTo>
                <a:lnTo>
                  <a:pt x="1543" y="526"/>
                </a:lnTo>
                <a:close/>
                <a:moveTo>
                  <a:pt x="944" y="426"/>
                </a:moveTo>
                <a:cubicBezTo>
                  <a:pt x="922" y="407"/>
                  <a:pt x="885" y="407"/>
                  <a:pt x="873" y="426"/>
                </a:cubicBezTo>
                <a:lnTo>
                  <a:pt x="319" y="901"/>
                </a:lnTo>
                <a:cubicBezTo>
                  <a:pt x="287" y="920"/>
                  <a:pt x="268" y="960"/>
                  <a:pt x="268" y="989"/>
                </a:cubicBezTo>
                <a:lnTo>
                  <a:pt x="268" y="1553"/>
                </a:lnTo>
                <a:cubicBezTo>
                  <a:pt x="268" y="1583"/>
                  <a:pt x="292" y="1607"/>
                  <a:pt x="322" y="1607"/>
                </a:cubicBezTo>
                <a:lnTo>
                  <a:pt x="628" y="1607"/>
                </a:lnTo>
                <a:cubicBezTo>
                  <a:pt x="657" y="1607"/>
                  <a:pt x="681" y="1583"/>
                  <a:pt x="681" y="1553"/>
                </a:cubicBezTo>
                <a:lnTo>
                  <a:pt x="681" y="1074"/>
                </a:lnTo>
                <a:cubicBezTo>
                  <a:pt x="681" y="1044"/>
                  <a:pt x="705" y="1020"/>
                  <a:pt x="735" y="1020"/>
                </a:cubicBezTo>
                <a:lnTo>
                  <a:pt x="1082" y="1020"/>
                </a:lnTo>
                <a:cubicBezTo>
                  <a:pt x="1111" y="1020"/>
                  <a:pt x="1135" y="1044"/>
                  <a:pt x="1135" y="1074"/>
                </a:cubicBezTo>
                <a:lnTo>
                  <a:pt x="1135" y="1553"/>
                </a:lnTo>
                <a:cubicBezTo>
                  <a:pt x="1135" y="1583"/>
                  <a:pt x="1159" y="1607"/>
                  <a:pt x="1189" y="1607"/>
                </a:cubicBezTo>
                <a:lnTo>
                  <a:pt x="1485" y="1607"/>
                </a:lnTo>
                <a:cubicBezTo>
                  <a:pt x="1515" y="1607"/>
                  <a:pt x="1539" y="1583"/>
                  <a:pt x="1539" y="1553"/>
                </a:cubicBezTo>
                <a:lnTo>
                  <a:pt x="1539" y="989"/>
                </a:lnTo>
                <a:cubicBezTo>
                  <a:pt x="1539" y="960"/>
                  <a:pt x="1521" y="920"/>
                  <a:pt x="1498" y="901"/>
                </a:cubicBezTo>
                <a:lnTo>
                  <a:pt x="944" y="42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6" name="Group 225"/>
          <p:cNvGrpSpPr/>
          <p:nvPr/>
        </p:nvGrpSpPr>
        <p:grpSpPr>
          <a:xfrm>
            <a:off x="4950477" y="3926283"/>
            <a:ext cx="802415" cy="453675"/>
            <a:chOff x="6839392" y="3754050"/>
            <a:chExt cx="516502" cy="292023"/>
          </a:xfrm>
          <a:solidFill>
            <a:srgbClr val="73C4C3"/>
          </a:solidFill>
        </p:grpSpPr>
        <p:sp>
          <p:nvSpPr>
            <p:cNvPr id="227" name="Freeform 33"/>
            <p:cNvSpPr>
              <a:spLocks noChangeArrowheads="1"/>
            </p:cNvSpPr>
            <p:nvPr/>
          </p:nvSpPr>
          <p:spPr bwMode="auto">
            <a:xfrm>
              <a:off x="7063871" y="3754050"/>
              <a:ext cx="292023" cy="292023"/>
            </a:xfrm>
            <a:custGeom>
              <a:avLst/>
              <a:gdLst>
                <a:gd name="T0" fmla="*/ 338 w 650"/>
                <a:gd name="T1" fmla="*/ 432 h 650"/>
                <a:gd name="T2" fmla="*/ 276 w 650"/>
                <a:gd name="T3" fmla="*/ 494 h 650"/>
                <a:gd name="T4" fmla="*/ 213 w 650"/>
                <a:gd name="T5" fmla="*/ 432 h 650"/>
                <a:gd name="T6" fmla="*/ 124 w 650"/>
                <a:gd name="T7" fmla="*/ 343 h 650"/>
                <a:gd name="T8" fmla="*/ 187 w 650"/>
                <a:gd name="T9" fmla="*/ 280 h 650"/>
                <a:gd name="T10" fmla="*/ 276 w 650"/>
                <a:gd name="T11" fmla="*/ 369 h 650"/>
                <a:gd name="T12" fmla="*/ 462 w 650"/>
                <a:gd name="T13" fmla="*/ 182 h 650"/>
                <a:gd name="T14" fmla="*/ 525 w 650"/>
                <a:gd name="T15" fmla="*/ 245 h 650"/>
                <a:gd name="T16" fmla="*/ 338 w 650"/>
                <a:gd name="T17" fmla="*/ 432 h 650"/>
                <a:gd name="T18" fmla="*/ 0 w 650"/>
                <a:gd name="T19" fmla="*/ 325 h 650"/>
                <a:gd name="T20" fmla="*/ 324 w 650"/>
                <a:gd name="T21" fmla="*/ 649 h 650"/>
                <a:gd name="T22" fmla="*/ 649 w 650"/>
                <a:gd name="T23" fmla="*/ 325 h 650"/>
                <a:gd name="T24" fmla="*/ 324 w 650"/>
                <a:gd name="T25" fmla="*/ 0 h 650"/>
                <a:gd name="T26" fmla="*/ 0 w 650"/>
                <a:gd name="T27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650">
                  <a:moveTo>
                    <a:pt x="338" y="432"/>
                  </a:moveTo>
                  <a:lnTo>
                    <a:pt x="276" y="494"/>
                  </a:lnTo>
                  <a:lnTo>
                    <a:pt x="213" y="432"/>
                  </a:lnTo>
                  <a:lnTo>
                    <a:pt x="124" y="343"/>
                  </a:lnTo>
                  <a:lnTo>
                    <a:pt x="187" y="280"/>
                  </a:lnTo>
                  <a:lnTo>
                    <a:pt x="276" y="369"/>
                  </a:lnTo>
                  <a:lnTo>
                    <a:pt x="462" y="182"/>
                  </a:lnTo>
                  <a:lnTo>
                    <a:pt x="525" y="245"/>
                  </a:lnTo>
                  <a:lnTo>
                    <a:pt x="338" y="432"/>
                  </a:lnTo>
                  <a:close/>
                  <a:moveTo>
                    <a:pt x="0" y="325"/>
                  </a:moveTo>
                  <a:cubicBezTo>
                    <a:pt x="0" y="504"/>
                    <a:pt x="144" y="649"/>
                    <a:pt x="324" y="649"/>
                  </a:cubicBezTo>
                  <a:cubicBezTo>
                    <a:pt x="503" y="649"/>
                    <a:pt x="649" y="504"/>
                    <a:pt x="649" y="325"/>
                  </a:cubicBezTo>
                  <a:cubicBezTo>
                    <a:pt x="649" y="145"/>
                    <a:pt x="504" y="0"/>
                    <a:pt x="324" y="0"/>
                  </a:cubicBezTo>
                  <a:cubicBezTo>
                    <a:pt x="145" y="0"/>
                    <a:pt x="0" y="145"/>
                    <a:pt x="0" y="3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34"/>
            <p:cNvSpPr>
              <a:spLocks noChangeArrowheads="1"/>
            </p:cNvSpPr>
            <p:nvPr/>
          </p:nvSpPr>
          <p:spPr bwMode="auto">
            <a:xfrm>
              <a:off x="6893028" y="3815634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8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8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8"/>
                  </a:lnTo>
                  <a:cubicBezTo>
                    <a:pt x="0" y="48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8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35"/>
            <p:cNvSpPr>
              <a:spLocks noChangeArrowheads="1"/>
            </p:cNvSpPr>
            <p:nvPr/>
          </p:nvSpPr>
          <p:spPr bwMode="auto">
            <a:xfrm>
              <a:off x="6893028" y="3954692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7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7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6"/>
            <p:cNvSpPr>
              <a:spLocks noChangeArrowheads="1"/>
            </p:cNvSpPr>
            <p:nvPr/>
          </p:nvSpPr>
          <p:spPr bwMode="auto">
            <a:xfrm>
              <a:off x="6839392" y="3883177"/>
              <a:ext cx="150978" cy="33771"/>
            </a:xfrm>
            <a:custGeom>
              <a:avLst/>
              <a:gdLst>
                <a:gd name="T0" fmla="*/ 333 w 334"/>
                <a:gd name="T1" fmla="*/ 26 h 74"/>
                <a:gd name="T2" fmla="*/ 316 w 334"/>
                <a:gd name="T3" fmla="*/ 0 h 74"/>
                <a:gd name="T4" fmla="*/ 17 w 334"/>
                <a:gd name="T5" fmla="*/ 0 h 74"/>
                <a:gd name="T6" fmla="*/ 0 w 334"/>
                <a:gd name="T7" fmla="*/ 26 h 74"/>
                <a:gd name="T8" fmla="*/ 0 w 334"/>
                <a:gd name="T9" fmla="*/ 47 h 74"/>
                <a:gd name="T10" fmla="*/ 17 w 334"/>
                <a:gd name="T11" fmla="*/ 73 h 74"/>
                <a:gd name="T12" fmla="*/ 316 w 334"/>
                <a:gd name="T13" fmla="*/ 73 h 74"/>
                <a:gd name="T14" fmla="*/ 333 w 334"/>
                <a:gd name="T15" fmla="*/ 47 h 74"/>
                <a:gd name="T16" fmla="*/ 333 w 334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4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3"/>
                    <a:pt x="17" y="73"/>
                  </a:cubicBezTo>
                  <a:lnTo>
                    <a:pt x="316" y="73"/>
                  </a:lnTo>
                  <a:cubicBezTo>
                    <a:pt x="316" y="73"/>
                    <a:pt x="333" y="73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081003" y="5548496"/>
            <a:ext cx="687065" cy="570444"/>
            <a:chOff x="3160713" y="2781300"/>
            <a:chExt cx="430212" cy="357188"/>
          </a:xfrm>
          <a:solidFill>
            <a:srgbClr val="73C4C3"/>
          </a:solidFill>
        </p:grpSpPr>
        <p:sp>
          <p:nvSpPr>
            <p:cNvPr id="150" name="Freeform 1"/>
            <p:cNvSpPr>
              <a:spLocks noChangeArrowheads="1"/>
            </p:cNvSpPr>
            <p:nvPr/>
          </p:nvSpPr>
          <p:spPr bwMode="auto">
            <a:xfrm>
              <a:off x="3160713" y="2801938"/>
              <a:ext cx="336550" cy="336550"/>
            </a:xfrm>
            <a:custGeom>
              <a:avLst/>
              <a:gdLst>
                <a:gd name="T0" fmla="*/ 857 w 937"/>
                <a:gd name="T1" fmla="*/ 510 h 936"/>
                <a:gd name="T2" fmla="*/ 857 w 937"/>
                <a:gd name="T3" fmla="*/ 856 h 936"/>
                <a:gd name="T4" fmla="*/ 80 w 937"/>
                <a:gd name="T5" fmla="*/ 856 h 936"/>
                <a:gd name="T6" fmla="*/ 80 w 937"/>
                <a:gd name="T7" fmla="*/ 79 h 936"/>
                <a:gd name="T8" fmla="*/ 857 w 937"/>
                <a:gd name="T9" fmla="*/ 79 h 936"/>
                <a:gd name="T10" fmla="*/ 857 w 937"/>
                <a:gd name="T11" fmla="*/ 92 h 936"/>
                <a:gd name="T12" fmla="*/ 936 w 937"/>
                <a:gd name="T13" fmla="*/ 18 h 936"/>
                <a:gd name="T14" fmla="*/ 936 w 937"/>
                <a:gd name="T15" fmla="*/ 0 h 936"/>
                <a:gd name="T16" fmla="*/ 0 w 937"/>
                <a:gd name="T17" fmla="*/ 0 h 936"/>
                <a:gd name="T18" fmla="*/ 0 w 937"/>
                <a:gd name="T19" fmla="*/ 935 h 936"/>
                <a:gd name="T20" fmla="*/ 936 w 937"/>
                <a:gd name="T21" fmla="*/ 935 h 936"/>
                <a:gd name="T22" fmla="*/ 936 w 937"/>
                <a:gd name="T23" fmla="*/ 420 h 936"/>
                <a:gd name="T24" fmla="*/ 857 w 937"/>
                <a:gd name="T25" fmla="*/ 51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936">
                  <a:moveTo>
                    <a:pt x="857" y="510"/>
                  </a:moveTo>
                  <a:lnTo>
                    <a:pt x="857" y="856"/>
                  </a:lnTo>
                  <a:lnTo>
                    <a:pt x="80" y="856"/>
                  </a:lnTo>
                  <a:lnTo>
                    <a:pt x="80" y="79"/>
                  </a:lnTo>
                  <a:lnTo>
                    <a:pt x="857" y="79"/>
                  </a:lnTo>
                  <a:lnTo>
                    <a:pt x="857" y="92"/>
                  </a:lnTo>
                  <a:cubicBezTo>
                    <a:pt x="885" y="66"/>
                    <a:pt x="911" y="41"/>
                    <a:pt x="936" y="18"/>
                  </a:cubicBezTo>
                  <a:lnTo>
                    <a:pt x="936" y="0"/>
                  </a:lnTo>
                  <a:lnTo>
                    <a:pt x="0" y="0"/>
                  </a:lnTo>
                  <a:lnTo>
                    <a:pt x="0" y="935"/>
                  </a:lnTo>
                  <a:lnTo>
                    <a:pt x="936" y="935"/>
                  </a:lnTo>
                  <a:lnTo>
                    <a:pt x="936" y="420"/>
                  </a:lnTo>
                  <a:lnTo>
                    <a:pt x="857" y="5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2"/>
            <p:cNvSpPr>
              <a:spLocks noChangeArrowheads="1"/>
            </p:cNvSpPr>
            <p:nvPr/>
          </p:nvSpPr>
          <p:spPr bwMode="auto">
            <a:xfrm>
              <a:off x="3216275" y="2781300"/>
              <a:ext cx="374650" cy="293688"/>
            </a:xfrm>
            <a:custGeom>
              <a:avLst/>
              <a:gdLst>
                <a:gd name="T0" fmla="*/ 888 w 1042"/>
                <a:gd name="T1" fmla="*/ 30 h 817"/>
                <a:gd name="T2" fmla="*/ 397 w 1042"/>
                <a:gd name="T3" fmla="*/ 491 h 817"/>
                <a:gd name="T4" fmla="*/ 199 w 1042"/>
                <a:gd name="T5" fmla="*/ 282 h 817"/>
                <a:gd name="T6" fmla="*/ 57 w 1042"/>
                <a:gd name="T7" fmla="*/ 277 h 817"/>
                <a:gd name="T8" fmla="*/ 38 w 1042"/>
                <a:gd name="T9" fmla="*/ 434 h 817"/>
                <a:gd name="T10" fmla="*/ 282 w 1042"/>
                <a:gd name="T11" fmla="*/ 748 h 817"/>
                <a:gd name="T12" fmla="*/ 286 w 1042"/>
                <a:gd name="T13" fmla="*/ 752 h 817"/>
                <a:gd name="T14" fmla="*/ 475 w 1042"/>
                <a:gd name="T15" fmla="*/ 768 h 817"/>
                <a:gd name="T16" fmla="*/ 1007 w 1042"/>
                <a:gd name="T17" fmla="*/ 163 h 817"/>
                <a:gd name="T18" fmla="*/ 1008 w 1042"/>
                <a:gd name="T19" fmla="*/ 161 h 817"/>
                <a:gd name="T20" fmla="*/ 1013 w 1042"/>
                <a:gd name="T21" fmla="*/ 45 h 817"/>
                <a:gd name="T22" fmla="*/ 888 w 1042"/>
                <a:gd name="T23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2" h="817">
                  <a:moveTo>
                    <a:pt x="888" y="30"/>
                  </a:moveTo>
                  <a:cubicBezTo>
                    <a:pt x="888" y="30"/>
                    <a:pt x="411" y="479"/>
                    <a:pt x="397" y="491"/>
                  </a:cubicBezTo>
                  <a:lnTo>
                    <a:pt x="199" y="282"/>
                  </a:lnTo>
                  <a:cubicBezTo>
                    <a:pt x="160" y="247"/>
                    <a:pt x="100" y="244"/>
                    <a:pt x="57" y="277"/>
                  </a:cubicBezTo>
                  <a:cubicBezTo>
                    <a:pt x="8" y="315"/>
                    <a:pt x="0" y="385"/>
                    <a:pt x="38" y="434"/>
                  </a:cubicBezTo>
                  <a:lnTo>
                    <a:pt x="282" y="748"/>
                  </a:lnTo>
                  <a:cubicBezTo>
                    <a:pt x="283" y="749"/>
                    <a:pt x="285" y="751"/>
                    <a:pt x="286" y="752"/>
                  </a:cubicBezTo>
                  <a:cubicBezTo>
                    <a:pt x="334" y="809"/>
                    <a:pt x="418" y="816"/>
                    <a:pt x="475" y="768"/>
                  </a:cubicBezTo>
                  <a:lnTo>
                    <a:pt x="1007" y="163"/>
                  </a:lnTo>
                  <a:lnTo>
                    <a:pt x="1008" y="161"/>
                  </a:lnTo>
                  <a:cubicBezTo>
                    <a:pt x="1038" y="130"/>
                    <a:pt x="1041" y="80"/>
                    <a:pt x="1013" y="45"/>
                  </a:cubicBezTo>
                  <a:cubicBezTo>
                    <a:pt x="983" y="7"/>
                    <a:pt x="927" y="0"/>
                    <a:pt x="888" y="3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800720" y="5523158"/>
            <a:ext cx="665794" cy="665793"/>
            <a:chOff x="4869308" y="2818730"/>
            <a:chExt cx="476250" cy="476250"/>
          </a:xfrm>
          <a:solidFill>
            <a:srgbClr val="73C4C3"/>
          </a:solidFill>
        </p:grpSpPr>
        <p:sp>
          <p:nvSpPr>
            <p:cNvPr id="153" name="Freeform 6"/>
            <p:cNvSpPr>
              <a:spLocks noChangeArrowheads="1"/>
            </p:cNvSpPr>
            <p:nvPr/>
          </p:nvSpPr>
          <p:spPr bwMode="auto">
            <a:xfrm>
              <a:off x="4869308" y="2818730"/>
              <a:ext cx="476250" cy="476250"/>
            </a:xfrm>
            <a:custGeom>
              <a:avLst/>
              <a:gdLst>
                <a:gd name="T0" fmla="*/ 661 w 1322"/>
                <a:gd name="T1" fmla="*/ 1254 h 1321"/>
                <a:gd name="T2" fmla="*/ 1255 w 1322"/>
                <a:gd name="T3" fmla="*/ 660 h 1321"/>
                <a:gd name="T4" fmla="*/ 661 w 1322"/>
                <a:gd name="T5" fmla="*/ 66 h 1321"/>
                <a:gd name="T6" fmla="*/ 66 w 1322"/>
                <a:gd name="T7" fmla="*/ 660 h 1321"/>
                <a:gd name="T8" fmla="*/ 661 w 1322"/>
                <a:gd name="T9" fmla="*/ 1254 h 1321"/>
                <a:gd name="T10" fmla="*/ 661 w 1322"/>
                <a:gd name="T11" fmla="*/ 0 h 1321"/>
                <a:gd name="T12" fmla="*/ 1321 w 1322"/>
                <a:gd name="T13" fmla="*/ 660 h 1321"/>
                <a:gd name="T14" fmla="*/ 661 w 1322"/>
                <a:gd name="T15" fmla="*/ 1320 h 1321"/>
                <a:gd name="T16" fmla="*/ 0 w 1322"/>
                <a:gd name="T17" fmla="*/ 660 h 1321"/>
                <a:gd name="T18" fmla="*/ 661 w 1322"/>
                <a:gd name="T1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1">
                  <a:moveTo>
                    <a:pt x="661" y="1254"/>
                  </a:moveTo>
                  <a:cubicBezTo>
                    <a:pt x="989" y="1254"/>
                    <a:pt x="1255" y="989"/>
                    <a:pt x="1255" y="660"/>
                  </a:cubicBezTo>
                  <a:cubicBezTo>
                    <a:pt x="1255" y="332"/>
                    <a:pt x="989" y="66"/>
                    <a:pt x="661" y="66"/>
                  </a:cubicBezTo>
                  <a:cubicBezTo>
                    <a:pt x="333" y="66"/>
                    <a:pt x="66" y="332"/>
                    <a:pt x="66" y="660"/>
                  </a:cubicBezTo>
                  <a:cubicBezTo>
                    <a:pt x="66" y="989"/>
                    <a:pt x="333" y="1254"/>
                    <a:pt x="661" y="1254"/>
                  </a:cubicBezTo>
                  <a:close/>
                  <a:moveTo>
                    <a:pt x="661" y="0"/>
                  </a:moveTo>
                  <a:cubicBezTo>
                    <a:pt x="1026" y="0"/>
                    <a:pt x="1321" y="295"/>
                    <a:pt x="1321" y="660"/>
                  </a:cubicBezTo>
                  <a:cubicBezTo>
                    <a:pt x="1321" y="1024"/>
                    <a:pt x="1026" y="1320"/>
                    <a:pt x="661" y="1320"/>
                  </a:cubicBezTo>
                  <a:cubicBezTo>
                    <a:pt x="296" y="1320"/>
                    <a:pt x="0" y="1024"/>
                    <a:pt x="0" y="660"/>
                  </a:cubicBezTo>
                  <a:cubicBezTo>
                    <a:pt x="0" y="295"/>
                    <a:pt x="296" y="0"/>
                    <a:pt x="66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7"/>
            <p:cNvSpPr>
              <a:spLocks noChangeArrowheads="1"/>
            </p:cNvSpPr>
            <p:nvPr/>
          </p:nvSpPr>
          <p:spPr bwMode="auto">
            <a:xfrm>
              <a:off x="5107433" y="2818730"/>
              <a:ext cx="238125" cy="476250"/>
            </a:xfrm>
            <a:custGeom>
              <a:avLst/>
              <a:gdLst>
                <a:gd name="T0" fmla="*/ 0 w 661"/>
                <a:gd name="T1" fmla="*/ 0 h 1321"/>
                <a:gd name="T2" fmla="*/ 660 w 661"/>
                <a:gd name="T3" fmla="*/ 660 h 1321"/>
                <a:gd name="T4" fmla="*/ 0 w 661"/>
                <a:gd name="T5" fmla="*/ 1320 h 1321"/>
                <a:gd name="T6" fmla="*/ 0 w 661"/>
                <a:gd name="T7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1321">
                  <a:moveTo>
                    <a:pt x="0" y="0"/>
                  </a:moveTo>
                  <a:cubicBezTo>
                    <a:pt x="365" y="0"/>
                    <a:pt x="660" y="295"/>
                    <a:pt x="660" y="660"/>
                  </a:cubicBezTo>
                  <a:cubicBezTo>
                    <a:pt x="660" y="1024"/>
                    <a:pt x="365" y="1320"/>
                    <a:pt x="0" y="132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5" name="Freeform 3"/>
          <p:cNvSpPr>
            <a:spLocks noChangeArrowheads="1"/>
          </p:cNvSpPr>
          <p:nvPr/>
        </p:nvSpPr>
        <p:spPr bwMode="auto">
          <a:xfrm>
            <a:off x="6405209" y="5514447"/>
            <a:ext cx="665794" cy="665793"/>
          </a:xfrm>
          <a:custGeom>
            <a:avLst/>
            <a:gdLst>
              <a:gd name="T0" fmla="*/ 1321 w 1322"/>
              <a:gd name="T1" fmla="*/ 660 h 1322"/>
              <a:gd name="T2" fmla="*/ 660 w 1322"/>
              <a:gd name="T3" fmla="*/ 0 h 1322"/>
              <a:gd name="T4" fmla="*/ 0 w 1322"/>
              <a:gd name="T5" fmla="*/ 660 h 1322"/>
              <a:gd name="T6" fmla="*/ 660 w 1322"/>
              <a:gd name="T7" fmla="*/ 1321 h 1322"/>
              <a:gd name="T8" fmla="*/ 1321 w 1322"/>
              <a:gd name="T9" fmla="*/ 66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1321" y="660"/>
                </a:moveTo>
                <a:cubicBezTo>
                  <a:pt x="1321" y="295"/>
                  <a:pt x="1025" y="0"/>
                  <a:pt x="660" y="0"/>
                </a:cubicBezTo>
                <a:cubicBezTo>
                  <a:pt x="295" y="0"/>
                  <a:pt x="0" y="295"/>
                  <a:pt x="0" y="660"/>
                </a:cubicBezTo>
                <a:cubicBezTo>
                  <a:pt x="0" y="1024"/>
                  <a:pt x="295" y="1321"/>
                  <a:pt x="660" y="1321"/>
                </a:cubicBezTo>
                <a:cubicBezTo>
                  <a:pt x="1025" y="1321"/>
                  <a:pt x="1321" y="1024"/>
                  <a:pt x="1321" y="66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0" name="Group 219"/>
          <p:cNvGrpSpPr/>
          <p:nvPr/>
        </p:nvGrpSpPr>
        <p:grpSpPr>
          <a:xfrm>
            <a:off x="9221269" y="5551378"/>
            <a:ext cx="665794" cy="665793"/>
            <a:chOff x="4878833" y="2272630"/>
            <a:chExt cx="476250" cy="476250"/>
          </a:xfrm>
          <a:solidFill>
            <a:srgbClr val="73C4C3"/>
          </a:solidFill>
        </p:grpSpPr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4878833" y="2272630"/>
              <a:ext cx="476250" cy="476250"/>
            </a:xfrm>
            <a:custGeom>
              <a:avLst/>
              <a:gdLst>
                <a:gd name="T0" fmla="*/ 660 w 1322"/>
                <a:gd name="T1" fmla="*/ 1255 h 1322"/>
                <a:gd name="T2" fmla="*/ 66 w 1322"/>
                <a:gd name="T3" fmla="*/ 660 h 1322"/>
                <a:gd name="T4" fmla="*/ 660 w 1322"/>
                <a:gd name="T5" fmla="*/ 66 h 1322"/>
                <a:gd name="T6" fmla="*/ 1255 w 1322"/>
                <a:gd name="T7" fmla="*/ 660 h 1322"/>
                <a:gd name="T8" fmla="*/ 660 w 1322"/>
                <a:gd name="T9" fmla="*/ 1255 h 1322"/>
                <a:gd name="T10" fmla="*/ 660 w 1322"/>
                <a:gd name="T11" fmla="*/ 0 h 1322"/>
                <a:gd name="T12" fmla="*/ 0 w 1322"/>
                <a:gd name="T13" fmla="*/ 660 h 1322"/>
                <a:gd name="T14" fmla="*/ 660 w 1322"/>
                <a:gd name="T15" fmla="*/ 1321 h 1322"/>
                <a:gd name="T16" fmla="*/ 1321 w 1322"/>
                <a:gd name="T17" fmla="*/ 660 h 1322"/>
                <a:gd name="T18" fmla="*/ 660 w 1322"/>
                <a:gd name="T19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2">
                  <a:moveTo>
                    <a:pt x="660" y="1255"/>
                  </a:moveTo>
                  <a:cubicBezTo>
                    <a:pt x="332" y="1255"/>
                    <a:pt x="66" y="988"/>
                    <a:pt x="66" y="660"/>
                  </a:cubicBezTo>
                  <a:cubicBezTo>
                    <a:pt x="66" y="331"/>
                    <a:pt x="332" y="66"/>
                    <a:pt x="660" y="66"/>
                  </a:cubicBezTo>
                  <a:cubicBezTo>
                    <a:pt x="988" y="66"/>
                    <a:pt x="1255" y="331"/>
                    <a:pt x="1255" y="660"/>
                  </a:cubicBezTo>
                  <a:cubicBezTo>
                    <a:pt x="1255" y="988"/>
                    <a:pt x="988" y="1255"/>
                    <a:pt x="660" y="1255"/>
                  </a:cubicBezTo>
                  <a:close/>
                  <a:moveTo>
                    <a:pt x="660" y="0"/>
                  </a:moveTo>
                  <a:cubicBezTo>
                    <a:pt x="295" y="0"/>
                    <a:pt x="0" y="295"/>
                    <a:pt x="0" y="660"/>
                  </a:cubicBezTo>
                  <a:cubicBezTo>
                    <a:pt x="0" y="1024"/>
                    <a:pt x="295" y="1321"/>
                    <a:pt x="660" y="1321"/>
                  </a:cubicBezTo>
                  <a:cubicBezTo>
                    <a:pt x="1025" y="1321"/>
                    <a:pt x="1321" y="1025"/>
                    <a:pt x="1321" y="660"/>
                  </a:cubicBezTo>
                  <a:cubicBezTo>
                    <a:pt x="1321" y="296"/>
                    <a:pt x="1025" y="0"/>
                    <a:pt x="66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5116958" y="2272630"/>
              <a:ext cx="238125" cy="238125"/>
            </a:xfrm>
            <a:custGeom>
              <a:avLst/>
              <a:gdLst>
                <a:gd name="T0" fmla="*/ 0 w 662"/>
                <a:gd name="T1" fmla="*/ 660 h 661"/>
                <a:gd name="T2" fmla="*/ 661 w 662"/>
                <a:gd name="T3" fmla="*/ 660 h 661"/>
                <a:gd name="T4" fmla="*/ 0 w 662"/>
                <a:gd name="T5" fmla="*/ 0 h 661"/>
                <a:gd name="T6" fmla="*/ 0 w 662"/>
                <a:gd name="T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661">
                  <a:moveTo>
                    <a:pt x="0" y="660"/>
                  </a:moveTo>
                  <a:lnTo>
                    <a:pt x="661" y="660"/>
                  </a:lnTo>
                  <a:cubicBezTo>
                    <a:pt x="661" y="296"/>
                    <a:pt x="365" y="0"/>
                    <a:pt x="0" y="0"/>
                  </a:cubicBezTo>
                  <a:lnTo>
                    <a:pt x="0" y="6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190944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4"/>
          <p:cNvSpPr>
            <a:spLocks noChangeArrowheads="1"/>
          </p:cNvSpPr>
          <p:nvPr/>
        </p:nvSpPr>
        <p:spPr bwMode="auto">
          <a:xfrm>
            <a:off x="2275952" y="2166490"/>
            <a:ext cx="638639" cy="631807"/>
          </a:xfrm>
          <a:custGeom>
            <a:avLst/>
            <a:gdLst>
              <a:gd name="T0" fmla="*/ 398 w 826"/>
              <a:gd name="T1" fmla="*/ 0 h 817"/>
              <a:gd name="T2" fmla="*/ 285 w 826"/>
              <a:gd name="T3" fmla="*/ 113 h 817"/>
              <a:gd name="T4" fmla="*/ 398 w 826"/>
              <a:gd name="T5" fmla="*/ 226 h 817"/>
              <a:gd name="T6" fmla="*/ 511 w 826"/>
              <a:gd name="T7" fmla="*/ 113 h 817"/>
              <a:gd name="T8" fmla="*/ 398 w 826"/>
              <a:gd name="T9" fmla="*/ 0 h 817"/>
              <a:gd name="T10" fmla="*/ 607 w 826"/>
              <a:gd name="T11" fmla="*/ 371 h 817"/>
              <a:gd name="T12" fmla="*/ 570 w 826"/>
              <a:gd name="T13" fmla="*/ 331 h 817"/>
              <a:gd name="T14" fmla="*/ 607 w 826"/>
              <a:gd name="T15" fmla="*/ 292 h 817"/>
              <a:gd name="T16" fmla="*/ 644 w 826"/>
              <a:gd name="T17" fmla="*/ 331 h 817"/>
              <a:gd name="T18" fmla="*/ 607 w 826"/>
              <a:gd name="T19" fmla="*/ 371 h 817"/>
              <a:gd name="T20" fmla="*/ 825 w 826"/>
              <a:gd name="T21" fmla="*/ 446 h 817"/>
              <a:gd name="T22" fmla="*/ 773 w 826"/>
              <a:gd name="T23" fmla="*/ 390 h 817"/>
              <a:gd name="T24" fmla="*/ 762 w 826"/>
              <a:gd name="T25" fmla="*/ 390 h 817"/>
              <a:gd name="T26" fmla="*/ 679 w 826"/>
              <a:gd name="T27" fmla="*/ 276 h 817"/>
              <a:gd name="T28" fmla="*/ 647 w 826"/>
              <a:gd name="T29" fmla="*/ 244 h 817"/>
              <a:gd name="T30" fmla="*/ 647 w 826"/>
              <a:gd name="T31" fmla="*/ 191 h 817"/>
              <a:gd name="T32" fmla="*/ 626 w 826"/>
              <a:gd name="T33" fmla="*/ 139 h 817"/>
              <a:gd name="T34" fmla="*/ 578 w 826"/>
              <a:gd name="T35" fmla="*/ 191 h 817"/>
              <a:gd name="T36" fmla="*/ 578 w 826"/>
              <a:gd name="T37" fmla="*/ 193 h 817"/>
              <a:gd name="T38" fmla="*/ 548 w 826"/>
              <a:gd name="T39" fmla="*/ 178 h 817"/>
              <a:gd name="T40" fmla="*/ 398 w 826"/>
              <a:gd name="T41" fmla="*/ 276 h 817"/>
              <a:gd name="T42" fmla="*/ 247 w 826"/>
              <a:gd name="T43" fmla="*/ 176 h 817"/>
              <a:gd name="T44" fmla="*/ 49 w 826"/>
              <a:gd name="T45" fmla="*/ 399 h 817"/>
              <a:gd name="T46" fmla="*/ 33 w 826"/>
              <a:gd name="T47" fmla="*/ 399 h 817"/>
              <a:gd name="T48" fmla="*/ 0 w 826"/>
              <a:gd name="T49" fmla="*/ 435 h 817"/>
              <a:gd name="T50" fmla="*/ 33 w 826"/>
              <a:gd name="T51" fmla="*/ 472 h 817"/>
              <a:gd name="T52" fmla="*/ 48 w 826"/>
              <a:gd name="T53" fmla="*/ 472 h 817"/>
              <a:gd name="T54" fmla="*/ 212 w 826"/>
              <a:gd name="T55" fmla="*/ 704 h 817"/>
              <a:gd name="T56" fmla="*/ 212 w 826"/>
              <a:gd name="T57" fmla="*/ 760 h 817"/>
              <a:gd name="T58" fmla="*/ 264 w 826"/>
              <a:gd name="T59" fmla="*/ 816 h 817"/>
              <a:gd name="T60" fmla="*/ 280 w 826"/>
              <a:gd name="T61" fmla="*/ 816 h 817"/>
              <a:gd name="T62" fmla="*/ 331 w 826"/>
              <a:gd name="T63" fmla="*/ 760 h 817"/>
              <a:gd name="T64" fmla="*/ 331 w 826"/>
              <a:gd name="T65" fmla="*/ 744 h 817"/>
              <a:gd name="T66" fmla="*/ 404 w 826"/>
              <a:gd name="T67" fmla="*/ 750 h 817"/>
              <a:gd name="T68" fmla="*/ 475 w 826"/>
              <a:gd name="T69" fmla="*/ 744 h 817"/>
              <a:gd name="T70" fmla="*/ 475 w 826"/>
              <a:gd name="T71" fmla="*/ 760 h 817"/>
              <a:gd name="T72" fmla="*/ 527 w 826"/>
              <a:gd name="T73" fmla="*/ 816 h 817"/>
              <a:gd name="T74" fmla="*/ 543 w 826"/>
              <a:gd name="T75" fmla="*/ 816 h 817"/>
              <a:gd name="T76" fmla="*/ 595 w 826"/>
              <a:gd name="T77" fmla="*/ 760 h 817"/>
              <a:gd name="T78" fmla="*/ 595 w 826"/>
              <a:gd name="T79" fmla="*/ 705 h 817"/>
              <a:gd name="T80" fmla="*/ 767 w 826"/>
              <a:gd name="T81" fmla="*/ 518 h 817"/>
              <a:gd name="T82" fmla="*/ 773 w 826"/>
              <a:gd name="T83" fmla="*/ 518 h 817"/>
              <a:gd name="T84" fmla="*/ 825 w 826"/>
              <a:gd name="T85" fmla="*/ 463 h 817"/>
              <a:gd name="T86" fmla="*/ 825 w 826"/>
              <a:gd name="T87" fmla="*/ 44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6" h="817">
                <a:moveTo>
                  <a:pt x="398" y="0"/>
                </a:moveTo>
                <a:cubicBezTo>
                  <a:pt x="335" y="0"/>
                  <a:pt x="285" y="50"/>
                  <a:pt x="285" y="113"/>
                </a:cubicBezTo>
                <a:cubicBezTo>
                  <a:pt x="285" y="175"/>
                  <a:pt x="335" y="226"/>
                  <a:pt x="398" y="226"/>
                </a:cubicBezTo>
                <a:cubicBezTo>
                  <a:pt x="460" y="226"/>
                  <a:pt x="511" y="175"/>
                  <a:pt x="511" y="113"/>
                </a:cubicBezTo>
                <a:cubicBezTo>
                  <a:pt x="511" y="50"/>
                  <a:pt x="460" y="0"/>
                  <a:pt x="398" y="0"/>
                </a:cubicBezTo>
                <a:close/>
                <a:moveTo>
                  <a:pt x="607" y="371"/>
                </a:moveTo>
                <a:cubicBezTo>
                  <a:pt x="587" y="371"/>
                  <a:pt x="570" y="353"/>
                  <a:pt x="570" y="331"/>
                </a:cubicBezTo>
                <a:cubicBezTo>
                  <a:pt x="570" y="309"/>
                  <a:pt x="587" y="292"/>
                  <a:pt x="607" y="292"/>
                </a:cubicBezTo>
                <a:cubicBezTo>
                  <a:pt x="627" y="292"/>
                  <a:pt x="644" y="309"/>
                  <a:pt x="644" y="331"/>
                </a:cubicBezTo>
                <a:cubicBezTo>
                  <a:pt x="644" y="353"/>
                  <a:pt x="627" y="371"/>
                  <a:pt x="607" y="371"/>
                </a:cubicBezTo>
                <a:close/>
                <a:moveTo>
                  <a:pt x="825" y="446"/>
                </a:moveTo>
                <a:cubicBezTo>
                  <a:pt x="825" y="415"/>
                  <a:pt x="802" y="390"/>
                  <a:pt x="773" y="390"/>
                </a:cubicBezTo>
                <a:lnTo>
                  <a:pt x="762" y="390"/>
                </a:lnTo>
                <a:cubicBezTo>
                  <a:pt x="743" y="351"/>
                  <a:pt x="710" y="311"/>
                  <a:pt x="679" y="276"/>
                </a:cubicBezTo>
                <a:cubicBezTo>
                  <a:pt x="669" y="265"/>
                  <a:pt x="658" y="254"/>
                  <a:pt x="647" y="244"/>
                </a:cubicBezTo>
                <a:lnTo>
                  <a:pt x="647" y="191"/>
                </a:lnTo>
                <a:cubicBezTo>
                  <a:pt x="647" y="170"/>
                  <a:pt x="645" y="139"/>
                  <a:pt x="626" y="139"/>
                </a:cubicBezTo>
                <a:cubicBezTo>
                  <a:pt x="607" y="139"/>
                  <a:pt x="578" y="170"/>
                  <a:pt x="578" y="191"/>
                </a:cubicBezTo>
                <a:lnTo>
                  <a:pt x="578" y="193"/>
                </a:lnTo>
                <a:cubicBezTo>
                  <a:pt x="568" y="187"/>
                  <a:pt x="558" y="182"/>
                  <a:pt x="548" y="178"/>
                </a:cubicBezTo>
                <a:cubicBezTo>
                  <a:pt x="522" y="236"/>
                  <a:pt x="465" y="276"/>
                  <a:pt x="398" y="276"/>
                </a:cubicBezTo>
                <a:cubicBezTo>
                  <a:pt x="330" y="276"/>
                  <a:pt x="272" y="235"/>
                  <a:pt x="247" y="176"/>
                </a:cubicBezTo>
                <a:cubicBezTo>
                  <a:pt x="139" y="215"/>
                  <a:pt x="64" y="294"/>
                  <a:pt x="49" y="399"/>
                </a:cubicBezTo>
                <a:lnTo>
                  <a:pt x="33" y="399"/>
                </a:lnTo>
                <a:cubicBezTo>
                  <a:pt x="15" y="399"/>
                  <a:pt x="0" y="415"/>
                  <a:pt x="0" y="435"/>
                </a:cubicBezTo>
                <a:cubicBezTo>
                  <a:pt x="0" y="455"/>
                  <a:pt x="15" y="472"/>
                  <a:pt x="33" y="472"/>
                </a:cubicBezTo>
                <a:lnTo>
                  <a:pt x="48" y="472"/>
                </a:lnTo>
                <a:cubicBezTo>
                  <a:pt x="59" y="570"/>
                  <a:pt x="120" y="654"/>
                  <a:pt x="212" y="704"/>
                </a:cubicBezTo>
                <a:lnTo>
                  <a:pt x="212" y="760"/>
                </a:lnTo>
                <a:cubicBezTo>
                  <a:pt x="212" y="791"/>
                  <a:pt x="235" y="816"/>
                  <a:pt x="264" y="816"/>
                </a:cubicBezTo>
                <a:lnTo>
                  <a:pt x="280" y="816"/>
                </a:lnTo>
                <a:cubicBezTo>
                  <a:pt x="308" y="816"/>
                  <a:pt x="331" y="791"/>
                  <a:pt x="331" y="760"/>
                </a:cubicBezTo>
                <a:lnTo>
                  <a:pt x="331" y="744"/>
                </a:lnTo>
                <a:cubicBezTo>
                  <a:pt x="355" y="748"/>
                  <a:pt x="379" y="750"/>
                  <a:pt x="404" y="750"/>
                </a:cubicBezTo>
                <a:cubicBezTo>
                  <a:pt x="428" y="750"/>
                  <a:pt x="452" y="748"/>
                  <a:pt x="475" y="744"/>
                </a:cubicBezTo>
                <a:lnTo>
                  <a:pt x="475" y="760"/>
                </a:lnTo>
                <a:cubicBezTo>
                  <a:pt x="475" y="791"/>
                  <a:pt x="499" y="816"/>
                  <a:pt x="527" y="816"/>
                </a:cubicBezTo>
                <a:lnTo>
                  <a:pt x="543" y="816"/>
                </a:lnTo>
                <a:cubicBezTo>
                  <a:pt x="572" y="816"/>
                  <a:pt x="595" y="791"/>
                  <a:pt x="595" y="760"/>
                </a:cubicBezTo>
                <a:lnTo>
                  <a:pt x="595" y="705"/>
                </a:lnTo>
                <a:cubicBezTo>
                  <a:pt x="679" y="662"/>
                  <a:pt x="743" y="593"/>
                  <a:pt x="767" y="518"/>
                </a:cubicBezTo>
                <a:lnTo>
                  <a:pt x="773" y="518"/>
                </a:lnTo>
                <a:cubicBezTo>
                  <a:pt x="802" y="519"/>
                  <a:pt x="825" y="494"/>
                  <a:pt x="825" y="463"/>
                </a:cubicBezTo>
                <a:lnTo>
                  <a:pt x="825" y="44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5009254" y="2159311"/>
            <a:ext cx="701864" cy="699069"/>
            <a:chOff x="3619096" y="511335"/>
            <a:chExt cx="817265" cy="814010"/>
          </a:xfrm>
          <a:solidFill>
            <a:srgbClr val="73C4C3"/>
          </a:solidFill>
        </p:grpSpPr>
        <p:sp>
          <p:nvSpPr>
            <p:cNvPr id="93" name="Freeform 30"/>
            <p:cNvSpPr>
              <a:spLocks noChangeArrowheads="1"/>
            </p:cNvSpPr>
            <p:nvPr/>
          </p:nvSpPr>
          <p:spPr bwMode="auto">
            <a:xfrm>
              <a:off x="4136805" y="1022532"/>
              <a:ext cx="299556" cy="299556"/>
            </a:xfrm>
            <a:custGeom>
              <a:avLst/>
              <a:gdLst>
                <a:gd name="T0" fmla="*/ 303 w 405"/>
                <a:gd name="T1" fmla="*/ 151 h 405"/>
                <a:gd name="T2" fmla="*/ 309 w 405"/>
                <a:gd name="T3" fmla="*/ 143 h 405"/>
                <a:gd name="T4" fmla="*/ 398 w 405"/>
                <a:gd name="T5" fmla="*/ 86 h 405"/>
                <a:gd name="T6" fmla="*/ 403 w 405"/>
                <a:gd name="T7" fmla="*/ 75 h 405"/>
                <a:gd name="T8" fmla="*/ 395 w 405"/>
                <a:gd name="T9" fmla="*/ 66 h 405"/>
                <a:gd name="T10" fmla="*/ 13 w 405"/>
                <a:gd name="T11" fmla="*/ 0 h 405"/>
                <a:gd name="T12" fmla="*/ 4 w 405"/>
                <a:gd name="T13" fmla="*/ 3 h 405"/>
                <a:gd name="T14" fmla="*/ 1 w 405"/>
                <a:gd name="T15" fmla="*/ 13 h 405"/>
                <a:gd name="T16" fmla="*/ 67 w 405"/>
                <a:gd name="T17" fmla="*/ 394 h 405"/>
                <a:gd name="T18" fmla="*/ 76 w 405"/>
                <a:gd name="T19" fmla="*/ 403 h 405"/>
                <a:gd name="T20" fmla="*/ 87 w 405"/>
                <a:gd name="T21" fmla="*/ 398 h 405"/>
                <a:gd name="T22" fmla="*/ 144 w 405"/>
                <a:gd name="T23" fmla="*/ 308 h 405"/>
                <a:gd name="T24" fmla="*/ 151 w 405"/>
                <a:gd name="T25" fmla="*/ 303 h 405"/>
                <a:gd name="T26" fmla="*/ 160 w 405"/>
                <a:gd name="T27" fmla="*/ 306 h 405"/>
                <a:gd name="T28" fmla="*/ 211 w 405"/>
                <a:gd name="T29" fmla="*/ 353 h 405"/>
                <a:gd name="T30" fmla="*/ 272 w 405"/>
                <a:gd name="T31" fmla="*/ 352 h 405"/>
                <a:gd name="T32" fmla="*/ 352 w 405"/>
                <a:gd name="T33" fmla="*/ 271 h 405"/>
                <a:gd name="T34" fmla="*/ 353 w 405"/>
                <a:gd name="T35" fmla="*/ 210 h 405"/>
                <a:gd name="T36" fmla="*/ 306 w 405"/>
                <a:gd name="T37" fmla="*/ 160 h 405"/>
                <a:gd name="T38" fmla="*/ 303 w 405"/>
                <a:gd name="T39" fmla="*/ 1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303" y="151"/>
                  </a:moveTo>
                  <a:cubicBezTo>
                    <a:pt x="304" y="147"/>
                    <a:pt x="306" y="145"/>
                    <a:pt x="309" y="143"/>
                  </a:cubicBezTo>
                  <a:lnTo>
                    <a:pt x="398" y="86"/>
                  </a:lnTo>
                  <a:cubicBezTo>
                    <a:pt x="402" y="84"/>
                    <a:pt x="404" y="79"/>
                    <a:pt x="403" y="75"/>
                  </a:cubicBezTo>
                  <a:cubicBezTo>
                    <a:pt x="402" y="70"/>
                    <a:pt x="399" y="67"/>
                    <a:pt x="395" y="66"/>
                  </a:cubicBezTo>
                  <a:cubicBezTo>
                    <a:pt x="267" y="44"/>
                    <a:pt x="140" y="23"/>
                    <a:pt x="13" y="0"/>
                  </a:cubicBezTo>
                  <a:cubicBezTo>
                    <a:pt x="10" y="0"/>
                    <a:pt x="6" y="1"/>
                    <a:pt x="4" y="3"/>
                  </a:cubicBezTo>
                  <a:cubicBezTo>
                    <a:pt x="1" y="6"/>
                    <a:pt x="0" y="9"/>
                    <a:pt x="1" y="13"/>
                  </a:cubicBezTo>
                  <a:lnTo>
                    <a:pt x="67" y="394"/>
                  </a:lnTo>
                  <a:cubicBezTo>
                    <a:pt x="68" y="399"/>
                    <a:pt x="71" y="402"/>
                    <a:pt x="76" y="403"/>
                  </a:cubicBezTo>
                  <a:cubicBezTo>
                    <a:pt x="80" y="404"/>
                    <a:pt x="84" y="402"/>
                    <a:pt x="87" y="398"/>
                  </a:cubicBezTo>
                  <a:lnTo>
                    <a:pt x="144" y="308"/>
                  </a:lnTo>
                  <a:cubicBezTo>
                    <a:pt x="145" y="305"/>
                    <a:pt x="147" y="304"/>
                    <a:pt x="151" y="303"/>
                  </a:cubicBezTo>
                  <a:cubicBezTo>
                    <a:pt x="154" y="303"/>
                    <a:pt x="158" y="303"/>
                    <a:pt x="160" y="306"/>
                  </a:cubicBezTo>
                  <a:cubicBezTo>
                    <a:pt x="177" y="322"/>
                    <a:pt x="194" y="337"/>
                    <a:pt x="211" y="353"/>
                  </a:cubicBezTo>
                  <a:cubicBezTo>
                    <a:pt x="228" y="369"/>
                    <a:pt x="255" y="368"/>
                    <a:pt x="272" y="352"/>
                  </a:cubicBezTo>
                  <a:lnTo>
                    <a:pt x="352" y="271"/>
                  </a:lnTo>
                  <a:cubicBezTo>
                    <a:pt x="369" y="254"/>
                    <a:pt x="369" y="227"/>
                    <a:pt x="353" y="210"/>
                  </a:cubicBezTo>
                  <a:cubicBezTo>
                    <a:pt x="338" y="194"/>
                    <a:pt x="322" y="177"/>
                    <a:pt x="306" y="160"/>
                  </a:cubicBezTo>
                  <a:cubicBezTo>
                    <a:pt x="304" y="157"/>
                    <a:pt x="303" y="154"/>
                    <a:pt x="303" y="1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31"/>
            <p:cNvSpPr>
              <a:spLocks noChangeArrowheads="1"/>
            </p:cNvSpPr>
            <p:nvPr/>
          </p:nvSpPr>
          <p:spPr bwMode="auto">
            <a:xfrm>
              <a:off x="4133550" y="511335"/>
              <a:ext cx="299556" cy="299556"/>
            </a:xfrm>
            <a:custGeom>
              <a:avLst/>
              <a:gdLst>
                <a:gd name="T0" fmla="*/ 151 w 405"/>
                <a:gd name="T1" fmla="*/ 101 h 405"/>
                <a:gd name="T2" fmla="*/ 143 w 405"/>
                <a:gd name="T3" fmla="*/ 95 h 405"/>
                <a:gd name="T4" fmla="*/ 86 w 405"/>
                <a:gd name="T5" fmla="*/ 6 h 405"/>
                <a:gd name="T6" fmla="*/ 75 w 405"/>
                <a:gd name="T7" fmla="*/ 1 h 405"/>
                <a:gd name="T8" fmla="*/ 66 w 405"/>
                <a:gd name="T9" fmla="*/ 9 h 405"/>
                <a:gd name="T10" fmla="*/ 0 w 405"/>
                <a:gd name="T11" fmla="*/ 391 h 405"/>
                <a:gd name="T12" fmla="*/ 3 w 405"/>
                <a:gd name="T13" fmla="*/ 400 h 405"/>
                <a:gd name="T14" fmla="*/ 13 w 405"/>
                <a:gd name="T15" fmla="*/ 403 h 405"/>
                <a:gd name="T16" fmla="*/ 394 w 405"/>
                <a:gd name="T17" fmla="*/ 337 h 405"/>
                <a:gd name="T18" fmla="*/ 403 w 405"/>
                <a:gd name="T19" fmla="*/ 328 h 405"/>
                <a:gd name="T20" fmla="*/ 398 w 405"/>
                <a:gd name="T21" fmla="*/ 317 h 405"/>
                <a:gd name="T22" fmla="*/ 308 w 405"/>
                <a:gd name="T23" fmla="*/ 260 h 405"/>
                <a:gd name="T24" fmla="*/ 303 w 405"/>
                <a:gd name="T25" fmla="*/ 252 h 405"/>
                <a:gd name="T26" fmla="*/ 306 w 405"/>
                <a:gd name="T27" fmla="*/ 244 h 405"/>
                <a:gd name="T28" fmla="*/ 353 w 405"/>
                <a:gd name="T29" fmla="*/ 193 h 405"/>
                <a:gd name="T30" fmla="*/ 352 w 405"/>
                <a:gd name="T31" fmla="*/ 132 h 405"/>
                <a:gd name="T32" fmla="*/ 271 w 405"/>
                <a:gd name="T33" fmla="*/ 52 h 405"/>
                <a:gd name="T34" fmla="*/ 210 w 405"/>
                <a:gd name="T35" fmla="*/ 51 h 405"/>
                <a:gd name="T36" fmla="*/ 160 w 405"/>
                <a:gd name="T37" fmla="*/ 98 h 405"/>
                <a:gd name="T38" fmla="*/ 151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51" y="101"/>
                  </a:moveTo>
                  <a:cubicBezTo>
                    <a:pt x="147" y="100"/>
                    <a:pt x="145" y="98"/>
                    <a:pt x="143" y="95"/>
                  </a:cubicBezTo>
                  <a:lnTo>
                    <a:pt x="86" y="6"/>
                  </a:lnTo>
                  <a:cubicBezTo>
                    <a:pt x="84" y="2"/>
                    <a:pt x="79" y="0"/>
                    <a:pt x="75" y="1"/>
                  </a:cubicBezTo>
                  <a:cubicBezTo>
                    <a:pt x="70" y="1"/>
                    <a:pt x="67" y="5"/>
                    <a:pt x="66" y="9"/>
                  </a:cubicBezTo>
                  <a:cubicBezTo>
                    <a:pt x="44" y="136"/>
                    <a:pt x="23" y="264"/>
                    <a:pt x="0" y="391"/>
                  </a:cubicBezTo>
                  <a:cubicBezTo>
                    <a:pt x="0" y="394"/>
                    <a:pt x="1" y="398"/>
                    <a:pt x="3" y="400"/>
                  </a:cubicBezTo>
                  <a:cubicBezTo>
                    <a:pt x="6" y="403"/>
                    <a:pt x="9" y="404"/>
                    <a:pt x="13" y="403"/>
                  </a:cubicBezTo>
                  <a:lnTo>
                    <a:pt x="394" y="337"/>
                  </a:lnTo>
                  <a:cubicBezTo>
                    <a:pt x="399" y="336"/>
                    <a:pt x="402" y="333"/>
                    <a:pt x="403" y="328"/>
                  </a:cubicBezTo>
                  <a:cubicBezTo>
                    <a:pt x="404" y="324"/>
                    <a:pt x="402" y="320"/>
                    <a:pt x="398" y="317"/>
                  </a:cubicBezTo>
                  <a:lnTo>
                    <a:pt x="308" y="260"/>
                  </a:lnTo>
                  <a:cubicBezTo>
                    <a:pt x="305" y="258"/>
                    <a:pt x="303" y="256"/>
                    <a:pt x="303" y="252"/>
                  </a:cubicBezTo>
                  <a:cubicBezTo>
                    <a:pt x="303" y="249"/>
                    <a:pt x="304" y="246"/>
                    <a:pt x="306" y="244"/>
                  </a:cubicBezTo>
                  <a:cubicBezTo>
                    <a:pt x="322" y="227"/>
                    <a:pt x="337" y="210"/>
                    <a:pt x="353" y="193"/>
                  </a:cubicBezTo>
                  <a:cubicBezTo>
                    <a:pt x="369" y="176"/>
                    <a:pt x="368" y="149"/>
                    <a:pt x="352" y="132"/>
                  </a:cubicBezTo>
                  <a:lnTo>
                    <a:pt x="271" y="52"/>
                  </a:lnTo>
                  <a:cubicBezTo>
                    <a:pt x="255" y="35"/>
                    <a:pt x="228" y="35"/>
                    <a:pt x="210" y="51"/>
                  </a:cubicBezTo>
                  <a:cubicBezTo>
                    <a:pt x="194" y="66"/>
                    <a:pt x="177" y="82"/>
                    <a:pt x="160" y="98"/>
                  </a:cubicBezTo>
                  <a:cubicBezTo>
                    <a:pt x="157" y="100"/>
                    <a:pt x="154" y="101"/>
                    <a:pt x="151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5" name="Freeform 32"/>
            <p:cNvSpPr>
              <a:spLocks noChangeArrowheads="1"/>
            </p:cNvSpPr>
            <p:nvPr/>
          </p:nvSpPr>
          <p:spPr bwMode="auto">
            <a:xfrm>
              <a:off x="3619096" y="1025789"/>
              <a:ext cx="299556" cy="299556"/>
            </a:xfrm>
            <a:custGeom>
              <a:avLst/>
              <a:gdLst>
                <a:gd name="T0" fmla="*/ 101 w 405"/>
                <a:gd name="T1" fmla="*/ 152 h 405"/>
                <a:gd name="T2" fmla="*/ 96 w 405"/>
                <a:gd name="T3" fmla="*/ 144 h 405"/>
                <a:gd name="T4" fmla="*/ 6 w 405"/>
                <a:gd name="T5" fmla="*/ 87 h 405"/>
                <a:gd name="T6" fmla="*/ 1 w 405"/>
                <a:gd name="T7" fmla="*/ 76 h 405"/>
                <a:gd name="T8" fmla="*/ 10 w 405"/>
                <a:gd name="T9" fmla="*/ 67 h 405"/>
                <a:gd name="T10" fmla="*/ 391 w 405"/>
                <a:gd name="T11" fmla="*/ 1 h 405"/>
                <a:gd name="T12" fmla="*/ 401 w 405"/>
                <a:gd name="T13" fmla="*/ 4 h 405"/>
                <a:gd name="T14" fmla="*/ 404 w 405"/>
                <a:gd name="T15" fmla="*/ 13 h 405"/>
                <a:gd name="T16" fmla="*/ 337 w 405"/>
                <a:gd name="T17" fmla="*/ 395 h 405"/>
                <a:gd name="T18" fmla="*/ 329 w 405"/>
                <a:gd name="T19" fmla="*/ 404 h 405"/>
                <a:gd name="T20" fmla="*/ 317 w 405"/>
                <a:gd name="T21" fmla="*/ 399 h 405"/>
                <a:gd name="T22" fmla="*/ 261 w 405"/>
                <a:gd name="T23" fmla="*/ 309 h 405"/>
                <a:gd name="T24" fmla="*/ 253 w 405"/>
                <a:gd name="T25" fmla="*/ 304 h 405"/>
                <a:gd name="T26" fmla="*/ 244 w 405"/>
                <a:gd name="T27" fmla="*/ 307 h 405"/>
                <a:gd name="T28" fmla="*/ 193 w 405"/>
                <a:gd name="T29" fmla="*/ 354 h 405"/>
                <a:gd name="T30" fmla="*/ 133 w 405"/>
                <a:gd name="T31" fmla="*/ 352 h 405"/>
                <a:gd name="T32" fmla="*/ 52 w 405"/>
                <a:gd name="T33" fmla="*/ 272 h 405"/>
                <a:gd name="T34" fmla="*/ 51 w 405"/>
                <a:gd name="T35" fmla="*/ 211 h 405"/>
                <a:gd name="T36" fmla="*/ 98 w 405"/>
                <a:gd name="T37" fmla="*/ 160 h 405"/>
                <a:gd name="T38" fmla="*/ 101 w 405"/>
                <a:gd name="T39" fmla="*/ 15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01" y="152"/>
                  </a:moveTo>
                  <a:cubicBezTo>
                    <a:pt x="100" y="148"/>
                    <a:pt x="99" y="146"/>
                    <a:pt x="96" y="144"/>
                  </a:cubicBezTo>
                  <a:lnTo>
                    <a:pt x="6" y="87"/>
                  </a:lnTo>
                  <a:cubicBezTo>
                    <a:pt x="2" y="84"/>
                    <a:pt x="0" y="80"/>
                    <a:pt x="1" y="76"/>
                  </a:cubicBezTo>
                  <a:cubicBezTo>
                    <a:pt x="2" y="71"/>
                    <a:pt x="5" y="68"/>
                    <a:pt x="10" y="67"/>
                  </a:cubicBezTo>
                  <a:cubicBezTo>
                    <a:pt x="137" y="45"/>
                    <a:pt x="264" y="23"/>
                    <a:pt x="391" y="1"/>
                  </a:cubicBezTo>
                  <a:cubicBezTo>
                    <a:pt x="395" y="0"/>
                    <a:pt x="398" y="1"/>
                    <a:pt x="401" y="4"/>
                  </a:cubicBezTo>
                  <a:cubicBezTo>
                    <a:pt x="403" y="7"/>
                    <a:pt x="404" y="10"/>
                    <a:pt x="404" y="13"/>
                  </a:cubicBezTo>
                  <a:lnTo>
                    <a:pt x="337" y="395"/>
                  </a:lnTo>
                  <a:cubicBezTo>
                    <a:pt x="337" y="399"/>
                    <a:pt x="333" y="403"/>
                    <a:pt x="329" y="404"/>
                  </a:cubicBezTo>
                  <a:cubicBezTo>
                    <a:pt x="324" y="404"/>
                    <a:pt x="320" y="402"/>
                    <a:pt x="317" y="399"/>
                  </a:cubicBezTo>
                  <a:lnTo>
                    <a:pt x="261" y="309"/>
                  </a:lnTo>
                  <a:cubicBezTo>
                    <a:pt x="259" y="306"/>
                    <a:pt x="256" y="305"/>
                    <a:pt x="253" y="304"/>
                  </a:cubicBezTo>
                  <a:cubicBezTo>
                    <a:pt x="249" y="304"/>
                    <a:pt x="246" y="304"/>
                    <a:pt x="244" y="307"/>
                  </a:cubicBezTo>
                  <a:cubicBezTo>
                    <a:pt x="227" y="323"/>
                    <a:pt x="210" y="338"/>
                    <a:pt x="193" y="354"/>
                  </a:cubicBezTo>
                  <a:cubicBezTo>
                    <a:pt x="176" y="369"/>
                    <a:pt x="149" y="369"/>
                    <a:pt x="133" y="352"/>
                  </a:cubicBezTo>
                  <a:lnTo>
                    <a:pt x="52" y="272"/>
                  </a:lnTo>
                  <a:cubicBezTo>
                    <a:pt x="35" y="255"/>
                    <a:pt x="35" y="228"/>
                    <a:pt x="51" y="211"/>
                  </a:cubicBezTo>
                  <a:cubicBezTo>
                    <a:pt x="67" y="194"/>
                    <a:pt x="82" y="177"/>
                    <a:pt x="98" y="160"/>
                  </a:cubicBezTo>
                  <a:cubicBezTo>
                    <a:pt x="100" y="158"/>
                    <a:pt x="101" y="155"/>
                    <a:pt x="101" y="15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6" name="Freeform 33"/>
            <p:cNvSpPr>
              <a:spLocks noChangeArrowheads="1"/>
            </p:cNvSpPr>
            <p:nvPr/>
          </p:nvSpPr>
          <p:spPr bwMode="auto">
            <a:xfrm>
              <a:off x="3622351" y="517847"/>
              <a:ext cx="299556" cy="299556"/>
            </a:xfrm>
            <a:custGeom>
              <a:avLst/>
              <a:gdLst>
                <a:gd name="T0" fmla="*/ 253 w 405"/>
                <a:gd name="T1" fmla="*/ 101 h 405"/>
                <a:gd name="T2" fmla="*/ 261 w 405"/>
                <a:gd name="T3" fmla="*/ 96 h 405"/>
                <a:gd name="T4" fmla="*/ 318 w 405"/>
                <a:gd name="T5" fmla="*/ 6 h 405"/>
                <a:gd name="T6" fmla="*/ 329 w 405"/>
                <a:gd name="T7" fmla="*/ 1 h 405"/>
                <a:gd name="T8" fmla="*/ 338 w 405"/>
                <a:gd name="T9" fmla="*/ 10 h 405"/>
                <a:gd name="T10" fmla="*/ 404 w 405"/>
                <a:gd name="T11" fmla="*/ 391 h 405"/>
                <a:gd name="T12" fmla="*/ 401 w 405"/>
                <a:gd name="T13" fmla="*/ 401 h 405"/>
                <a:gd name="T14" fmla="*/ 391 w 405"/>
                <a:gd name="T15" fmla="*/ 404 h 405"/>
                <a:gd name="T16" fmla="*/ 10 w 405"/>
                <a:gd name="T17" fmla="*/ 337 h 405"/>
                <a:gd name="T18" fmla="*/ 1 w 405"/>
                <a:gd name="T19" fmla="*/ 329 h 405"/>
                <a:gd name="T20" fmla="*/ 6 w 405"/>
                <a:gd name="T21" fmla="*/ 318 h 405"/>
                <a:gd name="T22" fmla="*/ 96 w 405"/>
                <a:gd name="T23" fmla="*/ 261 h 405"/>
                <a:gd name="T24" fmla="*/ 101 w 405"/>
                <a:gd name="T25" fmla="*/ 253 h 405"/>
                <a:gd name="T26" fmla="*/ 98 w 405"/>
                <a:gd name="T27" fmla="*/ 244 h 405"/>
                <a:gd name="T28" fmla="*/ 51 w 405"/>
                <a:gd name="T29" fmla="*/ 193 h 405"/>
                <a:gd name="T30" fmla="*/ 52 w 405"/>
                <a:gd name="T31" fmla="*/ 133 h 405"/>
                <a:gd name="T32" fmla="*/ 133 w 405"/>
                <a:gd name="T33" fmla="*/ 52 h 405"/>
                <a:gd name="T34" fmla="*/ 194 w 405"/>
                <a:gd name="T35" fmla="*/ 51 h 405"/>
                <a:gd name="T36" fmla="*/ 244 w 405"/>
                <a:gd name="T37" fmla="*/ 98 h 405"/>
                <a:gd name="T38" fmla="*/ 253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253" y="101"/>
                  </a:moveTo>
                  <a:cubicBezTo>
                    <a:pt x="256" y="101"/>
                    <a:pt x="259" y="99"/>
                    <a:pt x="261" y="96"/>
                  </a:cubicBezTo>
                  <a:lnTo>
                    <a:pt x="318" y="6"/>
                  </a:lnTo>
                  <a:cubicBezTo>
                    <a:pt x="320" y="2"/>
                    <a:pt x="324" y="0"/>
                    <a:pt x="329" y="1"/>
                  </a:cubicBezTo>
                  <a:cubicBezTo>
                    <a:pt x="333" y="2"/>
                    <a:pt x="337" y="5"/>
                    <a:pt x="338" y="10"/>
                  </a:cubicBezTo>
                  <a:cubicBezTo>
                    <a:pt x="359" y="137"/>
                    <a:pt x="381" y="264"/>
                    <a:pt x="404" y="391"/>
                  </a:cubicBezTo>
                  <a:cubicBezTo>
                    <a:pt x="404" y="395"/>
                    <a:pt x="403" y="398"/>
                    <a:pt x="401" y="401"/>
                  </a:cubicBezTo>
                  <a:cubicBezTo>
                    <a:pt x="398" y="403"/>
                    <a:pt x="395" y="404"/>
                    <a:pt x="391" y="404"/>
                  </a:cubicBezTo>
                  <a:lnTo>
                    <a:pt x="10" y="337"/>
                  </a:lnTo>
                  <a:cubicBezTo>
                    <a:pt x="5" y="337"/>
                    <a:pt x="2" y="333"/>
                    <a:pt x="1" y="329"/>
                  </a:cubicBezTo>
                  <a:cubicBezTo>
                    <a:pt x="0" y="324"/>
                    <a:pt x="2" y="320"/>
                    <a:pt x="6" y="318"/>
                  </a:cubicBezTo>
                  <a:lnTo>
                    <a:pt x="96" y="261"/>
                  </a:lnTo>
                  <a:cubicBezTo>
                    <a:pt x="99" y="259"/>
                    <a:pt x="100" y="256"/>
                    <a:pt x="101" y="253"/>
                  </a:cubicBezTo>
                  <a:cubicBezTo>
                    <a:pt x="101" y="250"/>
                    <a:pt x="100" y="246"/>
                    <a:pt x="98" y="244"/>
                  </a:cubicBezTo>
                  <a:cubicBezTo>
                    <a:pt x="82" y="227"/>
                    <a:pt x="66" y="210"/>
                    <a:pt x="51" y="193"/>
                  </a:cubicBezTo>
                  <a:cubicBezTo>
                    <a:pt x="35" y="176"/>
                    <a:pt x="36" y="149"/>
                    <a:pt x="52" y="133"/>
                  </a:cubicBezTo>
                  <a:lnTo>
                    <a:pt x="133" y="52"/>
                  </a:lnTo>
                  <a:cubicBezTo>
                    <a:pt x="149" y="35"/>
                    <a:pt x="176" y="35"/>
                    <a:pt x="194" y="51"/>
                  </a:cubicBezTo>
                  <a:cubicBezTo>
                    <a:pt x="210" y="67"/>
                    <a:pt x="227" y="82"/>
                    <a:pt x="244" y="98"/>
                  </a:cubicBezTo>
                  <a:cubicBezTo>
                    <a:pt x="247" y="100"/>
                    <a:pt x="250" y="101"/>
                    <a:pt x="253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01" name="Freeform 26"/>
          <p:cNvSpPr>
            <a:spLocks noChangeArrowheads="1"/>
          </p:cNvSpPr>
          <p:nvPr/>
        </p:nvSpPr>
        <p:spPr bwMode="auto">
          <a:xfrm>
            <a:off x="3643673" y="2170644"/>
            <a:ext cx="639993" cy="678137"/>
          </a:xfrm>
          <a:custGeom>
            <a:avLst/>
            <a:gdLst>
              <a:gd name="T0" fmla="*/ 268 w 665"/>
              <a:gd name="T1" fmla="*/ 414 h 705"/>
              <a:gd name="T2" fmla="*/ 266 w 665"/>
              <a:gd name="T3" fmla="*/ 406 h 705"/>
              <a:gd name="T4" fmla="*/ 286 w 665"/>
              <a:gd name="T5" fmla="*/ 319 h 705"/>
              <a:gd name="T6" fmla="*/ 282 w 665"/>
              <a:gd name="T7" fmla="*/ 309 h 705"/>
              <a:gd name="T8" fmla="*/ 272 w 665"/>
              <a:gd name="T9" fmla="*/ 309 h 705"/>
              <a:gd name="T10" fmla="*/ 4 w 665"/>
              <a:gd name="T11" fmla="*/ 498 h 705"/>
              <a:gd name="T12" fmla="*/ 0 w 665"/>
              <a:gd name="T13" fmla="*/ 505 h 705"/>
              <a:gd name="T14" fmla="*/ 4 w 665"/>
              <a:gd name="T15" fmla="*/ 513 h 705"/>
              <a:gd name="T16" fmla="*/ 272 w 665"/>
              <a:gd name="T17" fmla="*/ 701 h 705"/>
              <a:gd name="T18" fmla="*/ 282 w 665"/>
              <a:gd name="T19" fmla="*/ 701 h 705"/>
              <a:gd name="T20" fmla="*/ 286 w 665"/>
              <a:gd name="T21" fmla="*/ 692 h 705"/>
              <a:gd name="T22" fmla="*/ 266 w 665"/>
              <a:gd name="T23" fmla="*/ 604 h 705"/>
              <a:gd name="T24" fmla="*/ 268 w 665"/>
              <a:gd name="T25" fmla="*/ 596 h 705"/>
              <a:gd name="T26" fmla="*/ 275 w 665"/>
              <a:gd name="T27" fmla="*/ 593 h 705"/>
              <a:gd name="T28" fmla="*/ 369 w 665"/>
              <a:gd name="T29" fmla="*/ 589 h 705"/>
              <a:gd name="T30" fmla="*/ 664 w 665"/>
              <a:gd name="T31" fmla="*/ 295 h 705"/>
              <a:gd name="T32" fmla="*/ 369 w 665"/>
              <a:gd name="T33" fmla="*/ 0 h 705"/>
              <a:gd name="T34" fmla="*/ 77 w 665"/>
              <a:gd name="T35" fmla="*/ 253 h 705"/>
              <a:gd name="T36" fmla="*/ 85 w 665"/>
              <a:gd name="T37" fmla="*/ 282 h 705"/>
              <a:gd name="T38" fmla="*/ 113 w 665"/>
              <a:gd name="T39" fmla="*/ 295 h 705"/>
              <a:gd name="T40" fmla="*/ 210 w 665"/>
              <a:gd name="T41" fmla="*/ 295 h 705"/>
              <a:gd name="T42" fmla="*/ 246 w 665"/>
              <a:gd name="T43" fmla="*/ 266 h 705"/>
              <a:gd name="T44" fmla="*/ 369 w 665"/>
              <a:gd name="T45" fmla="*/ 169 h 705"/>
              <a:gd name="T46" fmla="*/ 495 w 665"/>
              <a:gd name="T47" fmla="*/ 295 h 705"/>
              <a:gd name="T48" fmla="*/ 369 w 665"/>
              <a:gd name="T49" fmla="*/ 421 h 705"/>
              <a:gd name="T50" fmla="*/ 275 w 665"/>
              <a:gd name="T51" fmla="*/ 418 h 705"/>
              <a:gd name="T52" fmla="*/ 268 w 665"/>
              <a:gd name="T53" fmla="*/ 414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5" h="705">
                <a:moveTo>
                  <a:pt x="268" y="414"/>
                </a:moveTo>
                <a:cubicBezTo>
                  <a:pt x="266" y="412"/>
                  <a:pt x="265" y="409"/>
                  <a:pt x="266" y="406"/>
                </a:cubicBezTo>
                <a:lnTo>
                  <a:pt x="286" y="319"/>
                </a:lnTo>
                <a:cubicBezTo>
                  <a:pt x="287" y="315"/>
                  <a:pt x="285" y="311"/>
                  <a:pt x="282" y="309"/>
                </a:cubicBezTo>
                <a:cubicBezTo>
                  <a:pt x="279" y="307"/>
                  <a:pt x="275" y="307"/>
                  <a:pt x="272" y="309"/>
                </a:cubicBezTo>
                <a:cubicBezTo>
                  <a:pt x="182" y="372"/>
                  <a:pt x="93" y="435"/>
                  <a:pt x="4" y="498"/>
                </a:cubicBezTo>
                <a:cubicBezTo>
                  <a:pt x="1" y="499"/>
                  <a:pt x="0" y="502"/>
                  <a:pt x="0" y="505"/>
                </a:cubicBezTo>
                <a:cubicBezTo>
                  <a:pt x="0" y="508"/>
                  <a:pt x="1" y="511"/>
                  <a:pt x="4" y="513"/>
                </a:cubicBezTo>
                <a:lnTo>
                  <a:pt x="272" y="701"/>
                </a:lnTo>
                <a:cubicBezTo>
                  <a:pt x="275" y="703"/>
                  <a:pt x="279" y="704"/>
                  <a:pt x="282" y="701"/>
                </a:cubicBezTo>
                <a:cubicBezTo>
                  <a:pt x="285" y="699"/>
                  <a:pt x="287" y="695"/>
                  <a:pt x="286" y="692"/>
                </a:cubicBezTo>
                <a:lnTo>
                  <a:pt x="266" y="604"/>
                </a:lnTo>
                <a:cubicBezTo>
                  <a:pt x="265" y="601"/>
                  <a:pt x="266" y="598"/>
                  <a:pt x="268" y="596"/>
                </a:cubicBezTo>
                <a:cubicBezTo>
                  <a:pt x="269" y="594"/>
                  <a:pt x="272" y="593"/>
                  <a:pt x="275" y="593"/>
                </a:cubicBezTo>
                <a:cubicBezTo>
                  <a:pt x="307" y="592"/>
                  <a:pt x="337" y="589"/>
                  <a:pt x="369" y="589"/>
                </a:cubicBezTo>
                <a:cubicBezTo>
                  <a:pt x="532" y="589"/>
                  <a:pt x="664" y="457"/>
                  <a:pt x="664" y="295"/>
                </a:cubicBezTo>
                <a:cubicBezTo>
                  <a:pt x="664" y="132"/>
                  <a:pt x="532" y="0"/>
                  <a:pt x="369" y="0"/>
                </a:cubicBezTo>
                <a:cubicBezTo>
                  <a:pt x="220" y="0"/>
                  <a:pt x="97" y="110"/>
                  <a:pt x="77" y="253"/>
                </a:cubicBezTo>
                <a:cubicBezTo>
                  <a:pt x="75" y="264"/>
                  <a:pt x="78" y="274"/>
                  <a:pt x="85" y="282"/>
                </a:cubicBezTo>
                <a:cubicBezTo>
                  <a:pt x="93" y="290"/>
                  <a:pt x="102" y="295"/>
                  <a:pt x="113" y="295"/>
                </a:cubicBezTo>
                <a:lnTo>
                  <a:pt x="210" y="295"/>
                </a:lnTo>
                <a:cubicBezTo>
                  <a:pt x="228" y="295"/>
                  <a:pt x="242" y="283"/>
                  <a:pt x="246" y="266"/>
                </a:cubicBezTo>
                <a:cubicBezTo>
                  <a:pt x="259" y="211"/>
                  <a:pt x="309" y="169"/>
                  <a:pt x="369" y="169"/>
                </a:cubicBezTo>
                <a:cubicBezTo>
                  <a:pt x="438" y="169"/>
                  <a:pt x="495" y="225"/>
                  <a:pt x="495" y="295"/>
                </a:cubicBezTo>
                <a:cubicBezTo>
                  <a:pt x="495" y="364"/>
                  <a:pt x="438" y="421"/>
                  <a:pt x="369" y="421"/>
                </a:cubicBezTo>
                <a:cubicBezTo>
                  <a:pt x="338" y="421"/>
                  <a:pt x="307" y="419"/>
                  <a:pt x="275" y="418"/>
                </a:cubicBezTo>
                <a:cubicBezTo>
                  <a:pt x="272" y="418"/>
                  <a:pt x="269" y="417"/>
                  <a:pt x="268" y="41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2" name="Group 101"/>
          <p:cNvGrpSpPr/>
          <p:nvPr/>
        </p:nvGrpSpPr>
        <p:grpSpPr>
          <a:xfrm>
            <a:off x="6454777" y="2157900"/>
            <a:ext cx="637982" cy="777222"/>
            <a:chOff x="2645072" y="5863877"/>
            <a:chExt cx="400050" cy="487362"/>
          </a:xfrm>
          <a:solidFill>
            <a:srgbClr val="73C4C3"/>
          </a:solidFill>
        </p:grpSpPr>
        <p:sp>
          <p:nvSpPr>
            <p:cNvPr id="103" name="Freeform 27"/>
            <p:cNvSpPr>
              <a:spLocks noChangeArrowheads="1"/>
            </p:cNvSpPr>
            <p:nvPr/>
          </p:nvSpPr>
          <p:spPr bwMode="auto">
            <a:xfrm>
              <a:off x="2645072" y="5863877"/>
              <a:ext cx="314325" cy="395287"/>
            </a:xfrm>
            <a:custGeom>
              <a:avLst/>
              <a:gdLst>
                <a:gd name="T0" fmla="*/ 719 w 875"/>
                <a:gd name="T1" fmla="*/ 293 h 1098"/>
                <a:gd name="T2" fmla="*/ 154 w 875"/>
                <a:gd name="T3" fmla="*/ 293 h 1098"/>
                <a:gd name="T4" fmla="*/ 154 w 875"/>
                <a:gd name="T5" fmla="*/ 361 h 1098"/>
                <a:gd name="T6" fmla="*/ 719 w 875"/>
                <a:gd name="T7" fmla="*/ 361 h 1098"/>
                <a:gd name="T8" fmla="*/ 719 w 875"/>
                <a:gd name="T9" fmla="*/ 293 h 1098"/>
                <a:gd name="T10" fmla="*/ 154 w 875"/>
                <a:gd name="T11" fmla="*/ 225 h 1098"/>
                <a:gd name="T12" fmla="*/ 719 w 875"/>
                <a:gd name="T13" fmla="*/ 225 h 1098"/>
                <a:gd name="T14" fmla="*/ 719 w 875"/>
                <a:gd name="T15" fmla="*/ 157 h 1098"/>
                <a:gd name="T16" fmla="*/ 154 w 875"/>
                <a:gd name="T17" fmla="*/ 157 h 1098"/>
                <a:gd name="T18" fmla="*/ 154 w 875"/>
                <a:gd name="T19" fmla="*/ 225 h 1098"/>
                <a:gd name="T20" fmla="*/ 719 w 875"/>
                <a:gd name="T21" fmla="*/ 429 h 1098"/>
                <a:gd name="T22" fmla="*/ 154 w 875"/>
                <a:gd name="T23" fmla="*/ 429 h 1098"/>
                <a:gd name="T24" fmla="*/ 154 w 875"/>
                <a:gd name="T25" fmla="*/ 497 h 1098"/>
                <a:gd name="T26" fmla="*/ 719 w 875"/>
                <a:gd name="T27" fmla="*/ 497 h 1098"/>
                <a:gd name="T28" fmla="*/ 719 w 875"/>
                <a:gd name="T29" fmla="*/ 429 h 1098"/>
                <a:gd name="T30" fmla="*/ 719 w 875"/>
                <a:gd name="T31" fmla="*/ 565 h 1098"/>
                <a:gd name="T32" fmla="*/ 154 w 875"/>
                <a:gd name="T33" fmla="*/ 565 h 1098"/>
                <a:gd name="T34" fmla="*/ 154 w 875"/>
                <a:gd name="T35" fmla="*/ 633 h 1098"/>
                <a:gd name="T36" fmla="*/ 719 w 875"/>
                <a:gd name="T37" fmla="*/ 633 h 1098"/>
                <a:gd name="T38" fmla="*/ 719 w 875"/>
                <a:gd name="T39" fmla="*/ 565 h 1098"/>
                <a:gd name="T40" fmla="*/ 874 w 875"/>
                <a:gd name="T41" fmla="*/ 0 h 1098"/>
                <a:gd name="T42" fmla="*/ 0 w 875"/>
                <a:gd name="T43" fmla="*/ 0 h 1098"/>
                <a:gd name="T44" fmla="*/ 0 w 875"/>
                <a:gd name="T45" fmla="*/ 904 h 1098"/>
                <a:gd name="T46" fmla="*/ 184 w 875"/>
                <a:gd name="T47" fmla="*/ 1097 h 1098"/>
                <a:gd name="T48" fmla="*/ 490 w 875"/>
                <a:gd name="T49" fmla="*/ 1097 h 1098"/>
                <a:gd name="T50" fmla="*/ 485 w 875"/>
                <a:gd name="T51" fmla="*/ 1040 h 1098"/>
                <a:gd name="T52" fmla="*/ 486 w 875"/>
                <a:gd name="T53" fmla="*/ 1014 h 1098"/>
                <a:gd name="T54" fmla="*/ 239 w 875"/>
                <a:gd name="T55" fmla="*/ 1014 h 1098"/>
                <a:gd name="T56" fmla="*/ 239 w 875"/>
                <a:gd name="T57" fmla="*/ 858 h 1098"/>
                <a:gd name="T58" fmla="*/ 83 w 875"/>
                <a:gd name="T59" fmla="*/ 858 h 1098"/>
                <a:gd name="T60" fmla="*/ 83 w 875"/>
                <a:gd name="T61" fmla="*/ 83 h 1098"/>
                <a:gd name="T62" fmla="*/ 791 w 875"/>
                <a:gd name="T63" fmla="*/ 83 h 1098"/>
                <a:gd name="T64" fmla="*/ 791 w 875"/>
                <a:gd name="T65" fmla="*/ 727 h 1098"/>
                <a:gd name="T66" fmla="*/ 799 w 875"/>
                <a:gd name="T67" fmla="*/ 726 h 1098"/>
                <a:gd name="T68" fmla="*/ 874 w 875"/>
                <a:gd name="T69" fmla="*/ 736 h 1098"/>
                <a:gd name="T70" fmla="*/ 874 w 875"/>
                <a:gd name="T71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5" h="1098">
                  <a:moveTo>
                    <a:pt x="719" y="293"/>
                  </a:moveTo>
                  <a:lnTo>
                    <a:pt x="154" y="293"/>
                  </a:lnTo>
                  <a:lnTo>
                    <a:pt x="154" y="361"/>
                  </a:lnTo>
                  <a:lnTo>
                    <a:pt x="719" y="361"/>
                  </a:lnTo>
                  <a:lnTo>
                    <a:pt x="719" y="293"/>
                  </a:lnTo>
                  <a:close/>
                  <a:moveTo>
                    <a:pt x="154" y="225"/>
                  </a:moveTo>
                  <a:lnTo>
                    <a:pt x="719" y="225"/>
                  </a:lnTo>
                  <a:lnTo>
                    <a:pt x="719" y="157"/>
                  </a:lnTo>
                  <a:lnTo>
                    <a:pt x="154" y="157"/>
                  </a:lnTo>
                  <a:lnTo>
                    <a:pt x="154" y="225"/>
                  </a:lnTo>
                  <a:close/>
                  <a:moveTo>
                    <a:pt x="719" y="429"/>
                  </a:moveTo>
                  <a:lnTo>
                    <a:pt x="154" y="429"/>
                  </a:lnTo>
                  <a:lnTo>
                    <a:pt x="154" y="497"/>
                  </a:lnTo>
                  <a:lnTo>
                    <a:pt x="719" y="497"/>
                  </a:lnTo>
                  <a:lnTo>
                    <a:pt x="719" y="429"/>
                  </a:lnTo>
                  <a:close/>
                  <a:moveTo>
                    <a:pt x="719" y="565"/>
                  </a:moveTo>
                  <a:lnTo>
                    <a:pt x="154" y="565"/>
                  </a:lnTo>
                  <a:lnTo>
                    <a:pt x="154" y="633"/>
                  </a:lnTo>
                  <a:lnTo>
                    <a:pt x="719" y="633"/>
                  </a:lnTo>
                  <a:lnTo>
                    <a:pt x="719" y="565"/>
                  </a:lnTo>
                  <a:close/>
                  <a:moveTo>
                    <a:pt x="874" y="0"/>
                  </a:moveTo>
                  <a:lnTo>
                    <a:pt x="0" y="0"/>
                  </a:lnTo>
                  <a:lnTo>
                    <a:pt x="0" y="904"/>
                  </a:lnTo>
                  <a:lnTo>
                    <a:pt x="184" y="1097"/>
                  </a:lnTo>
                  <a:lnTo>
                    <a:pt x="490" y="1097"/>
                  </a:lnTo>
                  <a:cubicBezTo>
                    <a:pt x="487" y="1078"/>
                    <a:pt x="485" y="1059"/>
                    <a:pt x="485" y="1040"/>
                  </a:cubicBezTo>
                  <a:cubicBezTo>
                    <a:pt x="485" y="1031"/>
                    <a:pt x="486" y="1022"/>
                    <a:pt x="486" y="1014"/>
                  </a:cubicBezTo>
                  <a:lnTo>
                    <a:pt x="239" y="1014"/>
                  </a:lnTo>
                  <a:lnTo>
                    <a:pt x="239" y="858"/>
                  </a:lnTo>
                  <a:lnTo>
                    <a:pt x="83" y="858"/>
                  </a:lnTo>
                  <a:lnTo>
                    <a:pt x="83" y="83"/>
                  </a:lnTo>
                  <a:lnTo>
                    <a:pt x="791" y="83"/>
                  </a:lnTo>
                  <a:lnTo>
                    <a:pt x="791" y="727"/>
                  </a:lnTo>
                  <a:cubicBezTo>
                    <a:pt x="793" y="727"/>
                    <a:pt x="796" y="726"/>
                    <a:pt x="799" y="726"/>
                  </a:cubicBezTo>
                  <a:cubicBezTo>
                    <a:pt x="825" y="726"/>
                    <a:pt x="850" y="730"/>
                    <a:pt x="874" y="736"/>
                  </a:cubicBezTo>
                  <a:lnTo>
                    <a:pt x="87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8"/>
            <p:cNvSpPr>
              <a:spLocks noChangeArrowheads="1"/>
            </p:cNvSpPr>
            <p:nvPr/>
          </p:nvSpPr>
          <p:spPr bwMode="auto">
            <a:xfrm>
              <a:off x="2819697" y="6124227"/>
              <a:ext cx="225425" cy="227012"/>
            </a:xfrm>
            <a:custGeom>
              <a:avLst/>
              <a:gdLst>
                <a:gd name="T0" fmla="*/ 314 w 628"/>
                <a:gd name="T1" fmla="*/ 577 h 629"/>
                <a:gd name="T2" fmla="*/ 51 w 628"/>
                <a:gd name="T3" fmla="*/ 314 h 629"/>
                <a:gd name="T4" fmla="*/ 314 w 628"/>
                <a:gd name="T5" fmla="*/ 51 h 629"/>
                <a:gd name="T6" fmla="*/ 577 w 628"/>
                <a:gd name="T7" fmla="*/ 314 h 629"/>
                <a:gd name="T8" fmla="*/ 314 w 628"/>
                <a:gd name="T9" fmla="*/ 577 h 629"/>
                <a:gd name="T10" fmla="*/ 314 w 628"/>
                <a:gd name="T11" fmla="*/ 0 h 629"/>
                <a:gd name="T12" fmla="*/ 0 w 628"/>
                <a:gd name="T13" fmla="*/ 314 h 629"/>
                <a:gd name="T14" fmla="*/ 314 w 628"/>
                <a:gd name="T15" fmla="*/ 628 h 629"/>
                <a:gd name="T16" fmla="*/ 627 w 628"/>
                <a:gd name="T17" fmla="*/ 314 h 629"/>
                <a:gd name="T18" fmla="*/ 314 w 628"/>
                <a:gd name="T1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8" h="629">
                  <a:moveTo>
                    <a:pt x="314" y="577"/>
                  </a:moveTo>
                  <a:cubicBezTo>
                    <a:pt x="168" y="577"/>
                    <a:pt x="51" y="459"/>
                    <a:pt x="51" y="314"/>
                  </a:cubicBezTo>
                  <a:cubicBezTo>
                    <a:pt x="51" y="169"/>
                    <a:pt x="168" y="51"/>
                    <a:pt x="314" y="51"/>
                  </a:cubicBezTo>
                  <a:cubicBezTo>
                    <a:pt x="459" y="51"/>
                    <a:pt x="577" y="169"/>
                    <a:pt x="577" y="314"/>
                  </a:cubicBezTo>
                  <a:cubicBezTo>
                    <a:pt x="577" y="459"/>
                    <a:pt x="459" y="577"/>
                    <a:pt x="314" y="577"/>
                  </a:cubicBezTo>
                  <a:close/>
                  <a:moveTo>
                    <a:pt x="314" y="0"/>
                  </a:moveTo>
                  <a:cubicBezTo>
                    <a:pt x="140" y="0"/>
                    <a:pt x="0" y="141"/>
                    <a:pt x="0" y="314"/>
                  </a:cubicBezTo>
                  <a:cubicBezTo>
                    <a:pt x="0" y="487"/>
                    <a:pt x="140" y="628"/>
                    <a:pt x="314" y="628"/>
                  </a:cubicBezTo>
                  <a:cubicBezTo>
                    <a:pt x="487" y="628"/>
                    <a:pt x="627" y="487"/>
                    <a:pt x="627" y="314"/>
                  </a:cubicBezTo>
                  <a:cubicBezTo>
                    <a:pt x="627" y="141"/>
                    <a:pt x="487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29"/>
            <p:cNvSpPr>
              <a:spLocks noChangeArrowheads="1"/>
            </p:cNvSpPr>
            <p:nvPr/>
          </p:nvSpPr>
          <p:spPr bwMode="auto">
            <a:xfrm>
              <a:off x="2872085" y="6186139"/>
              <a:ext cx="119062" cy="101600"/>
            </a:xfrm>
            <a:custGeom>
              <a:avLst/>
              <a:gdLst>
                <a:gd name="T0" fmla="*/ 331 w 332"/>
                <a:gd name="T1" fmla="*/ 282 h 283"/>
                <a:gd name="T2" fmla="*/ 231 w 332"/>
                <a:gd name="T3" fmla="*/ 139 h 283"/>
                <a:gd name="T4" fmla="*/ 323 w 332"/>
                <a:gd name="T5" fmla="*/ 0 h 283"/>
                <a:gd name="T6" fmla="*/ 210 w 332"/>
                <a:gd name="T7" fmla="*/ 0 h 283"/>
                <a:gd name="T8" fmla="*/ 168 w 332"/>
                <a:gd name="T9" fmla="*/ 68 h 283"/>
                <a:gd name="T10" fmla="*/ 125 w 332"/>
                <a:gd name="T11" fmla="*/ 0 h 283"/>
                <a:gd name="T12" fmla="*/ 2 w 332"/>
                <a:gd name="T13" fmla="*/ 0 h 283"/>
                <a:gd name="T14" fmla="*/ 99 w 332"/>
                <a:gd name="T15" fmla="*/ 144 h 283"/>
                <a:gd name="T16" fmla="*/ 0 w 332"/>
                <a:gd name="T17" fmla="*/ 282 h 283"/>
                <a:gd name="T18" fmla="*/ 119 w 332"/>
                <a:gd name="T19" fmla="*/ 282 h 283"/>
                <a:gd name="T20" fmla="*/ 159 w 332"/>
                <a:gd name="T21" fmla="*/ 212 h 283"/>
                <a:gd name="T22" fmla="*/ 203 w 332"/>
                <a:gd name="T23" fmla="*/ 282 h 283"/>
                <a:gd name="T24" fmla="*/ 331 w 332"/>
                <a:gd name="T25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283">
                  <a:moveTo>
                    <a:pt x="331" y="282"/>
                  </a:moveTo>
                  <a:lnTo>
                    <a:pt x="231" y="139"/>
                  </a:lnTo>
                  <a:lnTo>
                    <a:pt x="323" y="0"/>
                  </a:lnTo>
                  <a:lnTo>
                    <a:pt x="210" y="0"/>
                  </a:lnTo>
                  <a:lnTo>
                    <a:pt x="168" y="68"/>
                  </a:lnTo>
                  <a:lnTo>
                    <a:pt x="125" y="0"/>
                  </a:lnTo>
                  <a:lnTo>
                    <a:pt x="2" y="0"/>
                  </a:lnTo>
                  <a:lnTo>
                    <a:pt x="99" y="144"/>
                  </a:lnTo>
                  <a:lnTo>
                    <a:pt x="0" y="282"/>
                  </a:lnTo>
                  <a:lnTo>
                    <a:pt x="119" y="282"/>
                  </a:lnTo>
                  <a:lnTo>
                    <a:pt x="159" y="212"/>
                  </a:lnTo>
                  <a:lnTo>
                    <a:pt x="203" y="282"/>
                  </a:lnTo>
                  <a:lnTo>
                    <a:pt x="331" y="2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7" name="Freeform 5"/>
          <p:cNvSpPr>
            <a:spLocks noChangeArrowheads="1"/>
          </p:cNvSpPr>
          <p:nvPr/>
        </p:nvSpPr>
        <p:spPr bwMode="auto">
          <a:xfrm>
            <a:off x="7870923" y="5557684"/>
            <a:ext cx="615396" cy="585006"/>
          </a:xfrm>
          <a:custGeom>
            <a:avLst/>
            <a:gdLst>
              <a:gd name="T0" fmla="*/ 370 w 715"/>
              <a:gd name="T1" fmla="*/ 0 h 679"/>
              <a:gd name="T2" fmla="*/ 370 w 715"/>
              <a:gd name="T3" fmla="*/ 142 h 679"/>
              <a:gd name="T4" fmla="*/ 0 w 715"/>
              <a:gd name="T5" fmla="*/ 142 h 679"/>
              <a:gd name="T6" fmla="*/ 0 w 715"/>
              <a:gd name="T7" fmla="*/ 536 h 679"/>
              <a:gd name="T8" fmla="*/ 370 w 715"/>
              <a:gd name="T9" fmla="*/ 536 h 679"/>
              <a:gd name="T10" fmla="*/ 370 w 715"/>
              <a:gd name="T11" fmla="*/ 678 h 679"/>
              <a:gd name="T12" fmla="*/ 514 w 715"/>
              <a:gd name="T13" fmla="*/ 536 h 679"/>
              <a:gd name="T14" fmla="*/ 515 w 715"/>
              <a:gd name="T15" fmla="*/ 536 h 679"/>
              <a:gd name="T16" fmla="*/ 515 w 715"/>
              <a:gd name="T17" fmla="*/ 535 h 679"/>
              <a:gd name="T18" fmla="*/ 714 w 715"/>
              <a:gd name="T19" fmla="*/ 339 h 679"/>
              <a:gd name="T20" fmla="*/ 515 w 715"/>
              <a:gd name="T21" fmla="*/ 142 h 679"/>
              <a:gd name="T22" fmla="*/ 515 w 715"/>
              <a:gd name="T23" fmla="*/ 142 h 679"/>
              <a:gd name="T24" fmla="*/ 514 w 715"/>
              <a:gd name="T25" fmla="*/ 142 h 679"/>
              <a:gd name="T26" fmla="*/ 370 w 715"/>
              <a:gd name="T2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5" h="679">
                <a:moveTo>
                  <a:pt x="370" y="0"/>
                </a:moveTo>
                <a:lnTo>
                  <a:pt x="370" y="142"/>
                </a:lnTo>
                <a:lnTo>
                  <a:pt x="0" y="142"/>
                </a:lnTo>
                <a:lnTo>
                  <a:pt x="0" y="536"/>
                </a:lnTo>
                <a:lnTo>
                  <a:pt x="370" y="536"/>
                </a:lnTo>
                <a:lnTo>
                  <a:pt x="370" y="678"/>
                </a:lnTo>
                <a:lnTo>
                  <a:pt x="514" y="536"/>
                </a:lnTo>
                <a:lnTo>
                  <a:pt x="515" y="536"/>
                </a:lnTo>
                <a:lnTo>
                  <a:pt x="515" y="535"/>
                </a:lnTo>
                <a:lnTo>
                  <a:pt x="714" y="339"/>
                </a:lnTo>
                <a:lnTo>
                  <a:pt x="515" y="142"/>
                </a:lnTo>
                <a:lnTo>
                  <a:pt x="515" y="142"/>
                </a:lnTo>
                <a:lnTo>
                  <a:pt x="514" y="142"/>
                </a:lnTo>
                <a:lnTo>
                  <a:pt x="37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8" name="Freeform 14"/>
          <p:cNvSpPr>
            <a:spLocks noChangeArrowheads="1"/>
          </p:cNvSpPr>
          <p:nvPr/>
        </p:nvSpPr>
        <p:spPr bwMode="auto">
          <a:xfrm>
            <a:off x="6440379" y="5545704"/>
            <a:ext cx="592197" cy="565580"/>
          </a:xfrm>
          <a:custGeom>
            <a:avLst/>
            <a:gdLst>
              <a:gd name="T0" fmla="*/ 514 w 786"/>
              <a:gd name="T1" fmla="*/ 239 h 749"/>
              <a:gd name="T2" fmla="*/ 728 w 786"/>
              <a:gd name="T3" fmla="*/ 252 h 749"/>
              <a:gd name="T4" fmla="*/ 754 w 786"/>
              <a:gd name="T5" fmla="*/ 330 h 749"/>
              <a:gd name="T6" fmla="*/ 587 w 786"/>
              <a:gd name="T7" fmla="*/ 468 h 749"/>
              <a:gd name="T8" fmla="*/ 641 w 786"/>
              <a:gd name="T9" fmla="*/ 676 h 749"/>
              <a:gd name="T10" fmla="*/ 575 w 786"/>
              <a:gd name="T11" fmla="*/ 725 h 749"/>
              <a:gd name="T12" fmla="*/ 392 w 786"/>
              <a:gd name="T13" fmla="*/ 609 h 749"/>
              <a:gd name="T14" fmla="*/ 211 w 786"/>
              <a:gd name="T15" fmla="*/ 725 h 749"/>
              <a:gd name="T16" fmla="*/ 144 w 786"/>
              <a:gd name="T17" fmla="*/ 674 h 749"/>
              <a:gd name="T18" fmla="*/ 198 w 786"/>
              <a:gd name="T19" fmla="*/ 467 h 749"/>
              <a:gd name="T20" fmla="*/ 31 w 786"/>
              <a:gd name="T21" fmla="*/ 330 h 749"/>
              <a:gd name="T22" fmla="*/ 57 w 786"/>
              <a:gd name="T23" fmla="*/ 252 h 749"/>
              <a:gd name="T24" fmla="*/ 273 w 786"/>
              <a:gd name="T25" fmla="*/ 238 h 749"/>
              <a:gd name="T26" fmla="*/ 351 w 786"/>
              <a:gd name="T27" fmla="*/ 38 h 749"/>
              <a:gd name="T28" fmla="*/ 434 w 786"/>
              <a:gd name="T29" fmla="*/ 37 h 749"/>
              <a:gd name="T30" fmla="*/ 514 w 786"/>
              <a:gd name="T31" fmla="*/ 23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749">
                <a:moveTo>
                  <a:pt x="514" y="239"/>
                </a:moveTo>
                <a:lnTo>
                  <a:pt x="728" y="252"/>
                </a:lnTo>
                <a:cubicBezTo>
                  <a:pt x="769" y="254"/>
                  <a:pt x="785" y="305"/>
                  <a:pt x="754" y="330"/>
                </a:cubicBezTo>
                <a:lnTo>
                  <a:pt x="587" y="468"/>
                </a:lnTo>
                <a:lnTo>
                  <a:pt x="641" y="676"/>
                </a:lnTo>
                <a:cubicBezTo>
                  <a:pt x="652" y="716"/>
                  <a:pt x="608" y="746"/>
                  <a:pt x="575" y="725"/>
                </a:cubicBezTo>
                <a:lnTo>
                  <a:pt x="392" y="609"/>
                </a:lnTo>
                <a:lnTo>
                  <a:pt x="211" y="725"/>
                </a:lnTo>
                <a:cubicBezTo>
                  <a:pt x="175" y="748"/>
                  <a:pt x="132" y="713"/>
                  <a:pt x="144" y="674"/>
                </a:cubicBezTo>
                <a:lnTo>
                  <a:pt x="198" y="467"/>
                </a:lnTo>
                <a:lnTo>
                  <a:pt x="31" y="330"/>
                </a:lnTo>
                <a:cubicBezTo>
                  <a:pt x="0" y="304"/>
                  <a:pt x="17" y="254"/>
                  <a:pt x="57" y="252"/>
                </a:cubicBezTo>
                <a:lnTo>
                  <a:pt x="273" y="238"/>
                </a:lnTo>
                <a:lnTo>
                  <a:pt x="351" y="38"/>
                </a:lnTo>
                <a:cubicBezTo>
                  <a:pt x="366" y="0"/>
                  <a:pt x="419" y="0"/>
                  <a:pt x="434" y="37"/>
                </a:cubicBezTo>
                <a:lnTo>
                  <a:pt x="514" y="239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9" name="Freeform 2"/>
          <p:cNvSpPr>
            <a:spLocks noChangeArrowheads="1"/>
          </p:cNvSpPr>
          <p:nvPr/>
        </p:nvSpPr>
        <p:spPr bwMode="auto">
          <a:xfrm>
            <a:off x="3608178" y="539255"/>
            <a:ext cx="699313" cy="697510"/>
          </a:xfrm>
          <a:custGeom>
            <a:avLst/>
            <a:gdLst>
              <a:gd name="T0" fmla="*/ 1586 w 1709"/>
              <a:gd name="T1" fmla="*/ 1631 h 1708"/>
              <a:gd name="T2" fmla="*/ 854 w 1709"/>
              <a:gd name="T3" fmla="*/ 1363 h 1708"/>
              <a:gd name="T4" fmla="*/ 1134 w 1709"/>
              <a:gd name="T5" fmla="*/ 1417 h 1708"/>
              <a:gd name="T6" fmla="*/ 1231 w 1709"/>
              <a:gd name="T7" fmla="*/ 1279 h 1708"/>
              <a:gd name="T8" fmla="*/ 1231 w 1709"/>
              <a:gd name="T9" fmla="*/ 1261 h 1708"/>
              <a:gd name="T10" fmla="*/ 1231 w 1709"/>
              <a:gd name="T11" fmla="*/ 1244 h 1708"/>
              <a:gd name="T12" fmla="*/ 1134 w 1709"/>
              <a:gd name="T13" fmla="*/ 1105 h 1708"/>
              <a:gd name="T14" fmla="*/ 854 w 1709"/>
              <a:gd name="T15" fmla="*/ 1160 h 1708"/>
              <a:gd name="T16" fmla="*/ 853 w 1709"/>
              <a:gd name="T17" fmla="*/ 853 h 1708"/>
              <a:gd name="T18" fmla="*/ 558 w 1709"/>
              <a:gd name="T19" fmla="*/ 960 h 1708"/>
              <a:gd name="T20" fmla="*/ 463 w 1709"/>
              <a:gd name="T21" fmla="*/ 1230 h 1708"/>
              <a:gd name="T22" fmla="*/ 446 w 1709"/>
              <a:gd name="T23" fmla="*/ 1230 h 1708"/>
              <a:gd name="T24" fmla="*/ 445 w 1709"/>
              <a:gd name="T25" fmla="*/ 1230 h 1708"/>
              <a:gd name="T26" fmla="*/ 428 w 1709"/>
              <a:gd name="T27" fmla="*/ 1230 h 1708"/>
              <a:gd name="T28" fmla="*/ 333 w 1709"/>
              <a:gd name="T29" fmla="*/ 960 h 1708"/>
              <a:gd name="T30" fmla="*/ 76 w 1709"/>
              <a:gd name="T31" fmla="*/ 853 h 1708"/>
              <a:gd name="T32" fmla="*/ 76 w 1709"/>
              <a:gd name="T33" fmla="*/ 122 h 1708"/>
              <a:gd name="T34" fmla="*/ 854 w 1709"/>
              <a:gd name="T35" fmla="*/ 76 h 1708"/>
              <a:gd name="T36" fmla="*/ 853 w 1709"/>
              <a:gd name="T37" fmla="*/ 345 h 1708"/>
              <a:gd name="T38" fmla="*/ 574 w 1709"/>
              <a:gd name="T39" fmla="*/ 290 h 1708"/>
              <a:gd name="T40" fmla="*/ 478 w 1709"/>
              <a:gd name="T41" fmla="*/ 429 h 1708"/>
              <a:gd name="T42" fmla="*/ 477 w 1709"/>
              <a:gd name="T43" fmla="*/ 446 h 1708"/>
              <a:gd name="T44" fmla="*/ 478 w 1709"/>
              <a:gd name="T45" fmla="*/ 464 h 1708"/>
              <a:gd name="T46" fmla="*/ 574 w 1709"/>
              <a:gd name="T47" fmla="*/ 602 h 1708"/>
              <a:gd name="T48" fmla="*/ 853 w 1709"/>
              <a:gd name="T49" fmla="*/ 547 h 1708"/>
              <a:gd name="T50" fmla="*/ 854 w 1709"/>
              <a:gd name="T51" fmla="*/ 853 h 1708"/>
              <a:gd name="T52" fmla="*/ 1150 w 1709"/>
              <a:gd name="T53" fmla="*/ 747 h 1708"/>
              <a:gd name="T54" fmla="*/ 1245 w 1709"/>
              <a:gd name="T55" fmla="*/ 478 h 1708"/>
              <a:gd name="T56" fmla="*/ 1262 w 1709"/>
              <a:gd name="T57" fmla="*/ 477 h 1708"/>
              <a:gd name="T58" fmla="*/ 1263 w 1709"/>
              <a:gd name="T59" fmla="*/ 477 h 1708"/>
              <a:gd name="T60" fmla="*/ 1280 w 1709"/>
              <a:gd name="T61" fmla="*/ 478 h 1708"/>
              <a:gd name="T62" fmla="*/ 1374 w 1709"/>
              <a:gd name="T63" fmla="*/ 747 h 1708"/>
              <a:gd name="T64" fmla="*/ 1632 w 1709"/>
              <a:gd name="T65" fmla="*/ 853 h 1708"/>
              <a:gd name="T66" fmla="*/ 122 w 1709"/>
              <a:gd name="T67" fmla="*/ 0 h 1708"/>
              <a:gd name="T68" fmla="*/ 0 w 1709"/>
              <a:gd name="T69" fmla="*/ 853 h 1708"/>
              <a:gd name="T70" fmla="*/ 1 w 1709"/>
              <a:gd name="T71" fmla="*/ 1585 h 1708"/>
              <a:gd name="T72" fmla="*/ 1586 w 1709"/>
              <a:gd name="T73" fmla="*/ 1707 h 1708"/>
              <a:gd name="T74" fmla="*/ 1708 w 1709"/>
              <a:gd name="T75" fmla="*/ 122 h 1708"/>
              <a:gd name="T76" fmla="*/ 122 w 1709"/>
              <a:gd name="T77" fmla="*/ 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9" h="1708">
                <a:moveTo>
                  <a:pt x="1632" y="1585"/>
                </a:moveTo>
                <a:cubicBezTo>
                  <a:pt x="1632" y="1611"/>
                  <a:pt x="1611" y="1631"/>
                  <a:pt x="1586" y="1631"/>
                </a:cubicBezTo>
                <a:lnTo>
                  <a:pt x="854" y="1631"/>
                </a:lnTo>
                <a:lnTo>
                  <a:pt x="854" y="1363"/>
                </a:lnTo>
                <a:cubicBezTo>
                  <a:pt x="904" y="1322"/>
                  <a:pt x="961" y="1373"/>
                  <a:pt x="961" y="1373"/>
                </a:cubicBezTo>
                <a:cubicBezTo>
                  <a:pt x="961" y="1373"/>
                  <a:pt x="1038" y="1443"/>
                  <a:pt x="1134" y="1417"/>
                </a:cubicBezTo>
                <a:cubicBezTo>
                  <a:pt x="1210" y="1396"/>
                  <a:pt x="1227" y="1323"/>
                  <a:pt x="1230" y="1279"/>
                </a:cubicBezTo>
                <a:lnTo>
                  <a:pt x="1231" y="1279"/>
                </a:lnTo>
                <a:cubicBezTo>
                  <a:pt x="1231" y="1279"/>
                  <a:pt x="1231" y="1272"/>
                  <a:pt x="1231" y="1262"/>
                </a:cubicBezTo>
                <a:cubicBezTo>
                  <a:pt x="1231" y="1261"/>
                  <a:pt x="1231" y="1261"/>
                  <a:pt x="1231" y="1261"/>
                </a:cubicBezTo>
                <a:lnTo>
                  <a:pt x="1231" y="1261"/>
                </a:lnTo>
                <a:cubicBezTo>
                  <a:pt x="1231" y="1250"/>
                  <a:pt x="1231" y="1244"/>
                  <a:pt x="1231" y="1244"/>
                </a:cubicBezTo>
                <a:lnTo>
                  <a:pt x="1230" y="1244"/>
                </a:lnTo>
                <a:cubicBezTo>
                  <a:pt x="1227" y="1199"/>
                  <a:pt x="1210" y="1126"/>
                  <a:pt x="1134" y="1105"/>
                </a:cubicBezTo>
                <a:cubicBezTo>
                  <a:pt x="1038" y="1079"/>
                  <a:pt x="961" y="1149"/>
                  <a:pt x="961" y="1149"/>
                </a:cubicBezTo>
                <a:cubicBezTo>
                  <a:pt x="961" y="1149"/>
                  <a:pt x="904" y="1201"/>
                  <a:pt x="854" y="1160"/>
                </a:cubicBezTo>
                <a:lnTo>
                  <a:pt x="854" y="853"/>
                </a:lnTo>
                <a:lnTo>
                  <a:pt x="853" y="853"/>
                </a:lnTo>
                <a:lnTo>
                  <a:pt x="547" y="853"/>
                </a:lnTo>
                <a:cubicBezTo>
                  <a:pt x="506" y="903"/>
                  <a:pt x="558" y="960"/>
                  <a:pt x="558" y="960"/>
                </a:cubicBezTo>
                <a:cubicBezTo>
                  <a:pt x="558" y="960"/>
                  <a:pt x="628" y="1037"/>
                  <a:pt x="601" y="1133"/>
                </a:cubicBezTo>
                <a:cubicBezTo>
                  <a:pt x="581" y="1209"/>
                  <a:pt x="507" y="1226"/>
                  <a:pt x="463" y="1230"/>
                </a:cubicBezTo>
                <a:lnTo>
                  <a:pt x="463" y="1230"/>
                </a:lnTo>
                <a:cubicBezTo>
                  <a:pt x="463" y="1230"/>
                  <a:pt x="456" y="1230"/>
                  <a:pt x="446" y="1230"/>
                </a:cubicBezTo>
                <a:lnTo>
                  <a:pt x="445" y="1230"/>
                </a:lnTo>
                <a:lnTo>
                  <a:pt x="445" y="1230"/>
                </a:lnTo>
                <a:cubicBezTo>
                  <a:pt x="435" y="1230"/>
                  <a:pt x="428" y="1230"/>
                  <a:pt x="428" y="1230"/>
                </a:cubicBezTo>
                <a:lnTo>
                  <a:pt x="428" y="1230"/>
                </a:lnTo>
                <a:cubicBezTo>
                  <a:pt x="384" y="1226"/>
                  <a:pt x="310" y="1209"/>
                  <a:pt x="290" y="1133"/>
                </a:cubicBezTo>
                <a:cubicBezTo>
                  <a:pt x="263" y="1037"/>
                  <a:pt x="333" y="960"/>
                  <a:pt x="333" y="960"/>
                </a:cubicBezTo>
                <a:cubicBezTo>
                  <a:pt x="333" y="960"/>
                  <a:pt x="385" y="903"/>
                  <a:pt x="344" y="853"/>
                </a:cubicBezTo>
                <a:lnTo>
                  <a:pt x="76" y="853"/>
                </a:lnTo>
                <a:cubicBezTo>
                  <a:pt x="76" y="850"/>
                  <a:pt x="76" y="848"/>
                  <a:pt x="76" y="845"/>
                </a:cubicBezTo>
                <a:lnTo>
                  <a:pt x="76" y="122"/>
                </a:lnTo>
                <a:cubicBezTo>
                  <a:pt x="76" y="97"/>
                  <a:pt x="96" y="76"/>
                  <a:pt x="122" y="76"/>
                </a:cubicBezTo>
                <a:lnTo>
                  <a:pt x="854" y="76"/>
                </a:lnTo>
                <a:lnTo>
                  <a:pt x="854" y="344"/>
                </a:lnTo>
                <a:cubicBezTo>
                  <a:pt x="854" y="345"/>
                  <a:pt x="854" y="345"/>
                  <a:pt x="853" y="345"/>
                </a:cubicBezTo>
                <a:cubicBezTo>
                  <a:pt x="804" y="385"/>
                  <a:pt x="747" y="334"/>
                  <a:pt x="747" y="334"/>
                </a:cubicBezTo>
                <a:cubicBezTo>
                  <a:pt x="747" y="334"/>
                  <a:pt x="670" y="264"/>
                  <a:pt x="574" y="290"/>
                </a:cubicBezTo>
                <a:cubicBezTo>
                  <a:pt x="499" y="311"/>
                  <a:pt x="481" y="384"/>
                  <a:pt x="478" y="429"/>
                </a:cubicBezTo>
                <a:lnTo>
                  <a:pt x="478" y="429"/>
                </a:lnTo>
                <a:cubicBezTo>
                  <a:pt x="478" y="429"/>
                  <a:pt x="477" y="435"/>
                  <a:pt x="477" y="446"/>
                </a:cubicBezTo>
                <a:lnTo>
                  <a:pt x="477" y="446"/>
                </a:lnTo>
                <a:lnTo>
                  <a:pt x="477" y="447"/>
                </a:lnTo>
                <a:cubicBezTo>
                  <a:pt x="477" y="457"/>
                  <a:pt x="478" y="464"/>
                  <a:pt x="478" y="464"/>
                </a:cubicBezTo>
                <a:lnTo>
                  <a:pt x="478" y="464"/>
                </a:lnTo>
                <a:cubicBezTo>
                  <a:pt x="481" y="508"/>
                  <a:pt x="499" y="581"/>
                  <a:pt x="574" y="602"/>
                </a:cubicBezTo>
                <a:cubicBezTo>
                  <a:pt x="670" y="628"/>
                  <a:pt x="747" y="558"/>
                  <a:pt x="747" y="558"/>
                </a:cubicBezTo>
                <a:cubicBezTo>
                  <a:pt x="747" y="558"/>
                  <a:pt x="804" y="507"/>
                  <a:pt x="853" y="547"/>
                </a:cubicBezTo>
                <a:cubicBezTo>
                  <a:pt x="854" y="547"/>
                  <a:pt x="854" y="548"/>
                  <a:pt x="854" y="548"/>
                </a:cubicBezTo>
                <a:lnTo>
                  <a:pt x="854" y="853"/>
                </a:lnTo>
                <a:lnTo>
                  <a:pt x="1160" y="853"/>
                </a:lnTo>
                <a:cubicBezTo>
                  <a:pt x="1202" y="805"/>
                  <a:pt x="1150" y="747"/>
                  <a:pt x="1150" y="747"/>
                </a:cubicBezTo>
                <a:cubicBezTo>
                  <a:pt x="1150" y="747"/>
                  <a:pt x="1080" y="670"/>
                  <a:pt x="1106" y="574"/>
                </a:cubicBezTo>
                <a:cubicBezTo>
                  <a:pt x="1127" y="498"/>
                  <a:pt x="1200" y="481"/>
                  <a:pt x="1245" y="478"/>
                </a:cubicBezTo>
                <a:lnTo>
                  <a:pt x="1245" y="478"/>
                </a:lnTo>
                <a:cubicBezTo>
                  <a:pt x="1245" y="478"/>
                  <a:pt x="1251" y="477"/>
                  <a:pt x="1262" y="477"/>
                </a:cubicBezTo>
                <a:lnTo>
                  <a:pt x="1262" y="477"/>
                </a:lnTo>
                <a:lnTo>
                  <a:pt x="1263" y="477"/>
                </a:lnTo>
                <a:cubicBezTo>
                  <a:pt x="1273" y="477"/>
                  <a:pt x="1280" y="478"/>
                  <a:pt x="1280" y="478"/>
                </a:cubicBezTo>
                <a:lnTo>
                  <a:pt x="1280" y="478"/>
                </a:lnTo>
                <a:cubicBezTo>
                  <a:pt x="1324" y="481"/>
                  <a:pt x="1397" y="498"/>
                  <a:pt x="1418" y="574"/>
                </a:cubicBezTo>
                <a:cubicBezTo>
                  <a:pt x="1444" y="670"/>
                  <a:pt x="1374" y="747"/>
                  <a:pt x="1374" y="747"/>
                </a:cubicBezTo>
                <a:cubicBezTo>
                  <a:pt x="1374" y="747"/>
                  <a:pt x="1322" y="805"/>
                  <a:pt x="1364" y="853"/>
                </a:cubicBezTo>
                <a:lnTo>
                  <a:pt x="1632" y="853"/>
                </a:lnTo>
                <a:lnTo>
                  <a:pt x="1632" y="1585"/>
                </a:lnTo>
                <a:close/>
                <a:moveTo>
                  <a:pt x="122" y="0"/>
                </a:moveTo>
                <a:cubicBezTo>
                  <a:pt x="54" y="0"/>
                  <a:pt x="0" y="55"/>
                  <a:pt x="0" y="122"/>
                </a:cubicBezTo>
                <a:lnTo>
                  <a:pt x="0" y="853"/>
                </a:lnTo>
                <a:cubicBezTo>
                  <a:pt x="0" y="856"/>
                  <a:pt x="0" y="859"/>
                  <a:pt x="1" y="861"/>
                </a:cubicBezTo>
                <a:lnTo>
                  <a:pt x="1" y="1585"/>
                </a:lnTo>
                <a:cubicBezTo>
                  <a:pt x="1" y="1652"/>
                  <a:pt x="55" y="1707"/>
                  <a:pt x="123" y="1707"/>
                </a:cubicBezTo>
                <a:lnTo>
                  <a:pt x="1586" y="1707"/>
                </a:lnTo>
                <a:cubicBezTo>
                  <a:pt x="1653" y="1707"/>
                  <a:pt x="1708" y="1652"/>
                  <a:pt x="1708" y="1585"/>
                </a:cubicBezTo>
                <a:lnTo>
                  <a:pt x="1708" y="122"/>
                </a:lnTo>
                <a:cubicBezTo>
                  <a:pt x="1708" y="55"/>
                  <a:pt x="1653" y="0"/>
                  <a:pt x="1586" y="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0" name="Freeform 2"/>
          <p:cNvSpPr>
            <a:spLocks noChangeArrowheads="1"/>
          </p:cNvSpPr>
          <p:nvPr/>
        </p:nvSpPr>
        <p:spPr bwMode="auto">
          <a:xfrm>
            <a:off x="5032110" y="544738"/>
            <a:ext cx="671816" cy="671816"/>
          </a:xfrm>
          <a:custGeom>
            <a:avLst/>
            <a:gdLst>
              <a:gd name="T0" fmla="*/ 269 w 1571"/>
              <a:gd name="T1" fmla="*/ 1202 h 1571"/>
              <a:gd name="T2" fmla="*/ 269 w 1571"/>
              <a:gd name="T3" fmla="*/ 1202 h 1571"/>
              <a:gd name="T4" fmla="*/ 293 w 1571"/>
              <a:gd name="T5" fmla="*/ 913 h 1571"/>
              <a:gd name="T6" fmla="*/ 451 w 1571"/>
              <a:gd name="T7" fmla="*/ 778 h 1571"/>
              <a:gd name="T8" fmla="*/ 737 w 1571"/>
              <a:gd name="T9" fmla="*/ 1115 h 1571"/>
              <a:gd name="T10" fmla="*/ 579 w 1571"/>
              <a:gd name="T11" fmla="*/ 1250 h 1571"/>
              <a:gd name="T12" fmla="*/ 289 w 1571"/>
              <a:gd name="T13" fmla="*/ 1226 h 1571"/>
              <a:gd name="T14" fmla="*/ 269 w 1571"/>
              <a:gd name="T15" fmla="*/ 1202 h 1571"/>
              <a:gd name="T16" fmla="*/ 1281 w 1571"/>
              <a:gd name="T17" fmla="*/ 344 h 1571"/>
              <a:gd name="T18" fmla="*/ 1301 w 1571"/>
              <a:gd name="T19" fmla="*/ 368 h 1571"/>
              <a:gd name="T20" fmla="*/ 1277 w 1571"/>
              <a:gd name="T21" fmla="*/ 658 h 1571"/>
              <a:gd name="T22" fmla="*/ 1136 w 1571"/>
              <a:gd name="T23" fmla="*/ 777 h 1571"/>
              <a:gd name="T24" fmla="*/ 851 w 1571"/>
              <a:gd name="T25" fmla="*/ 440 h 1571"/>
              <a:gd name="T26" fmla="*/ 991 w 1571"/>
              <a:gd name="T27" fmla="*/ 321 h 1571"/>
              <a:gd name="T28" fmla="*/ 1141 w 1571"/>
              <a:gd name="T29" fmla="*/ 273 h 1571"/>
              <a:gd name="T30" fmla="*/ 1281 w 1571"/>
              <a:gd name="T31" fmla="*/ 344 h 1571"/>
              <a:gd name="T32" fmla="*/ 1000 w 1571"/>
              <a:gd name="T33" fmla="*/ 752 h 1571"/>
              <a:gd name="T34" fmla="*/ 992 w 1571"/>
              <a:gd name="T35" fmla="*/ 852 h 1571"/>
              <a:gd name="T36" fmla="*/ 891 w 1571"/>
              <a:gd name="T37" fmla="*/ 844 h 1571"/>
              <a:gd name="T38" fmla="*/ 900 w 1571"/>
              <a:gd name="T39" fmla="*/ 743 h 1571"/>
              <a:gd name="T40" fmla="*/ 1000 w 1571"/>
              <a:gd name="T41" fmla="*/ 752 h 1571"/>
              <a:gd name="T42" fmla="*/ 828 w 1571"/>
              <a:gd name="T43" fmla="*/ 897 h 1571"/>
              <a:gd name="T44" fmla="*/ 820 w 1571"/>
              <a:gd name="T45" fmla="*/ 997 h 1571"/>
              <a:gd name="T46" fmla="*/ 720 w 1571"/>
              <a:gd name="T47" fmla="*/ 989 h 1571"/>
              <a:gd name="T48" fmla="*/ 728 w 1571"/>
              <a:gd name="T49" fmla="*/ 889 h 1571"/>
              <a:gd name="T50" fmla="*/ 828 w 1571"/>
              <a:gd name="T51" fmla="*/ 897 h 1571"/>
              <a:gd name="T52" fmla="*/ 846 w 1571"/>
              <a:gd name="T53" fmla="*/ 679 h 1571"/>
              <a:gd name="T54" fmla="*/ 745 w 1571"/>
              <a:gd name="T55" fmla="*/ 671 h 1571"/>
              <a:gd name="T56" fmla="*/ 754 w 1571"/>
              <a:gd name="T57" fmla="*/ 571 h 1571"/>
              <a:gd name="T58" fmla="*/ 854 w 1571"/>
              <a:gd name="T59" fmla="*/ 579 h 1571"/>
              <a:gd name="T60" fmla="*/ 846 w 1571"/>
              <a:gd name="T61" fmla="*/ 679 h 1571"/>
              <a:gd name="T62" fmla="*/ 574 w 1571"/>
              <a:gd name="T63" fmla="*/ 816 h 1571"/>
              <a:gd name="T64" fmla="*/ 582 w 1571"/>
              <a:gd name="T65" fmla="*/ 716 h 1571"/>
              <a:gd name="T66" fmla="*/ 682 w 1571"/>
              <a:gd name="T67" fmla="*/ 725 h 1571"/>
              <a:gd name="T68" fmla="*/ 674 w 1571"/>
              <a:gd name="T69" fmla="*/ 825 h 1571"/>
              <a:gd name="T70" fmla="*/ 574 w 1571"/>
              <a:gd name="T71" fmla="*/ 816 h 1571"/>
              <a:gd name="T72" fmla="*/ 1343 w 1571"/>
              <a:gd name="T73" fmla="*/ 831 h 1571"/>
              <a:gd name="T74" fmla="*/ 1390 w 1571"/>
              <a:gd name="T75" fmla="*/ 791 h 1571"/>
              <a:gd name="T76" fmla="*/ 1434 w 1571"/>
              <a:gd name="T77" fmla="*/ 255 h 1571"/>
              <a:gd name="T78" fmla="*/ 1414 w 1571"/>
              <a:gd name="T79" fmla="*/ 231 h 1571"/>
              <a:gd name="T80" fmla="*/ 1155 w 1571"/>
              <a:gd name="T81" fmla="*/ 98 h 1571"/>
              <a:gd name="T82" fmla="*/ 878 w 1571"/>
              <a:gd name="T83" fmla="*/ 187 h 1571"/>
              <a:gd name="T84" fmla="*/ 831 w 1571"/>
              <a:gd name="T85" fmla="*/ 227 h 1571"/>
              <a:gd name="T86" fmla="*/ 791 w 1571"/>
              <a:gd name="T87" fmla="*/ 180 h 1571"/>
              <a:gd name="T88" fmla="*/ 255 w 1571"/>
              <a:gd name="T89" fmla="*/ 135 h 1571"/>
              <a:gd name="T90" fmla="*/ 255 w 1571"/>
              <a:gd name="T91" fmla="*/ 135 h 1571"/>
              <a:gd name="T92" fmla="*/ 231 w 1571"/>
              <a:gd name="T93" fmla="*/ 156 h 1571"/>
              <a:gd name="T94" fmla="*/ 187 w 1571"/>
              <a:gd name="T95" fmla="*/ 692 h 1571"/>
              <a:gd name="T96" fmla="*/ 226 w 1571"/>
              <a:gd name="T97" fmla="*/ 739 h 1571"/>
              <a:gd name="T98" fmla="*/ 179 w 1571"/>
              <a:gd name="T99" fmla="*/ 779 h 1571"/>
              <a:gd name="T100" fmla="*/ 135 w 1571"/>
              <a:gd name="T101" fmla="*/ 1315 h 1571"/>
              <a:gd name="T102" fmla="*/ 135 w 1571"/>
              <a:gd name="T103" fmla="*/ 1315 h 1571"/>
              <a:gd name="T104" fmla="*/ 156 w 1571"/>
              <a:gd name="T105" fmla="*/ 1339 h 1571"/>
              <a:gd name="T106" fmla="*/ 692 w 1571"/>
              <a:gd name="T107" fmla="*/ 1383 h 1571"/>
              <a:gd name="T108" fmla="*/ 739 w 1571"/>
              <a:gd name="T109" fmla="*/ 1343 h 1571"/>
              <a:gd name="T110" fmla="*/ 779 w 1571"/>
              <a:gd name="T111" fmla="*/ 1390 h 1571"/>
              <a:gd name="T112" fmla="*/ 1315 w 1571"/>
              <a:gd name="T113" fmla="*/ 1435 h 1571"/>
              <a:gd name="T114" fmla="*/ 1339 w 1571"/>
              <a:gd name="T115" fmla="*/ 1414 h 1571"/>
              <a:gd name="T116" fmla="*/ 1472 w 1571"/>
              <a:gd name="T117" fmla="*/ 1155 h 1571"/>
              <a:gd name="T118" fmla="*/ 1383 w 1571"/>
              <a:gd name="T119" fmla="*/ 878 h 1571"/>
              <a:gd name="T120" fmla="*/ 1343 w 1571"/>
              <a:gd name="T121" fmla="*/ 83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1" h="1571">
                <a:moveTo>
                  <a:pt x="269" y="1202"/>
                </a:moveTo>
                <a:lnTo>
                  <a:pt x="269" y="1202"/>
                </a:lnTo>
                <a:cubicBezTo>
                  <a:pt x="196" y="1115"/>
                  <a:pt x="207" y="986"/>
                  <a:pt x="293" y="913"/>
                </a:cubicBezTo>
                <a:lnTo>
                  <a:pt x="451" y="778"/>
                </a:lnTo>
                <a:lnTo>
                  <a:pt x="737" y="1115"/>
                </a:lnTo>
                <a:lnTo>
                  <a:pt x="579" y="1250"/>
                </a:lnTo>
                <a:cubicBezTo>
                  <a:pt x="492" y="1323"/>
                  <a:pt x="362" y="1312"/>
                  <a:pt x="289" y="1226"/>
                </a:cubicBezTo>
                <a:lnTo>
                  <a:pt x="269" y="1202"/>
                </a:lnTo>
                <a:close/>
                <a:moveTo>
                  <a:pt x="1281" y="344"/>
                </a:moveTo>
                <a:lnTo>
                  <a:pt x="1301" y="368"/>
                </a:lnTo>
                <a:cubicBezTo>
                  <a:pt x="1374" y="455"/>
                  <a:pt x="1363" y="584"/>
                  <a:pt x="1277" y="658"/>
                </a:cubicBezTo>
                <a:lnTo>
                  <a:pt x="1136" y="777"/>
                </a:lnTo>
                <a:lnTo>
                  <a:pt x="851" y="440"/>
                </a:lnTo>
                <a:lnTo>
                  <a:pt x="991" y="321"/>
                </a:lnTo>
                <a:cubicBezTo>
                  <a:pt x="1033" y="285"/>
                  <a:pt x="1086" y="268"/>
                  <a:pt x="1141" y="273"/>
                </a:cubicBezTo>
                <a:cubicBezTo>
                  <a:pt x="1196" y="277"/>
                  <a:pt x="1245" y="303"/>
                  <a:pt x="1281" y="344"/>
                </a:cubicBezTo>
                <a:close/>
                <a:moveTo>
                  <a:pt x="1000" y="752"/>
                </a:moveTo>
                <a:cubicBezTo>
                  <a:pt x="1025" y="782"/>
                  <a:pt x="1022" y="827"/>
                  <a:pt x="992" y="852"/>
                </a:cubicBezTo>
                <a:cubicBezTo>
                  <a:pt x="962" y="877"/>
                  <a:pt x="917" y="874"/>
                  <a:pt x="891" y="844"/>
                </a:cubicBezTo>
                <a:cubicBezTo>
                  <a:pt x="866" y="814"/>
                  <a:pt x="870" y="769"/>
                  <a:pt x="900" y="743"/>
                </a:cubicBezTo>
                <a:cubicBezTo>
                  <a:pt x="930" y="718"/>
                  <a:pt x="975" y="722"/>
                  <a:pt x="1000" y="752"/>
                </a:cubicBezTo>
                <a:close/>
                <a:moveTo>
                  <a:pt x="828" y="897"/>
                </a:moveTo>
                <a:cubicBezTo>
                  <a:pt x="853" y="927"/>
                  <a:pt x="850" y="972"/>
                  <a:pt x="820" y="997"/>
                </a:cubicBezTo>
                <a:cubicBezTo>
                  <a:pt x="790" y="1023"/>
                  <a:pt x="745" y="1019"/>
                  <a:pt x="720" y="989"/>
                </a:cubicBezTo>
                <a:cubicBezTo>
                  <a:pt x="694" y="959"/>
                  <a:pt x="698" y="914"/>
                  <a:pt x="728" y="889"/>
                </a:cubicBezTo>
                <a:cubicBezTo>
                  <a:pt x="758" y="864"/>
                  <a:pt x="803" y="867"/>
                  <a:pt x="828" y="897"/>
                </a:cubicBezTo>
                <a:close/>
                <a:moveTo>
                  <a:pt x="846" y="679"/>
                </a:moveTo>
                <a:cubicBezTo>
                  <a:pt x="816" y="705"/>
                  <a:pt x="771" y="701"/>
                  <a:pt x="745" y="671"/>
                </a:cubicBezTo>
                <a:cubicBezTo>
                  <a:pt x="720" y="641"/>
                  <a:pt x="724" y="596"/>
                  <a:pt x="754" y="571"/>
                </a:cubicBezTo>
                <a:cubicBezTo>
                  <a:pt x="784" y="546"/>
                  <a:pt x="829" y="549"/>
                  <a:pt x="854" y="579"/>
                </a:cubicBezTo>
                <a:cubicBezTo>
                  <a:pt x="879" y="609"/>
                  <a:pt x="876" y="654"/>
                  <a:pt x="846" y="679"/>
                </a:cubicBezTo>
                <a:close/>
                <a:moveTo>
                  <a:pt x="574" y="816"/>
                </a:moveTo>
                <a:cubicBezTo>
                  <a:pt x="548" y="787"/>
                  <a:pt x="552" y="742"/>
                  <a:pt x="582" y="716"/>
                </a:cubicBezTo>
                <a:cubicBezTo>
                  <a:pt x="612" y="691"/>
                  <a:pt x="657" y="695"/>
                  <a:pt x="682" y="725"/>
                </a:cubicBezTo>
                <a:cubicBezTo>
                  <a:pt x="707" y="755"/>
                  <a:pt x="704" y="799"/>
                  <a:pt x="674" y="825"/>
                </a:cubicBezTo>
                <a:cubicBezTo>
                  <a:pt x="644" y="850"/>
                  <a:pt x="599" y="846"/>
                  <a:pt x="574" y="816"/>
                </a:cubicBezTo>
                <a:close/>
                <a:moveTo>
                  <a:pt x="1343" y="831"/>
                </a:moveTo>
                <a:lnTo>
                  <a:pt x="1390" y="791"/>
                </a:lnTo>
                <a:cubicBezTo>
                  <a:pt x="1550" y="656"/>
                  <a:pt x="1570" y="415"/>
                  <a:pt x="1434" y="255"/>
                </a:cubicBezTo>
                <a:lnTo>
                  <a:pt x="1414" y="231"/>
                </a:lnTo>
                <a:cubicBezTo>
                  <a:pt x="1348" y="154"/>
                  <a:pt x="1257" y="106"/>
                  <a:pt x="1155" y="98"/>
                </a:cubicBezTo>
                <a:cubicBezTo>
                  <a:pt x="1054" y="90"/>
                  <a:pt x="955" y="121"/>
                  <a:pt x="878" y="187"/>
                </a:cubicBezTo>
                <a:lnTo>
                  <a:pt x="831" y="227"/>
                </a:lnTo>
                <a:lnTo>
                  <a:pt x="791" y="180"/>
                </a:lnTo>
                <a:cubicBezTo>
                  <a:pt x="655" y="20"/>
                  <a:pt x="415" y="0"/>
                  <a:pt x="255" y="135"/>
                </a:cubicBezTo>
                <a:lnTo>
                  <a:pt x="255" y="135"/>
                </a:lnTo>
                <a:lnTo>
                  <a:pt x="231" y="156"/>
                </a:lnTo>
                <a:cubicBezTo>
                  <a:pt x="71" y="291"/>
                  <a:pt x="51" y="532"/>
                  <a:pt x="187" y="692"/>
                </a:cubicBezTo>
                <a:lnTo>
                  <a:pt x="226" y="739"/>
                </a:lnTo>
                <a:lnTo>
                  <a:pt x="179" y="779"/>
                </a:lnTo>
                <a:cubicBezTo>
                  <a:pt x="20" y="914"/>
                  <a:pt x="0" y="1155"/>
                  <a:pt x="135" y="1315"/>
                </a:cubicBezTo>
                <a:lnTo>
                  <a:pt x="135" y="1315"/>
                </a:lnTo>
                <a:lnTo>
                  <a:pt x="156" y="1339"/>
                </a:lnTo>
                <a:cubicBezTo>
                  <a:pt x="291" y="1499"/>
                  <a:pt x="532" y="1519"/>
                  <a:pt x="692" y="1383"/>
                </a:cubicBezTo>
                <a:lnTo>
                  <a:pt x="739" y="1343"/>
                </a:lnTo>
                <a:lnTo>
                  <a:pt x="779" y="1390"/>
                </a:lnTo>
                <a:cubicBezTo>
                  <a:pt x="914" y="1550"/>
                  <a:pt x="1155" y="1570"/>
                  <a:pt x="1315" y="1435"/>
                </a:cubicBezTo>
                <a:lnTo>
                  <a:pt x="1339" y="1414"/>
                </a:lnTo>
                <a:cubicBezTo>
                  <a:pt x="1416" y="1349"/>
                  <a:pt x="1464" y="1257"/>
                  <a:pt x="1472" y="1155"/>
                </a:cubicBezTo>
                <a:cubicBezTo>
                  <a:pt x="1480" y="1054"/>
                  <a:pt x="1449" y="956"/>
                  <a:pt x="1383" y="878"/>
                </a:cubicBezTo>
                <a:lnTo>
                  <a:pt x="1343" y="8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1" name="Group 120"/>
          <p:cNvGrpSpPr/>
          <p:nvPr/>
        </p:nvGrpSpPr>
        <p:grpSpPr>
          <a:xfrm>
            <a:off x="6384106" y="600743"/>
            <a:ext cx="701192" cy="537410"/>
            <a:chOff x="4498975" y="2368550"/>
            <a:chExt cx="652463" cy="500063"/>
          </a:xfrm>
          <a:solidFill>
            <a:srgbClr val="73C4C3"/>
          </a:solidFill>
        </p:grpSpPr>
        <p:sp>
          <p:nvSpPr>
            <p:cNvPr id="122" name="Freeform 11"/>
            <p:cNvSpPr>
              <a:spLocks noChangeArrowheads="1"/>
            </p:cNvSpPr>
            <p:nvPr/>
          </p:nvSpPr>
          <p:spPr bwMode="auto">
            <a:xfrm>
              <a:off x="4775200" y="2466975"/>
              <a:ext cx="98425" cy="246063"/>
            </a:xfrm>
            <a:custGeom>
              <a:avLst/>
              <a:gdLst>
                <a:gd name="T0" fmla="*/ 130 w 275"/>
                <a:gd name="T1" fmla="*/ 682 h 685"/>
                <a:gd name="T2" fmla="*/ 130 w 275"/>
                <a:gd name="T3" fmla="*/ 684 h 685"/>
                <a:gd name="T4" fmla="*/ 256 w 275"/>
                <a:gd name="T5" fmla="*/ 149 h 685"/>
                <a:gd name="T6" fmla="*/ 137 w 275"/>
                <a:gd name="T7" fmla="*/ 1 h 685"/>
                <a:gd name="T8" fmla="*/ 16 w 275"/>
                <a:gd name="T9" fmla="*/ 146 h 685"/>
                <a:gd name="T10" fmla="*/ 130 w 275"/>
                <a:gd name="T11" fmla="*/ 68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685">
                  <a:moveTo>
                    <a:pt x="130" y="682"/>
                  </a:moveTo>
                  <a:lnTo>
                    <a:pt x="130" y="684"/>
                  </a:lnTo>
                  <a:lnTo>
                    <a:pt x="256" y="149"/>
                  </a:lnTo>
                  <a:cubicBezTo>
                    <a:pt x="274" y="74"/>
                    <a:pt x="216" y="2"/>
                    <a:pt x="137" y="1"/>
                  </a:cubicBezTo>
                  <a:cubicBezTo>
                    <a:pt x="59" y="0"/>
                    <a:pt x="0" y="71"/>
                    <a:pt x="16" y="146"/>
                  </a:cubicBezTo>
                  <a:lnTo>
                    <a:pt x="130" y="6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12"/>
            <p:cNvSpPr>
              <a:spLocks noChangeArrowheads="1"/>
            </p:cNvSpPr>
            <p:nvPr/>
          </p:nvSpPr>
          <p:spPr bwMode="auto">
            <a:xfrm>
              <a:off x="4787900" y="2725738"/>
              <a:ext cx="76200" cy="73025"/>
            </a:xfrm>
            <a:custGeom>
              <a:avLst/>
              <a:gdLst>
                <a:gd name="T0" fmla="*/ 0 w 210"/>
                <a:gd name="T1" fmla="*/ 102 h 205"/>
                <a:gd name="T2" fmla="*/ 104 w 210"/>
                <a:gd name="T3" fmla="*/ 204 h 205"/>
                <a:gd name="T4" fmla="*/ 208 w 210"/>
                <a:gd name="T5" fmla="*/ 102 h 205"/>
                <a:gd name="T6" fmla="*/ 104 w 210"/>
                <a:gd name="T7" fmla="*/ 0 h 205"/>
                <a:gd name="T8" fmla="*/ 0 w 210"/>
                <a:gd name="T9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5">
                  <a:moveTo>
                    <a:pt x="0" y="102"/>
                  </a:moveTo>
                  <a:cubicBezTo>
                    <a:pt x="0" y="158"/>
                    <a:pt x="47" y="204"/>
                    <a:pt x="104" y="204"/>
                  </a:cubicBezTo>
                  <a:cubicBezTo>
                    <a:pt x="162" y="204"/>
                    <a:pt x="208" y="158"/>
                    <a:pt x="208" y="102"/>
                  </a:cubicBezTo>
                  <a:cubicBezTo>
                    <a:pt x="209" y="45"/>
                    <a:pt x="162" y="0"/>
                    <a:pt x="104" y="0"/>
                  </a:cubicBezTo>
                  <a:cubicBezTo>
                    <a:pt x="47" y="0"/>
                    <a:pt x="0" y="45"/>
                    <a:pt x="0" y="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13"/>
            <p:cNvSpPr>
              <a:spLocks noChangeArrowheads="1"/>
            </p:cNvSpPr>
            <p:nvPr/>
          </p:nvSpPr>
          <p:spPr bwMode="auto">
            <a:xfrm>
              <a:off x="4498975" y="2368550"/>
              <a:ext cx="652463" cy="500063"/>
            </a:xfrm>
            <a:custGeom>
              <a:avLst/>
              <a:gdLst>
                <a:gd name="T0" fmla="*/ 823 w 1812"/>
                <a:gd name="T1" fmla="*/ 155 h 1387"/>
                <a:gd name="T2" fmla="*/ 905 w 1812"/>
                <a:gd name="T3" fmla="*/ 112 h 1387"/>
                <a:gd name="T4" fmla="*/ 987 w 1812"/>
                <a:gd name="T5" fmla="*/ 155 h 1387"/>
                <a:gd name="T6" fmla="*/ 1668 w 1812"/>
                <a:gd name="T7" fmla="*/ 1123 h 1387"/>
                <a:gd name="T8" fmla="*/ 1675 w 1812"/>
                <a:gd name="T9" fmla="*/ 1221 h 1387"/>
                <a:gd name="T10" fmla="*/ 1586 w 1812"/>
                <a:gd name="T11" fmla="*/ 1274 h 1387"/>
                <a:gd name="T12" fmla="*/ 225 w 1812"/>
                <a:gd name="T13" fmla="*/ 1274 h 1387"/>
                <a:gd name="T14" fmla="*/ 136 w 1812"/>
                <a:gd name="T15" fmla="*/ 1221 h 1387"/>
                <a:gd name="T16" fmla="*/ 142 w 1812"/>
                <a:gd name="T17" fmla="*/ 1123 h 1387"/>
                <a:gd name="T18" fmla="*/ 823 w 1812"/>
                <a:gd name="T19" fmla="*/ 155 h 1387"/>
                <a:gd name="T20" fmla="*/ 1586 w 1812"/>
                <a:gd name="T21" fmla="*/ 1386 h 1387"/>
                <a:gd name="T22" fmla="*/ 1774 w 1812"/>
                <a:gd name="T23" fmla="*/ 1273 h 1387"/>
                <a:gd name="T24" fmla="*/ 1760 w 1812"/>
                <a:gd name="T25" fmla="*/ 1059 h 1387"/>
                <a:gd name="T26" fmla="*/ 1079 w 1812"/>
                <a:gd name="T27" fmla="*/ 90 h 1387"/>
                <a:gd name="T28" fmla="*/ 905 w 1812"/>
                <a:gd name="T29" fmla="*/ 0 h 1387"/>
                <a:gd name="T30" fmla="*/ 731 w 1812"/>
                <a:gd name="T31" fmla="*/ 90 h 1387"/>
                <a:gd name="T32" fmla="*/ 50 w 1812"/>
                <a:gd name="T33" fmla="*/ 1059 h 1387"/>
                <a:gd name="T34" fmla="*/ 36 w 1812"/>
                <a:gd name="T35" fmla="*/ 1273 h 1387"/>
                <a:gd name="T36" fmla="*/ 224 w 1812"/>
                <a:gd name="T37" fmla="*/ 1386 h 1387"/>
                <a:gd name="T38" fmla="*/ 1586 w 1812"/>
                <a:gd name="T39" fmla="*/ 138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2" h="1387">
                  <a:moveTo>
                    <a:pt x="823" y="155"/>
                  </a:moveTo>
                  <a:cubicBezTo>
                    <a:pt x="842" y="128"/>
                    <a:pt x="872" y="112"/>
                    <a:pt x="905" y="112"/>
                  </a:cubicBezTo>
                  <a:cubicBezTo>
                    <a:pt x="939" y="112"/>
                    <a:pt x="969" y="128"/>
                    <a:pt x="987" y="155"/>
                  </a:cubicBezTo>
                  <a:lnTo>
                    <a:pt x="1668" y="1123"/>
                  </a:lnTo>
                  <a:cubicBezTo>
                    <a:pt x="1689" y="1152"/>
                    <a:pt x="1691" y="1189"/>
                    <a:pt x="1675" y="1221"/>
                  </a:cubicBezTo>
                  <a:cubicBezTo>
                    <a:pt x="1657" y="1254"/>
                    <a:pt x="1624" y="1274"/>
                    <a:pt x="1586" y="1274"/>
                  </a:cubicBezTo>
                  <a:lnTo>
                    <a:pt x="225" y="1274"/>
                  </a:lnTo>
                  <a:cubicBezTo>
                    <a:pt x="186" y="1274"/>
                    <a:pt x="153" y="1254"/>
                    <a:pt x="136" y="1221"/>
                  </a:cubicBezTo>
                  <a:cubicBezTo>
                    <a:pt x="119" y="1189"/>
                    <a:pt x="122" y="1153"/>
                    <a:pt x="142" y="1123"/>
                  </a:cubicBezTo>
                  <a:lnTo>
                    <a:pt x="823" y="155"/>
                  </a:lnTo>
                  <a:close/>
                  <a:moveTo>
                    <a:pt x="1586" y="1386"/>
                  </a:moveTo>
                  <a:cubicBezTo>
                    <a:pt x="1666" y="1386"/>
                    <a:pt x="1738" y="1343"/>
                    <a:pt x="1774" y="1273"/>
                  </a:cubicBezTo>
                  <a:cubicBezTo>
                    <a:pt x="1811" y="1203"/>
                    <a:pt x="1805" y="1123"/>
                    <a:pt x="1760" y="1059"/>
                  </a:cubicBezTo>
                  <a:lnTo>
                    <a:pt x="1079" y="90"/>
                  </a:lnTo>
                  <a:cubicBezTo>
                    <a:pt x="1040" y="34"/>
                    <a:pt x="975" y="0"/>
                    <a:pt x="905" y="0"/>
                  </a:cubicBezTo>
                  <a:cubicBezTo>
                    <a:pt x="836" y="0"/>
                    <a:pt x="771" y="34"/>
                    <a:pt x="731" y="90"/>
                  </a:cubicBezTo>
                  <a:lnTo>
                    <a:pt x="50" y="1059"/>
                  </a:lnTo>
                  <a:cubicBezTo>
                    <a:pt x="5" y="1123"/>
                    <a:pt x="0" y="1203"/>
                    <a:pt x="36" y="1273"/>
                  </a:cubicBezTo>
                  <a:cubicBezTo>
                    <a:pt x="72" y="1343"/>
                    <a:pt x="145" y="1386"/>
                    <a:pt x="224" y="1386"/>
                  </a:cubicBezTo>
                  <a:lnTo>
                    <a:pt x="1586" y="13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99171" y="558075"/>
            <a:ext cx="778375" cy="621689"/>
            <a:chOff x="2312988" y="1190625"/>
            <a:chExt cx="488950" cy="390525"/>
          </a:xfrm>
          <a:solidFill>
            <a:srgbClr val="73C4C3"/>
          </a:solidFill>
        </p:grpSpPr>
        <p:sp>
          <p:nvSpPr>
            <p:cNvPr id="127" name="Freeform 7"/>
            <p:cNvSpPr>
              <a:spLocks noChangeArrowheads="1"/>
            </p:cNvSpPr>
            <p:nvPr/>
          </p:nvSpPr>
          <p:spPr bwMode="auto">
            <a:xfrm>
              <a:off x="2474913" y="1343025"/>
              <a:ext cx="165100" cy="165100"/>
            </a:xfrm>
            <a:custGeom>
              <a:avLst/>
              <a:gdLst>
                <a:gd name="T0" fmla="*/ 229 w 459"/>
                <a:gd name="T1" fmla="*/ 0 h 459"/>
                <a:gd name="T2" fmla="*/ 0 w 459"/>
                <a:gd name="T3" fmla="*/ 229 h 459"/>
                <a:gd name="T4" fmla="*/ 229 w 459"/>
                <a:gd name="T5" fmla="*/ 458 h 459"/>
                <a:gd name="T6" fmla="*/ 458 w 459"/>
                <a:gd name="T7" fmla="*/ 229 h 459"/>
                <a:gd name="T8" fmla="*/ 229 w 459"/>
                <a:gd name="T9" fmla="*/ 0 h 459"/>
                <a:gd name="T10" fmla="*/ 306 w 459"/>
                <a:gd name="T11" fmla="*/ 142 h 459"/>
                <a:gd name="T12" fmla="*/ 345 w 459"/>
                <a:gd name="T13" fmla="*/ 181 h 459"/>
                <a:gd name="T14" fmla="*/ 306 w 459"/>
                <a:gd name="T15" fmla="*/ 221 h 459"/>
                <a:gd name="T16" fmla="*/ 266 w 459"/>
                <a:gd name="T17" fmla="*/ 181 h 459"/>
                <a:gd name="T18" fmla="*/ 306 w 459"/>
                <a:gd name="T19" fmla="*/ 142 h 459"/>
                <a:gd name="T20" fmla="*/ 151 w 459"/>
                <a:gd name="T21" fmla="*/ 142 h 459"/>
                <a:gd name="T22" fmla="*/ 191 w 459"/>
                <a:gd name="T23" fmla="*/ 181 h 459"/>
                <a:gd name="T24" fmla="*/ 151 w 459"/>
                <a:gd name="T25" fmla="*/ 221 h 459"/>
                <a:gd name="T26" fmla="*/ 112 w 459"/>
                <a:gd name="T27" fmla="*/ 181 h 459"/>
                <a:gd name="T28" fmla="*/ 151 w 459"/>
                <a:gd name="T29" fmla="*/ 142 h 459"/>
                <a:gd name="T30" fmla="*/ 348 w 459"/>
                <a:gd name="T31" fmla="*/ 304 h 459"/>
                <a:gd name="T32" fmla="*/ 229 w 459"/>
                <a:gd name="T33" fmla="*/ 360 h 459"/>
                <a:gd name="T34" fmla="*/ 109 w 459"/>
                <a:gd name="T35" fmla="*/ 304 h 459"/>
                <a:gd name="T36" fmla="*/ 108 w 459"/>
                <a:gd name="T37" fmla="*/ 284 h 459"/>
                <a:gd name="T38" fmla="*/ 129 w 459"/>
                <a:gd name="T39" fmla="*/ 285 h 459"/>
                <a:gd name="T40" fmla="*/ 229 w 459"/>
                <a:gd name="T41" fmla="*/ 318 h 459"/>
                <a:gd name="T42" fmla="*/ 328 w 459"/>
                <a:gd name="T43" fmla="*/ 285 h 459"/>
                <a:gd name="T44" fmla="*/ 349 w 459"/>
                <a:gd name="T45" fmla="*/ 284 h 459"/>
                <a:gd name="T46" fmla="*/ 348 w 459"/>
                <a:gd name="T47" fmla="*/ 30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459">
                  <a:moveTo>
                    <a:pt x="229" y="0"/>
                  </a:moveTo>
                  <a:cubicBezTo>
                    <a:pt x="102" y="0"/>
                    <a:pt x="0" y="102"/>
                    <a:pt x="0" y="229"/>
                  </a:cubicBezTo>
                  <a:cubicBezTo>
                    <a:pt x="0" y="355"/>
                    <a:pt x="102" y="458"/>
                    <a:pt x="229" y="458"/>
                  </a:cubicBezTo>
                  <a:cubicBezTo>
                    <a:pt x="355" y="458"/>
                    <a:pt x="458" y="355"/>
                    <a:pt x="458" y="229"/>
                  </a:cubicBezTo>
                  <a:cubicBezTo>
                    <a:pt x="458" y="102"/>
                    <a:pt x="355" y="0"/>
                    <a:pt x="229" y="0"/>
                  </a:cubicBezTo>
                  <a:close/>
                  <a:moveTo>
                    <a:pt x="306" y="142"/>
                  </a:moveTo>
                  <a:cubicBezTo>
                    <a:pt x="328" y="142"/>
                    <a:pt x="345" y="159"/>
                    <a:pt x="345" y="181"/>
                  </a:cubicBezTo>
                  <a:cubicBezTo>
                    <a:pt x="345" y="203"/>
                    <a:pt x="328" y="221"/>
                    <a:pt x="306" y="221"/>
                  </a:cubicBezTo>
                  <a:cubicBezTo>
                    <a:pt x="284" y="221"/>
                    <a:pt x="266" y="203"/>
                    <a:pt x="266" y="181"/>
                  </a:cubicBezTo>
                  <a:cubicBezTo>
                    <a:pt x="266" y="159"/>
                    <a:pt x="284" y="142"/>
                    <a:pt x="306" y="142"/>
                  </a:cubicBezTo>
                  <a:close/>
                  <a:moveTo>
                    <a:pt x="151" y="142"/>
                  </a:moveTo>
                  <a:cubicBezTo>
                    <a:pt x="172" y="142"/>
                    <a:pt x="191" y="159"/>
                    <a:pt x="191" y="181"/>
                  </a:cubicBezTo>
                  <a:cubicBezTo>
                    <a:pt x="191" y="203"/>
                    <a:pt x="172" y="221"/>
                    <a:pt x="151" y="221"/>
                  </a:cubicBezTo>
                  <a:cubicBezTo>
                    <a:pt x="129" y="221"/>
                    <a:pt x="112" y="203"/>
                    <a:pt x="112" y="181"/>
                  </a:cubicBezTo>
                  <a:cubicBezTo>
                    <a:pt x="112" y="159"/>
                    <a:pt x="129" y="142"/>
                    <a:pt x="151" y="142"/>
                  </a:cubicBezTo>
                  <a:close/>
                  <a:moveTo>
                    <a:pt x="348" y="304"/>
                  </a:moveTo>
                  <a:cubicBezTo>
                    <a:pt x="329" y="329"/>
                    <a:pt x="283" y="360"/>
                    <a:pt x="229" y="360"/>
                  </a:cubicBezTo>
                  <a:cubicBezTo>
                    <a:pt x="174" y="360"/>
                    <a:pt x="129" y="329"/>
                    <a:pt x="109" y="304"/>
                  </a:cubicBezTo>
                  <a:cubicBezTo>
                    <a:pt x="103" y="297"/>
                    <a:pt x="103" y="288"/>
                    <a:pt x="108" y="284"/>
                  </a:cubicBezTo>
                  <a:cubicBezTo>
                    <a:pt x="114" y="278"/>
                    <a:pt x="122" y="280"/>
                    <a:pt x="129" y="285"/>
                  </a:cubicBezTo>
                  <a:cubicBezTo>
                    <a:pt x="151" y="301"/>
                    <a:pt x="184" y="318"/>
                    <a:pt x="229" y="318"/>
                  </a:cubicBezTo>
                  <a:cubicBezTo>
                    <a:pt x="273" y="318"/>
                    <a:pt x="306" y="301"/>
                    <a:pt x="328" y="285"/>
                  </a:cubicBezTo>
                  <a:cubicBezTo>
                    <a:pt x="335" y="280"/>
                    <a:pt x="343" y="278"/>
                    <a:pt x="349" y="284"/>
                  </a:cubicBezTo>
                  <a:cubicBezTo>
                    <a:pt x="354" y="288"/>
                    <a:pt x="354" y="297"/>
                    <a:pt x="348" y="3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8"/>
            <p:cNvSpPr>
              <a:spLocks noChangeArrowheads="1"/>
            </p:cNvSpPr>
            <p:nvPr/>
          </p:nvSpPr>
          <p:spPr bwMode="auto">
            <a:xfrm>
              <a:off x="2312988" y="1190625"/>
              <a:ext cx="488950" cy="390525"/>
            </a:xfrm>
            <a:custGeom>
              <a:avLst/>
              <a:gdLst>
                <a:gd name="T0" fmla="*/ 1272 w 1356"/>
                <a:gd name="T1" fmla="*/ 216 h 1086"/>
                <a:gd name="T2" fmla="*/ 934 w 1356"/>
                <a:gd name="T3" fmla="*/ 216 h 1086"/>
                <a:gd name="T4" fmla="*/ 934 w 1356"/>
                <a:gd name="T5" fmla="*/ 100 h 1086"/>
                <a:gd name="T6" fmla="*/ 834 w 1356"/>
                <a:gd name="T7" fmla="*/ 0 h 1086"/>
                <a:gd name="T8" fmla="*/ 521 w 1356"/>
                <a:gd name="T9" fmla="*/ 0 h 1086"/>
                <a:gd name="T10" fmla="*/ 421 w 1356"/>
                <a:gd name="T11" fmla="*/ 100 h 1086"/>
                <a:gd name="T12" fmla="*/ 421 w 1356"/>
                <a:gd name="T13" fmla="*/ 216 h 1086"/>
                <a:gd name="T14" fmla="*/ 83 w 1356"/>
                <a:gd name="T15" fmla="*/ 216 h 1086"/>
                <a:gd name="T16" fmla="*/ 0 w 1356"/>
                <a:gd name="T17" fmla="*/ 299 h 1086"/>
                <a:gd name="T18" fmla="*/ 0 w 1356"/>
                <a:gd name="T19" fmla="*/ 1002 h 1086"/>
                <a:gd name="T20" fmla="*/ 83 w 1356"/>
                <a:gd name="T21" fmla="*/ 1085 h 1086"/>
                <a:gd name="T22" fmla="*/ 1272 w 1356"/>
                <a:gd name="T23" fmla="*/ 1085 h 1086"/>
                <a:gd name="T24" fmla="*/ 1355 w 1356"/>
                <a:gd name="T25" fmla="*/ 1002 h 1086"/>
                <a:gd name="T26" fmla="*/ 1355 w 1356"/>
                <a:gd name="T27" fmla="*/ 299 h 1086"/>
                <a:gd name="T28" fmla="*/ 1272 w 1356"/>
                <a:gd name="T29" fmla="*/ 216 h 1086"/>
                <a:gd name="T30" fmla="*/ 507 w 1356"/>
                <a:gd name="T31" fmla="*/ 100 h 1086"/>
                <a:gd name="T32" fmla="*/ 521 w 1356"/>
                <a:gd name="T33" fmla="*/ 86 h 1086"/>
                <a:gd name="T34" fmla="*/ 834 w 1356"/>
                <a:gd name="T35" fmla="*/ 86 h 1086"/>
                <a:gd name="T36" fmla="*/ 848 w 1356"/>
                <a:gd name="T37" fmla="*/ 100 h 1086"/>
                <a:gd name="T38" fmla="*/ 848 w 1356"/>
                <a:gd name="T39" fmla="*/ 216 h 1086"/>
                <a:gd name="T40" fmla="*/ 507 w 1356"/>
                <a:gd name="T41" fmla="*/ 216 h 1086"/>
                <a:gd name="T42" fmla="*/ 507 w 1356"/>
                <a:gd name="T43" fmla="*/ 100 h 1086"/>
                <a:gd name="T44" fmla="*/ 678 w 1356"/>
                <a:gd name="T45" fmla="*/ 922 h 1086"/>
                <a:gd name="T46" fmla="*/ 406 w 1356"/>
                <a:gd name="T47" fmla="*/ 651 h 1086"/>
                <a:gd name="T48" fmla="*/ 678 w 1356"/>
                <a:gd name="T49" fmla="*/ 379 h 1086"/>
                <a:gd name="T50" fmla="*/ 949 w 1356"/>
                <a:gd name="T51" fmla="*/ 651 h 1086"/>
                <a:gd name="T52" fmla="*/ 678 w 1356"/>
                <a:gd name="T53" fmla="*/ 92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086">
                  <a:moveTo>
                    <a:pt x="1272" y="216"/>
                  </a:moveTo>
                  <a:lnTo>
                    <a:pt x="934" y="216"/>
                  </a:lnTo>
                  <a:lnTo>
                    <a:pt x="934" y="100"/>
                  </a:lnTo>
                  <a:cubicBezTo>
                    <a:pt x="934" y="45"/>
                    <a:pt x="889" y="0"/>
                    <a:pt x="834" y="0"/>
                  </a:cubicBezTo>
                  <a:lnTo>
                    <a:pt x="521" y="0"/>
                  </a:lnTo>
                  <a:cubicBezTo>
                    <a:pt x="466" y="0"/>
                    <a:pt x="421" y="45"/>
                    <a:pt x="421" y="100"/>
                  </a:cubicBezTo>
                  <a:lnTo>
                    <a:pt x="421" y="216"/>
                  </a:lnTo>
                  <a:lnTo>
                    <a:pt x="83" y="216"/>
                  </a:lnTo>
                  <a:cubicBezTo>
                    <a:pt x="37" y="216"/>
                    <a:pt x="0" y="253"/>
                    <a:pt x="0" y="299"/>
                  </a:cubicBezTo>
                  <a:lnTo>
                    <a:pt x="0" y="1002"/>
                  </a:lnTo>
                  <a:cubicBezTo>
                    <a:pt x="0" y="1048"/>
                    <a:pt x="37" y="1085"/>
                    <a:pt x="83" y="1085"/>
                  </a:cubicBezTo>
                  <a:lnTo>
                    <a:pt x="1272" y="1085"/>
                  </a:lnTo>
                  <a:cubicBezTo>
                    <a:pt x="1318" y="1085"/>
                    <a:pt x="1355" y="1048"/>
                    <a:pt x="1355" y="1002"/>
                  </a:cubicBezTo>
                  <a:lnTo>
                    <a:pt x="1355" y="299"/>
                  </a:lnTo>
                  <a:cubicBezTo>
                    <a:pt x="1355" y="253"/>
                    <a:pt x="1318" y="216"/>
                    <a:pt x="1272" y="216"/>
                  </a:cubicBezTo>
                  <a:close/>
                  <a:moveTo>
                    <a:pt x="507" y="100"/>
                  </a:moveTo>
                  <a:cubicBezTo>
                    <a:pt x="507" y="92"/>
                    <a:pt x="513" y="86"/>
                    <a:pt x="521" y="86"/>
                  </a:cubicBezTo>
                  <a:lnTo>
                    <a:pt x="834" y="86"/>
                  </a:lnTo>
                  <a:cubicBezTo>
                    <a:pt x="842" y="86"/>
                    <a:pt x="848" y="92"/>
                    <a:pt x="848" y="100"/>
                  </a:cubicBezTo>
                  <a:lnTo>
                    <a:pt x="848" y="216"/>
                  </a:lnTo>
                  <a:lnTo>
                    <a:pt x="507" y="216"/>
                  </a:lnTo>
                  <a:lnTo>
                    <a:pt x="507" y="100"/>
                  </a:lnTo>
                  <a:close/>
                  <a:moveTo>
                    <a:pt x="678" y="922"/>
                  </a:moveTo>
                  <a:cubicBezTo>
                    <a:pt x="528" y="922"/>
                    <a:pt x="406" y="800"/>
                    <a:pt x="406" y="651"/>
                  </a:cubicBezTo>
                  <a:cubicBezTo>
                    <a:pt x="406" y="501"/>
                    <a:pt x="528" y="379"/>
                    <a:pt x="678" y="379"/>
                  </a:cubicBezTo>
                  <a:cubicBezTo>
                    <a:pt x="827" y="379"/>
                    <a:pt x="949" y="501"/>
                    <a:pt x="949" y="651"/>
                  </a:cubicBezTo>
                  <a:cubicBezTo>
                    <a:pt x="949" y="800"/>
                    <a:pt x="827" y="922"/>
                    <a:pt x="678" y="9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854939" y="2152411"/>
            <a:ext cx="570055" cy="699822"/>
            <a:chOff x="1304925" y="2159000"/>
            <a:chExt cx="195263" cy="239713"/>
          </a:xfrm>
          <a:solidFill>
            <a:srgbClr val="73C4C3"/>
          </a:solidFill>
        </p:grpSpPr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1304925" y="2159000"/>
              <a:ext cx="195263" cy="239713"/>
            </a:xfrm>
            <a:custGeom>
              <a:avLst/>
              <a:gdLst>
                <a:gd name="T0" fmla="*/ 480 w 543"/>
                <a:gd name="T1" fmla="*/ 42 h 666"/>
                <a:gd name="T2" fmla="*/ 499 w 543"/>
                <a:gd name="T3" fmla="*/ 60 h 666"/>
                <a:gd name="T4" fmla="*/ 499 w 543"/>
                <a:gd name="T5" fmla="*/ 603 h 666"/>
                <a:gd name="T6" fmla="*/ 480 w 543"/>
                <a:gd name="T7" fmla="*/ 622 h 666"/>
                <a:gd name="T8" fmla="*/ 61 w 543"/>
                <a:gd name="T9" fmla="*/ 622 h 666"/>
                <a:gd name="T10" fmla="*/ 42 w 543"/>
                <a:gd name="T11" fmla="*/ 603 h 666"/>
                <a:gd name="T12" fmla="*/ 42 w 543"/>
                <a:gd name="T13" fmla="*/ 60 h 666"/>
                <a:gd name="T14" fmla="*/ 61 w 543"/>
                <a:gd name="T15" fmla="*/ 42 h 666"/>
                <a:gd name="T16" fmla="*/ 480 w 543"/>
                <a:gd name="T17" fmla="*/ 42 h 666"/>
                <a:gd name="T18" fmla="*/ 480 w 543"/>
                <a:gd name="T19" fmla="*/ 42 h 666"/>
                <a:gd name="T20" fmla="*/ 61 w 543"/>
                <a:gd name="T21" fmla="*/ 0 h 666"/>
                <a:gd name="T22" fmla="*/ 0 w 543"/>
                <a:gd name="T23" fmla="*/ 60 h 666"/>
                <a:gd name="T24" fmla="*/ 0 w 543"/>
                <a:gd name="T25" fmla="*/ 603 h 666"/>
                <a:gd name="T26" fmla="*/ 61 w 543"/>
                <a:gd name="T27" fmla="*/ 665 h 666"/>
                <a:gd name="T28" fmla="*/ 480 w 543"/>
                <a:gd name="T29" fmla="*/ 665 h 666"/>
                <a:gd name="T30" fmla="*/ 542 w 543"/>
                <a:gd name="T31" fmla="*/ 603 h 666"/>
                <a:gd name="T32" fmla="*/ 542 w 543"/>
                <a:gd name="T33" fmla="*/ 60 h 666"/>
                <a:gd name="T34" fmla="*/ 480 w 543"/>
                <a:gd name="T35" fmla="*/ 0 h 666"/>
                <a:gd name="T36" fmla="*/ 61 w 543"/>
                <a:gd name="T37" fmla="*/ 0 h 666"/>
                <a:gd name="T38" fmla="*/ 61 w 543"/>
                <a:gd name="T3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666">
                  <a:moveTo>
                    <a:pt x="480" y="42"/>
                  </a:moveTo>
                  <a:cubicBezTo>
                    <a:pt x="491" y="42"/>
                    <a:pt x="499" y="50"/>
                    <a:pt x="499" y="60"/>
                  </a:cubicBezTo>
                  <a:lnTo>
                    <a:pt x="499" y="603"/>
                  </a:lnTo>
                  <a:cubicBezTo>
                    <a:pt x="499" y="614"/>
                    <a:pt x="491" y="622"/>
                    <a:pt x="480" y="622"/>
                  </a:cubicBezTo>
                  <a:lnTo>
                    <a:pt x="61" y="622"/>
                  </a:lnTo>
                  <a:cubicBezTo>
                    <a:pt x="50" y="622"/>
                    <a:pt x="42" y="614"/>
                    <a:pt x="42" y="603"/>
                  </a:cubicBezTo>
                  <a:lnTo>
                    <a:pt x="42" y="60"/>
                  </a:lnTo>
                  <a:cubicBezTo>
                    <a:pt x="42" y="50"/>
                    <a:pt x="50" y="42"/>
                    <a:pt x="61" y="42"/>
                  </a:cubicBezTo>
                  <a:lnTo>
                    <a:pt x="480" y="42"/>
                  </a:lnTo>
                  <a:lnTo>
                    <a:pt x="480" y="42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lnTo>
                    <a:pt x="0" y="603"/>
                  </a:lnTo>
                  <a:cubicBezTo>
                    <a:pt x="0" y="637"/>
                    <a:pt x="27" y="665"/>
                    <a:pt x="61" y="665"/>
                  </a:cubicBezTo>
                  <a:lnTo>
                    <a:pt x="480" y="665"/>
                  </a:lnTo>
                  <a:cubicBezTo>
                    <a:pt x="514" y="665"/>
                    <a:pt x="542" y="637"/>
                    <a:pt x="542" y="603"/>
                  </a:cubicBezTo>
                  <a:lnTo>
                    <a:pt x="542" y="60"/>
                  </a:lnTo>
                  <a:cubicBezTo>
                    <a:pt x="542" y="27"/>
                    <a:pt x="514" y="0"/>
                    <a:pt x="480" y="0"/>
                  </a:cubicBez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1387475" y="220662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336675" y="2192338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4 h 107"/>
                <a:gd name="T8" fmla="*/ 5 w 142"/>
                <a:gd name="T9" fmla="*/ 63 h 107"/>
                <a:gd name="T10" fmla="*/ 5 w 142"/>
                <a:gd name="T11" fmla="*/ 63 h 107"/>
                <a:gd name="T12" fmla="*/ 40 w 142"/>
                <a:gd name="T13" fmla="*/ 100 h 107"/>
                <a:gd name="T14" fmla="*/ 59 w 142"/>
                <a:gd name="T15" fmla="*/ 101 h 107"/>
                <a:gd name="T16" fmla="*/ 59 w 142"/>
                <a:gd name="T17" fmla="*/ 100 h 107"/>
                <a:gd name="T18" fmla="*/ 136 w 142"/>
                <a:gd name="T19" fmla="*/ 22 h 107"/>
                <a:gd name="T20" fmla="*/ 136 w 142"/>
                <a:gd name="T21" fmla="*/ 3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39"/>
                    <a:pt x="6" y="44"/>
                  </a:cubicBezTo>
                  <a:cubicBezTo>
                    <a:pt x="0" y="49"/>
                    <a:pt x="0" y="58"/>
                    <a:pt x="5" y="63"/>
                  </a:cubicBezTo>
                  <a:lnTo>
                    <a:pt x="5" y="63"/>
                  </a:lnTo>
                  <a:lnTo>
                    <a:pt x="40" y="100"/>
                  </a:lnTo>
                  <a:cubicBezTo>
                    <a:pt x="45" y="106"/>
                    <a:pt x="54" y="106"/>
                    <a:pt x="59" y="101"/>
                  </a:cubicBezTo>
                  <a:cubicBezTo>
                    <a:pt x="59" y="101"/>
                    <a:pt x="59" y="101"/>
                    <a:pt x="59" y="100"/>
                  </a:cubicBezTo>
                  <a:lnTo>
                    <a:pt x="136" y="22"/>
                  </a:lnTo>
                  <a:cubicBezTo>
                    <a:pt x="141" y="17"/>
                    <a:pt x="141" y="9"/>
                    <a:pt x="136" y="3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1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387475" y="225107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7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336675" y="2238375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5 h 107"/>
                <a:gd name="T8" fmla="*/ 5 w 142"/>
                <a:gd name="T9" fmla="*/ 63 h 107"/>
                <a:gd name="T10" fmla="*/ 5 w 142"/>
                <a:gd name="T11" fmla="*/ 64 h 107"/>
                <a:gd name="T12" fmla="*/ 40 w 142"/>
                <a:gd name="T13" fmla="*/ 101 h 107"/>
                <a:gd name="T14" fmla="*/ 59 w 142"/>
                <a:gd name="T15" fmla="*/ 101 h 107"/>
                <a:gd name="T16" fmla="*/ 59 w 142"/>
                <a:gd name="T17" fmla="*/ 101 h 107"/>
                <a:gd name="T18" fmla="*/ 136 w 142"/>
                <a:gd name="T19" fmla="*/ 23 h 107"/>
                <a:gd name="T20" fmla="*/ 136 w 142"/>
                <a:gd name="T21" fmla="*/ 4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40"/>
                    <a:pt x="6" y="45"/>
                  </a:cubicBezTo>
                  <a:cubicBezTo>
                    <a:pt x="0" y="50"/>
                    <a:pt x="0" y="58"/>
                    <a:pt x="5" y="63"/>
                  </a:cubicBezTo>
                  <a:cubicBezTo>
                    <a:pt x="5" y="63"/>
                    <a:pt x="5" y="63"/>
                    <a:pt x="5" y="64"/>
                  </a:cubicBezTo>
                  <a:lnTo>
                    <a:pt x="40" y="101"/>
                  </a:lnTo>
                  <a:cubicBezTo>
                    <a:pt x="45" y="106"/>
                    <a:pt x="54" y="106"/>
                    <a:pt x="59" y="101"/>
                  </a:cubicBezTo>
                  <a:lnTo>
                    <a:pt x="59" y="101"/>
                  </a:lnTo>
                  <a:lnTo>
                    <a:pt x="136" y="23"/>
                  </a:lnTo>
                  <a:cubicBezTo>
                    <a:pt x="141" y="17"/>
                    <a:pt x="141" y="9"/>
                    <a:pt x="136" y="4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2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387475" y="229711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3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3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336675" y="2282825"/>
              <a:ext cx="50800" cy="38100"/>
            </a:xfrm>
            <a:custGeom>
              <a:avLst/>
              <a:gdLst>
                <a:gd name="T0" fmla="*/ 117 w 142"/>
                <a:gd name="T1" fmla="*/ 3 h 106"/>
                <a:gd name="T2" fmla="*/ 50 w 142"/>
                <a:gd name="T3" fmla="*/ 70 h 106"/>
                <a:gd name="T4" fmla="*/ 25 w 142"/>
                <a:gd name="T5" fmla="*/ 45 h 106"/>
                <a:gd name="T6" fmla="*/ 6 w 142"/>
                <a:gd name="T7" fmla="*/ 44 h 106"/>
                <a:gd name="T8" fmla="*/ 5 w 142"/>
                <a:gd name="T9" fmla="*/ 62 h 106"/>
                <a:gd name="T10" fmla="*/ 40 w 142"/>
                <a:gd name="T11" fmla="*/ 99 h 106"/>
                <a:gd name="T12" fmla="*/ 59 w 142"/>
                <a:gd name="T13" fmla="*/ 99 h 106"/>
                <a:gd name="T14" fmla="*/ 59 w 142"/>
                <a:gd name="T15" fmla="*/ 99 h 106"/>
                <a:gd name="T16" fmla="*/ 136 w 142"/>
                <a:gd name="T17" fmla="*/ 22 h 106"/>
                <a:gd name="T18" fmla="*/ 136 w 142"/>
                <a:gd name="T19" fmla="*/ 3 h 106"/>
                <a:gd name="T20" fmla="*/ 126 w 142"/>
                <a:gd name="T21" fmla="*/ 0 h 106"/>
                <a:gd name="T22" fmla="*/ 117 w 142"/>
                <a:gd name="T23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06">
                  <a:moveTo>
                    <a:pt x="117" y="3"/>
                  </a:moveTo>
                  <a:lnTo>
                    <a:pt x="50" y="70"/>
                  </a:lnTo>
                  <a:lnTo>
                    <a:pt x="25" y="45"/>
                  </a:lnTo>
                  <a:cubicBezTo>
                    <a:pt x="20" y="39"/>
                    <a:pt x="11" y="39"/>
                    <a:pt x="6" y="44"/>
                  </a:cubicBezTo>
                  <a:cubicBezTo>
                    <a:pt x="1" y="49"/>
                    <a:pt x="0" y="56"/>
                    <a:pt x="5" y="62"/>
                  </a:cubicBezTo>
                  <a:lnTo>
                    <a:pt x="40" y="99"/>
                  </a:lnTo>
                  <a:cubicBezTo>
                    <a:pt x="45" y="104"/>
                    <a:pt x="54" y="105"/>
                    <a:pt x="59" y="99"/>
                  </a:cubicBezTo>
                  <a:lnTo>
                    <a:pt x="59" y="99"/>
                  </a:lnTo>
                  <a:lnTo>
                    <a:pt x="136" y="22"/>
                  </a:lnTo>
                  <a:cubicBezTo>
                    <a:pt x="141" y="17"/>
                    <a:pt x="141" y="8"/>
                    <a:pt x="136" y="3"/>
                  </a:cubicBezTo>
                  <a:cubicBezTo>
                    <a:pt x="133" y="0"/>
                    <a:pt x="130" y="0"/>
                    <a:pt x="126" y="0"/>
                  </a:cubicBezTo>
                  <a:cubicBezTo>
                    <a:pt x="122" y="0"/>
                    <a:pt x="119" y="1"/>
                    <a:pt x="1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387475" y="234156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2"/>
            <p:cNvSpPr>
              <a:spLocks noChangeArrowheads="1"/>
            </p:cNvSpPr>
            <p:nvPr/>
          </p:nvSpPr>
          <p:spPr bwMode="auto">
            <a:xfrm>
              <a:off x="1347788" y="2333625"/>
              <a:ext cx="26987" cy="26988"/>
            </a:xfrm>
            <a:custGeom>
              <a:avLst/>
              <a:gdLst>
                <a:gd name="T0" fmla="*/ 75 w 76"/>
                <a:gd name="T1" fmla="*/ 37 h 76"/>
                <a:gd name="T2" fmla="*/ 38 w 76"/>
                <a:gd name="T3" fmla="*/ 75 h 76"/>
                <a:gd name="T4" fmla="*/ 0 w 76"/>
                <a:gd name="T5" fmla="*/ 37 h 76"/>
                <a:gd name="T6" fmla="*/ 0 w 76"/>
                <a:gd name="T7" fmla="*/ 37 h 76"/>
                <a:gd name="T8" fmla="*/ 38 w 76"/>
                <a:gd name="T9" fmla="*/ 0 h 76"/>
                <a:gd name="T10" fmla="*/ 75 w 76"/>
                <a:gd name="T11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5" y="37"/>
                  </a:moveTo>
                  <a:cubicBezTo>
                    <a:pt x="75" y="58"/>
                    <a:pt x="58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lnTo>
                    <a:pt x="0" y="37"/>
                  </a:lnTo>
                  <a:cubicBezTo>
                    <a:pt x="0" y="16"/>
                    <a:pt x="17" y="0"/>
                    <a:pt x="38" y="0"/>
                  </a:cubicBezTo>
                  <a:cubicBezTo>
                    <a:pt x="58" y="0"/>
                    <a:pt x="75" y="16"/>
                    <a:pt x="75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834532" y="569470"/>
            <a:ext cx="618677" cy="620861"/>
            <a:chOff x="1260475" y="2454275"/>
            <a:chExt cx="449263" cy="450850"/>
          </a:xfrm>
          <a:solidFill>
            <a:srgbClr val="73C4C3"/>
          </a:solidFill>
        </p:grpSpPr>
        <p:sp>
          <p:nvSpPr>
            <p:cNvPr id="148" name="Freeform 23"/>
            <p:cNvSpPr>
              <a:spLocks noChangeArrowheads="1"/>
            </p:cNvSpPr>
            <p:nvPr/>
          </p:nvSpPr>
          <p:spPr bwMode="auto">
            <a:xfrm>
              <a:off x="1260475" y="2454275"/>
              <a:ext cx="449263" cy="450850"/>
            </a:xfrm>
            <a:custGeom>
              <a:avLst/>
              <a:gdLst>
                <a:gd name="T0" fmla="*/ 95 w 1249"/>
                <a:gd name="T1" fmla="*/ 625 h 1252"/>
                <a:gd name="T2" fmla="*/ 623 w 1249"/>
                <a:gd name="T3" fmla="*/ 1155 h 1252"/>
                <a:gd name="T4" fmla="*/ 1152 w 1249"/>
                <a:gd name="T5" fmla="*/ 625 h 1252"/>
                <a:gd name="T6" fmla="*/ 623 w 1249"/>
                <a:gd name="T7" fmla="*/ 96 h 1252"/>
                <a:gd name="T8" fmla="*/ 95 w 1249"/>
                <a:gd name="T9" fmla="*/ 625 h 1252"/>
                <a:gd name="T10" fmla="*/ 95 w 1249"/>
                <a:gd name="T11" fmla="*/ 625 h 1252"/>
                <a:gd name="T12" fmla="*/ 0 w 1249"/>
                <a:gd name="T13" fmla="*/ 625 h 1252"/>
                <a:gd name="T14" fmla="*/ 623 w 1249"/>
                <a:gd name="T15" fmla="*/ 0 h 1252"/>
                <a:gd name="T16" fmla="*/ 1248 w 1249"/>
                <a:gd name="T17" fmla="*/ 625 h 1252"/>
                <a:gd name="T18" fmla="*/ 623 w 1249"/>
                <a:gd name="T19" fmla="*/ 1251 h 1252"/>
                <a:gd name="T20" fmla="*/ 0 w 1249"/>
                <a:gd name="T21" fmla="*/ 625 h 1252"/>
                <a:gd name="T22" fmla="*/ 0 w 1249"/>
                <a:gd name="T23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9" h="1252">
                  <a:moveTo>
                    <a:pt x="95" y="625"/>
                  </a:moveTo>
                  <a:cubicBezTo>
                    <a:pt x="95" y="917"/>
                    <a:pt x="331" y="1155"/>
                    <a:pt x="623" y="1155"/>
                  </a:cubicBezTo>
                  <a:cubicBezTo>
                    <a:pt x="914" y="1155"/>
                    <a:pt x="1152" y="917"/>
                    <a:pt x="1152" y="625"/>
                  </a:cubicBezTo>
                  <a:cubicBezTo>
                    <a:pt x="1152" y="333"/>
                    <a:pt x="914" y="96"/>
                    <a:pt x="623" y="96"/>
                  </a:cubicBezTo>
                  <a:cubicBezTo>
                    <a:pt x="331" y="96"/>
                    <a:pt x="95" y="333"/>
                    <a:pt x="95" y="625"/>
                  </a:cubicBezTo>
                  <a:lnTo>
                    <a:pt x="95" y="625"/>
                  </a:lnTo>
                  <a:close/>
                  <a:moveTo>
                    <a:pt x="0" y="625"/>
                  </a:moveTo>
                  <a:cubicBezTo>
                    <a:pt x="0" y="280"/>
                    <a:pt x="279" y="0"/>
                    <a:pt x="623" y="0"/>
                  </a:cubicBezTo>
                  <a:cubicBezTo>
                    <a:pt x="968" y="0"/>
                    <a:pt x="1248" y="280"/>
                    <a:pt x="1248" y="625"/>
                  </a:cubicBezTo>
                  <a:cubicBezTo>
                    <a:pt x="1248" y="970"/>
                    <a:pt x="967" y="1251"/>
                    <a:pt x="623" y="1251"/>
                  </a:cubicBezTo>
                  <a:cubicBezTo>
                    <a:pt x="278" y="1251"/>
                    <a:pt x="0" y="970"/>
                    <a:pt x="0" y="625"/>
                  </a:cubicBezTo>
                  <a:lnTo>
                    <a:pt x="0" y="62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24"/>
            <p:cNvSpPr>
              <a:spLocks noChangeArrowheads="1"/>
            </p:cNvSpPr>
            <p:nvPr/>
          </p:nvSpPr>
          <p:spPr bwMode="auto">
            <a:xfrm>
              <a:off x="1446213" y="2547938"/>
              <a:ext cx="77787" cy="263525"/>
            </a:xfrm>
            <a:custGeom>
              <a:avLst/>
              <a:gdLst>
                <a:gd name="T0" fmla="*/ 198 w 216"/>
                <a:gd name="T1" fmla="*/ 244 h 732"/>
                <a:gd name="T2" fmla="*/ 17 w 216"/>
                <a:gd name="T3" fmla="*/ 244 h 732"/>
                <a:gd name="T4" fmla="*/ 17 w 216"/>
                <a:gd name="T5" fmla="*/ 731 h 732"/>
                <a:gd name="T6" fmla="*/ 198 w 216"/>
                <a:gd name="T7" fmla="*/ 731 h 732"/>
                <a:gd name="T8" fmla="*/ 198 w 216"/>
                <a:gd name="T9" fmla="*/ 244 h 732"/>
                <a:gd name="T10" fmla="*/ 198 w 216"/>
                <a:gd name="T11" fmla="*/ 244 h 732"/>
                <a:gd name="T12" fmla="*/ 107 w 216"/>
                <a:gd name="T13" fmla="*/ 0 h 732"/>
                <a:gd name="T14" fmla="*/ 0 w 216"/>
                <a:gd name="T15" fmla="*/ 103 h 732"/>
                <a:gd name="T16" fmla="*/ 107 w 216"/>
                <a:gd name="T17" fmla="*/ 206 h 732"/>
                <a:gd name="T18" fmla="*/ 215 w 216"/>
                <a:gd name="T19" fmla="*/ 103 h 732"/>
                <a:gd name="T20" fmla="*/ 107 w 216"/>
                <a:gd name="T21" fmla="*/ 0 h 732"/>
                <a:gd name="T22" fmla="*/ 107 w 216"/>
                <a:gd name="T2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732">
                  <a:moveTo>
                    <a:pt x="198" y="244"/>
                  </a:moveTo>
                  <a:lnTo>
                    <a:pt x="17" y="244"/>
                  </a:lnTo>
                  <a:lnTo>
                    <a:pt x="17" y="731"/>
                  </a:lnTo>
                  <a:lnTo>
                    <a:pt x="198" y="731"/>
                  </a:ln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107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59"/>
                    <a:pt x="47" y="206"/>
                    <a:pt x="107" y="206"/>
                  </a:cubicBezTo>
                  <a:cubicBezTo>
                    <a:pt x="166" y="206"/>
                    <a:pt x="215" y="160"/>
                    <a:pt x="215" y="103"/>
                  </a:cubicBezTo>
                  <a:cubicBezTo>
                    <a:pt x="215" y="47"/>
                    <a:pt x="166" y="0"/>
                    <a:pt x="107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27"/>
          <p:cNvSpPr>
            <a:spLocks noChangeArrowheads="1"/>
          </p:cNvSpPr>
          <p:nvPr/>
        </p:nvSpPr>
        <p:spPr bwMode="auto">
          <a:xfrm>
            <a:off x="9191292" y="531639"/>
            <a:ext cx="669668" cy="669668"/>
          </a:xfrm>
          <a:custGeom>
            <a:avLst/>
            <a:gdLst>
              <a:gd name="T0" fmla="*/ 230 w 608"/>
              <a:gd name="T1" fmla="*/ 264 h 609"/>
              <a:gd name="T2" fmla="*/ 297 w 608"/>
              <a:gd name="T3" fmla="*/ 329 h 609"/>
              <a:gd name="T4" fmla="*/ 310 w 608"/>
              <a:gd name="T5" fmla="*/ 333 h 609"/>
              <a:gd name="T6" fmla="*/ 333 w 608"/>
              <a:gd name="T7" fmla="*/ 310 h 609"/>
              <a:gd name="T8" fmla="*/ 330 w 608"/>
              <a:gd name="T9" fmla="*/ 297 h 609"/>
              <a:gd name="T10" fmla="*/ 263 w 608"/>
              <a:gd name="T11" fmla="*/ 231 h 609"/>
              <a:gd name="T12" fmla="*/ 263 w 608"/>
              <a:gd name="T13" fmla="*/ 151 h 609"/>
              <a:gd name="T14" fmla="*/ 105 w 608"/>
              <a:gd name="T15" fmla="*/ 0 h 609"/>
              <a:gd name="T16" fmla="*/ 105 w 608"/>
              <a:gd name="T17" fmla="*/ 105 h 609"/>
              <a:gd name="T18" fmla="*/ 0 w 608"/>
              <a:gd name="T19" fmla="*/ 105 h 609"/>
              <a:gd name="T20" fmla="*/ 151 w 608"/>
              <a:gd name="T21" fmla="*/ 264 h 609"/>
              <a:gd name="T22" fmla="*/ 230 w 608"/>
              <a:gd name="T23" fmla="*/ 264 h 609"/>
              <a:gd name="T24" fmla="*/ 230 w 608"/>
              <a:gd name="T25" fmla="*/ 264 h 609"/>
              <a:gd name="T26" fmla="*/ 201 w 608"/>
              <a:gd name="T27" fmla="*/ 50 h 609"/>
              <a:gd name="T28" fmla="*/ 252 w 608"/>
              <a:gd name="T29" fmla="*/ 98 h 609"/>
              <a:gd name="T30" fmla="*/ 317 w 608"/>
              <a:gd name="T31" fmla="*/ 88 h 609"/>
              <a:gd name="T32" fmla="*/ 544 w 608"/>
              <a:gd name="T33" fmla="*/ 317 h 609"/>
              <a:gd name="T34" fmla="*/ 317 w 608"/>
              <a:gd name="T35" fmla="*/ 545 h 609"/>
              <a:gd name="T36" fmla="*/ 89 w 608"/>
              <a:gd name="T37" fmla="*/ 317 h 609"/>
              <a:gd name="T38" fmla="*/ 98 w 608"/>
              <a:gd name="T39" fmla="*/ 252 h 609"/>
              <a:gd name="T40" fmla="*/ 50 w 608"/>
              <a:gd name="T41" fmla="*/ 201 h 609"/>
              <a:gd name="T42" fmla="*/ 26 w 608"/>
              <a:gd name="T43" fmla="*/ 317 h 609"/>
              <a:gd name="T44" fmla="*/ 317 w 608"/>
              <a:gd name="T45" fmla="*/ 608 h 609"/>
              <a:gd name="T46" fmla="*/ 607 w 608"/>
              <a:gd name="T47" fmla="*/ 317 h 609"/>
              <a:gd name="T48" fmla="*/ 317 w 608"/>
              <a:gd name="T49" fmla="*/ 26 h 609"/>
              <a:gd name="T50" fmla="*/ 201 w 608"/>
              <a:gd name="T51" fmla="*/ 50 h 609"/>
              <a:gd name="T52" fmla="*/ 201 w 608"/>
              <a:gd name="T53" fmla="*/ 50 h 609"/>
              <a:gd name="T54" fmla="*/ 279 w 608"/>
              <a:gd name="T55" fmla="*/ 350 h 609"/>
              <a:gd name="T56" fmla="*/ 217 w 608"/>
              <a:gd name="T57" fmla="*/ 290 h 609"/>
              <a:gd name="T58" fmla="*/ 173 w 608"/>
              <a:gd name="T59" fmla="*/ 290 h 609"/>
              <a:gd name="T60" fmla="*/ 171 w 608"/>
              <a:gd name="T61" fmla="*/ 317 h 609"/>
              <a:gd name="T62" fmla="*/ 317 w 608"/>
              <a:gd name="T63" fmla="*/ 463 h 609"/>
              <a:gd name="T64" fmla="*/ 462 w 608"/>
              <a:gd name="T65" fmla="*/ 317 h 609"/>
              <a:gd name="T66" fmla="*/ 317 w 608"/>
              <a:gd name="T67" fmla="*/ 171 h 609"/>
              <a:gd name="T68" fmla="*/ 290 w 608"/>
              <a:gd name="T69" fmla="*/ 173 h 609"/>
              <a:gd name="T70" fmla="*/ 290 w 608"/>
              <a:gd name="T71" fmla="*/ 218 h 609"/>
              <a:gd name="T72" fmla="*/ 350 w 608"/>
              <a:gd name="T73" fmla="*/ 280 h 609"/>
              <a:gd name="T74" fmla="*/ 360 w 608"/>
              <a:gd name="T75" fmla="*/ 310 h 609"/>
              <a:gd name="T76" fmla="*/ 310 w 608"/>
              <a:gd name="T77" fmla="*/ 360 h 609"/>
              <a:gd name="T78" fmla="*/ 279 w 608"/>
              <a:gd name="T79" fmla="*/ 350 h 609"/>
              <a:gd name="T80" fmla="*/ 279 w 608"/>
              <a:gd name="T81" fmla="*/ 35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9">
                <a:moveTo>
                  <a:pt x="230" y="264"/>
                </a:moveTo>
                <a:lnTo>
                  <a:pt x="297" y="329"/>
                </a:lnTo>
                <a:cubicBezTo>
                  <a:pt x="300" y="332"/>
                  <a:pt x="306" y="333"/>
                  <a:pt x="310" y="333"/>
                </a:cubicBezTo>
                <a:cubicBezTo>
                  <a:pt x="323" y="333"/>
                  <a:pt x="333" y="323"/>
                  <a:pt x="333" y="310"/>
                </a:cubicBezTo>
                <a:cubicBezTo>
                  <a:pt x="333" y="305"/>
                  <a:pt x="332" y="301"/>
                  <a:pt x="330" y="297"/>
                </a:cubicBezTo>
                <a:lnTo>
                  <a:pt x="263" y="231"/>
                </a:lnTo>
                <a:lnTo>
                  <a:pt x="263" y="151"/>
                </a:lnTo>
                <a:lnTo>
                  <a:pt x="105" y="0"/>
                </a:lnTo>
                <a:lnTo>
                  <a:pt x="105" y="105"/>
                </a:lnTo>
                <a:lnTo>
                  <a:pt x="0" y="105"/>
                </a:lnTo>
                <a:lnTo>
                  <a:pt x="151" y="264"/>
                </a:lnTo>
                <a:lnTo>
                  <a:pt x="230" y="264"/>
                </a:lnTo>
                <a:lnTo>
                  <a:pt x="230" y="264"/>
                </a:lnTo>
                <a:close/>
                <a:moveTo>
                  <a:pt x="201" y="50"/>
                </a:moveTo>
                <a:lnTo>
                  <a:pt x="252" y="98"/>
                </a:lnTo>
                <a:cubicBezTo>
                  <a:pt x="272" y="92"/>
                  <a:pt x="294" y="88"/>
                  <a:pt x="317" y="88"/>
                </a:cubicBezTo>
                <a:cubicBezTo>
                  <a:pt x="442" y="88"/>
                  <a:pt x="544" y="190"/>
                  <a:pt x="544" y="317"/>
                </a:cubicBezTo>
                <a:cubicBezTo>
                  <a:pt x="544" y="443"/>
                  <a:pt x="442" y="545"/>
                  <a:pt x="317" y="545"/>
                </a:cubicBezTo>
                <a:cubicBezTo>
                  <a:pt x="190" y="545"/>
                  <a:pt x="89" y="443"/>
                  <a:pt x="89" y="317"/>
                </a:cubicBezTo>
                <a:cubicBezTo>
                  <a:pt x="89" y="294"/>
                  <a:pt x="92" y="273"/>
                  <a:pt x="98" y="252"/>
                </a:cubicBezTo>
                <a:lnTo>
                  <a:pt x="50" y="201"/>
                </a:lnTo>
                <a:cubicBezTo>
                  <a:pt x="35" y="237"/>
                  <a:pt x="26" y="276"/>
                  <a:pt x="26" y="317"/>
                </a:cubicBezTo>
                <a:cubicBezTo>
                  <a:pt x="26" y="478"/>
                  <a:pt x="156" y="608"/>
                  <a:pt x="317" y="608"/>
                </a:cubicBezTo>
                <a:cubicBezTo>
                  <a:pt x="477" y="608"/>
                  <a:pt x="607" y="478"/>
                  <a:pt x="607" y="317"/>
                </a:cubicBezTo>
                <a:cubicBezTo>
                  <a:pt x="607" y="156"/>
                  <a:pt x="477" y="26"/>
                  <a:pt x="317" y="26"/>
                </a:cubicBezTo>
                <a:cubicBezTo>
                  <a:pt x="275" y="26"/>
                  <a:pt x="236" y="34"/>
                  <a:pt x="201" y="50"/>
                </a:cubicBezTo>
                <a:lnTo>
                  <a:pt x="201" y="50"/>
                </a:lnTo>
                <a:close/>
                <a:moveTo>
                  <a:pt x="279" y="350"/>
                </a:moveTo>
                <a:cubicBezTo>
                  <a:pt x="278" y="350"/>
                  <a:pt x="217" y="290"/>
                  <a:pt x="217" y="290"/>
                </a:cubicBezTo>
                <a:lnTo>
                  <a:pt x="173" y="290"/>
                </a:lnTo>
                <a:cubicBezTo>
                  <a:pt x="172" y="299"/>
                  <a:pt x="171" y="308"/>
                  <a:pt x="171" y="317"/>
                </a:cubicBezTo>
                <a:cubicBezTo>
                  <a:pt x="171" y="397"/>
                  <a:pt x="236" y="463"/>
                  <a:pt x="317" y="463"/>
                </a:cubicBezTo>
                <a:cubicBezTo>
                  <a:pt x="397" y="463"/>
                  <a:pt x="462" y="397"/>
                  <a:pt x="462" y="317"/>
                </a:cubicBezTo>
                <a:cubicBezTo>
                  <a:pt x="462" y="237"/>
                  <a:pt x="397" y="171"/>
                  <a:pt x="317" y="171"/>
                </a:cubicBezTo>
                <a:cubicBezTo>
                  <a:pt x="308" y="171"/>
                  <a:pt x="298" y="172"/>
                  <a:pt x="290" y="173"/>
                </a:cubicBezTo>
                <a:lnTo>
                  <a:pt x="290" y="218"/>
                </a:lnTo>
                <a:cubicBezTo>
                  <a:pt x="290" y="218"/>
                  <a:pt x="350" y="279"/>
                  <a:pt x="350" y="280"/>
                </a:cubicBezTo>
                <a:cubicBezTo>
                  <a:pt x="356" y="288"/>
                  <a:pt x="360" y="299"/>
                  <a:pt x="360" y="310"/>
                </a:cubicBezTo>
                <a:cubicBezTo>
                  <a:pt x="360" y="337"/>
                  <a:pt x="338" y="360"/>
                  <a:pt x="310" y="360"/>
                </a:cubicBezTo>
                <a:cubicBezTo>
                  <a:pt x="298" y="360"/>
                  <a:pt x="287" y="356"/>
                  <a:pt x="279" y="350"/>
                </a:cubicBezTo>
                <a:lnTo>
                  <a:pt x="279" y="35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1" name="Freeform 33"/>
          <p:cNvSpPr>
            <a:spLocks noChangeArrowheads="1"/>
          </p:cNvSpPr>
          <p:nvPr/>
        </p:nvSpPr>
        <p:spPr bwMode="auto">
          <a:xfrm>
            <a:off x="9247037" y="2203810"/>
            <a:ext cx="637011" cy="599370"/>
          </a:xfrm>
          <a:custGeom>
            <a:avLst/>
            <a:gdLst>
              <a:gd name="T0" fmla="*/ 723 w 970"/>
              <a:gd name="T1" fmla="*/ 313 h 913"/>
              <a:gd name="T2" fmla="*/ 823 w 970"/>
              <a:gd name="T3" fmla="*/ 414 h 913"/>
              <a:gd name="T4" fmla="*/ 969 w 970"/>
              <a:gd name="T5" fmla="*/ 267 h 913"/>
              <a:gd name="T6" fmla="*/ 720 w 970"/>
              <a:gd name="T7" fmla="*/ 18 h 913"/>
              <a:gd name="T8" fmla="*/ 565 w 970"/>
              <a:gd name="T9" fmla="*/ 0 h 913"/>
              <a:gd name="T10" fmla="*/ 488 w 970"/>
              <a:gd name="T11" fmla="*/ 77 h 913"/>
              <a:gd name="T12" fmla="*/ 588 w 970"/>
              <a:gd name="T13" fmla="*/ 178 h 913"/>
              <a:gd name="T14" fmla="*/ 483 w 970"/>
              <a:gd name="T15" fmla="*/ 282 h 913"/>
              <a:gd name="T16" fmla="*/ 618 w 970"/>
              <a:gd name="T17" fmla="*/ 418 h 913"/>
              <a:gd name="T18" fmla="*/ 723 w 970"/>
              <a:gd name="T19" fmla="*/ 313 h 913"/>
              <a:gd name="T20" fmla="*/ 723 w 970"/>
              <a:gd name="T21" fmla="*/ 313 h 913"/>
              <a:gd name="T22" fmla="*/ 416 w 970"/>
              <a:gd name="T23" fmla="*/ 620 h 913"/>
              <a:gd name="T24" fmla="*/ 281 w 970"/>
              <a:gd name="T25" fmla="*/ 485 h 913"/>
              <a:gd name="T26" fmla="*/ 8 w 970"/>
              <a:gd name="T27" fmla="*/ 759 h 913"/>
              <a:gd name="T28" fmla="*/ 143 w 970"/>
              <a:gd name="T29" fmla="*/ 893 h 913"/>
              <a:gd name="T30" fmla="*/ 416 w 970"/>
              <a:gd name="T31" fmla="*/ 620 h 913"/>
              <a:gd name="T32" fmla="*/ 416 w 970"/>
              <a:gd name="T33" fmla="*/ 620 h 913"/>
              <a:gd name="T34" fmla="*/ 702 w 970"/>
              <a:gd name="T35" fmla="*/ 567 h 913"/>
              <a:gd name="T36" fmla="*/ 816 w 970"/>
              <a:gd name="T37" fmla="*/ 594 h 913"/>
              <a:gd name="T38" fmla="*/ 878 w 970"/>
              <a:gd name="T39" fmla="*/ 657 h 913"/>
              <a:gd name="T40" fmla="*/ 887 w 970"/>
              <a:gd name="T41" fmla="*/ 693 h 913"/>
              <a:gd name="T42" fmla="*/ 910 w 970"/>
              <a:gd name="T43" fmla="*/ 777 h 913"/>
              <a:gd name="T44" fmla="*/ 893 w 970"/>
              <a:gd name="T45" fmla="*/ 794 h 913"/>
              <a:gd name="T46" fmla="*/ 789 w 970"/>
              <a:gd name="T47" fmla="*/ 690 h 913"/>
              <a:gd name="T48" fmla="*/ 767 w 970"/>
              <a:gd name="T49" fmla="*/ 690 h 913"/>
              <a:gd name="T50" fmla="*/ 688 w 970"/>
              <a:gd name="T51" fmla="*/ 769 h 913"/>
              <a:gd name="T52" fmla="*/ 688 w 970"/>
              <a:gd name="T53" fmla="*/ 792 h 913"/>
              <a:gd name="T54" fmla="*/ 791 w 970"/>
              <a:gd name="T55" fmla="*/ 896 h 913"/>
              <a:gd name="T56" fmla="*/ 775 w 970"/>
              <a:gd name="T57" fmla="*/ 912 h 913"/>
              <a:gd name="T58" fmla="*/ 691 w 970"/>
              <a:gd name="T59" fmla="*/ 890 h 913"/>
              <a:gd name="T60" fmla="*/ 655 w 970"/>
              <a:gd name="T61" fmla="*/ 880 h 913"/>
              <a:gd name="T62" fmla="*/ 593 w 970"/>
              <a:gd name="T63" fmla="*/ 818 h 913"/>
              <a:gd name="T64" fmla="*/ 565 w 970"/>
              <a:gd name="T65" fmla="*/ 702 h 913"/>
              <a:gd name="T66" fmla="*/ 210 w 970"/>
              <a:gd name="T67" fmla="*/ 348 h 913"/>
              <a:gd name="T68" fmla="*/ 94 w 970"/>
              <a:gd name="T69" fmla="*/ 320 h 913"/>
              <a:gd name="T70" fmla="*/ 32 w 970"/>
              <a:gd name="T71" fmla="*/ 257 h 913"/>
              <a:gd name="T72" fmla="*/ 0 w 970"/>
              <a:gd name="T73" fmla="*/ 137 h 913"/>
              <a:gd name="T74" fmla="*/ 17 w 970"/>
              <a:gd name="T75" fmla="*/ 120 h 913"/>
              <a:gd name="T76" fmla="*/ 121 w 970"/>
              <a:gd name="T77" fmla="*/ 224 h 913"/>
              <a:gd name="T78" fmla="*/ 143 w 970"/>
              <a:gd name="T79" fmla="*/ 224 h 913"/>
              <a:gd name="T80" fmla="*/ 222 w 970"/>
              <a:gd name="T81" fmla="*/ 145 h 913"/>
              <a:gd name="T82" fmla="*/ 222 w 970"/>
              <a:gd name="T83" fmla="*/ 122 h 913"/>
              <a:gd name="T84" fmla="*/ 119 w 970"/>
              <a:gd name="T85" fmla="*/ 19 h 913"/>
              <a:gd name="T86" fmla="*/ 136 w 970"/>
              <a:gd name="T87" fmla="*/ 2 h 913"/>
              <a:gd name="T88" fmla="*/ 255 w 970"/>
              <a:gd name="T89" fmla="*/ 34 h 913"/>
              <a:gd name="T90" fmla="*/ 317 w 970"/>
              <a:gd name="T91" fmla="*/ 96 h 913"/>
              <a:gd name="T92" fmla="*/ 345 w 970"/>
              <a:gd name="T93" fmla="*/ 210 h 913"/>
              <a:gd name="T94" fmla="*/ 702 w 970"/>
              <a:gd name="T95" fmla="*/ 567 h 913"/>
              <a:gd name="T96" fmla="*/ 702 w 970"/>
              <a:gd name="T97" fmla="*/ 56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0" h="913">
                <a:moveTo>
                  <a:pt x="723" y="313"/>
                </a:moveTo>
                <a:lnTo>
                  <a:pt x="823" y="414"/>
                </a:lnTo>
                <a:lnTo>
                  <a:pt x="969" y="267"/>
                </a:lnTo>
                <a:lnTo>
                  <a:pt x="720" y="18"/>
                </a:lnTo>
                <a:lnTo>
                  <a:pt x="565" y="0"/>
                </a:lnTo>
                <a:lnTo>
                  <a:pt x="488" y="77"/>
                </a:lnTo>
                <a:lnTo>
                  <a:pt x="588" y="178"/>
                </a:lnTo>
                <a:lnTo>
                  <a:pt x="483" y="282"/>
                </a:lnTo>
                <a:lnTo>
                  <a:pt x="618" y="418"/>
                </a:lnTo>
                <a:lnTo>
                  <a:pt x="723" y="313"/>
                </a:lnTo>
                <a:lnTo>
                  <a:pt x="723" y="313"/>
                </a:lnTo>
                <a:close/>
                <a:moveTo>
                  <a:pt x="416" y="620"/>
                </a:moveTo>
                <a:lnTo>
                  <a:pt x="281" y="485"/>
                </a:lnTo>
                <a:lnTo>
                  <a:pt x="8" y="759"/>
                </a:lnTo>
                <a:lnTo>
                  <a:pt x="143" y="893"/>
                </a:lnTo>
                <a:lnTo>
                  <a:pt x="416" y="620"/>
                </a:lnTo>
                <a:lnTo>
                  <a:pt x="416" y="620"/>
                </a:lnTo>
                <a:close/>
                <a:moveTo>
                  <a:pt x="702" y="567"/>
                </a:moveTo>
                <a:lnTo>
                  <a:pt x="816" y="594"/>
                </a:lnTo>
                <a:lnTo>
                  <a:pt x="878" y="657"/>
                </a:lnTo>
                <a:lnTo>
                  <a:pt x="887" y="693"/>
                </a:lnTo>
                <a:lnTo>
                  <a:pt x="910" y="777"/>
                </a:lnTo>
                <a:lnTo>
                  <a:pt x="893" y="794"/>
                </a:lnTo>
                <a:lnTo>
                  <a:pt x="789" y="690"/>
                </a:lnTo>
                <a:cubicBezTo>
                  <a:pt x="783" y="684"/>
                  <a:pt x="773" y="684"/>
                  <a:pt x="767" y="690"/>
                </a:cubicBezTo>
                <a:lnTo>
                  <a:pt x="688" y="769"/>
                </a:lnTo>
                <a:cubicBezTo>
                  <a:pt x="682" y="776"/>
                  <a:pt x="682" y="786"/>
                  <a:pt x="688" y="792"/>
                </a:cubicBezTo>
                <a:lnTo>
                  <a:pt x="791" y="896"/>
                </a:lnTo>
                <a:lnTo>
                  <a:pt x="775" y="912"/>
                </a:lnTo>
                <a:lnTo>
                  <a:pt x="691" y="890"/>
                </a:lnTo>
                <a:lnTo>
                  <a:pt x="655" y="880"/>
                </a:lnTo>
                <a:lnTo>
                  <a:pt x="593" y="818"/>
                </a:lnTo>
                <a:lnTo>
                  <a:pt x="565" y="702"/>
                </a:lnTo>
                <a:cubicBezTo>
                  <a:pt x="438" y="575"/>
                  <a:pt x="336" y="474"/>
                  <a:pt x="210" y="348"/>
                </a:cubicBezTo>
                <a:lnTo>
                  <a:pt x="94" y="320"/>
                </a:lnTo>
                <a:lnTo>
                  <a:pt x="32" y="257"/>
                </a:lnTo>
                <a:lnTo>
                  <a:pt x="0" y="137"/>
                </a:lnTo>
                <a:lnTo>
                  <a:pt x="17" y="120"/>
                </a:lnTo>
                <a:lnTo>
                  <a:pt x="121" y="224"/>
                </a:lnTo>
                <a:cubicBezTo>
                  <a:pt x="127" y="230"/>
                  <a:pt x="137" y="230"/>
                  <a:pt x="143" y="224"/>
                </a:cubicBezTo>
                <a:lnTo>
                  <a:pt x="222" y="145"/>
                </a:lnTo>
                <a:cubicBezTo>
                  <a:pt x="229" y="139"/>
                  <a:pt x="229" y="129"/>
                  <a:pt x="222" y="122"/>
                </a:cubicBezTo>
                <a:lnTo>
                  <a:pt x="119" y="19"/>
                </a:lnTo>
                <a:lnTo>
                  <a:pt x="136" y="2"/>
                </a:lnTo>
                <a:lnTo>
                  <a:pt x="255" y="34"/>
                </a:lnTo>
                <a:lnTo>
                  <a:pt x="317" y="96"/>
                </a:lnTo>
                <a:lnTo>
                  <a:pt x="345" y="210"/>
                </a:lnTo>
                <a:lnTo>
                  <a:pt x="702" y="567"/>
                </a:lnTo>
                <a:lnTo>
                  <a:pt x="702" y="56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2" name="Freeform 2"/>
          <p:cNvSpPr>
            <a:spLocks noChangeArrowheads="1"/>
          </p:cNvSpPr>
          <p:nvPr/>
        </p:nvSpPr>
        <p:spPr bwMode="auto">
          <a:xfrm>
            <a:off x="9213435" y="3832467"/>
            <a:ext cx="682000" cy="681999"/>
          </a:xfrm>
          <a:custGeom>
            <a:avLst/>
            <a:gdLst>
              <a:gd name="T0" fmla="*/ 395 w 986"/>
              <a:gd name="T1" fmla="*/ 482 h 986"/>
              <a:gd name="T2" fmla="*/ 280 w 986"/>
              <a:gd name="T3" fmla="*/ 596 h 986"/>
              <a:gd name="T4" fmla="*/ 324 w 986"/>
              <a:gd name="T5" fmla="*/ 661 h 986"/>
              <a:gd name="T6" fmla="*/ 388 w 986"/>
              <a:gd name="T7" fmla="*/ 705 h 986"/>
              <a:gd name="T8" fmla="*/ 503 w 986"/>
              <a:gd name="T9" fmla="*/ 592 h 986"/>
              <a:gd name="T10" fmla="*/ 604 w 986"/>
              <a:gd name="T11" fmla="*/ 584 h 986"/>
              <a:gd name="T12" fmla="*/ 678 w 986"/>
              <a:gd name="T13" fmla="*/ 510 h 986"/>
              <a:gd name="T14" fmla="*/ 707 w 986"/>
              <a:gd name="T15" fmla="*/ 402 h 986"/>
              <a:gd name="T16" fmla="*/ 692 w 986"/>
              <a:gd name="T17" fmla="*/ 387 h 986"/>
              <a:gd name="T18" fmla="*/ 598 w 986"/>
              <a:gd name="T19" fmla="*/ 481 h 986"/>
              <a:gd name="T20" fmla="*/ 578 w 986"/>
              <a:gd name="T21" fmla="*/ 481 h 986"/>
              <a:gd name="T22" fmla="*/ 506 w 986"/>
              <a:gd name="T23" fmla="*/ 409 h 986"/>
              <a:gd name="T24" fmla="*/ 506 w 986"/>
              <a:gd name="T25" fmla="*/ 389 h 986"/>
              <a:gd name="T26" fmla="*/ 600 w 986"/>
              <a:gd name="T27" fmla="*/ 295 h 986"/>
              <a:gd name="T28" fmla="*/ 585 w 986"/>
              <a:gd name="T29" fmla="*/ 280 h 986"/>
              <a:gd name="T30" fmla="*/ 477 w 986"/>
              <a:gd name="T31" fmla="*/ 309 h 986"/>
              <a:gd name="T32" fmla="*/ 403 w 986"/>
              <a:gd name="T33" fmla="*/ 382 h 986"/>
              <a:gd name="T34" fmla="*/ 395 w 986"/>
              <a:gd name="T35" fmla="*/ 482 h 986"/>
              <a:gd name="T36" fmla="*/ 387 w 986"/>
              <a:gd name="T37" fmla="*/ 236 h 986"/>
              <a:gd name="T38" fmla="*/ 237 w 986"/>
              <a:gd name="T39" fmla="*/ 599 h 986"/>
              <a:gd name="T40" fmla="*/ 600 w 986"/>
              <a:gd name="T41" fmla="*/ 749 h 986"/>
              <a:gd name="T42" fmla="*/ 750 w 986"/>
              <a:gd name="T43" fmla="*/ 386 h 986"/>
              <a:gd name="T44" fmla="*/ 387 w 986"/>
              <a:gd name="T45" fmla="*/ 236 h 986"/>
              <a:gd name="T46" fmla="*/ 918 w 986"/>
              <a:gd name="T47" fmla="*/ 221 h 986"/>
              <a:gd name="T48" fmla="*/ 985 w 986"/>
              <a:gd name="T49" fmla="*/ 382 h 986"/>
              <a:gd name="T50" fmla="*/ 907 w 986"/>
              <a:gd name="T51" fmla="*/ 431 h 986"/>
              <a:gd name="T52" fmla="*/ 907 w 986"/>
              <a:gd name="T53" fmla="*/ 553 h 986"/>
              <a:gd name="T54" fmla="*/ 985 w 986"/>
              <a:gd name="T55" fmla="*/ 602 h 986"/>
              <a:gd name="T56" fmla="*/ 919 w 986"/>
              <a:gd name="T57" fmla="*/ 763 h 986"/>
              <a:gd name="T58" fmla="*/ 830 w 986"/>
              <a:gd name="T59" fmla="*/ 742 h 986"/>
              <a:gd name="T60" fmla="*/ 744 w 986"/>
              <a:gd name="T61" fmla="*/ 829 h 986"/>
              <a:gd name="T62" fmla="*/ 765 w 986"/>
              <a:gd name="T63" fmla="*/ 918 h 986"/>
              <a:gd name="T64" fmla="*/ 603 w 986"/>
              <a:gd name="T65" fmla="*/ 985 h 986"/>
              <a:gd name="T66" fmla="*/ 555 w 986"/>
              <a:gd name="T67" fmla="*/ 907 h 986"/>
              <a:gd name="T68" fmla="*/ 433 w 986"/>
              <a:gd name="T69" fmla="*/ 908 h 986"/>
              <a:gd name="T70" fmla="*/ 384 w 986"/>
              <a:gd name="T71" fmla="*/ 985 h 986"/>
              <a:gd name="T72" fmla="*/ 223 w 986"/>
              <a:gd name="T73" fmla="*/ 919 h 986"/>
              <a:gd name="T74" fmla="*/ 244 w 986"/>
              <a:gd name="T75" fmla="*/ 829 h 986"/>
              <a:gd name="T76" fmla="*/ 157 w 986"/>
              <a:gd name="T77" fmla="*/ 743 h 986"/>
              <a:gd name="T78" fmla="*/ 68 w 986"/>
              <a:gd name="T79" fmla="*/ 764 h 986"/>
              <a:gd name="T80" fmla="*/ 1 w 986"/>
              <a:gd name="T81" fmla="*/ 603 h 986"/>
              <a:gd name="T82" fmla="*/ 78 w 986"/>
              <a:gd name="T83" fmla="*/ 554 h 986"/>
              <a:gd name="T84" fmla="*/ 78 w 986"/>
              <a:gd name="T85" fmla="*/ 432 h 986"/>
              <a:gd name="T86" fmla="*/ 0 w 986"/>
              <a:gd name="T87" fmla="*/ 384 h 986"/>
              <a:gd name="T88" fmla="*/ 67 w 986"/>
              <a:gd name="T89" fmla="*/ 222 h 986"/>
              <a:gd name="T90" fmla="*/ 156 w 986"/>
              <a:gd name="T91" fmla="*/ 243 h 986"/>
              <a:gd name="T92" fmla="*/ 243 w 986"/>
              <a:gd name="T93" fmla="*/ 156 h 986"/>
              <a:gd name="T94" fmla="*/ 222 w 986"/>
              <a:gd name="T95" fmla="*/ 67 h 986"/>
              <a:gd name="T96" fmla="*/ 383 w 986"/>
              <a:gd name="T97" fmla="*/ 0 h 986"/>
              <a:gd name="T98" fmla="*/ 432 w 986"/>
              <a:gd name="T99" fmla="*/ 78 h 986"/>
              <a:gd name="T100" fmla="*/ 554 w 986"/>
              <a:gd name="T101" fmla="*/ 78 h 986"/>
              <a:gd name="T102" fmla="*/ 602 w 986"/>
              <a:gd name="T103" fmla="*/ 0 h 986"/>
              <a:gd name="T104" fmla="*/ 764 w 986"/>
              <a:gd name="T105" fmla="*/ 66 h 986"/>
              <a:gd name="T106" fmla="*/ 743 w 986"/>
              <a:gd name="T107" fmla="*/ 156 h 986"/>
              <a:gd name="T108" fmla="*/ 830 w 986"/>
              <a:gd name="T109" fmla="*/ 242 h 986"/>
              <a:gd name="T110" fmla="*/ 918 w 986"/>
              <a:gd name="T111" fmla="*/ 221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6" h="986">
                <a:moveTo>
                  <a:pt x="395" y="482"/>
                </a:moveTo>
                <a:lnTo>
                  <a:pt x="280" y="596"/>
                </a:lnTo>
                <a:cubicBezTo>
                  <a:pt x="290" y="620"/>
                  <a:pt x="305" y="642"/>
                  <a:pt x="324" y="661"/>
                </a:cubicBezTo>
                <a:cubicBezTo>
                  <a:pt x="343" y="681"/>
                  <a:pt x="365" y="695"/>
                  <a:pt x="388" y="705"/>
                </a:cubicBezTo>
                <a:lnTo>
                  <a:pt x="503" y="592"/>
                </a:lnTo>
                <a:lnTo>
                  <a:pt x="604" y="584"/>
                </a:lnTo>
                <a:lnTo>
                  <a:pt x="678" y="510"/>
                </a:lnTo>
                <a:lnTo>
                  <a:pt x="707" y="402"/>
                </a:lnTo>
                <a:lnTo>
                  <a:pt x="692" y="387"/>
                </a:lnTo>
                <a:lnTo>
                  <a:pt x="598" y="481"/>
                </a:lnTo>
                <a:cubicBezTo>
                  <a:pt x="593" y="486"/>
                  <a:pt x="583" y="486"/>
                  <a:pt x="578" y="481"/>
                </a:cubicBezTo>
                <a:lnTo>
                  <a:pt x="506" y="409"/>
                </a:lnTo>
                <a:cubicBezTo>
                  <a:pt x="501" y="404"/>
                  <a:pt x="501" y="394"/>
                  <a:pt x="506" y="389"/>
                </a:cubicBezTo>
                <a:lnTo>
                  <a:pt x="600" y="295"/>
                </a:lnTo>
                <a:lnTo>
                  <a:pt x="585" y="280"/>
                </a:lnTo>
                <a:lnTo>
                  <a:pt x="477" y="309"/>
                </a:lnTo>
                <a:lnTo>
                  <a:pt x="403" y="382"/>
                </a:lnTo>
                <a:lnTo>
                  <a:pt x="395" y="482"/>
                </a:lnTo>
                <a:close/>
                <a:moveTo>
                  <a:pt x="387" y="236"/>
                </a:moveTo>
                <a:cubicBezTo>
                  <a:pt x="245" y="295"/>
                  <a:pt x="178" y="457"/>
                  <a:pt x="237" y="599"/>
                </a:cubicBezTo>
                <a:cubicBezTo>
                  <a:pt x="295" y="741"/>
                  <a:pt x="458" y="808"/>
                  <a:pt x="600" y="749"/>
                </a:cubicBezTo>
                <a:cubicBezTo>
                  <a:pt x="742" y="690"/>
                  <a:pt x="809" y="528"/>
                  <a:pt x="750" y="386"/>
                </a:cubicBezTo>
                <a:cubicBezTo>
                  <a:pt x="691" y="244"/>
                  <a:pt x="528" y="177"/>
                  <a:pt x="387" y="236"/>
                </a:cubicBezTo>
                <a:close/>
                <a:moveTo>
                  <a:pt x="918" y="221"/>
                </a:moveTo>
                <a:cubicBezTo>
                  <a:pt x="950" y="271"/>
                  <a:pt x="972" y="326"/>
                  <a:pt x="985" y="382"/>
                </a:cubicBezTo>
                <a:lnTo>
                  <a:pt x="907" y="431"/>
                </a:lnTo>
                <a:cubicBezTo>
                  <a:pt x="913" y="472"/>
                  <a:pt x="913" y="513"/>
                  <a:pt x="907" y="553"/>
                </a:cubicBezTo>
                <a:lnTo>
                  <a:pt x="985" y="602"/>
                </a:lnTo>
                <a:cubicBezTo>
                  <a:pt x="973" y="658"/>
                  <a:pt x="951" y="713"/>
                  <a:pt x="919" y="763"/>
                </a:cubicBezTo>
                <a:lnTo>
                  <a:pt x="830" y="742"/>
                </a:lnTo>
                <a:cubicBezTo>
                  <a:pt x="806" y="775"/>
                  <a:pt x="777" y="804"/>
                  <a:pt x="744" y="829"/>
                </a:cubicBezTo>
                <a:lnTo>
                  <a:pt x="765" y="918"/>
                </a:lnTo>
                <a:cubicBezTo>
                  <a:pt x="714" y="950"/>
                  <a:pt x="660" y="973"/>
                  <a:pt x="603" y="985"/>
                </a:cubicBezTo>
                <a:lnTo>
                  <a:pt x="555" y="907"/>
                </a:lnTo>
                <a:cubicBezTo>
                  <a:pt x="514" y="914"/>
                  <a:pt x="473" y="913"/>
                  <a:pt x="433" y="908"/>
                </a:cubicBezTo>
                <a:lnTo>
                  <a:pt x="384" y="985"/>
                </a:lnTo>
                <a:cubicBezTo>
                  <a:pt x="328" y="973"/>
                  <a:pt x="273" y="951"/>
                  <a:pt x="223" y="919"/>
                </a:cubicBezTo>
                <a:lnTo>
                  <a:pt x="244" y="829"/>
                </a:lnTo>
                <a:cubicBezTo>
                  <a:pt x="211" y="805"/>
                  <a:pt x="182" y="776"/>
                  <a:pt x="157" y="743"/>
                </a:cubicBezTo>
                <a:lnTo>
                  <a:pt x="68" y="764"/>
                </a:lnTo>
                <a:cubicBezTo>
                  <a:pt x="36" y="714"/>
                  <a:pt x="13" y="659"/>
                  <a:pt x="1" y="603"/>
                </a:cubicBezTo>
                <a:lnTo>
                  <a:pt x="78" y="554"/>
                </a:lnTo>
                <a:cubicBezTo>
                  <a:pt x="72" y="513"/>
                  <a:pt x="72" y="472"/>
                  <a:pt x="78" y="432"/>
                </a:cubicBezTo>
                <a:lnTo>
                  <a:pt x="0" y="384"/>
                </a:lnTo>
                <a:cubicBezTo>
                  <a:pt x="13" y="327"/>
                  <a:pt x="35" y="272"/>
                  <a:pt x="67" y="222"/>
                </a:cubicBezTo>
                <a:lnTo>
                  <a:pt x="156" y="243"/>
                </a:lnTo>
                <a:cubicBezTo>
                  <a:pt x="180" y="210"/>
                  <a:pt x="209" y="181"/>
                  <a:pt x="243" y="156"/>
                </a:cubicBezTo>
                <a:lnTo>
                  <a:pt x="222" y="67"/>
                </a:lnTo>
                <a:cubicBezTo>
                  <a:pt x="272" y="35"/>
                  <a:pt x="327" y="12"/>
                  <a:pt x="383" y="0"/>
                </a:cubicBezTo>
                <a:lnTo>
                  <a:pt x="432" y="78"/>
                </a:lnTo>
                <a:cubicBezTo>
                  <a:pt x="473" y="72"/>
                  <a:pt x="514" y="72"/>
                  <a:pt x="554" y="78"/>
                </a:cubicBezTo>
                <a:lnTo>
                  <a:pt x="602" y="0"/>
                </a:lnTo>
                <a:cubicBezTo>
                  <a:pt x="659" y="12"/>
                  <a:pt x="713" y="34"/>
                  <a:pt x="764" y="66"/>
                </a:cubicBezTo>
                <a:lnTo>
                  <a:pt x="743" y="156"/>
                </a:lnTo>
                <a:cubicBezTo>
                  <a:pt x="776" y="180"/>
                  <a:pt x="805" y="209"/>
                  <a:pt x="830" y="242"/>
                </a:cubicBezTo>
                <a:lnTo>
                  <a:pt x="918" y="22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8" name="Group 157"/>
          <p:cNvGrpSpPr/>
          <p:nvPr/>
        </p:nvGrpSpPr>
        <p:grpSpPr>
          <a:xfrm>
            <a:off x="7753546" y="3797509"/>
            <a:ext cx="793719" cy="691773"/>
            <a:chOff x="4327525" y="3178175"/>
            <a:chExt cx="346075" cy="301625"/>
          </a:xfrm>
          <a:solidFill>
            <a:srgbClr val="73C4C3"/>
          </a:solidFill>
        </p:grpSpPr>
        <p:sp>
          <p:nvSpPr>
            <p:cNvPr id="159" name="Freeform 39"/>
            <p:cNvSpPr>
              <a:spLocks noChangeArrowheads="1"/>
            </p:cNvSpPr>
            <p:nvPr/>
          </p:nvSpPr>
          <p:spPr bwMode="auto">
            <a:xfrm>
              <a:off x="4327525" y="3317875"/>
              <a:ext cx="160338" cy="161925"/>
            </a:xfrm>
            <a:custGeom>
              <a:avLst/>
              <a:gdLst>
                <a:gd name="T0" fmla="*/ 190 w 444"/>
                <a:gd name="T1" fmla="*/ 269 h 451"/>
                <a:gd name="T2" fmla="*/ 177 w 444"/>
                <a:gd name="T3" fmla="*/ 194 h 451"/>
                <a:gd name="T4" fmla="*/ 252 w 444"/>
                <a:gd name="T5" fmla="*/ 180 h 451"/>
                <a:gd name="T6" fmla="*/ 266 w 444"/>
                <a:gd name="T7" fmla="*/ 256 h 451"/>
                <a:gd name="T8" fmla="*/ 190 w 444"/>
                <a:gd name="T9" fmla="*/ 269 h 451"/>
                <a:gd name="T10" fmla="*/ 67 w 444"/>
                <a:gd name="T11" fmla="*/ 292 h 451"/>
                <a:gd name="T12" fmla="*/ 40 w 444"/>
                <a:gd name="T13" fmla="*/ 353 h 451"/>
                <a:gd name="T14" fmla="*/ 42 w 444"/>
                <a:gd name="T15" fmla="*/ 361 h 451"/>
                <a:gd name="T16" fmla="*/ 108 w 444"/>
                <a:gd name="T17" fmla="*/ 420 h 451"/>
                <a:gd name="T18" fmla="*/ 113 w 444"/>
                <a:gd name="T19" fmla="*/ 421 h 451"/>
                <a:gd name="T20" fmla="*/ 116 w 444"/>
                <a:gd name="T21" fmla="*/ 421 h 451"/>
                <a:gd name="T22" fmla="*/ 173 w 444"/>
                <a:gd name="T23" fmla="*/ 387 h 451"/>
                <a:gd name="T24" fmla="*/ 203 w 444"/>
                <a:gd name="T25" fmla="*/ 446 h 451"/>
                <a:gd name="T26" fmla="*/ 209 w 444"/>
                <a:gd name="T27" fmla="*/ 450 h 451"/>
                <a:gd name="T28" fmla="*/ 210 w 444"/>
                <a:gd name="T29" fmla="*/ 450 h 451"/>
                <a:gd name="T30" fmla="*/ 298 w 444"/>
                <a:gd name="T31" fmla="*/ 437 h 451"/>
                <a:gd name="T32" fmla="*/ 303 w 444"/>
                <a:gd name="T33" fmla="*/ 431 h 451"/>
                <a:gd name="T34" fmla="*/ 314 w 444"/>
                <a:gd name="T35" fmla="*/ 366 h 451"/>
                <a:gd name="T36" fmla="*/ 344 w 444"/>
                <a:gd name="T37" fmla="*/ 373 h 451"/>
                <a:gd name="T38" fmla="*/ 379 w 444"/>
                <a:gd name="T39" fmla="*/ 382 h 451"/>
                <a:gd name="T40" fmla="*/ 380 w 444"/>
                <a:gd name="T41" fmla="*/ 382 h 451"/>
                <a:gd name="T42" fmla="*/ 386 w 444"/>
                <a:gd name="T43" fmla="*/ 379 h 451"/>
                <a:gd name="T44" fmla="*/ 386 w 444"/>
                <a:gd name="T45" fmla="*/ 379 h 451"/>
                <a:gd name="T46" fmla="*/ 433 w 444"/>
                <a:gd name="T47" fmla="*/ 303 h 451"/>
                <a:gd name="T48" fmla="*/ 432 w 444"/>
                <a:gd name="T49" fmla="*/ 295 h 451"/>
                <a:gd name="T50" fmla="*/ 383 w 444"/>
                <a:gd name="T51" fmla="*/ 238 h 451"/>
                <a:gd name="T52" fmla="*/ 440 w 444"/>
                <a:gd name="T53" fmla="*/ 189 h 451"/>
                <a:gd name="T54" fmla="*/ 442 w 444"/>
                <a:gd name="T55" fmla="*/ 181 h 451"/>
                <a:gd name="T56" fmla="*/ 408 w 444"/>
                <a:gd name="T57" fmla="*/ 99 h 451"/>
                <a:gd name="T58" fmla="*/ 401 w 444"/>
                <a:gd name="T59" fmla="*/ 95 h 451"/>
                <a:gd name="T60" fmla="*/ 401 w 444"/>
                <a:gd name="T61" fmla="*/ 95 h 451"/>
                <a:gd name="T62" fmla="*/ 347 w 444"/>
                <a:gd name="T63" fmla="*/ 100 h 451"/>
                <a:gd name="T64" fmla="*/ 324 w 444"/>
                <a:gd name="T65" fmla="*/ 102 h 451"/>
                <a:gd name="T66" fmla="*/ 316 w 444"/>
                <a:gd name="T67" fmla="*/ 25 h 451"/>
                <a:gd name="T68" fmla="*/ 311 w 444"/>
                <a:gd name="T69" fmla="*/ 19 h 451"/>
                <a:gd name="T70" fmla="*/ 224 w 444"/>
                <a:gd name="T71" fmla="*/ 0 h 451"/>
                <a:gd name="T72" fmla="*/ 222 w 444"/>
                <a:gd name="T73" fmla="*/ 0 h 451"/>
                <a:gd name="T74" fmla="*/ 216 w 444"/>
                <a:gd name="T75" fmla="*/ 4 h 451"/>
                <a:gd name="T76" fmla="*/ 183 w 444"/>
                <a:gd name="T77" fmla="*/ 62 h 451"/>
                <a:gd name="T78" fmla="*/ 128 w 444"/>
                <a:gd name="T79" fmla="*/ 24 h 451"/>
                <a:gd name="T80" fmla="*/ 124 w 444"/>
                <a:gd name="T81" fmla="*/ 23 h 451"/>
                <a:gd name="T82" fmla="*/ 120 w 444"/>
                <a:gd name="T83" fmla="*/ 25 h 451"/>
                <a:gd name="T84" fmla="*/ 80 w 444"/>
                <a:gd name="T85" fmla="*/ 56 h 451"/>
                <a:gd name="T86" fmla="*/ 50 w 444"/>
                <a:gd name="T87" fmla="*/ 79 h 451"/>
                <a:gd name="T88" fmla="*/ 48 w 444"/>
                <a:gd name="T89" fmla="*/ 87 h 451"/>
                <a:gd name="T90" fmla="*/ 71 w 444"/>
                <a:gd name="T91" fmla="*/ 150 h 451"/>
                <a:gd name="T92" fmla="*/ 7 w 444"/>
                <a:gd name="T93" fmla="*/ 168 h 451"/>
                <a:gd name="T94" fmla="*/ 2 w 444"/>
                <a:gd name="T95" fmla="*/ 174 h 451"/>
                <a:gd name="T96" fmla="*/ 0 w 444"/>
                <a:gd name="T97" fmla="*/ 263 h 451"/>
                <a:gd name="T98" fmla="*/ 4 w 444"/>
                <a:gd name="T99" fmla="*/ 270 h 451"/>
                <a:gd name="T100" fmla="*/ 67 w 444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451">
                  <a:moveTo>
                    <a:pt x="190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3" y="170"/>
                    <a:pt x="227" y="164"/>
                    <a:pt x="252" y="180"/>
                  </a:cubicBezTo>
                  <a:cubicBezTo>
                    <a:pt x="276" y="197"/>
                    <a:pt x="282" y="231"/>
                    <a:pt x="266" y="256"/>
                  </a:cubicBezTo>
                  <a:cubicBezTo>
                    <a:pt x="249" y="280"/>
                    <a:pt x="215" y="286"/>
                    <a:pt x="190" y="269"/>
                  </a:cubicBezTo>
                  <a:close/>
                  <a:moveTo>
                    <a:pt x="67" y="292"/>
                  </a:moveTo>
                  <a:lnTo>
                    <a:pt x="40" y="353"/>
                  </a:lnTo>
                  <a:cubicBezTo>
                    <a:pt x="39" y="355"/>
                    <a:pt x="39" y="359"/>
                    <a:pt x="42" y="361"/>
                  </a:cubicBezTo>
                  <a:lnTo>
                    <a:pt x="108" y="420"/>
                  </a:lnTo>
                  <a:cubicBezTo>
                    <a:pt x="109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1"/>
                  </a:cubicBezTo>
                  <a:lnTo>
                    <a:pt x="173" y="387"/>
                  </a:lnTo>
                  <a:lnTo>
                    <a:pt x="203" y="446"/>
                  </a:lnTo>
                  <a:cubicBezTo>
                    <a:pt x="204" y="449"/>
                    <a:pt x="206" y="450"/>
                    <a:pt x="209" y="450"/>
                  </a:cubicBezTo>
                  <a:cubicBezTo>
                    <a:pt x="209" y="450"/>
                    <a:pt x="209" y="450"/>
                    <a:pt x="210" y="450"/>
                  </a:cubicBezTo>
                  <a:lnTo>
                    <a:pt x="298" y="437"/>
                  </a:lnTo>
                  <a:cubicBezTo>
                    <a:pt x="301" y="437"/>
                    <a:pt x="303" y="434"/>
                    <a:pt x="303" y="431"/>
                  </a:cubicBezTo>
                  <a:lnTo>
                    <a:pt x="314" y="366"/>
                  </a:lnTo>
                  <a:lnTo>
                    <a:pt x="344" y="373"/>
                  </a:lnTo>
                  <a:lnTo>
                    <a:pt x="379" y="382"/>
                  </a:lnTo>
                  <a:lnTo>
                    <a:pt x="380" y="382"/>
                  </a:lnTo>
                  <a:cubicBezTo>
                    <a:pt x="382" y="382"/>
                    <a:pt x="384" y="381"/>
                    <a:pt x="386" y="379"/>
                  </a:cubicBezTo>
                  <a:lnTo>
                    <a:pt x="386" y="379"/>
                  </a:lnTo>
                  <a:lnTo>
                    <a:pt x="433" y="303"/>
                  </a:lnTo>
                  <a:cubicBezTo>
                    <a:pt x="434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0" y="189"/>
                  </a:lnTo>
                  <a:cubicBezTo>
                    <a:pt x="442" y="187"/>
                    <a:pt x="443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1" y="95"/>
                  </a:cubicBezTo>
                  <a:lnTo>
                    <a:pt x="401" y="95"/>
                  </a:lnTo>
                  <a:lnTo>
                    <a:pt x="347" y="100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3" y="19"/>
                    <a:pt x="311" y="19"/>
                  </a:cubicBezTo>
                  <a:lnTo>
                    <a:pt x="224" y="0"/>
                  </a:lnTo>
                  <a:cubicBezTo>
                    <a:pt x="223" y="0"/>
                    <a:pt x="223" y="0"/>
                    <a:pt x="222" y="0"/>
                  </a:cubicBezTo>
                  <a:cubicBezTo>
                    <a:pt x="220" y="0"/>
                    <a:pt x="217" y="2"/>
                    <a:pt x="216" y="4"/>
                  </a:cubicBezTo>
                  <a:lnTo>
                    <a:pt x="183" y="62"/>
                  </a:lnTo>
                  <a:lnTo>
                    <a:pt x="128" y="24"/>
                  </a:lnTo>
                  <a:cubicBezTo>
                    <a:pt x="127" y="23"/>
                    <a:pt x="126" y="23"/>
                    <a:pt x="124" y="23"/>
                  </a:cubicBezTo>
                  <a:cubicBezTo>
                    <a:pt x="123" y="23"/>
                    <a:pt x="121" y="24"/>
                    <a:pt x="120" y="25"/>
                  </a:cubicBezTo>
                  <a:lnTo>
                    <a:pt x="80" y="56"/>
                  </a:lnTo>
                  <a:lnTo>
                    <a:pt x="50" y="79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1" y="150"/>
                  </a:lnTo>
                  <a:lnTo>
                    <a:pt x="7" y="168"/>
                  </a:lnTo>
                  <a:cubicBezTo>
                    <a:pt x="4" y="169"/>
                    <a:pt x="2" y="171"/>
                    <a:pt x="2" y="174"/>
                  </a:cubicBezTo>
                  <a:lnTo>
                    <a:pt x="0" y="263"/>
                  </a:lnTo>
                  <a:cubicBezTo>
                    <a:pt x="0" y="266"/>
                    <a:pt x="1" y="269"/>
                    <a:pt x="4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0"/>
            <p:cNvSpPr>
              <a:spLocks noChangeArrowheads="1"/>
            </p:cNvSpPr>
            <p:nvPr/>
          </p:nvSpPr>
          <p:spPr bwMode="auto">
            <a:xfrm>
              <a:off x="4513263" y="3317875"/>
              <a:ext cx="160337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6 h 451"/>
                <a:gd name="T8" fmla="*/ 191 w 445"/>
                <a:gd name="T9" fmla="*/ 269 h 451"/>
                <a:gd name="T10" fmla="*/ 121 w 445"/>
                <a:gd name="T11" fmla="*/ 25 h 451"/>
                <a:gd name="T12" fmla="*/ 68 w 445"/>
                <a:gd name="T13" fmla="*/ 66 h 451"/>
                <a:gd name="T14" fmla="*/ 51 w 445"/>
                <a:gd name="T15" fmla="*/ 80 h 451"/>
                <a:gd name="T16" fmla="*/ 48 w 445"/>
                <a:gd name="T17" fmla="*/ 87 h 451"/>
                <a:gd name="T18" fmla="*/ 72 w 445"/>
                <a:gd name="T19" fmla="*/ 150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7 w 445"/>
                <a:gd name="T29" fmla="*/ 292 h 451"/>
                <a:gd name="T30" fmla="*/ 40 w 445"/>
                <a:gd name="T31" fmla="*/ 353 h 451"/>
                <a:gd name="T32" fmla="*/ 42 w 445"/>
                <a:gd name="T33" fmla="*/ 361 h 451"/>
                <a:gd name="T34" fmla="*/ 48 w 445"/>
                <a:gd name="T35" fmla="*/ 366 h 451"/>
                <a:gd name="T36" fmla="*/ 82 w 445"/>
                <a:gd name="T37" fmla="*/ 396 h 451"/>
                <a:gd name="T38" fmla="*/ 108 w 445"/>
                <a:gd name="T39" fmla="*/ 420 h 451"/>
                <a:gd name="T40" fmla="*/ 113 w 445"/>
                <a:gd name="T41" fmla="*/ 422 h 451"/>
                <a:gd name="T42" fmla="*/ 116 w 445"/>
                <a:gd name="T43" fmla="*/ 421 h 451"/>
                <a:gd name="T44" fmla="*/ 174 w 445"/>
                <a:gd name="T45" fmla="*/ 387 h 451"/>
                <a:gd name="T46" fmla="*/ 203 w 445"/>
                <a:gd name="T47" fmla="*/ 446 h 451"/>
                <a:gd name="T48" fmla="*/ 209 w 445"/>
                <a:gd name="T49" fmla="*/ 450 h 451"/>
                <a:gd name="T50" fmla="*/ 210 w 445"/>
                <a:gd name="T51" fmla="*/ 450 h 451"/>
                <a:gd name="T52" fmla="*/ 298 w 445"/>
                <a:gd name="T53" fmla="*/ 437 h 451"/>
                <a:gd name="T54" fmla="*/ 304 w 445"/>
                <a:gd name="T55" fmla="*/ 432 h 451"/>
                <a:gd name="T56" fmla="*/ 315 w 445"/>
                <a:gd name="T57" fmla="*/ 366 h 451"/>
                <a:gd name="T58" fmla="*/ 379 w 445"/>
                <a:gd name="T59" fmla="*/ 382 h 451"/>
                <a:gd name="T60" fmla="*/ 381 w 445"/>
                <a:gd name="T61" fmla="*/ 382 h 451"/>
                <a:gd name="T62" fmla="*/ 387 w 445"/>
                <a:gd name="T63" fmla="*/ 379 h 451"/>
                <a:gd name="T64" fmla="*/ 433 w 445"/>
                <a:gd name="T65" fmla="*/ 303 h 451"/>
                <a:gd name="T66" fmla="*/ 432 w 445"/>
                <a:gd name="T67" fmla="*/ 295 h 451"/>
                <a:gd name="T68" fmla="*/ 383 w 445"/>
                <a:gd name="T69" fmla="*/ 238 h 451"/>
                <a:gd name="T70" fmla="*/ 441 w 445"/>
                <a:gd name="T71" fmla="*/ 189 h 451"/>
                <a:gd name="T72" fmla="*/ 442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1 w 445"/>
                <a:gd name="T79" fmla="*/ 95 h 451"/>
                <a:gd name="T80" fmla="*/ 324 w 445"/>
                <a:gd name="T81" fmla="*/ 102 h 451"/>
                <a:gd name="T82" fmla="*/ 320 w 445"/>
                <a:gd name="T83" fmla="*/ 64 h 451"/>
                <a:gd name="T84" fmla="*/ 316 w 445"/>
                <a:gd name="T85" fmla="*/ 25 h 451"/>
                <a:gd name="T86" fmla="*/ 311 w 445"/>
                <a:gd name="T87" fmla="*/ 19 h 451"/>
                <a:gd name="T88" fmla="*/ 224 w 445"/>
                <a:gd name="T89" fmla="*/ 1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70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6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121" y="25"/>
                  </a:moveTo>
                  <a:lnTo>
                    <a:pt x="68" y="66"/>
                  </a:lnTo>
                  <a:lnTo>
                    <a:pt x="51" y="80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2" y="150"/>
                  </a:lnTo>
                  <a:lnTo>
                    <a:pt x="8" y="168"/>
                  </a:lnTo>
                  <a:cubicBezTo>
                    <a:pt x="5" y="169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lnTo>
                    <a:pt x="40" y="353"/>
                  </a:lnTo>
                  <a:cubicBezTo>
                    <a:pt x="39" y="355"/>
                    <a:pt x="40" y="359"/>
                    <a:pt x="42" y="361"/>
                  </a:cubicBezTo>
                  <a:lnTo>
                    <a:pt x="48" y="366"/>
                  </a:lnTo>
                  <a:lnTo>
                    <a:pt x="82" y="396"/>
                  </a:lnTo>
                  <a:lnTo>
                    <a:pt x="108" y="420"/>
                  </a:lnTo>
                  <a:cubicBezTo>
                    <a:pt x="110" y="421"/>
                    <a:pt x="111" y="422"/>
                    <a:pt x="113" y="422"/>
                  </a:cubicBezTo>
                  <a:cubicBezTo>
                    <a:pt x="114" y="422"/>
                    <a:pt x="115" y="421"/>
                    <a:pt x="116" y="421"/>
                  </a:cubicBezTo>
                  <a:lnTo>
                    <a:pt x="174" y="387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7"/>
                    <a:pt x="303" y="434"/>
                    <a:pt x="304" y="432"/>
                  </a:cubicBezTo>
                  <a:lnTo>
                    <a:pt x="315" y="366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7" y="379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7"/>
                    <a:pt x="404" y="95"/>
                    <a:pt x="402" y="95"/>
                  </a:cubicBezTo>
                  <a:cubicBezTo>
                    <a:pt x="401" y="95"/>
                    <a:pt x="401" y="95"/>
                    <a:pt x="401" y="95"/>
                  </a:cubicBezTo>
                  <a:lnTo>
                    <a:pt x="324" y="102"/>
                  </a:lnTo>
                  <a:lnTo>
                    <a:pt x="320" y="64"/>
                  </a:lnTo>
                  <a:lnTo>
                    <a:pt x="316" y="25"/>
                  </a:lnTo>
                  <a:cubicBezTo>
                    <a:pt x="316" y="22"/>
                    <a:pt x="314" y="20"/>
                    <a:pt x="311" y="19"/>
                  </a:cubicBezTo>
                  <a:lnTo>
                    <a:pt x="224" y="1"/>
                  </a:lnTo>
                  <a:cubicBezTo>
                    <a:pt x="223" y="0"/>
                    <a:pt x="223" y="0"/>
                    <a:pt x="223" y="0"/>
                  </a:cubicBezTo>
                  <a:cubicBezTo>
                    <a:pt x="220" y="0"/>
                    <a:pt x="218" y="2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7" y="23"/>
                    <a:pt x="126" y="23"/>
                    <a:pt x="125" y="23"/>
                  </a:cubicBezTo>
                  <a:cubicBezTo>
                    <a:pt x="123" y="23"/>
                    <a:pt x="122" y="24"/>
                    <a:pt x="121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41"/>
            <p:cNvSpPr>
              <a:spLocks noChangeArrowheads="1"/>
            </p:cNvSpPr>
            <p:nvPr/>
          </p:nvSpPr>
          <p:spPr bwMode="auto">
            <a:xfrm>
              <a:off x="4422775" y="3178175"/>
              <a:ext cx="150813" cy="152400"/>
            </a:xfrm>
            <a:custGeom>
              <a:avLst/>
              <a:gdLst>
                <a:gd name="T0" fmla="*/ 256 w 417"/>
                <a:gd name="T1" fmla="*/ 193 h 423"/>
                <a:gd name="T2" fmla="*/ 228 w 417"/>
                <a:gd name="T3" fmla="*/ 258 h 423"/>
                <a:gd name="T4" fmla="*/ 162 w 417"/>
                <a:gd name="T5" fmla="*/ 230 h 423"/>
                <a:gd name="T6" fmla="*/ 190 w 417"/>
                <a:gd name="T7" fmla="*/ 164 h 423"/>
                <a:gd name="T8" fmla="*/ 256 w 417"/>
                <a:gd name="T9" fmla="*/ 193 h 423"/>
                <a:gd name="T10" fmla="*/ 7 w 417"/>
                <a:gd name="T11" fmla="*/ 269 h 423"/>
                <a:gd name="T12" fmla="*/ 12 w 417"/>
                <a:gd name="T13" fmla="*/ 275 h 423"/>
                <a:gd name="T14" fmla="*/ 73 w 417"/>
                <a:gd name="T15" fmla="*/ 289 h 423"/>
                <a:gd name="T16" fmla="*/ 54 w 417"/>
                <a:gd name="T17" fmla="*/ 348 h 423"/>
                <a:gd name="T18" fmla="*/ 56 w 417"/>
                <a:gd name="T19" fmla="*/ 356 h 423"/>
                <a:gd name="T20" fmla="*/ 119 w 417"/>
                <a:gd name="T21" fmla="*/ 400 h 423"/>
                <a:gd name="T22" fmla="*/ 124 w 417"/>
                <a:gd name="T23" fmla="*/ 404 h 423"/>
                <a:gd name="T24" fmla="*/ 132 w 417"/>
                <a:gd name="T25" fmla="*/ 404 h 423"/>
                <a:gd name="T26" fmla="*/ 181 w 417"/>
                <a:gd name="T27" fmla="*/ 366 h 423"/>
                <a:gd name="T28" fmla="*/ 215 w 417"/>
                <a:gd name="T29" fmla="*/ 419 h 423"/>
                <a:gd name="T30" fmla="*/ 222 w 417"/>
                <a:gd name="T31" fmla="*/ 422 h 423"/>
                <a:gd name="T32" fmla="*/ 293 w 417"/>
                <a:gd name="T33" fmla="*/ 403 h 423"/>
                <a:gd name="T34" fmla="*/ 302 w 417"/>
                <a:gd name="T35" fmla="*/ 400 h 423"/>
                <a:gd name="T36" fmla="*/ 307 w 417"/>
                <a:gd name="T37" fmla="*/ 394 h 423"/>
                <a:gd name="T38" fmla="*/ 310 w 417"/>
                <a:gd name="T39" fmla="*/ 332 h 423"/>
                <a:gd name="T40" fmla="*/ 372 w 417"/>
                <a:gd name="T41" fmla="*/ 340 h 423"/>
                <a:gd name="T42" fmla="*/ 379 w 417"/>
                <a:gd name="T43" fmla="*/ 337 h 423"/>
                <a:gd name="T44" fmla="*/ 414 w 417"/>
                <a:gd name="T45" fmla="*/ 262 h 423"/>
                <a:gd name="T46" fmla="*/ 413 w 417"/>
                <a:gd name="T47" fmla="*/ 254 h 423"/>
                <a:gd name="T48" fmla="*/ 395 w 417"/>
                <a:gd name="T49" fmla="*/ 238 h 423"/>
                <a:gd name="T50" fmla="*/ 367 w 417"/>
                <a:gd name="T51" fmla="*/ 212 h 423"/>
                <a:gd name="T52" fmla="*/ 413 w 417"/>
                <a:gd name="T53" fmla="*/ 170 h 423"/>
                <a:gd name="T54" fmla="*/ 414 w 417"/>
                <a:gd name="T55" fmla="*/ 162 h 423"/>
                <a:gd name="T56" fmla="*/ 379 w 417"/>
                <a:gd name="T57" fmla="*/ 87 h 423"/>
                <a:gd name="T58" fmla="*/ 373 w 417"/>
                <a:gd name="T59" fmla="*/ 83 h 423"/>
                <a:gd name="T60" fmla="*/ 303 w 417"/>
                <a:gd name="T61" fmla="*/ 92 h 423"/>
                <a:gd name="T62" fmla="*/ 294 w 417"/>
                <a:gd name="T63" fmla="*/ 22 h 423"/>
                <a:gd name="T64" fmla="*/ 289 w 417"/>
                <a:gd name="T65" fmla="*/ 16 h 423"/>
                <a:gd name="T66" fmla="*/ 208 w 417"/>
                <a:gd name="T67" fmla="*/ 1 h 423"/>
                <a:gd name="T68" fmla="*/ 201 w 417"/>
                <a:gd name="T69" fmla="*/ 4 h 423"/>
                <a:gd name="T70" fmla="*/ 166 w 417"/>
                <a:gd name="T71" fmla="*/ 68 h 423"/>
                <a:gd name="T72" fmla="*/ 102 w 417"/>
                <a:gd name="T73" fmla="*/ 34 h 423"/>
                <a:gd name="T74" fmla="*/ 95 w 417"/>
                <a:gd name="T75" fmla="*/ 35 h 423"/>
                <a:gd name="T76" fmla="*/ 35 w 417"/>
                <a:gd name="T77" fmla="*/ 93 h 423"/>
                <a:gd name="T78" fmla="*/ 34 w 417"/>
                <a:gd name="T79" fmla="*/ 101 h 423"/>
                <a:gd name="T80" fmla="*/ 62 w 417"/>
                <a:gd name="T81" fmla="*/ 156 h 423"/>
                <a:gd name="T82" fmla="*/ 5 w 417"/>
                <a:gd name="T83" fmla="*/ 180 h 423"/>
                <a:gd name="T84" fmla="*/ 1 w 417"/>
                <a:gd name="T85" fmla="*/ 186 h 423"/>
                <a:gd name="T86" fmla="*/ 5 w 417"/>
                <a:gd name="T87" fmla="*/ 237 h 423"/>
                <a:gd name="T88" fmla="*/ 7 w 417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7" h="423">
                  <a:moveTo>
                    <a:pt x="256" y="193"/>
                  </a:moveTo>
                  <a:cubicBezTo>
                    <a:pt x="266" y="218"/>
                    <a:pt x="254" y="248"/>
                    <a:pt x="228" y="258"/>
                  </a:cubicBezTo>
                  <a:cubicBezTo>
                    <a:pt x="202" y="269"/>
                    <a:pt x="172" y="256"/>
                    <a:pt x="162" y="230"/>
                  </a:cubicBezTo>
                  <a:cubicBezTo>
                    <a:pt x="152" y="204"/>
                    <a:pt x="164" y="175"/>
                    <a:pt x="190" y="164"/>
                  </a:cubicBezTo>
                  <a:cubicBezTo>
                    <a:pt x="216" y="154"/>
                    <a:pt x="245" y="167"/>
                    <a:pt x="256" y="193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3" y="289"/>
                  </a:lnTo>
                  <a:lnTo>
                    <a:pt x="54" y="348"/>
                  </a:lnTo>
                  <a:cubicBezTo>
                    <a:pt x="53" y="351"/>
                    <a:pt x="54" y="354"/>
                    <a:pt x="56" y="356"/>
                  </a:cubicBezTo>
                  <a:lnTo>
                    <a:pt x="119" y="400"/>
                  </a:lnTo>
                  <a:lnTo>
                    <a:pt x="124" y="404"/>
                  </a:lnTo>
                  <a:cubicBezTo>
                    <a:pt x="126" y="405"/>
                    <a:pt x="129" y="405"/>
                    <a:pt x="132" y="404"/>
                  </a:cubicBezTo>
                  <a:lnTo>
                    <a:pt x="181" y="366"/>
                  </a:lnTo>
                  <a:lnTo>
                    <a:pt x="215" y="419"/>
                  </a:lnTo>
                  <a:cubicBezTo>
                    <a:pt x="216" y="421"/>
                    <a:pt x="219" y="422"/>
                    <a:pt x="222" y="422"/>
                  </a:cubicBezTo>
                  <a:lnTo>
                    <a:pt x="293" y="403"/>
                  </a:lnTo>
                  <a:lnTo>
                    <a:pt x="302" y="400"/>
                  </a:lnTo>
                  <a:cubicBezTo>
                    <a:pt x="305" y="400"/>
                    <a:pt x="307" y="397"/>
                    <a:pt x="307" y="394"/>
                  </a:cubicBezTo>
                  <a:lnTo>
                    <a:pt x="310" y="332"/>
                  </a:lnTo>
                  <a:lnTo>
                    <a:pt x="372" y="340"/>
                  </a:lnTo>
                  <a:cubicBezTo>
                    <a:pt x="375" y="341"/>
                    <a:pt x="377" y="339"/>
                    <a:pt x="379" y="337"/>
                  </a:cubicBezTo>
                  <a:lnTo>
                    <a:pt x="414" y="262"/>
                  </a:lnTo>
                  <a:cubicBezTo>
                    <a:pt x="415" y="259"/>
                    <a:pt x="415" y="256"/>
                    <a:pt x="413" y="254"/>
                  </a:cubicBezTo>
                  <a:lnTo>
                    <a:pt x="395" y="238"/>
                  </a:lnTo>
                  <a:lnTo>
                    <a:pt x="367" y="212"/>
                  </a:lnTo>
                  <a:lnTo>
                    <a:pt x="413" y="170"/>
                  </a:lnTo>
                  <a:cubicBezTo>
                    <a:pt x="415" y="168"/>
                    <a:pt x="416" y="165"/>
                    <a:pt x="414" y="162"/>
                  </a:cubicBezTo>
                  <a:lnTo>
                    <a:pt x="379" y="87"/>
                  </a:lnTo>
                  <a:cubicBezTo>
                    <a:pt x="378" y="84"/>
                    <a:pt x="375" y="83"/>
                    <a:pt x="373" y="83"/>
                  </a:cubicBezTo>
                  <a:lnTo>
                    <a:pt x="303" y="92"/>
                  </a:lnTo>
                  <a:lnTo>
                    <a:pt x="294" y="22"/>
                  </a:lnTo>
                  <a:cubicBezTo>
                    <a:pt x="294" y="19"/>
                    <a:pt x="292" y="17"/>
                    <a:pt x="289" y="16"/>
                  </a:cubicBezTo>
                  <a:lnTo>
                    <a:pt x="208" y="1"/>
                  </a:lnTo>
                  <a:cubicBezTo>
                    <a:pt x="205" y="0"/>
                    <a:pt x="202" y="2"/>
                    <a:pt x="201" y="4"/>
                  </a:cubicBezTo>
                  <a:lnTo>
                    <a:pt x="166" y="68"/>
                  </a:lnTo>
                  <a:lnTo>
                    <a:pt x="102" y="34"/>
                  </a:lnTo>
                  <a:cubicBezTo>
                    <a:pt x="100" y="33"/>
                    <a:pt x="97" y="33"/>
                    <a:pt x="95" y="35"/>
                  </a:cubicBezTo>
                  <a:lnTo>
                    <a:pt x="35" y="93"/>
                  </a:lnTo>
                  <a:cubicBezTo>
                    <a:pt x="33" y="95"/>
                    <a:pt x="33" y="98"/>
                    <a:pt x="34" y="101"/>
                  </a:cubicBezTo>
                  <a:lnTo>
                    <a:pt x="62" y="156"/>
                  </a:lnTo>
                  <a:lnTo>
                    <a:pt x="5" y="180"/>
                  </a:lnTo>
                  <a:cubicBezTo>
                    <a:pt x="2" y="181"/>
                    <a:pt x="0" y="183"/>
                    <a:pt x="1" y="186"/>
                  </a:cubicBezTo>
                  <a:lnTo>
                    <a:pt x="5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377996" y="3801159"/>
            <a:ext cx="715005" cy="715004"/>
            <a:chOff x="4860925" y="3598863"/>
            <a:chExt cx="492125" cy="492125"/>
          </a:xfrm>
          <a:solidFill>
            <a:srgbClr val="73C4C3"/>
          </a:solidFill>
        </p:grpSpPr>
        <p:sp>
          <p:nvSpPr>
            <p:cNvPr id="163" name="Freeform 44"/>
            <p:cNvSpPr>
              <a:spLocks noChangeArrowheads="1"/>
            </p:cNvSpPr>
            <p:nvPr/>
          </p:nvSpPr>
          <p:spPr bwMode="auto">
            <a:xfrm>
              <a:off x="4860925" y="3598863"/>
              <a:ext cx="492125" cy="492125"/>
            </a:xfrm>
            <a:custGeom>
              <a:avLst/>
              <a:gdLst>
                <a:gd name="T0" fmla="*/ 105 w 1366"/>
                <a:gd name="T1" fmla="*/ 682 h 1365"/>
                <a:gd name="T2" fmla="*/ 683 w 1366"/>
                <a:gd name="T3" fmla="*/ 1259 h 1365"/>
                <a:gd name="T4" fmla="*/ 1260 w 1366"/>
                <a:gd name="T5" fmla="*/ 682 h 1365"/>
                <a:gd name="T6" fmla="*/ 683 w 1366"/>
                <a:gd name="T7" fmla="*/ 105 h 1365"/>
                <a:gd name="T8" fmla="*/ 105 w 1366"/>
                <a:gd name="T9" fmla="*/ 682 h 1365"/>
                <a:gd name="T10" fmla="*/ 0 w 1366"/>
                <a:gd name="T11" fmla="*/ 682 h 1365"/>
                <a:gd name="T12" fmla="*/ 683 w 1366"/>
                <a:gd name="T13" fmla="*/ 0 h 1365"/>
                <a:gd name="T14" fmla="*/ 1365 w 1366"/>
                <a:gd name="T15" fmla="*/ 682 h 1365"/>
                <a:gd name="T16" fmla="*/ 683 w 1366"/>
                <a:gd name="T17" fmla="*/ 1364 h 1365"/>
                <a:gd name="T18" fmla="*/ 0 w 1366"/>
                <a:gd name="T19" fmla="*/ 682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6" h="1365">
                  <a:moveTo>
                    <a:pt x="105" y="682"/>
                  </a:moveTo>
                  <a:cubicBezTo>
                    <a:pt x="105" y="1000"/>
                    <a:pt x="364" y="1259"/>
                    <a:pt x="683" y="1259"/>
                  </a:cubicBezTo>
                  <a:cubicBezTo>
                    <a:pt x="1001" y="1259"/>
                    <a:pt x="1260" y="1000"/>
                    <a:pt x="1260" y="682"/>
                  </a:cubicBezTo>
                  <a:cubicBezTo>
                    <a:pt x="1260" y="363"/>
                    <a:pt x="1001" y="105"/>
                    <a:pt x="683" y="105"/>
                  </a:cubicBezTo>
                  <a:cubicBezTo>
                    <a:pt x="364" y="105"/>
                    <a:pt x="105" y="363"/>
                    <a:pt x="105" y="682"/>
                  </a:cubicBezTo>
                  <a:close/>
                  <a:moveTo>
                    <a:pt x="0" y="682"/>
                  </a:moveTo>
                  <a:cubicBezTo>
                    <a:pt x="0" y="306"/>
                    <a:pt x="306" y="0"/>
                    <a:pt x="683" y="0"/>
                  </a:cubicBezTo>
                  <a:cubicBezTo>
                    <a:pt x="1059" y="0"/>
                    <a:pt x="1365" y="306"/>
                    <a:pt x="1365" y="682"/>
                  </a:cubicBezTo>
                  <a:cubicBezTo>
                    <a:pt x="1365" y="1058"/>
                    <a:pt x="1059" y="1364"/>
                    <a:pt x="683" y="1364"/>
                  </a:cubicBezTo>
                  <a:cubicBezTo>
                    <a:pt x="306" y="1364"/>
                    <a:pt x="0" y="1058"/>
                    <a:pt x="0" y="68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45"/>
            <p:cNvSpPr>
              <a:spLocks noChangeArrowheads="1"/>
            </p:cNvSpPr>
            <p:nvPr/>
          </p:nvSpPr>
          <p:spPr bwMode="auto">
            <a:xfrm>
              <a:off x="4945063" y="3684588"/>
              <a:ext cx="322262" cy="320675"/>
            </a:xfrm>
            <a:custGeom>
              <a:avLst/>
              <a:gdLst>
                <a:gd name="T0" fmla="*/ 105 w 894"/>
                <a:gd name="T1" fmla="*/ 445 h 892"/>
                <a:gd name="T2" fmla="*/ 447 w 894"/>
                <a:gd name="T3" fmla="*/ 786 h 892"/>
                <a:gd name="T4" fmla="*/ 788 w 894"/>
                <a:gd name="T5" fmla="*/ 445 h 892"/>
                <a:gd name="T6" fmla="*/ 447 w 894"/>
                <a:gd name="T7" fmla="*/ 104 h 892"/>
                <a:gd name="T8" fmla="*/ 105 w 894"/>
                <a:gd name="T9" fmla="*/ 445 h 892"/>
                <a:gd name="T10" fmla="*/ 0 w 894"/>
                <a:gd name="T11" fmla="*/ 445 h 892"/>
                <a:gd name="T12" fmla="*/ 447 w 894"/>
                <a:gd name="T13" fmla="*/ 0 h 892"/>
                <a:gd name="T14" fmla="*/ 893 w 894"/>
                <a:gd name="T15" fmla="*/ 445 h 892"/>
                <a:gd name="T16" fmla="*/ 447 w 894"/>
                <a:gd name="T17" fmla="*/ 891 h 892"/>
                <a:gd name="T18" fmla="*/ 0 w 894"/>
                <a:gd name="T19" fmla="*/ 445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" h="892">
                  <a:moveTo>
                    <a:pt x="105" y="445"/>
                  </a:moveTo>
                  <a:cubicBezTo>
                    <a:pt x="105" y="633"/>
                    <a:pt x="258" y="786"/>
                    <a:pt x="447" y="786"/>
                  </a:cubicBezTo>
                  <a:cubicBezTo>
                    <a:pt x="635" y="786"/>
                    <a:pt x="788" y="633"/>
                    <a:pt x="788" y="445"/>
                  </a:cubicBezTo>
                  <a:cubicBezTo>
                    <a:pt x="788" y="257"/>
                    <a:pt x="635" y="104"/>
                    <a:pt x="447" y="104"/>
                  </a:cubicBezTo>
                  <a:cubicBezTo>
                    <a:pt x="258" y="104"/>
                    <a:pt x="105" y="257"/>
                    <a:pt x="105" y="445"/>
                  </a:cubicBezTo>
                  <a:close/>
                  <a:moveTo>
                    <a:pt x="0" y="445"/>
                  </a:moveTo>
                  <a:cubicBezTo>
                    <a:pt x="0" y="199"/>
                    <a:pt x="200" y="0"/>
                    <a:pt x="447" y="0"/>
                  </a:cubicBezTo>
                  <a:cubicBezTo>
                    <a:pt x="693" y="0"/>
                    <a:pt x="893" y="199"/>
                    <a:pt x="893" y="445"/>
                  </a:cubicBezTo>
                  <a:cubicBezTo>
                    <a:pt x="893" y="691"/>
                    <a:pt x="693" y="891"/>
                    <a:pt x="447" y="891"/>
                  </a:cubicBezTo>
                  <a:cubicBezTo>
                    <a:pt x="200" y="891"/>
                    <a:pt x="0" y="691"/>
                    <a:pt x="0" y="4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46"/>
            <p:cNvSpPr>
              <a:spLocks noChangeArrowheads="1"/>
            </p:cNvSpPr>
            <p:nvPr/>
          </p:nvSpPr>
          <p:spPr bwMode="auto">
            <a:xfrm>
              <a:off x="5022850" y="3760788"/>
              <a:ext cx="169863" cy="168275"/>
            </a:xfrm>
            <a:custGeom>
              <a:avLst/>
              <a:gdLst>
                <a:gd name="T0" fmla="*/ 231 w 470"/>
                <a:gd name="T1" fmla="*/ 188 h 467"/>
                <a:gd name="T2" fmla="*/ 231 w 470"/>
                <a:gd name="T3" fmla="*/ 287 h 467"/>
                <a:gd name="T4" fmla="*/ 413 w 470"/>
                <a:gd name="T5" fmla="*/ 255 h 467"/>
                <a:gd name="T6" fmla="*/ 412 w 470"/>
                <a:gd name="T7" fmla="*/ 214 h 467"/>
                <a:gd name="T8" fmla="*/ 466 w 470"/>
                <a:gd name="T9" fmla="*/ 172 h 467"/>
                <a:gd name="T10" fmla="*/ 439 w 470"/>
                <a:gd name="T11" fmla="*/ 115 h 467"/>
                <a:gd name="T12" fmla="*/ 372 w 470"/>
                <a:gd name="T13" fmla="*/ 122 h 467"/>
                <a:gd name="T14" fmla="*/ 346 w 470"/>
                <a:gd name="T15" fmla="*/ 99 h 467"/>
                <a:gd name="T16" fmla="*/ 351 w 470"/>
                <a:gd name="T17" fmla="*/ 64 h 467"/>
                <a:gd name="T18" fmla="*/ 331 w 470"/>
                <a:gd name="T19" fmla="*/ 10 h 467"/>
                <a:gd name="T20" fmla="*/ 271 w 470"/>
                <a:gd name="T21" fmla="*/ 32 h 467"/>
                <a:gd name="T22" fmla="*/ 252 w 470"/>
                <a:gd name="T23" fmla="*/ 59 h 467"/>
                <a:gd name="T24" fmla="*/ 215 w 470"/>
                <a:gd name="T25" fmla="*/ 58 h 467"/>
                <a:gd name="T26" fmla="*/ 161 w 470"/>
                <a:gd name="T27" fmla="*/ 3 h 467"/>
                <a:gd name="T28" fmla="*/ 116 w 470"/>
                <a:gd name="T29" fmla="*/ 65 h 467"/>
                <a:gd name="T30" fmla="*/ 87 w 470"/>
                <a:gd name="T31" fmla="*/ 122 h 467"/>
                <a:gd name="T32" fmla="*/ 26 w 470"/>
                <a:gd name="T33" fmla="*/ 115 h 467"/>
                <a:gd name="T34" fmla="*/ 1 w 470"/>
                <a:gd name="T35" fmla="*/ 172 h 467"/>
                <a:gd name="T36" fmla="*/ 45 w 470"/>
                <a:gd name="T37" fmla="*/ 207 h 467"/>
                <a:gd name="T38" fmla="*/ 44 w 470"/>
                <a:gd name="T39" fmla="*/ 262 h 467"/>
                <a:gd name="T40" fmla="*/ 1 w 470"/>
                <a:gd name="T41" fmla="*/ 298 h 467"/>
                <a:gd name="T42" fmla="*/ 27 w 470"/>
                <a:gd name="T43" fmla="*/ 354 h 467"/>
                <a:gd name="T44" fmla="*/ 78 w 470"/>
                <a:gd name="T45" fmla="*/ 348 h 467"/>
                <a:gd name="T46" fmla="*/ 116 w 470"/>
                <a:gd name="T47" fmla="*/ 404 h 467"/>
                <a:gd name="T48" fmla="*/ 136 w 470"/>
                <a:gd name="T49" fmla="*/ 459 h 467"/>
                <a:gd name="T50" fmla="*/ 203 w 470"/>
                <a:gd name="T51" fmla="*/ 427 h 467"/>
                <a:gd name="T52" fmla="*/ 228 w 470"/>
                <a:gd name="T53" fmla="*/ 423 h 467"/>
                <a:gd name="T54" fmla="*/ 263 w 470"/>
                <a:gd name="T55" fmla="*/ 425 h 467"/>
                <a:gd name="T56" fmla="*/ 354 w 470"/>
                <a:gd name="T57" fmla="*/ 440 h 467"/>
                <a:gd name="T58" fmla="*/ 347 w 470"/>
                <a:gd name="T59" fmla="*/ 381 h 467"/>
                <a:gd name="T60" fmla="*/ 404 w 470"/>
                <a:gd name="T61" fmla="*/ 350 h 467"/>
                <a:gd name="T62" fmla="*/ 459 w 470"/>
                <a:gd name="T63" fmla="*/ 331 h 467"/>
                <a:gd name="T64" fmla="*/ 440 w 470"/>
                <a:gd name="T65" fmla="*/ 27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" h="467">
                  <a:moveTo>
                    <a:pt x="182" y="238"/>
                  </a:moveTo>
                  <a:cubicBezTo>
                    <a:pt x="182" y="210"/>
                    <a:pt x="204" y="188"/>
                    <a:pt x="231" y="188"/>
                  </a:cubicBezTo>
                  <a:cubicBezTo>
                    <a:pt x="259" y="188"/>
                    <a:pt x="281" y="210"/>
                    <a:pt x="281" y="238"/>
                  </a:cubicBezTo>
                  <a:cubicBezTo>
                    <a:pt x="281" y="265"/>
                    <a:pt x="259" y="287"/>
                    <a:pt x="231" y="287"/>
                  </a:cubicBezTo>
                  <a:cubicBezTo>
                    <a:pt x="204" y="287"/>
                    <a:pt x="182" y="265"/>
                    <a:pt x="182" y="238"/>
                  </a:cubicBezTo>
                  <a:close/>
                  <a:moveTo>
                    <a:pt x="413" y="255"/>
                  </a:moveTo>
                  <a:cubicBezTo>
                    <a:pt x="414" y="250"/>
                    <a:pt x="414" y="245"/>
                    <a:pt x="414" y="240"/>
                  </a:cubicBezTo>
                  <a:cubicBezTo>
                    <a:pt x="414" y="231"/>
                    <a:pt x="413" y="223"/>
                    <a:pt x="412" y="214"/>
                  </a:cubicBezTo>
                  <a:cubicBezTo>
                    <a:pt x="418" y="208"/>
                    <a:pt x="430" y="202"/>
                    <a:pt x="438" y="196"/>
                  </a:cubicBezTo>
                  <a:cubicBezTo>
                    <a:pt x="446" y="190"/>
                    <a:pt x="464" y="179"/>
                    <a:pt x="466" y="172"/>
                  </a:cubicBezTo>
                  <a:cubicBezTo>
                    <a:pt x="469" y="160"/>
                    <a:pt x="462" y="144"/>
                    <a:pt x="459" y="137"/>
                  </a:cubicBezTo>
                  <a:cubicBezTo>
                    <a:pt x="455" y="130"/>
                    <a:pt x="448" y="117"/>
                    <a:pt x="439" y="115"/>
                  </a:cubicBezTo>
                  <a:cubicBezTo>
                    <a:pt x="429" y="112"/>
                    <a:pt x="417" y="116"/>
                    <a:pt x="406" y="118"/>
                  </a:cubicBezTo>
                  <a:cubicBezTo>
                    <a:pt x="395" y="119"/>
                    <a:pt x="382" y="123"/>
                    <a:pt x="372" y="122"/>
                  </a:cubicBezTo>
                  <a:cubicBezTo>
                    <a:pt x="372" y="122"/>
                    <a:pt x="371" y="122"/>
                    <a:pt x="370" y="122"/>
                  </a:cubicBezTo>
                  <a:cubicBezTo>
                    <a:pt x="362" y="114"/>
                    <a:pt x="355" y="106"/>
                    <a:pt x="346" y="99"/>
                  </a:cubicBezTo>
                  <a:cubicBezTo>
                    <a:pt x="346" y="98"/>
                    <a:pt x="346" y="97"/>
                    <a:pt x="346" y="96"/>
                  </a:cubicBezTo>
                  <a:cubicBezTo>
                    <a:pt x="345" y="88"/>
                    <a:pt x="349" y="75"/>
                    <a:pt x="351" y="64"/>
                  </a:cubicBezTo>
                  <a:cubicBezTo>
                    <a:pt x="352" y="56"/>
                    <a:pt x="357" y="38"/>
                    <a:pt x="354" y="29"/>
                  </a:cubicBezTo>
                  <a:cubicBezTo>
                    <a:pt x="352" y="22"/>
                    <a:pt x="339" y="13"/>
                    <a:pt x="331" y="10"/>
                  </a:cubicBezTo>
                  <a:cubicBezTo>
                    <a:pt x="324" y="6"/>
                    <a:pt x="309" y="0"/>
                    <a:pt x="298" y="3"/>
                  </a:cubicBezTo>
                  <a:cubicBezTo>
                    <a:pt x="289" y="5"/>
                    <a:pt x="278" y="22"/>
                    <a:pt x="271" y="32"/>
                  </a:cubicBezTo>
                  <a:cubicBezTo>
                    <a:pt x="268" y="36"/>
                    <a:pt x="264" y="42"/>
                    <a:pt x="259" y="49"/>
                  </a:cubicBezTo>
                  <a:cubicBezTo>
                    <a:pt x="257" y="51"/>
                    <a:pt x="255" y="56"/>
                    <a:pt x="252" y="59"/>
                  </a:cubicBezTo>
                  <a:cubicBezTo>
                    <a:pt x="244" y="58"/>
                    <a:pt x="236" y="58"/>
                    <a:pt x="228" y="58"/>
                  </a:cubicBezTo>
                  <a:cubicBezTo>
                    <a:pt x="224" y="58"/>
                    <a:pt x="220" y="58"/>
                    <a:pt x="215" y="58"/>
                  </a:cubicBezTo>
                  <a:cubicBezTo>
                    <a:pt x="209" y="50"/>
                    <a:pt x="203" y="42"/>
                    <a:pt x="196" y="33"/>
                  </a:cubicBezTo>
                  <a:cubicBezTo>
                    <a:pt x="187" y="21"/>
                    <a:pt x="179" y="1"/>
                    <a:pt x="161" y="3"/>
                  </a:cubicBezTo>
                  <a:cubicBezTo>
                    <a:pt x="145" y="4"/>
                    <a:pt x="115" y="19"/>
                    <a:pt x="113" y="30"/>
                  </a:cubicBezTo>
                  <a:cubicBezTo>
                    <a:pt x="110" y="39"/>
                    <a:pt x="115" y="56"/>
                    <a:pt x="116" y="65"/>
                  </a:cubicBezTo>
                  <a:cubicBezTo>
                    <a:pt x="118" y="73"/>
                    <a:pt x="121" y="83"/>
                    <a:pt x="121" y="91"/>
                  </a:cubicBezTo>
                  <a:cubicBezTo>
                    <a:pt x="108" y="100"/>
                    <a:pt x="97" y="110"/>
                    <a:pt x="87" y="122"/>
                  </a:cubicBezTo>
                  <a:cubicBezTo>
                    <a:pt x="79" y="121"/>
                    <a:pt x="69" y="119"/>
                    <a:pt x="61" y="118"/>
                  </a:cubicBezTo>
                  <a:cubicBezTo>
                    <a:pt x="49" y="116"/>
                    <a:pt x="35" y="112"/>
                    <a:pt x="26" y="115"/>
                  </a:cubicBezTo>
                  <a:cubicBezTo>
                    <a:pt x="18" y="117"/>
                    <a:pt x="9" y="133"/>
                    <a:pt x="6" y="142"/>
                  </a:cubicBezTo>
                  <a:cubicBezTo>
                    <a:pt x="2" y="151"/>
                    <a:pt x="2" y="160"/>
                    <a:pt x="1" y="172"/>
                  </a:cubicBezTo>
                  <a:cubicBezTo>
                    <a:pt x="8" y="180"/>
                    <a:pt x="17" y="188"/>
                    <a:pt x="29" y="196"/>
                  </a:cubicBezTo>
                  <a:cubicBezTo>
                    <a:pt x="33" y="199"/>
                    <a:pt x="39" y="203"/>
                    <a:pt x="45" y="207"/>
                  </a:cubicBezTo>
                  <a:cubicBezTo>
                    <a:pt x="44" y="218"/>
                    <a:pt x="43" y="229"/>
                    <a:pt x="43" y="240"/>
                  </a:cubicBezTo>
                  <a:cubicBezTo>
                    <a:pt x="43" y="248"/>
                    <a:pt x="43" y="255"/>
                    <a:pt x="44" y="262"/>
                  </a:cubicBezTo>
                  <a:cubicBezTo>
                    <a:pt x="39" y="265"/>
                    <a:pt x="33" y="269"/>
                    <a:pt x="28" y="274"/>
                  </a:cubicBezTo>
                  <a:cubicBezTo>
                    <a:pt x="20" y="280"/>
                    <a:pt x="3" y="289"/>
                    <a:pt x="1" y="298"/>
                  </a:cubicBezTo>
                  <a:cubicBezTo>
                    <a:pt x="0" y="304"/>
                    <a:pt x="2" y="311"/>
                    <a:pt x="3" y="316"/>
                  </a:cubicBezTo>
                  <a:cubicBezTo>
                    <a:pt x="8" y="333"/>
                    <a:pt x="16" y="346"/>
                    <a:pt x="27" y="354"/>
                  </a:cubicBezTo>
                  <a:cubicBezTo>
                    <a:pt x="41" y="354"/>
                    <a:pt x="51" y="353"/>
                    <a:pt x="63" y="351"/>
                  </a:cubicBezTo>
                  <a:cubicBezTo>
                    <a:pt x="68" y="351"/>
                    <a:pt x="73" y="349"/>
                    <a:pt x="78" y="348"/>
                  </a:cubicBezTo>
                  <a:cubicBezTo>
                    <a:pt x="90" y="363"/>
                    <a:pt x="104" y="377"/>
                    <a:pt x="120" y="388"/>
                  </a:cubicBezTo>
                  <a:cubicBezTo>
                    <a:pt x="118" y="393"/>
                    <a:pt x="117" y="399"/>
                    <a:pt x="116" y="404"/>
                  </a:cubicBezTo>
                  <a:cubicBezTo>
                    <a:pt x="115" y="413"/>
                    <a:pt x="111" y="430"/>
                    <a:pt x="113" y="439"/>
                  </a:cubicBezTo>
                  <a:cubicBezTo>
                    <a:pt x="114" y="446"/>
                    <a:pt x="128" y="455"/>
                    <a:pt x="136" y="459"/>
                  </a:cubicBezTo>
                  <a:cubicBezTo>
                    <a:pt x="146" y="463"/>
                    <a:pt x="158" y="466"/>
                    <a:pt x="171" y="465"/>
                  </a:cubicBezTo>
                  <a:cubicBezTo>
                    <a:pt x="184" y="454"/>
                    <a:pt x="193" y="440"/>
                    <a:pt x="203" y="427"/>
                  </a:cubicBezTo>
                  <a:cubicBezTo>
                    <a:pt x="204" y="425"/>
                    <a:pt x="206" y="423"/>
                    <a:pt x="207" y="421"/>
                  </a:cubicBezTo>
                  <a:cubicBezTo>
                    <a:pt x="214" y="422"/>
                    <a:pt x="221" y="423"/>
                    <a:pt x="228" y="423"/>
                  </a:cubicBezTo>
                  <a:cubicBezTo>
                    <a:pt x="239" y="423"/>
                    <a:pt x="249" y="422"/>
                    <a:pt x="259" y="420"/>
                  </a:cubicBezTo>
                  <a:cubicBezTo>
                    <a:pt x="260" y="422"/>
                    <a:pt x="262" y="424"/>
                    <a:pt x="263" y="425"/>
                  </a:cubicBezTo>
                  <a:cubicBezTo>
                    <a:pt x="273" y="439"/>
                    <a:pt x="283" y="454"/>
                    <a:pt x="296" y="465"/>
                  </a:cubicBezTo>
                  <a:cubicBezTo>
                    <a:pt x="324" y="466"/>
                    <a:pt x="342" y="455"/>
                    <a:pt x="354" y="440"/>
                  </a:cubicBezTo>
                  <a:cubicBezTo>
                    <a:pt x="355" y="428"/>
                    <a:pt x="353" y="418"/>
                    <a:pt x="351" y="406"/>
                  </a:cubicBezTo>
                  <a:cubicBezTo>
                    <a:pt x="350" y="398"/>
                    <a:pt x="347" y="389"/>
                    <a:pt x="347" y="381"/>
                  </a:cubicBezTo>
                  <a:cubicBezTo>
                    <a:pt x="359" y="371"/>
                    <a:pt x="370" y="359"/>
                    <a:pt x="379" y="346"/>
                  </a:cubicBezTo>
                  <a:cubicBezTo>
                    <a:pt x="387" y="347"/>
                    <a:pt x="396" y="350"/>
                    <a:pt x="404" y="350"/>
                  </a:cubicBezTo>
                  <a:cubicBezTo>
                    <a:pt x="415" y="352"/>
                    <a:pt x="428" y="357"/>
                    <a:pt x="440" y="354"/>
                  </a:cubicBezTo>
                  <a:cubicBezTo>
                    <a:pt x="447" y="353"/>
                    <a:pt x="455" y="339"/>
                    <a:pt x="459" y="331"/>
                  </a:cubicBezTo>
                  <a:cubicBezTo>
                    <a:pt x="464" y="321"/>
                    <a:pt x="466" y="311"/>
                    <a:pt x="466" y="296"/>
                  </a:cubicBezTo>
                  <a:cubicBezTo>
                    <a:pt x="459" y="289"/>
                    <a:pt x="450" y="281"/>
                    <a:pt x="440" y="274"/>
                  </a:cubicBezTo>
                  <a:cubicBezTo>
                    <a:pt x="431" y="267"/>
                    <a:pt x="419" y="261"/>
                    <a:pt x="413" y="2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6" name="Freeform 50"/>
          <p:cNvSpPr>
            <a:spLocks noChangeArrowheads="1"/>
          </p:cNvSpPr>
          <p:nvPr/>
        </p:nvSpPr>
        <p:spPr bwMode="auto">
          <a:xfrm>
            <a:off x="5002452" y="3789462"/>
            <a:ext cx="721699" cy="734701"/>
          </a:xfrm>
          <a:custGeom>
            <a:avLst/>
            <a:gdLst>
              <a:gd name="T0" fmla="*/ 1167 w 1470"/>
              <a:gd name="T1" fmla="*/ 170 h 1495"/>
              <a:gd name="T2" fmla="*/ 1469 w 1470"/>
              <a:gd name="T3" fmla="*/ 762 h 1495"/>
              <a:gd name="T4" fmla="*/ 734 w 1470"/>
              <a:gd name="T5" fmla="*/ 1494 h 1495"/>
              <a:gd name="T6" fmla="*/ 0 w 1470"/>
              <a:gd name="T7" fmla="*/ 762 h 1495"/>
              <a:gd name="T8" fmla="*/ 76 w 1470"/>
              <a:gd name="T9" fmla="*/ 436 h 1495"/>
              <a:gd name="T10" fmla="*/ 95 w 1470"/>
              <a:gd name="T11" fmla="*/ 468 h 1495"/>
              <a:gd name="T12" fmla="*/ 144 w 1470"/>
              <a:gd name="T13" fmla="*/ 552 h 1495"/>
              <a:gd name="T14" fmla="*/ 107 w 1470"/>
              <a:gd name="T15" fmla="*/ 762 h 1495"/>
              <a:gd name="T16" fmla="*/ 734 w 1470"/>
              <a:gd name="T17" fmla="*/ 1387 h 1495"/>
              <a:gd name="T18" fmla="*/ 1361 w 1470"/>
              <a:gd name="T19" fmla="*/ 762 h 1495"/>
              <a:gd name="T20" fmla="*/ 1177 w 1470"/>
              <a:gd name="T21" fmla="*/ 319 h 1495"/>
              <a:gd name="T22" fmla="*/ 1176 w 1470"/>
              <a:gd name="T23" fmla="*/ 302 h 1495"/>
              <a:gd name="T24" fmla="*/ 1167 w 1470"/>
              <a:gd name="T25" fmla="*/ 170 h 1495"/>
              <a:gd name="T26" fmla="*/ 858 w 1470"/>
              <a:gd name="T27" fmla="*/ 40 h 1495"/>
              <a:gd name="T28" fmla="*/ 763 w 1470"/>
              <a:gd name="T29" fmla="*/ 108 h 1495"/>
              <a:gd name="T30" fmla="*/ 723 w 1470"/>
              <a:gd name="T31" fmla="*/ 137 h 1495"/>
              <a:gd name="T32" fmla="*/ 273 w 1470"/>
              <a:gd name="T33" fmla="*/ 339 h 1495"/>
              <a:gd name="T34" fmla="*/ 173 w 1470"/>
              <a:gd name="T35" fmla="*/ 337 h 1495"/>
              <a:gd name="T36" fmla="*/ 137 w 1470"/>
              <a:gd name="T37" fmla="*/ 336 h 1495"/>
              <a:gd name="T38" fmla="*/ 734 w 1470"/>
              <a:gd name="T39" fmla="*/ 30 h 1495"/>
              <a:gd name="T40" fmla="*/ 858 w 1470"/>
              <a:gd name="T41" fmla="*/ 40 h 1495"/>
              <a:gd name="T42" fmla="*/ 748 w 1470"/>
              <a:gd name="T43" fmla="*/ 548 h 1495"/>
              <a:gd name="T44" fmla="*/ 902 w 1470"/>
              <a:gd name="T45" fmla="*/ 221 h 1495"/>
              <a:gd name="T46" fmla="*/ 814 w 1470"/>
              <a:gd name="T47" fmla="*/ 180 h 1495"/>
              <a:gd name="T48" fmla="*/ 1066 w 1470"/>
              <a:gd name="T49" fmla="*/ 0 h 1495"/>
              <a:gd name="T50" fmla="*/ 1088 w 1470"/>
              <a:gd name="T51" fmla="*/ 308 h 1495"/>
              <a:gd name="T52" fmla="*/ 1000 w 1470"/>
              <a:gd name="T53" fmla="*/ 267 h 1495"/>
              <a:gd name="T54" fmla="*/ 846 w 1470"/>
              <a:gd name="T55" fmla="*/ 594 h 1495"/>
              <a:gd name="T56" fmla="*/ 915 w 1470"/>
              <a:gd name="T57" fmla="*/ 744 h 1495"/>
              <a:gd name="T58" fmla="*/ 715 w 1470"/>
              <a:gd name="T59" fmla="*/ 943 h 1495"/>
              <a:gd name="T60" fmla="*/ 516 w 1470"/>
              <a:gd name="T61" fmla="*/ 744 h 1495"/>
              <a:gd name="T62" fmla="*/ 522 w 1470"/>
              <a:gd name="T63" fmla="*/ 694 h 1495"/>
              <a:gd name="T64" fmla="*/ 376 w 1470"/>
              <a:gd name="T65" fmla="*/ 608 h 1495"/>
              <a:gd name="T66" fmla="*/ 327 w 1470"/>
              <a:gd name="T67" fmla="*/ 691 h 1495"/>
              <a:gd name="T68" fmla="*/ 171 w 1470"/>
              <a:gd name="T69" fmla="*/ 424 h 1495"/>
              <a:gd name="T70" fmla="*/ 481 w 1470"/>
              <a:gd name="T71" fmla="*/ 431 h 1495"/>
              <a:gd name="T72" fmla="*/ 432 w 1470"/>
              <a:gd name="T73" fmla="*/ 515 h 1495"/>
              <a:gd name="T74" fmla="*/ 578 w 1470"/>
              <a:gd name="T75" fmla="*/ 601 h 1495"/>
              <a:gd name="T76" fmla="*/ 715 w 1470"/>
              <a:gd name="T77" fmla="*/ 546 h 1495"/>
              <a:gd name="T78" fmla="*/ 748 w 1470"/>
              <a:gd name="T79" fmla="*/ 54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70" h="1495">
                <a:moveTo>
                  <a:pt x="1167" y="170"/>
                </a:moveTo>
                <a:cubicBezTo>
                  <a:pt x="1350" y="303"/>
                  <a:pt x="1469" y="519"/>
                  <a:pt x="1469" y="762"/>
                </a:cubicBezTo>
                <a:cubicBezTo>
                  <a:pt x="1469" y="1166"/>
                  <a:pt x="1140" y="1494"/>
                  <a:pt x="734" y="1494"/>
                </a:cubicBezTo>
                <a:cubicBezTo>
                  <a:pt x="329" y="1494"/>
                  <a:pt x="0" y="1166"/>
                  <a:pt x="0" y="762"/>
                </a:cubicBezTo>
                <a:cubicBezTo>
                  <a:pt x="0" y="645"/>
                  <a:pt x="28" y="535"/>
                  <a:pt x="76" y="436"/>
                </a:cubicBezTo>
                <a:lnTo>
                  <a:pt x="95" y="468"/>
                </a:lnTo>
                <a:lnTo>
                  <a:pt x="144" y="552"/>
                </a:lnTo>
                <a:cubicBezTo>
                  <a:pt x="120" y="617"/>
                  <a:pt x="107" y="688"/>
                  <a:pt x="107" y="762"/>
                </a:cubicBezTo>
                <a:cubicBezTo>
                  <a:pt x="107" y="1107"/>
                  <a:pt x="388" y="1387"/>
                  <a:pt x="734" y="1387"/>
                </a:cubicBezTo>
                <a:cubicBezTo>
                  <a:pt x="1081" y="1387"/>
                  <a:pt x="1361" y="1107"/>
                  <a:pt x="1361" y="762"/>
                </a:cubicBezTo>
                <a:cubicBezTo>
                  <a:pt x="1361" y="589"/>
                  <a:pt x="1291" y="433"/>
                  <a:pt x="1177" y="319"/>
                </a:cubicBezTo>
                <a:lnTo>
                  <a:pt x="1176" y="302"/>
                </a:lnTo>
                <a:lnTo>
                  <a:pt x="1167" y="170"/>
                </a:lnTo>
                <a:close/>
                <a:moveTo>
                  <a:pt x="858" y="40"/>
                </a:moveTo>
                <a:lnTo>
                  <a:pt x="763" y="108"/>
                </a:lnTo>
                <a:lnTo>
                  <a:pt x="723" y="137"/>
                </a:lnTo>
                <a:cubicBezTo>
                  <a:pt x="545" y="140"/>
                  <a:pt x="385" y="217"/>
                  <a:pt x="273" y="339"/>
                </a:cubicBezTo>
                <a:lnTo>
                  <a:pt x="173" y="337"/>
                </a:lnTo>
                <a:lnTo>
                  <a:pt x="137" y="336"/>
                </a:lnTo>
                <a:cubicBezTo>
                  <a:pt x="270" y="151"/>
                  <a:pt x="488" y="30"/>
                  <a:pt x="734" y="30"/>
                </a:cubicBezTo>
                <a:cubicBezTo>
                  <a:pt x="777" y="30"/>
                  <a:pt x="818" y="33"/>
                  <a:pt x="858" y="40"/>
                </a:cubicBezTo>
                <a:close/>
                <a:moveTo>
                  <a:pt x="748" y="548"/>
                </a:moveTo>
                <a:lnTo>
                  <a:pt x="902" y="221"/>
                </a:lnTo>
                <a:lnTo>
                  <a:pt x="814" y="180"/>
                </a:lnTo>
                <a:lnTo>
                  <a:pt x="1066" y="0"/>
                </a:lnTo>
                <a:lnTo>
                  <a:pt x="1088" y="308"/>
                </a:lnTo>
                <a:lnTo>
                  <a:pt x="1000" y="267"/>
                </a:lnTo>
                <a:lnTo>
                  <a:pt x="846" y="594"/>
                </a:lnTo>
                <a:cubicBezTo>
                  <a:pt x="888" y="631"/>
                  <a:pt x="915" y="685"/>
                  <a:pt x="915" y="744"/>
                </a:cubicBezTo>
                <a:cubicBezTo>
                  <a:pt x="915" y="854"/>
                  <a:pt x="825" y="943"/>
                  <a:pt x="715" y="943"/>
                </a:cubicBezTo>
                <a:cubicBezTo>
                  <a:pt x="605" y="943"/>
                  <a:pt x="516" y="854"/>
                  <a:pt x="516" y="744"/>
                </a:cubicBezTo>
                <a:cubicBezTo>
                  <a:pt x="516" y="727"/>
                  <a:pt x="518" y="710"/>
                  <a:pt x="522" y="694"/>
                </a:cubicBezTo>
                <a:lnTo>
                  <a:pt x="376" y="608"/>
                </a:lnTo>
                <a:lnTo>
                  <a:pt x="327" y="691"/>
                </a:lnTo>
                <a:lnTo>
                  <a:pt x="171" y="424"/>
                </a:lnTo>
                <a:lnTo>
                  <a:pt x="481" y="431"/>
                </a:lnTo>
                <a:lnTo>
                  <a:pt x="432" y="515"/>
                </a:lnTo>
                <a:lnTo>
                  <a:pt x="578" y="601"/>
                </a:lnTo>
                <a:cubicBezTo>
                  <a:pt x="613" y="566"/>
                  <a:pt x="662" y="546"/>
                  <a:pt x="715" y="546"/>
                </a:cubicBezTo>
                <a:cubicBezTo>
                  <a:pt x="726" y="546"/>
                  <a:pt x="737" y="546"/>
                  <a:pt x="748" y="5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7" name="Group 166"/>
          <p:cNvGrpSpPr/>
          <p:nvPr/>
        </p:nvGrpSpPr>
        <p:grpSpPr>
          <a:xfrm>
            <a:off x="2308883" y="5532988"/>
            <a:ext cx="584457" cy="581789"/>
            <a:chOff x="5989638" y="2762250"/>
            <a:chExt cx="347662" cy="346075"/>
          </a:xfrm>
          <a:solidFill>
            <a:srgbClr val="73C4C3"/>
          </a:solidFill>
        </p:grpSpPr>
        <p:sp>
          <p:nvSpPr>
            <p:cNvPr id="168" name="Freeform 57"/>
            <p:cNvSpPr>
              <a:spLocks noChangeArrowheads="1"/>
            </p:cNvSpPr>
            <p:nvPr/>
          </p:nvSpPr>
          <p:spPr bwMode="auto">
            <a:xfrm>
              <a:off x="5989638" y="2762250"/>
              <a:ext cx="198437" cy="198438"/>
            </a:xfrm>
            <a:custGeom>
              <a:avLst/>
              <a:gdLst>
                <a:gd name="T0" fmla="*/ 276 w 553"/>
                <a:gd name="T1" fmla="*/ 552 h 553"/>
                <a:gd name="T2" fmla="*/ 0 w 553"/>
                <a:gd name="T3" fmla="*/ 552 h 553"/>
                <a:gd name="T4" fmla="*/ 0 w 553"/>
                <a:gd name="T5" fmla="*/ 0 h 553"/>
                <a:gd name="T6" fmla="*/ 552 w 553"/>
                <a:gd name="T7" fmla="*/ 0 h 553"/>
                <a:gd name="T8" fmla="*/ 552 w 553"/>
                <a:gd name="T9" fmla="*/ 552 h 553"/>
                <a:gd name="T10" fmla="*/ 276 w 553"/>
                <a:gd name="T11" fmla="*/ 5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3" h="553">
                  <a:moveTo>
                    <a:pt x="276" y="552"/>
                  </a:moveTo>
                  <a:lnTo>
                    <a:pt x="0" y="552"/>
                  </a:lnTo>
                  <a:lnTo>
                    <a:pt x="0" y="0"/>
                  </a:lnTo>
                  <a:lnTo>
                    <a:pt x="552" y="0"/>
                  </a:lnTo>
                  <a:lnTo>
                    <a:pt x="552" y="552"/>
                  </a:lnTo>
                  <a:lnTo>
                    <a:pt x="276" y="5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58"/>
            <p:cNvSpPr>
              <a:spLocks noChangeArrowheads="1"/>
            </p:cNvSpPr>
            <p:nvPr/>
          </p:nvSpPr>
          <p:spPr bwMode="auto">
            <a:xfrm>
              <a:off x="6042025" y="2814638"/>
              <a:ext cx="295275" cy="293687"/>
            </a:xfrm>
            <a:custGeom>
              <a:avLst/>
              <a:gdLst>
                <a:gd name="T0" fmla="*/ 487 w 819"/>
                <a:gd name="T1" fmla="*/ 0 h 818"/>
                <a:gd name="T2" fmla="*/ 487 w 819"/>
                <a:gd name="T3" fmla="*/ 110 h 818"/>
                <a:gd name="T4" fmla="*/ 707 w 819"/>
                <a:gd name="T5" fmla="*/ 110 h 818"/>
                <a:gd name="T6" fmla="*/ 707 w 819"/>
                <a:gd name="T7" fmla="*/ 707 h 818"/>
                <a:gd name="T8" fmla="*/ 111 w 819"/>
                <a:gd name="T9" fmla="*/ 707 h 818"/>
                <a:gd name="T10" fmla="*/ 111 w 819"/>
                <a:gd name="T11" fmla="*/ 487 h 818"/>
                <a:gd name="T12" fmla="*/ 0 w 819"/>
                <a:gd name="T13" fmla="*/ 487 h 818"/>
                <a:gd name="T14" fmla="*/ 0 w 819"/>
                <a:gd name="T15" fmla="*/ 817 h 818"/>
                <a:gd name="T16" fmla="*/ 818 w 819"/>
                <a:gd name="T17" fmla="*/ 817 h 818"/>
                <a:gd name="T18" fmla="*/ 818 w 819"/>
                <a:gd name="T19" fmla="*/ 0 h 818"/>
                <a:gd name="T20" fmla="*/ 487 w 819"/>
                <a:gd name="T2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818">
                  <a:moveTo>
                    <a:pt x="487" y="0"/>
                  </a:moveTo>
                  <a:lnTo>
                    <a:pt x="487" y="110"/>
                  </a:lnTo>
                  <a:lnTo>
                    <a:pt x="707" y="110"/>
                  </a:lnTo>
                  <a:lnTo>
                    <a:pt x="707" y="707"/>
                  </a:lnTo>
                  <a:lnTo>
                    <a:pt x="111" y="707"/>
                  </a:lnTo>
                  <a:lnTo>
                    <a:pt x="111" y="487"/>
                  </a:lnTo>
                  <a:lnTo>
                    <a:pt x="0" y="487"/>
                  </a:lnTo>
                  <a:lnTo>
                    <a:pt x="0" y="817"/>
                  </a:lnTo>
                  <a:lnTo>
                    <a:pt x="818" y="817"/>
                  </a:lnTo>
                  <a:lnTo>
                    <a:pt x="818" y="0"/>
                  </a:lnTo>
                  <a:lnTo>
                    <a:pt x="48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0" name="Freeform 59"/>
          <p:cNvSpPr>
            <a:spLocks noChangeArrowheads="1"/>
          </p:cNvSpPr>
          <p:nvPr/>
        </p:nvSpPr>
        <p:spPr bwMode="auto">
          <a:xfrm>
            <a:off x="5037410" y="5534625"/>
            <a:ext cx="643498" cy="643498"/>
          </a:xfrm>
          <a:custGeom>
            <a:avLst/>
            <a:gdLst>
              <a:gd name="T0" fmla="*/ 255 w 1348"/>
              <a:gd name="T1" fmla="*/ 666 h 1348"/>
              <a:gd name="T2" fmla="*/ 241 w 1348"/>
              <a:gd name="T3" fmla="*/ 787 h 1348"/>
              <a:gd name="T4" fmla="*/ 398 w 1348"/>
              <a:gd name="T5" fmla="*/ 787 h 1348"/>
              <a:gd name="T6" fmla="*/ 383 w 1348"/>
              <a:gd name="T7" fmla="*/ 666 h 1348"/>
              <a:gd name="T8" fmla="*/ 563 w 1348"/>
              <a:gd name="T9" fmla="*/ 629 h 1348"/>
              <a:gd name="T10" fmla="*/ 634 w 1348"/>
              <a:gd name="T11" fmla="*/ 453 h 1348"/>
              <a:gd name="T12" fmla="*/ 396 w 1348"/>
              <a:gd name="T13" fmla="*/ 315 h 1348"/>
              <a:gd name="T14" fmla="*/ 634 w 1348"/>
              <a:gd name="T15" fmla="*/ 176 h 1348"/>
              <a:gd name="T16" fmla="*/ 563 w 1348"/>
              <a:gd name="T17" fmla="*/ 0 h 1348"/>
              <a:gd name="T18" fmla="*/ 5 w 1348"/>
              <a:gd name="T19" fmla="*/ 71 h 1348"/>
              <a:gd name="T20" fmla="*/ 75 w 1348"/>
              <a:gd name="T21" fmla="*/ 629 h 1348"/>
              <a:gd name="T22" fmla="*/ 640 w 1348"/>
              <a:gd name="T23" fmla="*/ 369 h 1348"/>
              <a:gd name="T24" fmla="*/ 718 w 1348"/>
              <a:gd name="T25" fmla="*/ 447 h 1348"/>
              <a:gd name="T26" fmla="*/ 788 w 1348"/>
              <a:gd name="T27" fmla="*/ 634 h 1348"/>
              <a:gd name="T28" fmla="*/ 874 w 1348"/>
              <a:gd name="T29" fmla="*/ 555 h 1348"/>
              <a:gd name="T30" fmla="*/ 1191 w 1348"/>
              <a:gd name="T31" fmla="*/ 555 h 1348"/>
              <a:gd name="T32" fmla="*/ 1276 w 1348"/>
              <a:gd name="T33" fmla="*/ 634 h 1348"/>
              <a:gd name="T34" fmla="*/ 1347 w 1348"/>
              <a:gd name="T35" fmla="*/ 76 h 1348"/>
              <a:gd name="T36" fmla="*/ 788 w 1348"/>
              <a:gd name="T37" fmla="*/ 5 h 1348"/>
              <a:gd name="T38" fmla="*/ 718 w 1348"/>
              <a:gd name="T39" fmla="*/ 192 h 1348"/>
              <a:gd name="T40" fmla="*/ 608 w 1348"/>
              <a:gd name="T41" fmla="*/ 255 h 1348"/>
              <a:gd name="T42" fmla="*/ 481 w 1348"/>
              <a:gd name="T43" fmla="*/ 320 h 1348"/>
              <a:gd name="T44" fmla="*/ 555 w 1348"/>
              <a:gd name="T45" fmla="*/ 394 h 1348"/>
              <a:gd name="T46" fmla="*/ 640 w 1348"/>
              <a:gd name="T47" fmla="*/ 369 h 1348"/>
              <a:gd name="T48" fmla="*/ 713 w 1348"/>
              <a:gd name="T49" fmla="*/ 788 h 1348"/>
              <a:gd name="T50" fmla="*/ 792 w 1348"/>
              <a:gd name="T51" fmla="*/ 874 h 1348"/>
              <a:gd name="T52" fmla="*/ 792 w 1348"/>
              <a:gd name="T53" fmla="*/ 1191 h 1348"/>
              <a:gd name="T54" fmla="*/ 713 w 1348"/>
              <a:gd name="T55" fmla="*/ 1276 h 1348"/>
              <a:gd name="T56" fmla="*/ 1271 w 1348"/>
              <a:gd name="T57" fmla="*/ 1347 h 1348"/>
              <a:gd name="T58" fmla="*/ 1342 w 1348"/>
              <a:gd name="T59" fmla="*/ 789 h 1348"/>
              <a:gd name="T60" fmla="*/ 1155 w 1348"/>
              <a:gd name="T61" fmla="*/ 718 h 1348"/>
              <a:gd name="T62" fmla="*/ 1092 w 1348"/>
              <a:gd name="T63" fmla="*/ 608 h 1348"/>
              <a:gd name="T64" fmla="*/ 1027 w 1348"/>
              <a:gd name="T65" fmla="*/ 481 h 1348"/>
              <a:gd name="T66" fmla="*/ 953 w 1348"/>
              <a:gd name="T67" fmla="*/ 555 h 1348"/>
              <a:gd name="T68" fmla="*/ 968 w 1348"/>
              <a:gd name="T69" fmla="*/ 676 h 1348"/>
              <a:gd name="T70" fmla="*/ 900 w 1348"/>
              <a:gd name="T71" fmla="*/ 718 h 1348"/>
              <a:gd name="T72" fmla="*/ 652 w 1348"/>
              <a:gd name="T73" fmla="*/ 953 h 1348"/>
              <a:gd name="T74" fmla="*/ 744 w 1348"/>
              <a:gd name="T75" fmla="*/ 967 h 1348"/>
              <a:gd name="T76" fmla="*/ 845 w 1348"/>
              <a:gd name="T77" fmla="*/ 974 h 1348"/>
              <a:gd name="T78" fmla="*/ 787 w 1348"/>
              <a:gd name="T79" fmla="*/ 1106 h 1348"/>
              <a:gd name="T80" fmla="*/ 702 w 1348"/>
              <a:gd name="T81" fmla="*/ 1082 h 1348"/>
              <a:gd name="T82" fmla="*/ 629 w 1348"/>
              <a:gd name="T83" fmla="*/ 1271 h 1348"/>
              <a:gd name="T84" fmla="*/ 71 w 1348"/>
              <a:gd name="T85" fmla="*/ 1342 h 1348"/>
              <a:gd name="T86" fmla="*/ 0 w 1348"/>
              <a:gd name="T87" fmla="*/ 784 h 1348"/>
              <a:gd name="T88" fmla="*/ 176 w 1348"/>
              <a:gd name="T89" fmla="*/ 713 h 1348"/>
              <a:gd name="T90" fmla="*/ 315 w 1348"/>
              <a:gd name="T91" fmla="*/ 950 h 1348"/>
              <a:gd name="T92" fmla="*/ 478 w 1348"/>
              <a:gd name="T93" fmla="*/ 787 h 1348"/>
              <a:gd name="T94" fmla="*/ 558 w 1348"/>
              <a:gd name="T95" fmla="*/ 713 h 1348"/>
              <a:gd name="T96" fmla="*/ 629 w 1348"/>
              <a:gd name="T97" fmla="*/ 900 h 1348"/>
              <a:gd name="T98" fmla="*/ 652 w 1348"/>
              <a:gd name="T99" fmla="*/ 953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8" h="1348">
                <a:moveTo>
                  <a:pt x="192" y="629"/>
                </a:moveTo>
                <a:cubicBezTo>
                  <a:pt x="218" y="629"/>
                  <a:pt x="242" y="643"/>
                  <a:pt x="255" y="666"/>
                </a:cubicBezTo>
                <a:cubicBezTo>
                  <a:pt x="268" y="689"/>
                  <a:pt x="268" y="716"/>
                  <a:pt x="255" y="739"/>
                </a:cubicBezTo>
                <a:cubicBezTo>
                  <a:pt x="246" y="754"/>
                  <a:pt x="241" y="771"/>
                  <a:pt x="241" y="787"/>
                </a:cubicBezTo>
                <a:cubicBezTo>
                  <a:pt x="241" y="831"/>
                  <a:pt x="276" y="866"/>
                  <a:pt x="319" y="866"/>
                </a:cubicBezTo>
                <a:cubicBezTo>
                  <a:pt x="363" y="866"/>
                  <a:pt x="398" y="831"/>
                  <a:pt x="398" y="787"/>
                </a:cubicBezTo>
                <a:cubicBezTo>
                  <a:pt x="398" y="771"/>
                  <a:pt x="393" y="754"/>
                  <a:pt x="384" y="739"/>
                </a:cubicBezTo>
                <a:cubicBezTo>
                  <a:pt x="371" y="716"/>
                  <a:pt x="370" y="689"/>
                  <a:pt x="383" y="666"/>
                </a:cubicBezTo>
                <a:cubicBezTo>
                  <a:pt x="396" y="643"/>
                  <a:pt x="421" y="629"/>
                  <a:pt x="447" y="629"/>
                </a:cubicBezTo>
                <a:lnTo>
                  <a:pt x="563" y="629"/>
                </a:lnTo>
                <a:cubicBezTo>
                  <a:pt x="602" y="629"/>
                  <a:pt x="634" y="597"/>
                  <a:pt x="634" y="559"/>
                </a:cubicBezTo>
                <a:lnTo>
                  <a:pt x="634" y="453"/>
                </a:lnTo>
                <a:cubicBezTo>
                  <a:pt x="609" y="466"/>
                  <a:pt x="582" y="473"/>
                  <a:pt x="555" y="473"/>
                </a:cubicBezTo>
                <a:cubicBezTo>
                  <a:pt x="468" y="473"/>
                  <a:pt x="396" y="402"/>
                  <a:pt x="396" y="315"/>
                </a:cubicBezTo>
                <a:cubicBezTo>
                  <a:pt x="396" y="227"/>
                  <a:pt x="468" y="156"/>
                  <a:pt x="555" y="156"/>
                </a:cubicBezTo>
                <a:cubicBezTo>
                  <a:pt x="582" y="156"/>
                  <a:pt x="609" y="163"/>
                  <a:pt x="634" y="176"/>
                </a:cubicBezTo>
                <a:lnTo>
                  <a:pt x="634" y="71"/>
                </a:lnTo>
                <a:cubicBezTo>
                  <a:pt x="634" y="32"/>
                  <a:pt x="602" y="0"/>
                  <a:pt x="563" y="0"/>
                </a:cubicBezTo>
                <a:lnTo>
                  <a:pt x="76" y="0"/>
                </a:lnTo>
                <a:cubicBezTo>
                  <a:pt x="37" y="0"/>
                  <a:pt x="5" y="32"/>
                  <a:pt x="5" y="71"/>
                </a:cubicBezTo>
                <a:lnTo>
                  <a:pt x="5" y="559"/>
                </a:lnTo>
                <a:cubicBezTo>
                  <a:pt x="5" y="597"/>
                  <a:pt x="37" y="629"/>
                  <a:pt x="75" y="629"/>
                </a:cubicBezTo>
                <a:lnTo>
                  <a:pt x="192" y="629"/>
                </a:lnTo>
                <a:close/>
                <a:moveTo>
                  <a:pt x="640" y="369"/>
                </a:moveTo>
                <a:cubicBezTo>
                  <a:pt x="661" y="369"/>
                  <a:pt x="681" y="379"/>
                  <a:pt x="694" y="393"/>
                </a:cubicBezTo>
                <a:cubicBezTo>
                  <a:pt x="709" y="407"/>
                  <a:pt x="718" y="426"/>
                  <a:pt x="718" y="447"/>
                </a:cubicBezTo>
                <a:lnTo>
                  <a:pt x="718" y="564"/>
                </a:lnTo>
                <a:cubicBezTo>
                  <a:pt x="718" y="602"/>
                  <a:pt x="750" y="634"/>
                  <a:pt x="788" y="634"/>
                </a:cubicBezTo>
                <a:lnTo>
                  <a:pt x="894" y="634"/>
                </a:lnTo>
                <a:cubicBezTo>
                  <a:pt x="881" y="609"/>
                  <a:pt x="874" y="582"/>
                  <a:pt x="874" y="555"/>
                </a:cubicBezTo>
                <a:cubicBezTo>
                  <a:pt x="874" y="468"/>
                  <a:pt x="945" y="397"/>
                  <a:pt x="1032" y="397"/>
                </a:cubicBezTo>
                <a:cubicBezTo>
                  <a:pt x="1120" y="397"/>
                  <a:pt x="1191" y="468"/>
                  <a:pt x="1191" y="555"/>
                </a:cubicBezTo>
                <a:cubicBezTo>
                  <a:pt x="1191" y="582"/>
                  <a:pt x="1184" y="609"/>
                  <a:pt x="1171" y="634"/>
                </a:cubicBezTo>
                <a:lnTo>
                  <a:pt x="1276" y="634"/>
                </a:lnTo>
                <a:cubicBezTo>
                  <a:pt x="1315" y="634"/>
                  <a:pt x="1347" y="602"/>
                  <a:pt x="1347" y="564"/>
                </a:cubicBezTo>
                <a:lnTo>
                  <a:pt x="1347" y="76"/>
                </a:lnTo>
                <a:cubicBezTo>
                  <a:pt x="1347" y="37"/>
                  <a:pt x="1315" y="5"/>
                  <a:pt x="1276" y="5"/>
                </a:cubicBezTo>
                <a:lnTo>
                  <a:pt x="788" y="5"/>
                </a:lnTo>
                <a:cubicBezTo>
                  <a:pt x="750" y="5"/>
                  <a:pt x="718" y="37"/>
                  <a:pt x="718" y="76"/>
                </a:cubicBezTo>
                <a:lnTo>
                  <a:pt x="718" y="192"/>
                </a:lnTo>
                <a:cubicBezTo>
                  <a:pt x="718" y="232"/>
                  <a:pt x="685" y="265"/>
                  <a:pt x="645" y="265"/>
                </a:cubicBezTo>
                <a:cubicBezTo>
                  <a:pt x="632" y="265"/>
                  <a:pt x="619" y="261"/>
                  <a:pt x="608" y="255"/>
                </a:cubicBezTo>
                <a:cubicBezTo>
                  <a:pt x="593" y="246"/>
                  <a:pt x="576" y="241"/>
                  <a:pt x="560" y="241"/>
                </a:cubicBezTo>
                <a:cubicBezTo>
                  <a:pt x="516" y="241"/>
                  <a:pt x="481" y="276"/>
                  <a:pt x="481" y="320"/>
                </a:cubicBezTo>
                <a:cubicBezTo>
                  <a:pt x="481" y="340"/>
                  <a:pt x="489" y="359"/>
                  <a:pt x="502" y="373"/>
                </a:cubicBezTo>
                <a:cubicBezTo>
                  <a:pt x="516" y="386"/>
                  <a:pt x="534" y="394"/>
                  <a:pt x="555" y="394"/>
                </a:cubicBezTo>
                <a:cubicBezTo>
                  <a:pt x="571" y="394"/>
                  <a:pt x="588" y="389"/>
                  <a:pt x="603" y="380"/>
                </a:cubicBezTo>
                <a:cubicBezTo>
                  <a:pt x="614" y="373"/>
                  <a:pt x="627" y="369"/>
                  <a:pt x="640" y="369"/>
                </a:cubicBezTo>
                <a:close/>
                <a:moveTo>
                  <a:pt x="783" y="718"/>
                </a:moveTo>
                <a:cubicBezTo>
                  <a:pt x="745" y="718"/>
                  <a:pt x="713" y="750"/>
                  <a:pt x="713" y="788"/>
                </a:cubicBezTo>
                <a:lnTo>
                  <a:pt x="713" y="894"/>
                </a:lnTo>
                <a:cubicBezTo>
                  <a:pt x="738" y="881"/>
                  <a:pt x="765" y="874"/>
                  <a:pt x="792" y="874"/>
                </a:cubicBezTo>
                <a:cubicBezTo>
                  <a:pt x="879" y="874"/>
                  <a:pt x="950" y="945"/>
                  <a:pt x="950" y="1032"/>
                </a:cubicBezTo>
                <a:cubicBezTo>
                  <a:pt x="950" y="1120"/>
                  <a:pt x="879" y="1191"/>
                  <a:pt x="792" y="1191"/>
                </a:cubicBezTo>
                <a:cubicBezTo>
                  <a:pt x="765" y="1191"/>
                  <a:pt x="738" y="1184"/>
                  <a:pt x="713" y="1171"/>
                </a:cubicBezTo>
                <a:lnTo>
                  <a:pt x="713" y="1276"/>
                </a:lnTo>
                <a:cubicBezTo>
                  <a:pt x="713" y="1315"/>
                  <a:pt x="745" y="1347"/>
                  <a:pt x="783" y="1347"/>
                </a:cubicBezTo>
                <a:lnTo>
                  <a:pt x="1271" y="1347"/>
                </a:lnTo>
                <a:cubicBezTo>
                  <a:pt x="1310" y="1347"/>
                  <a:pt x="1342" y="1315"/>
                  <a:pt x="1342" y="1276"/>
                </a:cubicBezTo>
                <a:lnTo>
                  <a:pt x="1342" y="789"/>
                </a:lnTo>
                <a:cubicBezTo>
                  <a:pt x="1342" y="750"/>
                  <a:pt x="1310" y="718"/>
                  <a:pt x="1271" y="718"/>
                </a:cubicBezTo>
                <a:lnTo>
                  <a:pt x="1155" y="718"/>
                </a:lnTo>
                <a:cubicBezTo>
                  <a:pt x="1129" y="718"/>
                  <a:pt x="1104" y="704"/>
                  <a:pt x="1091" y="681"/>
                </a:cubicBezTo>
                <a:cubicBezTo>
                  <a:pt x="1078" y="658"/>
                  <a:pt x="1079" y="631"/>
                  <a:pt x="1092" y="608"/>
                </a:cubicBezTo>
                <a:cubicBezTo>
                  <a:pt x="1101" y="593"/>
                  <a:pt x="1106" y="576"/>
                  <a:pt x="1106" y="560"/>
                </a:cubicBezTo>
                <a:cubicBezTo>
                  <a:pt x="1106" y="516"/>
                  <a:pt x="1071" y="481"/>
                  <a:pt x="1027" y="481"/>
                </a:cubicBezTo>
                <a:cubicBezTo>
                  <a:pt x="1007" y="481"/>
                  <a:pt x="988" y="489"/>
                  <a:pt x="974" y="502"/>
                </a:cubicBezTo>
                <a:cubicBezTo>
                  <a:pt x="961" y="516"/>
                  <a:pt x="953" y="535"/>
                  <a:pt x="953" y="555"/>
                </a:cubicBezTo>
                <a:cubicBezTo>
                  <a:pt x="953" y="571"/>
                  <a:pt x="958" y="588"/>
                  <a:pt x="967" y="603"/>
                </a:cubicBezTo>
                <a:cubicBezTo>
                  <a:pt x="981" y="626"/>
                  <a:pt x="981" y="653"/>
                  <a:pt x="968" y="676"/>
                </a:cubicBezTo>
                <a:cubicBezTo>
                  <a:pt x="964" y="683"/>
                  <a:pt x="959" y="689"/>
                  <a:pt x="954" y="694"/>
                </a:cubicBezTo>
                <a:cubicBezTo>
                  <a:pt x="940" y="709"/>
                  <a:pt x="920" y="718"/>
                  <a:pt x="900" y="718"/>
                </a:cubicBezTo>
                <a:lnTo>
                  <a:pt x="783" y="718"/>
                </a:lnTo>
                <a:close/>
                <a:moveTo>
                  <a:pt x="652" y="953"/>
                </a:moveTo>
                <a:cubicBezTo>
                  <a:pt x="666" y="968"/>
                  <a:pt x="685" y="978"/>
                  <a:pt x="707" y="978"/>
                </a:cubicBezTo>
                <a:cubicBezTo>
                  <a:pt x="720" y="978"/>
                  <a:pt x="732" y="974"/>
                  <a:pt x="744" y="967"/>
                </a:cubicBezTo>
                <a:cubicBezTo>
                  <a:pt x="759" y="958"/>
                  <a:pt x="776" y="953"/>
                  <a:pt x="792" y="953"/>
                </a:cubicBezTo>
                <a:cubicBezTo>
                  <a:pt x="812" y="953"/>
                  <a:pt x="831" y="961"/>
                  <a:pt x="845" y="974"/>
                </a:cubicBezTo>
                <a:cubicBezTo>
                  <a:pt x="858" y="988"/>
                  <a:pt x="866" y="1007"/>
                  <a:pt x="866" y="1027"/>
                </a:cubicBezTo>
                <a:cubicBezTo>
                  <a:pt x="866" y="1071"/>
                  <a:pt x="831" y="1106"/>
                  <a:pt x="787" y="1106"/>
                </a:cubicBezTo>
                <a:cubicBezTo>
                  <a:pt x="771" y="1106"/>
                  <a:pt x="754" y="1101"/>
                  <a:pt x="739" y="1092"/>
                </a:cubicBezTo>
                <a:cubicBezTo>
                  <a:pt x="727" y="1086"/>
                  <a:pt x="715" y="1082"/>
                  <a:pt x="702" y="1082"/>
                </a:cubicBezTo>
                <a:cubicBezTo>
                  <a:pt x="661" y="1082"/>
                  <a:pt x="629" y="1115"/>
                  <a:pt x="629" y="1155"/>
                </a:cubicBezTo>
                <a:lnTo>
                  <a:pt x="629" y="1271"/>
                </a:lnTo>
                <a:cubicBezTo>
                  <a:pt x="629" y="1310"/>
                  <a:pt x="597" y="1342"/>
                  <a:pt x="558" y="1342"/>
                </a:cubicBezTo>
                <a:lnTo>
                  <a:pt x="71" y="1342"/>
                </a:lnTo>
                <a:cubicBezTo>
                  <a:pt x="32" y="1342"/>
                  <a:pt x="0" y="1310"/>
                  <a:pt x="0" y="1271"/>
                </a:cubicBezTo>
                <a:lnTo>
                  <a:pt x="0" y="784"/>
                </a:lnTo>
                <a:cubicBezTo>
                  <a:pt x="0" y="745"/>
                  <a:pt x="32" y="713"/>
                  <a:pt x="71" y="713"/>
                </a:cubicBezTo>
                <a:lnTo>
                  <a:pt x="176" y="713"/>
                </a:lnTo>
                <a:cubicBezTo>
                  <a:pt x="163" y="738"/>
                  <a:pt x="156" y="765"/>
                  <a:pt x="156" y="792"/>
                </a:cubicBezTo>
                <a:cubicBezTo>
                  <a:pt x="156" y="879"/>
                  <a:pt x="227" y="950"/>
                  <a:pt x="315" y="950"/>
                </a:cubicBezTo>
                <a:cubicBezTo>
                  <a:pt x="359" y="950"/>
                  <a:pt x="400" y="932"/>
                  <a:pt x="429" y="901"/>
                </a:cubicBezTo>
                <a:cubicBezTo>
                  <a:pt x="459" y="873"/>
                  <a:pt x="478" y="832"/>
                  <a:pt x="478" y="787"/>
                </a:cubicBezTo>
                <a:cubicBezTo>
                  <a:pt x="478" y="762"/>
                  <a:pt x="472" y="737"/>
                  <a:pt x="460" y="713"/>
                </a:cubicBezTo>
                <a:lnTo>
                  <a:pt x="558" y="713"/>
                </a:lnTo>
                <a:cubicBezTo>
                  <a:pt x="597" y="713"/>
                  <a:pt x="629" y="745"/>
                  <a:pt x="629" y="784"/>
                </a:cubicBezTo>
                <a:lnTo>
                  <a:pt x="629" y="900"/>
                </a:lnTo>
                <a:cubicBezTo>
                  <a:pt x="629" y="920"/>
                  <a:pt x="637" y="938"/>
                  <a:pt x="651" y="952"/>
                </a:cubicBezTo>
                <a:cubicBezTo>
                  <a:pt x="651" y="953"/>
                  <a:pt x="652" y="953"/>
                  <a:pt x="652" y="95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2" name="Freeform 56"/>
          <p:cNvSpPr>
            <a:spLocks noChangeArrowheads="1"/>
          </p:cNvSpPr>
          <p:nvPr/>
        </p:nvSpPr>
        <p:spPr bwMode="auto">
          <a:xfrm>
            <a:off x="2262211" y="3874763"/>
            <a:ext cx="643497" cy="603068"/>
          </a:xfrm>
          <a:custGeom>
            <a:avLst/>
            <a:gdLst>
              <a:gd name="T0" fmla="*/ 310 w 844"/>
              <a:gd name="T1" fmla="*/ 521 h 789"/>
              <a:gd name="T2" fmla="*/ 290 w 844"/>
              <a:gd name="T3" fmla="*/ 521 h 789"/>
              <a:gd name="T4" fmla="*/ 180 w 844"/>
              <a:gd name="T5" fmla="*/ 647 h 789"/>
              <a:gd name="T6" fmla="*/ 117 w 844"/>
              <a:gd name="T7" fmla="*/ 640 h 789"/>
              <a:gd name="T8" fmla="*/ 117 w 844"/>
              <a:gd name="T9" fmla="*/ 521 h 789"/>
              <a:gd name="T10" fmla="*/ 25 w 844"/>
              <a:gd name="T11" fmla="*/ 521 h 789"/>
              <a:gd name="T12" fmla="*/ 0 w 844"/>
              <a:gd name="T13" fmla="*/ 495 h 789"/>
              <a:gd name="T14" fmla="*/ 0 w 844"/>
              <a:gd name="T15" fmla="*/ 29 h 789"/>
              <a:gd name="T16" fmla="*/ 32 w 844"/>
              <a:gd name="T17" fmla="*/ 0 h 789"/>
              <a:gd name="T18" fmla="*/ 657 w 844"/>
              <a:gd name="T19" fmla="*/ 0 h 789"/>
              <a:gd name="T20" fmla="*/ 689 w 844"/>
              <a:gd name="T21" fmla="*/ 29 h 789"/>
              <a:gd name="T22" fmla="*/ 689 w 844"/>
              <a:gd name="T23" fmla="*/ 204 h 789"/>
              <a:gd name="T24" fmla="*/ 816 w 844"/>
              <a:gd name="T25" fmla="*/ 204 h 789"/>
              <a:gd name="T26" fmla="*/ 843 w 844"/>
              <a:gd name="T27" fmla="*/ 229 h 789"/>
              <a:gd name="T28" fmla="*/ 843 w 844"/>
              <a:gd name="T29" fmla="*/ 631 h 789"/>
              <a:gd name="T30" fmla="*/ 822 w 844"/>
              <a:gd name="T31" fmla="*/ 652 h 789"/>
              <a:gd name="T32" fmla="*/ 771 w 844"/>
              <a:gd name="T33" fmla="*/ 652 h 789"/>
              <a:gd name="T34" fmla="*/ 771 w 844"/>
              <a:gd name="T35" fmla="*/ 756 h 789"/>
              <a:gd name="T36" fmla="*/ 716 w 844"/>
              <a:gd name="T37" fmla="*/ 762 h 789"/>
              <a:gd name="T38" fmla="*/ 622 w 844"/>
              <a:gd name="T39" fmla="*/ 652 h 789"/>
              <a:gd name="T40" fmla="*/ 331 w 844"/>
              <a:gd name="T41" fmla="*/ 652 h 789"/>
              <a:gd name="T42" fmla="*/ 310 w 844"/>
              <a:gd name="T43" fmla="*/ 631 h 789"/>
              <a:gd name="T44" fmla="*/ 310 w 844"/>
              <a:gd name="T45" fmla="*/ 521 h 789"/>
              <a:gd name="T46" fmla="*/ 56 w 844"/>
              <a:gd name="T47" fmla="*/ 56 h 789"/>
              <a:gd name="T48" fmla="*/ 56 w 844"/>
              <a:gd name="T49" fmla="*/ 465 h 789"/>
              <a:gd name="T50" fmla="*/ 165 w 844"/>
              <a:gd name="T51" fmla="*/ 465 h 789"/>
              <a:gd name="T52" fmla="*/ 165 w 844"/>
              <a:gd name="T53" fmla="*/ 585 h 789"/>
              <a:gd name="T54" fmla="*/ 268 w 844"/>
              <a:gd name="T55" fmla="*/ 465 h 789"/>
              <a:gd name="T56" fmla="*/ 634 w 844"/>
              <a:gd name="T57" fmla="*/ 465 h 789"/>
              <a:gd name="T58" fmla="*/ 634 w 844"/>
              <a:gd name="T59" fmla="*/ 56 h 789"/>
              <a:gd name="T60" fmla="*/ 56 w 844"/>
              <a:gd name="T61" fmla="*/ 56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4" h="789">
                <a:moveTo>
                  <a:pt x="310" y="521"/>
                </a:moveTo>
                <a:lnTo>
                  <a:pt x="290" y="521"/>
                </a:lnTo>
                <a:lnTo>
                  <a:pt x="180" y="647"/>
                </a:lnTo>
                <a:cubicBezTo>
                  <a:pt x="165" y="666"/>
                  <a:pt x="120" y="679"/>
                  <a:pt x="117" y="640"/>
                </a:cubicBezTo>
                <a:lnTo>
                  <a:pt x="117" y="521"/>
                </a:lnTo>
                <a:lnTo>
                  <a:pt x="25" y="521"/>
                </a:lnTo>
                <a:cubicBezTo>
                  <a:pt x="11" y="521"/>
                  <a:pt x="0" y="509"/>
                  <a:pt x="0" y="495"/>
                </a:cubicBezTo>
                <a:lnTo>
                  <a:pt x="0" y="29"/>
                </a:lnTo>
                <a:cubicBezTo>
                  <a:pt x="0" y="11"/>
                  <a:pt x="15" y="0"/>
                  <a:pt x="32" y="0"/>
                </a:cubicBezTo>
                <a:lnTo>
                  <a:pt x="657" y="0"/>
                </a:lnTo>
                <a:cubicBezTo>
                  <a:pt x="674" y="0"/>
                  <a:pt x="689" y="11"/>
                  <a:pt x="689" y="29"/>
                </a:cubicBezTo>
                <a:lnTo>
                  <a:pt x="689" y="204"/>
                </a:lnTo>
                <a:lnTo>
                  <a:pt x="816" y="204"/>
                </a:lnTo>
                <a:cubicBezTo>
                  <a:pt x="830" y="204"/>
                  <a:pt x="843" y="212"/>
                  <a:pt x="843" y="229"/>
                </a:cubicBezTo>
                <a:lnTo>
                  <a:pt x="843" y="631"/>
                </a:lnTo>
                <a:cubicBezTo>
                  <a:pt x="843" y="643"/>
                  <a:pt x="834" y="652"/>
                  <a:pt x="822" y="652"/>
                </a:cubicBezTo>
                <a:lnTo>
                  <a:pt x="771" y="652"/>
                </a:lnTo>
                <a:lnTo>
                  <a:pt x="771" y="756"/>
                </a:lnTo>
                <a:cubicBezTo>
                  <a:pt x="768" y="788"/>
                  <a:pt x="730" y="778"/>
                  <a:pt x="716" y="762"/>
                </a:cubicBezTo>
                <a:lnTo>
                  <a:pt x="622" y="652"/>
                </a:lnTo>
                <a:lnTo>
                  <a:pt x="331" y="652"/>
                </a:lnTo>
                <a:cubicBezTo>
                  <a:pt x="319" y="652"/>
                  <a:pt x="310" y="643"/>
                  <a:pt x="310" y="631"/>
                </a:cubicBezTo>
                <a:lnTo>
                  <a:pt x="310" y="521"/>
                </a:lnTo>
                <a:close/>
                <a:moveTo>
                  <a:pt x="56" y="56"/>
                </a:moveTo>
                <a:lnTo>
                  <a:pt x="56" y="465"/>
                </a:lnTo>
                <a:lnTo>
                  <a:pt x="165" y="465"/>
                </a:lnTo>
                <a:lnTo>
                  <a:pt x="165" y="585"/>
                </a:lnTo>
                <a:lnTo>
                  <a:pt x="268" y="465"/>
                </a:lnTo>
                <a:lnTo>
                  <a:pt x="634" y="465"/>
                </a:lnTo>
                <a:lnTo>
                  <a:pt x="634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3" name="Group 172"/>
          <p:cNvGrpSpPr/>
          <p:nvPr/>
        </p:nvGrpSpPr>
        <p:grpSpPr>
          <a:xfrm>
            <a:off x="3662813" y="5470715"/>
            <a:ext cx="599078" cy="760655"/>
            <a:chOff x="5895975" y="4149725"/>
            <a:chExt cx="382588" cy="485775"/>
          </a:xfrm>
          <a:solidFill>
            <a:srgbClr val="73C4C3"/>
          </a:solidFill>
        </p:grpSpPr>
        <p:sp>
          <p:nvSpPr>
            <p:cNvPr id="174" name="Freeform 74"/>
            <p:cNvSpPr>
              <a:spLocks noChangeArrowheads="1"/>
            </p:cNvSpPr>
            <p:nvPr/>
          </p:nvSpPr>
          <p:spPr bwMode="auto">
            <a:xfrm>
              <a:off x="5895975" y="4351338"/>
              <a:ext cx="382588" cy="284162"/>
            </a:xfrm>
            <a:custGeom>
              <a:avLst/>
              <a:gdLst>
                <a:gd name="T0" fmla="*/ 585 w 1064"/>
                <a:gd name="T1" fmla="*/ 224 h 788"/>
                <a:gd name="T2" fmla="*/ 585 w 1064"/>
                <a:gd name="T3" fmla="*/ 173 h 788"/>
                <a:gd name="T4" fmla="*/ 816 w 1064"/>
                <a:gd name="T5" fmla="*/ 67 h 788"/>
                <a:gd name="T6" fmla="*/ 585 w 1064"/>
                <a:gd name="T7" fmla="*/ 124 h 788"/>
                <a:gd name="T8" fmla="*/ 585 w 1064"/>
                <a:gd name="T9" fmla="*/ 0 h 788"/>
                <a:gd name="T10" fmla="*/ 543 w 1064"/>
                <a:gd name="T11" fmla="*/ 0 h 788"/>
                <a:gd name="T12" fmla="*/ 543 w 1064"/>
                <a:gd name="T13" fmla="*/ 135 h 788"/>
                <a:gd name="T14" fmla="*/ 307 w 1064"/>
                <a:gd name="T15" fmla="*/ 64 h 788"/>
                <a:gd name="T16" fmla="*/ 543 w 1064"/>
                <a:gd name="T17" fmla="*/ 167 h 788"/>
                <a:gd name="T18" fmla="*/ 543 w 1064"/>
                <a:gd name="T19" fmla="*/ 223 h 788"/>
                <a:gd name="T20" fmla="*/ 361 w 1064"/>
                <a:gd name="T21" fmla="*/ 336 h 788"/>
                <a:gd name="T22" fmla="*/ 662 w 1064"/>
                <a:gd name="T23" fmla="*/ 340 h 788"/>
                <a:gd name="T24" fmla="*/ 807 w 1064"/>
                <a:gd name="T25" fmla="*/ 421 h 788"/>
                <a:gd name="T26" fmla="*/ 801 w 1064"/>
                <a:gd name="T27" fmla="*/ 453 h 788"/>
                <a:gd name="T28" fmla="*/ 864 w 1064"/>
                <a:gd name="T29" fmla="*/ 397 h 788"/>
                <a:gd name="T30" fmla="*/ 585 w 1064"/>
                <a:gd name="T31" fmla="*/ 224 h 788"/>
                <a:gd name="T32" fmla="*/ 981 w 1064"/>
                <a:gd name="T33" fmla="*/ 344 h 788"/>
                <a:gd name="T34" fmla="*/ 814 w 1064"/>
                <a:gd name="T35" fmla="*/ 494 h 788"/>
                <a:gd name="T36" fmla="*/ 755 w 1064"/>
                <a:gd name="T37" fmla="*/ 522 h 788"/>
                <a:gd name="T38" fmla="*/ 674 w 1064"/>
                <a:gd name="T39" fmla="*/ 533 h 788"/>
                <a:gd name="T40" fmla="*/ 528 w 1064"/>
                <a:gd name="T41" fmla="*/ 533 h 788"/>
                <a:gd name="T42" fmla="*/ 482 w 1064"/>
                <a:gd name="T43" fmla="*/ 500 h 788"/>
                <a:gd name="T44" fmla="*/ 528 w 1064"/>
                <a:gd name="T45" fmla="*/ 467 h 788"/>
                <a:gd name="T46" fmla="*/ 722 w 1064"/>
                <a:gd name="T47" fmla="*/ 467 h 788"/>
                <a:gd name="T48" fmla="*/ 768 w 1064"/>
                <a:gd name="T49" fmla="*/ 421 h 788"/>
                <a:gd name="T50" fmla="*/ 722 w 1064"/>
                <a:gd name="T51" fmla="*/ 375 h 788"/>
                <a:gd name="T52" fmla="*/ 338 w 1064"/>
                <a:gd name="T53" fmla="*/ 375 h 788"/>
                <a:gd name="T54" fmla="*/ 181 w 1064"/>
                <a:gd name="T55" fmla="*/ 435 h 788"/>
                <a:gd name="T56" fmla="*/ 0 w 1064"/>
                <a:gd name="T57" fmla="*/ 617 h 788"/>
                <a:gd name="T58" fmla="*/ 184 w 1064"/>
                <a:gd name="T59" fmla="*/ 787 h 788"/>
                <a:gd name="T60" fmla="*/ 321 w 1064"/>
                <a:gd name="T61" fmla="*/ 675 h 788"/>
                <a:gd name="T62" fmla="*/ 634 w 1064"/>
                <a:gd name="T63" fmla="*/ 675 h 788"/>
                <a:gd name="T64" fmla="*/ 755 w 1064"/>
                <a:gd name="T65" fmla="*/ 652 h 788"/>
                <a:gd name="T66" fmla="*/ 845 w 1064"/>
                <a:gd name="T67" fmla="*/ 591 h 788"/>
                <a:gd name="T68" fmla="*/ 846 w 1064"/>
                <a:gd name="T69" fmla="*/ 590 h 788"/>
                <a:gd name="T70" fmla="*/ 1042 w 1064"/>
                <a:gd name="T71" fmla="*/ 413 h 788"/>
                <a:gd name="T72" fmla="*/ 1046 w 1064"/>
                <a:gd name="T73" fmla="*/ 348 h 788"/>
                <a:gd name="T74" fmla="*/ 981 w 1064"/>
                <a:gd name="T75" fmla="*/ 34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4" h="788">
                  <a:moveTo>
                    <a:pt x="585" y="224"/>
                  </a:moveTo>
                  <a:lnTo>
                    <a:pt x="585" y="173"/>
                  </a:lnTo>
                  <a:cubicBezTo>
                    <a:pt x="749" y="242"/>
                    <a:pt x="816" y="67"/>
                    <a:pt x="816" y="67"/>
                  </a:cubicBezTo>
                  <a:cubicBezTo>
                    <a:pt x="667" y="18"/>
                    <a:pt x="608" y="78"/>
                    <a:pt x="585" y="124"/>
                  </a:cubicBezTo>
                  <a:lnTo>
                    <a:pt x="585" y="0"/>
                  </a:lnTo>
                  <a:lnTo>
                    <a:pt x="543" y="0"/>
                  </a:lnTo>
                  <a:lnTo>
                    <a:pt x="543" y="135"/>
                  </a:lnTo>
                  <a:cubicBezTo>
                    <a:pt x="526" y="90"/>
                    <a:pt x="471" y="10"/>
                    <a:pt x="307" y="64"/>
                  </a:cubicBezTo>
                  <a:cubicBezTo>
                    <a:pt x="307" y="64"/>
                    <a:pt x="375" y="244"/>
                    <a:pt x="543" y="167"/>
                  </a:cubicBezTo>
                  <a:lnTo>
                    <a:pt x="543" y="223"/>
                  </a:lnTo>
                  <a:lnTo>
                    <a:pt x="361" y="336"/>
                  </a:lnTo>
                  <a:lnTo>
                    <a:pt x="662" y="340"/>
                  </a:lnTo>
                  <a:cubicBezTo>
                    <a:pt x="709" y="340"/>
                    <a:pt x="807" y="374"/>
                    <a:pt x="807" y="421"/>
                  </a:cubicBezTo>
                  <a:cubicBezTo>
                    <a:pt x="807" y="432"/>
                    <a:pt x="805" y="443"/>
                    <a:pt x="801" y="453"/>
                  </a:cubicBezTo>
                  <a:lnTo>
                    <a:pt x="864" y="397"/>
                  </a:lnTo>
                  <a:lnTo>
                    <a:pt x="585" y="224"/>
                  </a:lnTo>
                  <a:close/>
                  <a:moveTo>
                    <a:pt x="981" y="344"/>
                  </a:moveTo>
                  <a:lnTo>
                    <a:pt x="814" y="494"/>
                  </a:lnTo>
                  <a:cubicBezTo>
                    <a:pt x="804" y="502"/>
                    <a:pt x="784" y="515"/>
                    <a:pt x="755" y="522"/>
                  </a:cubicBezTo>
                  <a:cubicBezTo>
                    <a:pt x="732" y="528"/>
                    <a:pt x="702" y="531"/>
                    <a:pt x="674" y="533"/>
                  </a:cubicBezTo>
                  <a:lnTo>
                    <a:pt x="528" y="533"/>
                  </a:lnTo>
                  <a:cubicBezTo>
                    <a:pt x="503" y="533"/>
                    <a:pt x="482" y="526"/>
                    <a:pt x="482" y="500"/>
                  </a:cubicBezTo>
                  <a:cubicBezTo>
                    <a:pt x="482" y="475"/>
                    <a:pt x="503" y="467"/>
                    <a:pt x="528" y="467"/>
                  </a:cubicBezTo>
                  <a:lnTo>
                    <a:pt x="722" y="467"/>
                  </a:lnTo>
                  <a:cubicBezTo>
                    <a:pt x="747" y="467"/>
                    <a:pt x="768" y="447"/>
                    <a:pt x="768" y="421"/>
                  </a:cubicBezTo>
                  <a:cubicBezTo>
                    <a:pt x="768" y="396"/>
                    <a:pt x="747" y="375"/>
                    <a:pt x="722" y="375"/>
                  </a:cubicBezTo>
                  <a:lnTo>
                    <a:pt x="338" y="375"/>
                  </a:lnTo>
                  <a:cubicBezTo>
                    <a:pt x="243" y="375"/>
                    <a:pt x="181" y="435"/>
                    <a:pt x="181" y="435"/>
                  </a:cubicBezTo>
                  <a:lnTo>
                    <a:pt x="0" y="617"/>
                  </a:lnTo>
                  <a:lnTo>
                    <a:pt x="184" y="787"/>
                  </a:lnTo>
                  <a:cubicBezTo>
                    <a:pt x="235" y="736"/>
                    <a:pt x="310" y="683"/>
                    <a:pt x="321" y="675"/>
                  </a:cubicBezTo>
                  <a:lnTo>
                    <a:pt x="634" y="675"/>
                  </a:lnTo>
                  <a:cubicBezTo>
                    <a:pt x="634" y="675"/>
                    <a:pt x="710" y="676"/>
                    <a:pt x="755" y="652"/>
                  </a:cubicBezTo>
                  <a:cubicBezTo>
                    <a:pt x="784" y="637"/>
                    <a:pt x="818" y="619"/>
                    <a:pt x="845" y="591"/>
                  </a:cubicBezTo>
                  <a:lnTo>
                    <a:pt x="846" y="590"/>
                  </a:lnTo>
                  <a:lnTo>
                    <a:pt x="1042" y="413"/>
                  </a:lnTo>
                  <a:cubicBezTo>
                    <a:pt x="1061" y="396"/>
                    <a:pt x="1063" y="367"/>
                    <a:pt x="1046" y="348"/>
                  </a:cubicBezTo>
                  <a:cubicBezTo>
                    <a:pt x="1029" y="329"/>
                    <a:pt x="1000" y="328"/>
                    <a:pt x="981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75"/>
            <p:cNvSpPr>
              <a:spLocks noChangeArrowheads="1"/>
            </p:cNvSpPr>
            <p:nvPr/>
          </p:nvSpPr>
          <p:spPr bwMode="auto">
            <a:xfrm>
              <a:off x="5999163" y="4149725"/>
              <a:ext cx="200025" cy="200025"/>
            </a:xfrm>
            <a:custGeom>
              <a:avLst/>
              <a:gdLst>
                <a:gd name="T0" fmla="*/ 421 w 554"/>
                <a:gd name="T1" fmla="*/ 336 h 554"/>
                <a:gd name="T2" fmla="*/ 336 w 554"/>
                <a:gd name="T3" fmla="*/ 133 h 554"/>
                <a:gd name="T4" fmla="*/ 133 w 554"/>
                <a:gd name="T5" fmla="*/ 217 h 554"/>
                <a:gd name="T6" fmla="*/ 217 w 554"/>
                <a:gd name="T7" fmla="*/ 420 h 554"/>
                <a:gd name="T8" fmla="*/ 421 w 554"/>
                <a:gd name="T9" fmla="*/ 336 h 554"/>
                <a:gd name="T10" fmla="*/ 1 w 554"/>
                <a:gd name="T11" fmla="*/ 215 h 554"/>
                <a:gd name="T12" fmla="*/ 38 w 554"/>
                <a:gd name="T13" fmla="*/ 124 h 554"/>
                <a:gd name="T14" fmla="*/ 88 w 554"/>
                <a:gd name="T15" fmla="*/ 136 h 554"/>
                <a:gd name="T16" fmla="*/ 137 w 554"/>
                <a:gd name="T17" fmla="*/ 88 h 554"/>
                <a:gd name="T18" fmla="*/ 125 w 554"/>
                <a:gd name="T19" fmla="*/ 38 h 554"/>
                <a:gd name="T20" fmla="*/ 216 w 554"/>
                <a:gd name="T21" fmla="*/ 0 h 554"/>
                <a:gd name="T22" fmla="*/ 243 w 554"/>
                <a:gd name="T23" fmla="*/ 44 h 554"/>
                <a:gd name="T24" fmla="*/ 311 w 554"/>
                <a:gd name="T25" fmla="*/ 44 h 554"/>
                <a:gd name="T26" fmla="*/ 338 w 554"/>
                <a:gd name="T27" fmla="*/ 0 h 554"/>
                <a:gd name="T28" fmla="*/ 429 w 554"/>
                <a:gd name="T29" fmla="*/ 38 h 554"/>
                <a:gd name="T30" fmla="*/ 417 w 554"/>
                <a:gd name="T31" fmla="*/ 88 h 554"/>
                <a:gd name="T32" fmla="*/ 465 w 554"/>
                <a:gd name="T33" fmla="*/ 136 h 554"/>
                <a:gd name="T34" fmla="*/ 516 w 554"/>
                <a:gd name="T35" fmla="*/ 125 h 554"/>
                <a:gd name="T36" fmla="*/ 553 w 554"/>
                <a:gd name="T37" fmla="*/ 215 h 554"/>
                <a:gd name="T38" fmla="*/ 509 w 554"/>
                <a:gd name="T39" fmla="*/ 242 h 554"/>
                <a:gd name="T40" fmla="*/ 509 w 554"/>
                <a:gd name="T41" fmla="*/ 311 h 554"/>
                <a:gd name="T42" fmla="*/ 553 w 554"/>
                <a:gd name="T43" fmla="*/ 338 h 554"/>
                <a:gd name="T44" fmla="*/ 515 w 554"/>
                <a:gd name="T45" fmla="*/ 429 h 554"/>
                <a:gd name="T46" fmla="*/ 465 w 554"/>
                <a:gd name="T47" fmla="*/ 417 h 554"/>
                <a:gd name="T48" fmla="*/ 417 w 554"/>
                <a:gd name="T49" fmla="*/ 465 h 554"/>
                <a:gd name="T50" fmla="*/ 428 w 554"/>
                <a:gd name="T51" fmla="*/ 515 h 554"/>
                <a:gd name="T52" fmla="*/ 338 w 554"/>
                <a:gd name="T53" fmla="*/ 553 h 554"/>
                <a:gd name="T54" fmla="*/ 311 w 554"/>
                <a:gd name="T55" fmla="*/ 509 h 554"/>
                <a:gd name="T56" fmla="*/ 242 w 554"/>
                <a:gd name="T57" fmla="*/ 509 h 554"/>
                <a:gd name="T58" fmla="*/ 215 w 554"/>
                <a:gd name="T59" fmla="*/ 553 h 554"/>
                <a:gd name="T60" fmla="*/ 125 w 554"/>
                <a:gd name="T61" fmla="*/ 515 h 554"/>
                <a:gd name="T62" fmla="*/ 136 w 554"/>
                <a:gd name="T63" fmla="*/ 465 h 554"/>
                <a:gd name="T64" fmla="*/ 88 w 554"/>
                <a:gd name="T65" fmla="*/ 416 h 554"/>
                <a:gd name="T66" fmla="*/ 38 w 554"/>
                <a:gd name="T67" fmla="*/ 428 h 554"/>
                <a:gd name="T68" fmla="*/ 0 w 554"/>
                <a:gd name="T69" fmla="*/ 338 h 554"/>
                <a:gd name="T70" fmla="*/ 44 w 554"/>
                <a:gd name="T71" fmla="*/ 311 h 554"/>
                <a:gd name="T72" fmla="*/ 44 w 554"/>
                <a:gd name="T73" fmla="*/ 242 h 554"/>
                <a:gd name="T74" fmla="*/ 1 w 554"/>
                <a:gd name="T75" fmla="*/ 21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554">
                  <a:moveTo>
                    <a:pt x="421" y="336"/>
                  </a:moveTo>
                  <a:cubicBezTo>
                    <a:pt x="454" y="257"/>
                    <a:pt x="416" y="166"/>
                    <a:pt x="336" y="133"/>
                  </a:cubicBezTo>
                  <a:cubicBezTo>
                    <a:pt x="257" y="100"/>
                    <a:pt x="166" y="137"/>
                    <a:pt x="133" y="217"/>
                  </a:cubicBezTo>
                  <a:cubicBezTo>
                    <a:pt x="100" y="296"/>
                    <a:pt x="137" y="387"/>
                    <a:pt x="217" y="420"/>
                  </a:cubicBezTo>
                  <a:cubicBezTo>
                    <a:pt x="296" y="453"/>
                    <a:pt x="388" y="416"/>
                    <a:pt x="421" y="336"/>
                  </a:cubicBezTo>
                  <a:close/>
                  <a:moveTo>
                    <a:pt x="1" y="215"/>
                  </a:moveTo>
                  <a:cubicBezTo>
                    <a:pt x="8" y="183"/>
                    <a:pt x="20" y="153"/>
                    <a:pt x="38" y="124"/>
                  </a:cubicBezTo>
                  <a:lnTo>
                    <a:pt x="88" y="136"/>
                  </a:lnTo>
                  <a:cubicBezTo>
                    <a:pt x="102" y="117"/>
                    <a:pt x="118" y="101"/>
                    <a:pt x="137" y="88"/>
                  </a:cubicBezTo>
                  <a:lnTo>
                    <a:pt x="125" y="38"/>
                  </a:lnTo>
                  <a:cubicBezTo>
                    <a:pt x="153" y="20"/>
                    <a:pt x="184" y="7"/>
                    <a:pt x="216" y="0"/>
                  </a:cubicBezTo>
                  <a:lnTo>
                    <a:pt x="243" y="44"/>
                  </a:lnTo>
                  <a:cubicBezTo>
                    <a:pt x="265" y="41"/>
                    <a:pt x="288" y="41"/>
                    <a:pt x="311" y="44"/>
                  </a:cubicBezTo>
                  <a:lnTo>
                    <a:pt x="338" y="0"/>
                  </a:lnTo>
                  <a:cubicBezTo>
                    <a:pt x="370" y="7"/>
                    <a:pt x="401" y="20"/>
                    <a:pt x="429" y="38"/>
                  </a:cubicBezTo>
                  <a:lnTo>
                    <a:pt x="417" y="88"/>
                  </a:lnTo>
                  <a:cubicBezTo>
                    <a:pt x="436" y="102"/>
                    <a:pt x="452" y="118"/>
                    <a:pt x="465" y="136"/>
                  </a:cubicBezTo>
                  <a:lnTo>
                    <a:pt x="516" y="125"/>
                  </a:lnTo>
                  <a:cubicBezTo>
                    <a:pt x="533" y="153"/>
                    <a:pt x="546" y="184"/>
                    <a:pt x="553" y="215"/>
                  </a:cubicBezTo>
                  <a:lnTo>
                    <a:pt x="509" y="242"/>
                  </a:lnTo>
                  <a:cubicBezTo>
                    <a:pt x="513" y="265"/>
                    <a:pt x="513" y="288"/>
                    <a:pt x="509" y="311"/>
                  </a:cubicBezTo>
                  <a:lnTo>
                    <a:pt x="553" y="338"/>
                  </a:lnTo>
                  <a:cubicBezTo>
                    <a:pt x="546" y="370"/>
                    <a:pt x="533" y="400"/>
                    <a:pt x="515" y="429"/>
                  </a:cubicBezTo>
                  <a:lnTo>
                    <a:pt x="465" y="417"/>
                  </a:lnTo>
                  <a:cubicBezTo>
                    <a:pt x="451" y="436"/>
                    <a:pt x="435" y="452"/>
                    <a:pt x="417" y="465"/>
                  </a:cubicBezTo>
                  <a:lnTo>
                    <a:pt x="428" y="515"/>
                  </a:lnTo>
                  <a:cubicBezTo>
                    <a:pt x="400" y="533"/>
                    <a:pt x="369" y="546"/>
                    <a:pt x="338" y="553"/>
                  </a:cubicBezTo>
                  <a:lnTo>
                    <a:pt x="311" y="509"/>
                  </a:lnTo>
                  <a:cubicBezTo>
                    <a:pt x="288" y="512"/>
                    <a:pt x="265" y="512"/>
                    <a:pt x="242" y="509"/>
                  </a:cubicBezTo>
                  <a:lnTo>
                    <a:pt x="215" y="553"/>
                  </a:lnTo>
                  <a:cubicBezTo>
                    <a:pt x="183" y="546"/>
                    <a:pt x="153" y="533"/>
                    <a:pt x="125" y="515"/>
                  </a:cubicBezTo>
                  <a:lnTo>
                    <a:pt x="136" y="465"/>
                  </a:lnTo>
                  <a:cubicBezTo>
                    <a:pt x="118" y="451"/>
                    <a:pt x="101" y="435"/>
                    <a:pt x="88" y="416"/>
                  </a:cubicBezTo>
                  <a:lnTo>
                    <a:pt x="38" y="428"/>
                  </a:lnTo>
                  <a:cubicBezTo>
                    <a:pt x="20" y="400"/>
                    <a:pt x="7" y="369"/>
                    <a:pt x="0" y="338"/>
                  </a:cubicBezTo>
                  <a:lnTo>
                    <a:pt x="44" y="311"/>
                  </a:lnTo>
                  <a:cubicBezTo>
                    <a:pt x="41" y="288"/>
                    <a:pt x="41" y="265"/>
                    <a:pt x="44" y="242"/>
                  </a:cubicBezTo>
                  <a:lnTo>
                    <a:pt x="1" y="2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6" name="Freeform 73"/>
          <p:cNvSpPr>
            <a:spLocks noChangeArrowheads="1"/>
          </p:cNvSpPr>
          <p:nvPr/>
        </p:nvSpPr>
        <p:spPr bwMode="auto">
          <a:xfrm>
            <a:off x="3653131" y="3863765"/>
            <a:ext cx="703019" cy="610090"/>
          </a:xfrm>
          <a:custGeom>
            <a:avLst/>
            <a:gdLst>
              <a:gd name="T0" fmla="*/ 318 w 768"/>
              <a:gd name="T1" fmla="*/ 667 h 668"/>
              <a:gd name="T2" fmla="*/ 0 w 768"/>
              <a:gd name="T3" fmla="*/ 446 h 668"/>
              <a:gd name="T4" fmla="*/ 103 w 768"/>
              <a:gd name="T5" fmla="*/ 282 h 668"/>
              <a:gd name="T6" fmla="*/ 296 w 768"/>
              <a:gd name="T7" fmla="*/ 390 h 668"/>
              <a:gd name="T8" fmla="*/ 633 w 768"/>
              <a:gd name="T9" fmla="*/ 0 h 668"/>
              <a:gd name="T10" fmla="*/ 767 w 768"/>
              <a:gd name="T11" fmla="*/ 55 h 668"/>
              <a:gd name="T12" fmla="*/ 318 w 768"/>
              <a:gd name="T13" fmla="*/ 667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668">
                <a:moveTo>
                  <a:pt x="318" y="667"/>
                </a:moveTo>
                <a:lnTo>
                  <a:pt x="0" y="446"/>
                </a:lnTo>
                <a:lnTo>
                  <a:pt x="103" y="282"/>
                </a:lnTo>
                <a:lnTo>
                  <a:pt x="296" y="390"/>
                </a:lnTo>
                <a:lnTo>
                  <a:pt x="633" y="0"/>
                </a:lnTo>
                <a:lnTo>
                  <a:pt x="767" y="55"/>
                </a:lnTo>
                <a:lnTo>
                  <a:pt x="318" y="66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76483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1"/>
          <p:cNvSpPr>
            <a:spLocks noChangeArrowheads="1"/>
          </p:cNvSpPr>
          <p:nvPr/>
        </p:nvSpPr>
        <p:spPr bwMode="auto">
          <a:xfrm>
            <a:off x="2232086" y="532619"/>
            <a:ext cx="720941" cy="674080"/>
          </a:xfrm>
          <a:custGeom>
            <a:avLst/>
            <a:gdLst>
              <a:gd name="T0" fmla="*/ 425 w 1765"/>
              <a:gd name="T1" fmla="*/ 1089 h 1651"/>
              <a:gd name="T2" fmla="*/ 385 w 1765"/>
              <a:gd name="T3" fmla="*/ 987 h 1651"/>
              <a:gd name="T4" fmla="*/ 273 w 1765"/>
              <a:gd name="T5" fmla="*/ 937 h 1651"/>
              <a:gd name="T6" fmla="*/ 267 w 1765"/>
              <a:gd name="T7" fmla="*/ 938 h 1651"/>
              <a:gd name="T8" fmla="*/ 121 w 1765"/>
              <a:gd name="T9" fmla="*/ 1089 h 1651"/>
              <a:gd name="T10" fmla="*/ 273 w 1765"/>
              <a:gd name="T11" fmla="*/ 1241 h 1651"/>
              <a:gd name="T12" fmla="*/ 425 w 1765"/>
              <a:gd name="T13" fmla="*/ 1089 h 1651"/>
              <a:gd name="T14" fmla="*/ 0 w 1765"/>
              <a:gd name="T15" fmla="*/ 1526 h 1651"/>
              <a:gd name="T16" fmla="*/ 28 w 1765"/>
              <a:gd name="T17" fmla="*/ 1639 h 1651"/>
              <a:gd name="T18" fmla="*/ 273 w 1765"/>
              <a:gd name="T19" fmla="*/ 1650 h 1651"/>
              <a:gd name="T20" fmla="*/ 518 w 1765"/>
              <a:gd name="T21" fmla="*/ 1639 h 1651"/>
              <a:gd name="T22" fmla="*/ 546 w 1765"/>
              <a:gd name="T23" fmla="*/ 1526 h 1651"/>
              <a:gd name="T24" fmla="*/ 273 w 1765"/>
              <a:gd name="T25" fmla="*/ 1271 h 1651"/>
              <a:gd name="T26" fmla="*/ 0 w 1765"/>
              <a:gd name="T27" fmla="*/ 1526 h 1651"/>
              <a:gd name="T28" fmla="*/ 1218 w 1765"/>
              <a:gd name="T29" fmla="*/ 1526 h 1651"/>
              <a:gd name="T30" fmla="*/ 1246 w 1765"/>
              <a:gd name="T31" fmla="*/ 1638 h 1651"/>
              <a:gd name="T32" fmla="*/ 1490 w 1765"/>
              <a:gd name="T33" fmla="*/ 1649 h 1651"/>
              <a:gd name="T34" fmla="*/ 1736 w 1765"/>
              <a:gd name="T35" fmla="*/ 1638 h 1651"/>
              <a:gd name="T36" fmla="*/ 1764 w 1765"/>
              <a:gd name="T37" fmla="*/ 1526 h 1651"/>
              <a:gd name="T38" fmla="*/ 1490 w 1765"/>
              <a:gd name="T39" fmla="*/ 1271 h 1651"/>
              <a:gd name="T40" fmla="*/ 1218 w 1765"/>
              <a:gd name="T41" fmla="*/ 1526 h 1651"/>
              <a:gd name="T42" fmla="*/ 963 w 1765"/>
              <a:gd name="T43" fmla="*/ 777 h 1651"/>
              <a:gd name="T44" fmla="*/ 801 w 1765"/>
              <a:gd name="T45" fmla="*/ 777 h 1651"/>
              <a:gd name="T46" fmla="*/ 801 w 1765"/>
              <a:gd name="T47" fmla="*/ 1026 h 1651"/>
              <a:gd name="T48" fmla="*/ 584 w 1765"/>
              <a:gd name="T49" fmla="*/ 1151 h 1651"/>
              <a:gd name="T50" fmla="*/ 665 w 1765"/>
              <a:gd name="T51" fmla="*/ 1292 h 1651"/>
              <a:gd name="T52" fmla="*/ 882 w 1765"/>
              <a:gd name="T53" fmla="*/ 1167 h 1651"/>
              <a:gd name="T54" fmla="*/ 1099 w 1765"/>
              <a:gd name="T55" fmla="*/ 1292 h 1651"/>
              <a:gd name="T56" fmla="*/ 1180 w 1765"/>
              <a:gd name="T57" fmla="*/ 1151 h 1651"/>
              <a:gd name="T58" fmla="*/ 963 w 1765"/>
              <a:gd name="T59" fmla="*/ 1026 h 1651"/>
              <a:gd name="T60" fmla="*/ 963 w 1765"/>
              <a:gd name="T61" fmla="*/ 777 h 1651"/>
              <a:gd name="T62" fmla="*/ 1127 w 1765"/>
              <a:gd name="T63" fmla="*/ 701 h 1651"/>
              <a:gd name="T64" fmla="*/ 1155 w 1765"/>
              <a:gd name="T65" fmla="*/ 589 h 1651"/>
              <a:gd name="T66" fmla="*/ 882 w 1765"/>
              <a:gd name="T67" fmla="*/ 334 h 1651"/>
              <a:gd name="T68" fmla="*/ 609 w 1765"/>
              <a:gd name="T69" fmla="*/ 589 h 1651"/>
              <a:gd name="T70" fmla="*/ 637 w 1765"/>
              <a:gd name="T71" fmla="*/ 701 h 1651"/>
              <a:gd name="T72" fmla="*/ 882 w 1765"/>
              <a:gd name="T73" fmla="*/ 712 h 1651"/>
              <a:gd name="T74" fmla="*/ 1127 w 1765"/>
              <a:gd name="T75" fmla="*/ 701 h 1651"/>
              <a:gd name="T76" fmla="*/ 1034 w 1765"/>
              <a:gd name="T77" fmla="*/ 152 h 1651"/>
              <a:gd name="T78" fmla="*/ 994 w 1765"/>
              <a:gd name="T79" fmla="*/ 50 h 1651"/>
              <a:gd name="T80" fmla="*/ 882 w 1765"/>
              <a:gd name="T81" fmla="*/ 0 h 1651"/>
              <a:gd name="T82" fmla="*/ 876 w 1765"/>
              <a:gd name="T83" fmla="*/ 0 h 1651"/>
              <a:gd name="T84" fmla="*/ 730 w 1765"/>
              <a:gd name="T85" fmla="*/ 152 h 1651"/>
              <a:gd name="T86" fmla="*/ 882 w 1765"/>
              <a:gd name="T87" fmla="*/ 304 h 1651"/>
              <a:gd name="T88" fmla="*/ 1034 w 1765"/>
              <a:gd name="T89" fmla="*/ 152 h 1651"/>
              <a:gd name="T90" fmla="*/ 1485 w 1765"/>
              <a:gd name="T91" fmla="*/ 938 h 1651"/>
              <a:gd name="T92" fmla="*/ 1490 w 1765"/>
              <a:gd name="T93" fmla="*/ 937 h 1651"/>
              <a:gd name="T94" fmla="*/ 1602 w 1765"/>
              <a:gd name="T95" fmla="*/ 987 h 1651"/>
              <a:gd name="T96" fmla="*/ 1642 w 1765"/>
              <a:gd name="T97" fmla="*/ 1089 h 1651"/>
              <a:gd name="T98" fmla="*/ 1490 w 1765"/>
              <a:gd name="T99" fmla="*/ 1241 h 1651"/>
              <a:gd name="T100" fmla="*/ 1339 w 1765"/>
              <a:gd name="T101" fmla="*/ 1089 h 1651"/>
              <a:gd name="T102" fmla="*/ 1485 w 1765"/>
              <a:gd name="T103" fmla="*/ 938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5" h="1651">
                <a:moveTo>
                  <a:pt x="425" y="1089"/>
                </a:moveTo>
                <a:cubicBezTo>
                  <a:pt x="425" y="1050"/>
                  <a:pt x="410" y="1014"/>
                  <a:pt x="385" y="987"/>
                </a:cubicBezTo>
                <a:cubicBezTo>
                  <a:pt x="357" y="957"/>
                  <a:pt x="318" y="937"/>
                  <a:pt x="273" y="937"/>
                </a:cubicBezTo>
                <a:cubicBezTo>
                  <a:pt x="271" y="937"/>
                  <a:pt x="269" y="938"/>
                  <a:pt x="267" y="938"/>
                </a:cubicBezTo>
                <a:cubicBezTo>
                  <a:pt x="186" y="941"/>
                  <a:pt x="121" y="1007"/>
                  <a:pt x="121" y="1089"/>
                </a:cubicBezTo>
                <a:cubicBezTo>
                  <a:pt x="121" y="1173"/>
                  <a:pt x="189" y="1241"/>
                  <a:pt x="273" y="1241"/>
                </a:cubicBezTo>
                <a:cubicBezTo>
                  <a:pt x="357" y="1241"/>
                  <a:pt x="425" y="1173"/>
                  <a:pt x="425" y="1089"/>
                </a:cubicBezTo>
                <a:close/>
                <a:moveTo>
                  <a:pt x="0" y="1526"/>
                </a:moveTo>
                <a:cubicBezTo>
                  <a:pt x="0" y="1567"/>
                  <a:pt x="10" y="1605"/>
                  <a:pt x="28" y="1639"/>
                </a:cubicBezTo>
                <a:cubicBezTo>
                  <a:pt x="107" y="1646"/>
                  <a:pt x="189" y="1650"/>
                  <a:pt x="273" y="1650"/>
                </a:cubicBezTo>
                <a:cubicBezTo>
                  <a:pt x="357" y="1650"/>
                  <a:pt x="439" y="1646"/>
                  <a:pt x="518" y="1639"/>
                </a:cubicBezTo>
                <a:cubicBezTo>
                  <a:pt x="536" y="1605"/>
                  <a:pt x="546" y="1567"/>
                  <a:pt x="546" y="1526"/>
                </a:cubicBezTo>
                <a:cubicBezTo>
                  <a:pt x="546" y="1385"/>
                  <a:pt x="424" y="1271"/>
                  <a:pt x="273" y="1271"/>
                </a:cubicBezTo>
                <a:cubicBezTo>
                  <a:pt x="122" y="1271"/>
                  <a:pt x="0" y="1385"/>
                  <a:pt x="0" y="1526"/>
                </a:cubicBezTo>
                <a:close/>
                <a:moveTo>
                  <a:pt x="1218" y="1526"/>
                </a:moveTo>
                <a:cubicBezTo>
                  <a:pt x="1218" y="1566"/>
                  <a:pt x="1228" y="1605"/>
                  <a:pt x="1246" y="1638"/>
                </a:cubicBezTo>
                <a:cubicBezTo>
                  <a:pt x="1325" y="1646"/>
                  <a:pt x="1407" y="1649"/>
                  <a:pt x="1490" y="1649"/>
                </a:cubicBezTo>
                <a:cubicBezTo>
                  <a:pt x="1575" y="1649"/>
                  <a:pt x="1657" y="1646"/>
                  <a:pt x="1736" y="1638"/>
                </a:cubicBezTo>
                <a:cubicBezTo>
                  <a:pt x="1754" y="1605"/>
                  <a:pt x="1764" y="1566"/>
                  <a:pt x="1764" y="1526"/>
                </a:cubicBezTo>
                <a:cubicBezTo>
                  <a:pt x="1764" y="1385"/>
                  <a:pt x="1641" y="1271"/>
                  <a:pt x="1490" y="1271"/>
                </a:cubicBezTo>
                <a:cubicBezTo>
                  <a:pt x="1340" y="1271"/>
                  <a:pt x="1218" y="1385"/>
                  <a:pt x="1218" y="1526"/>
                </a:cubicBezTo>
                <a:close/>
                <a:moveTo>
                  <a:pt x="963" y="777"/>
                </a:moveTo>
                <a:lnTo>
                  <a:pt x="801" y="777"/>
                </a:lnTo>
                <a:lnTo>
                  <a:pt x="801" y="1026"/>
                </a:lnTo>
                <a:lnTo>
                  <a:pt x="584" y="1151"/>
                </a:lnTo>
                <a:lnTo>
                  <a:pt x="665" y="1292"/>
                </a:lnTo>
                <a:lnTo>
                  <a:pt x="882" y="1167"/>
                </a:lnTo>
                <a:lnTo>
                  <a:pt x="1099" y="1292"/>
                </a:lnTo>
                <a:lnTo>
                  <a:pt x="1180" y="1151"/>
                </a:lnTo>
                <a:lnTo>
                  <a:pt x="963" y="1026"/>
                </a:lnTo>
                <a:lnTo>
                  <a:pt x="963" y="777"/>
                </a:lnTo>
                <a:close/>
                <a:moveTo>
                  <a:pt x="1127" y="701"/>
                </a:moveTo>
                <a:cubicBezTo>
                  <a:pt x="1145" y="667"/>
                  <a:pt x="1155" y="629"/>
                  <a:pt x="1155" y="589"/>
                </a:cubicBezTo>
                <a:cubicBezTo>
                  <a:pt x="1155" y="448"/>
                  <a:pt x="1033" y="334"/>
                  <a:pt x="882" y="334"/>
                </a:cubicBezTo>
                <a:cubicBezTo>
                  <a:pt x="731" y="334"/>
                  <a:pt x="609" y="448"/>
                  <a:pt x="609" y="589"/>
                </a:cubicBezTo>
                <a:cubicBezTo>
                  <a:pt x="609" y="629"/>
                  <a:pt x="619" y="667"/>
                  <a:pt x="637" y="701"/>
                </a:cubicBezTo>
                <a:cubicBezTo>
                  <a:pt x="716" y="708"/>
                  <a:pt x="798" y="712"/>
                  <a:pt x="882" y="712"/>
                </a:cubicBezTo>
                <a:cubicBezTo>
                  <a:pt x="966" y="712"/>
                  <a:pt x="1048" y="708"/>
                  <a:pt x="1127" y="701"/>
                </a:cubicBezTo>
                <a:close/>
                <a:moveTo>
                  <a:pt x="1034" y="152"/>
                </a:moveTo>
                <a:cubicBezTo>
                  <a:pt x="1034" y="112"/>
                  <a:pt x="1019" y="77"/>
                  <a:pt x="994" y="50"/>
                </a:cubicBezTo>
                <a:cubicBezTo>
                  <a:pt x="966" y="19"/>
                  <a:pt x="926" y="0"/>
                  <a:pt x="882" y="0"/>
                </a:cubicBezTo>
                <a:cubicBezTo>
                  <a:pt x="880" y="0"/>
                  <a:pt x="878" y="0"/>
                  <a:pt x="876" y="0"/>
                </a:cubicBezTo>
                <a:cubicBezTo>
                  <a:pt x="795" y="4"/>
                  <a:pt x="730" y="70"/>
                  <a:pt x="730" y="152"/>
                </a:cubicBezTo>
                <a:cubicBezTo>
                  <a:pt x="730" y="236"/>
                  <a:pt x="798" y="304"/>
                  <a:pt x="882" y="304"/>
                </a:cubicBezTo>
                <a:cubicBezTo>
                  <a:pt x="966" y="304"/>
                  <a:pt x="1034" y="236"/>
                  <a:pt x="1034" y="152"/>
                </a:cubicBezTo>
                <a:close/>
                <a:moveTo>
                  <a:pt x="1485" y="938"/>
                </a:moveTo>
                <a:cubicBezTo>
                  <a:pt x="1487" y="938"/>
                  <a:pt x="1489" y="937"/>
                  <a:pt x="1490" y="937"/>
                </a:cubicBezTo>
                <a:cubicBezTo>
                  <a:pt x="1535" y="937"/>
                  <a:pt x="1575" y="956"/>
                  <a:pt x="1602" y="987"/>
                </a:cubicBezTo>
                <a:cubicBezTo>
                  <a:pt x="1627" y="1014"/>
                  <a:pt x="1642" y="1050"/>
                  <a:pt x="1642" y="1089"/>
                </a:cubicBezTo>
                <a:cubicBezTo>
                  <a:pt x="1642" y="1173"/>
                  <a:pt x="1574" y="1241"/>
                  <a:pt x="1490" y="1241"/>
                </a:cubicBezTo>
                <a:cubicBezTo>
                  <a:pt x="1407" y="1241"/>
                  <a:pt x="1339" y="1173"/>
                  <a:pt x="1339" y="1089"/>
                </a:cubicBezTo>
                <a:cubicBezTo>
                  <a:pt x="1339" y="1007"/>
                  <a:pt x="1404" y="941"/>
                  <a:pt x="1485" y="93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1" name="Group 100"/>
          <p:cNvGrpSpPr/>
          <p:nvPr/>
        </p:nvGrpSpPr>
        <p:grpSpPr>
          <a:xfrm>
            <a:off x="5033280" y="2137154"/>
            <a:ext cx="659756" cy="703739"/>
            <a:chOff x="5853277" y="1898082"/>
            <a:chExt cx="547688" cy="584200"/>
          </a:xfrm>
          <a:solidFill>
            <a:srgbClr val="73C4C3"/>
          </a:solidFill>
        </p:grpSpPr>
        <p:sp>
          <p:nvSpPr>
            <p:cNvPr id="102" name="Freeform 2"/>
            <p:cNvSpPr>
              <a:spLocks noChangeArrowheads="1"/>
            </p:cNvSpPr>
            <p:nvPr/>
          </p:nvSpPr>
          <p:spPr bwMode="auto">
            <a:xfrm>
              <a:off x="5915190" y="1898082"/>
              <a:ext cx="403225" cy="420687"/>
            </a:xfrm>
            <a:custGeom>
              <a:avLst/>
              <a:gdLst>
                <a:gd name="T0" fmla="*/ 747 w 1120"/>
                <a:gd name="T1" fmla="*/ 693 h 1168"/>
                <a:gd name="T2" fmla="*/ 700 w 1120"/>
                <a:gd name="T3" fmla="*/ 570 h 1168"/>
                <a:gd name="T4" fmla="*/ 886 w 1120"/>
                <a:gd name="T5" fmla="*/ 812 h 1168"/>
                <a:gd name="T6" fmla="*/ 283 w 1120"/>
                <a:gd name="T7" fmla="*/ 811 h 1168"/>
                <a:gd name="T8" fmla="*/ 242 w 1120"/>
                <a:gd name="T9" fmla="*/ 575 h 1168"/>
                <a:gd name="T10" fmla="*/ 400 w 1120"/>
                <a:gd name="T11" fmla="*/ 428 h 1168"/>
                <a:gd name="T12" fmla="*/ 460 w 1120"/>
                <a:gd name="T13" fmla="*/ 477 h 1168"/>
                <a:gd name="T14" fmla="*/ 747 w 1120"/>
                <a:gd name="T15" fmla="*/ 693 h 1168"/>
                <a:gd name="T16" fmla="*/ 812 w 1120"/>
                <a:gd name="T17" fmla="*/ 1045 h 1168"/>
                <a:gd name="T18" fmla="*/ 1003 w 1120"/>
                <a:gd name="T19" fmla="*/ 1030 h 1168"/>
                <a:gd name="T20" fmla="*/ 955 w 1120"/>
                <a:gd name="T21" fmla="*/ 267 h 1168"/>
                <a:gd name="T22" fmla="*/ 373 w 1120"/>
                <a:gd name="T23" fmla="*/ 147 h 1168"/>
                <a:gd name="T24" fmla="*/ 171 w 1120"/>
                <a:gd name="T25" fmla="*/ 1030 h 1168"/>
                <a:gd name="T26" fmla="*/ 356 w 1120"/>
                <a:gd name="T27" fmla="*/ 1046 h 1168"/>
                <a:gd name="T28" fmla="*/ 812 w 1120"/>
                <a:gd name="T29" fmla="*/ 1045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1168">
                  <a:moveTo>
                    <a:pt x="747" y="693"/>
                  </a:moveTo>
                  <a:cubicBezTo>
                    <a:pt x="738" y="644"/>
                    <a:pt x="722" y="605"/>
                    <a:pt x="700" y="570"/>
                  </a:cubicBezTo>
                  <a:cubicBezTo>
                    <a:pt x="834" y="612"/>
                    <a:pt x="942" y="660"/>
                    <a:pt x="886" y="812"/>
                  </a:cubicBezTo>
                  <a:cubicBezTo>
                    <a:pt x="760" y="1152"/>
                    <a:pt x="404" y="1153"/>
                    <a:pt x="283" y="811"/>
                  </a:cubicBezTo>
                  <a:cubicBezTo>
                    <a:pt x="256" y="734"/>
                    <a:pt x="245" y="655"/>
                    <a:pt x="242" y="575"/>
                  </a:cubicBezTo>
                  <a:cubicBezTo>
                    <a:pt x="316" y="535"/>
                    <a:pt x="352" y="497"/>
                    <a:pt x="400" y="428"/>
                  </a:cubicBezTo>
                  <a:cubicBezTo>
                    <a:pt x="417" y="447"/>
                    <a:pt x="437" y="463"/>
                    <a:pt x="460" y="477"/>
                  </a:cubicBezTo>
                  <a:cubicBezTo>
                    <a:pt x="558" y="551"/>
                    <a:pt x="657" y="598"/>
                    <a:pt x="747" y="693"/>
                  </a:cubicBezTo>
                  <a:close/>
                  <a:moveTo>
                    <a:pt x="812" y="1045"/>
                  </a:moveTo>
                  <a:cubicBezTo>
                    <a:pt x="879" y="1055"/>
                    <a:pt x="941" y="1051"/>
                    <a:pt x="1003" y="1030"/>
                  </a:cubicBezTo>
                  <a:cubicBezTo>
                    <a:pt x="1043" y="733"/>
                    <a:pt x="1119" y="547"/>
                    <a:pt x="955" y="267"/>
                  </a:cubicBezTo>
                  <a:cubicBezTo>
                    <a:pt x="839" y="68"/>
                    <a:pt x="561" y="0"/>
                    <a:pt x="373" y="147"/>
                  </a:cubicBezTo>
                  <a:cubicBezTo>
                    <a:pt x="0" y="244"/>
                    <a:pt x="139" y="794"/>
                    <a:pt x="171" y="1030"/>
                  </a:cubicBezTo>
                  <a:cubicBezTo>
                    <a:pt x="230" y="1050"/>
                    <a:pt x="290" y="1055"/>
                    <a:pt x="356" y="1046"/>
                  </a:cubicBezTo>
                  <a:cubicBezTo>
                    <a:pt x="491" y="1167"/>
                    <a:pt x="676" y="1167"/>
                    <a:pt x="812" y="10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3" name="Freeform 3"/>
            <p:cNvSpPr>
              <a:spLocks noChangeArrowheads="1"/>
            </p:cNvSpPr>
            <p:nvPr/>
          </p:nvSpPr>
          <p:spPr bwMode="auto">
            <a:xfrm>
              <a:off x="5853277" y="2304482"/>
              <a:ext cx="547688" cy="177800"/>
            </a:xfrm>
            <a:custGeom>
              <a:avLst/>
              <a:gdLst>
                <a:gd name="T0" fmla="*/ 539 w 1520"/>
                <a:gd name="T1" fmla="*/ 0 h 496"/>
                <a:gd name="T2" fmla="*/ 571 w 1520"/>
                <a:gd name="T3" fmla="*/ 94 h 496"/>
                <a:gd name="T4" fmla="*/ 763 w 1520"/>
                <a:gd name="T5" fmla="*/ 158 h 496"/>
                <a:gd name="T6" fmla="*/ 958 w 1520"/>
                <a:gd name="T7" fmla="*/ 90 h 496"/>
                <a:gd name="T8" fmla="*/ 989 w 1520"/>
                <a:gd name="T9" fmla="*/ 0 h 496"/>
                <a:gd name="T10" fmla="*/ 1517 w 1520"/>
                <a:gd name="T11" fmla="*/ 456 h 496"/>
                <a:gd name="T12" fmla="*/ 1482 w 1520"/>
                <a:gd name="T13" fmla="*/ 495 h 496"/>
                <a:gd name="T14" fmla="*/ 822 w 1520"/>
                <a:gd name="T15" fmla="*/ 495 h 496"/>
                <a:gd name="T16" fmla="*/ 931 w 1520"/>
                <a:gd name="T17" fmla="*/ 170 h 496"/>
                <a:gd name="T18" fmla="*/ 763 w 1520"/>
                <a:gd name="T19" fmla="*/ 211 h 496"/>
                <a:gd name="T20" fmla="*/ 597 w 1520"/>
                <a:gd name="T21" fmla="*/ 173 h 496"/>
                <a:gd name="T22" fmla="*/ 706 w 1520"/>
                <a:gd name="T23" fmla="*/ 495 h 496"/>
                <a:gd name="T24" fmla="*/ 37 w 1520"/>
                <a:gd name="T25" fmla="*/ 495 h 496"/>
                <a:gd name="T26" fmla="*/ 2 w 1520"/>
                <a:gd name="T27" fmla="*/ 456 h 496"/>
                <a:gd name="T28" fmla="*/ 539 w 1520"/>
                <a:gd name="T2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0" h="496">
                  <a:moveTo>
                    <a:pt x="539" y="0"/>
                  </a:moveTo>
                  <a:lnTo>
                    <a:pt x="571" y="94"/>
                  </a:lnTo>
                  <a:cubicBezTo>
                    <a:pt x="624" y="134"/>
                    <a:pt x="691" y="158"/>
                    <a:pt x="763" y="158"/>
                  </a:cubicBezTo>
                  <a:cubicBezTo>
                    <a:pt x="837" y="158"/>
                    <a:pt x="904" y="133"/>
                    <a:pt x="958" y="90"/>
                  </a:cubicBezTo>
                  <a:lnTo>
                    <a:pt x="989" y="0"/>
                  </a:lnTo>
                  <a:cubicBezTo>
                    <a:pt x="1167" y="165"/>
                    <a:pt x="1512" y="253"/>
                    <a:pt x="1517" y="456"/>
                  </a:cubicBezTo>
                  <a:cubicBezTo>
                    <a:pt x="1519" y="477"/>
                    <a:pt x="1503" y="495"/>
                    <a:pt x="1482" y="495"/>
                  </a:cubicBezTo>
                  <a:lnTo>
                    <a:pt x="822" y="495"/>
                  </a:lnTo>
                  <a:lnTo>
                    <a:pt x="931" y="170"/>
                  </a:lnTo>
                  <a:cubicBezTo>
                    <a:pt x="880" y="196"/>
                    <a:pt x="824" y="211"/>
                    <a:pt x="763" y="211"/>
                  </a:cubicBezTo>
                  <a:cubicBezTo>
                    <a:pt x="703" y="211"/>
                    <a:pt x="647" y="197"/>
                    <a:pt x="597" y="173"/>
                  </a:cubicBezTo>
                  <a:lnTo>
                    <a:pt x="706" y="495"/>
                  </a:lnTo>
                  <a:lnTo>
                    <a:pt x="37" y="495"/>
                  </a:lnTo>
                  <a:cubicBezTo>
                    <a:pt x="16" y="495"/>
                    <a:pt x="0" y="477"/>
                    <a:pt x="2" y="456"/>
                  </a:cubicBezTo>
                  <a:cubicBezTo>
                    <a:pt x="6" y="253"/>
                    <a:pt x="362" y="165"/>
                    <a:pt x="53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60128" y="2233925"/>
            <a:ext cx="824057" cy="488768"/>
            <a:chOff x="5946286" y="4579938"/>
            <a:chExt cx="554037" cy="328612"/>
          </a:xfrm>
          <a:solidFill>
            <a:srgbClr val="73C4C3"/>
          </a:solidFill>
        </p:grpSpPr>
        <p:sp>
          <p:nvSpPr>
            <p:cNvPr id="107" name="Freeform 7"/>
            <p:cNvSpPr>
              <a:spLocks noChangeArrowheads="1"/>
            </p:cNvSpPr>
            <p:nvPr/>
          </p:nvSpPr>
          <p:spPr bwMode="auto">
            <a:xfrm>
              <a:off x="6228861" y="4579938"/>
              <a:ext cx="271462" cy="328612"/>
            </a:xfrm>
            <a:custGeom>
              <a:avLst/>
              <a:gdLst>
                <a:gd name="T0" fmla="*/ 317 w 753"/>
                <a:gd name="T1" fmla="*/ 212 h 911"/>
                <a:gd name="T2" fmla="*/ 229 w 753"/>
                <a:gd name="T3" fmla="*/ 224 h 911"/>
                <a:gd name="T4" fmla="*/ 210 w 753"/>
                <a:gd name="T5" fmla="*/ 280 h 911"/>
                <a:gd name="T6" fmla="*/ 207 w 753"/>
                <a:gd name="T7" fmla="*/ 297 h 911"/>
                <a:gd name="T8" fmla="*/ 190 w 753"/>
                <a:gd name="T9" fmla="*/ 295 h 911"/>
                <a:gd name="T10" fmla="*/ 180 w 753"/>
                <a:gd name="T11" fmla="*/ 297 h 911"/>
                <a:gd name="T12" fmla="*/ 175 w 753"/>
                <a:gd name="T13" fmla="*/ 298 h 911"/>
                <a:gd name="T14" fmla="*/ 183 w 753"/>
                <a:gd name="T15" fmla="*/ 344 h 911"/>
                <a:gd name="T16" fmla="*/ 201 w 753"/>
                <a:gd name="T17" fmla="*/ 364 h 911"/>
                <a:gd name="T18" fmla="*/ 211 w 753"/>
                <a:gd name="T19" fmla="*/ 367 h 911"/>
                <a:gd name="T20" fmla="*/ 214 w 753"/>
                <a:gd name="T21" fmla="*/ 377 h 911"/>
                <a:gd name="T22" fmla="*/ 245 w 753"/>
                <a:gd name="T23" fmla="*/ 461 h 911"/>
                <a:gd name="T24" fmla="*/ 294 w 753"/>
                <a:gd name="T25" fmla="*/ 510 h 911"/>
                <a:gd name="T26" fmla="*/ 362 w 753"/>
                <a:gd name="T27" fmla="*/ 517 h 911"/>
                <a:gd name="T28" fmla="*/ 437 w 753"/>
                <a:gd name="T29" fmla="*/ 512 h 911"/>
                <a:gd name="T30" fmla="*/ 491 w 753"/>
                <a:gd name="T31" fmla="*/ 464 h 911"/>
                <a:gd name="T32" fmla="*/ 525 w 753"/>
                <a:gd name="T33" fmla="*/ 376 h 911"/>
                <a:gd name="T34" fmla="*/ 527 w 753"/>
                <a:gd name="T35" fmla="*/ 367 h 911"/>
                <a:gd name="T36" fmla="*/ 537 w 753"/>
                <a:gd name="T37" fmla="*/ 363 h 911"/>
                <a:gd name="T38" fmla="*/ 554 w 753"/>
                <a:gd name="T39" fmla="*/ 344 h 911"/>
                <a:gd name="T40" fmla="*/ 562 w 753"/>
                <a:gd name="T41" fmla="*/ 298 h 911"/>
                <a:gd name="T42" fmla="*/ 558 w 753"/>
                <a:gd name="T43" fmla="*/ 297 h 911"/>
                <a:gd name="T44" fmla="*/ 548 w 753"/>
                <a:gd name="T45" fmla="*/ 295 h 911"/>
                <a:gd name="T46" fmla="*/ 532 w 753"/>
                <a:gd name="T47" fmla="*/ 296 h 911"/>
                <a:gd name="T48" fmla="*/ 529 w 753"/>
                <a:gd name="T49" fmla="*/ 280 h 911"/>
                <a:gd name="T50" fmla="*/ 511 w 753"/>
                <a:gd name="T51" fmla="*/ 228 h 911"/>
                <a:gd name="T52" fmla="*/ 317 w 753"/>
                <a:gd name="T53" fmla="*/ 212 h 911"/>
                <a:gd name="T54" fmla="*/ 413 w 753"/>
                <a:gd name="T55" fmla="*/ 619 h 911"/>
                <a:gd name="T56" fmla="*/ 397 w 753"/>
                <a:gd name="T57" fmla="*/ 644 h 911"/>
                <a:gd name="T58" fmla="*/ 419 w 753"/>
                <a:gd name="T59" fmla="*/ 785 h 911"/>
                <a:gd name="T60" fmla="*/ 506 w 753"/>
                <a:gd name="T61" fmla="*/ 597 h 911"/>
                <a:gd name="T62" fmla="*/ 640 w 753"/>
                <a:gd name="T63" fmla="*/ 592 h 911"/>
                <a:gd name="T64" fmla="*/ 742 w 753"/>
                <a:gd name="T65" fmla="*/ 910 h 911"/>
                <a:gd name="T66" fmla="*/ 0 w 753"/>
                <a:gd name="T67" fmla="*/ 910 h 911"/>
                <a:gd name="T68" fmla="*/ 105 w 753"/>
                <a:gd name="T69" fmla="*/ 596 h 911"/>
                <a:gd name="T70" fmla="*/ 225 w 753"/>
                <a:gd name="T71" fmla="*/ 598 h 911"/>
                <a:gd name="T72" fmla="*/ 338 w 753"/>
                <a:gd name="T73" fmla="*/ 783 h 911"/>
                <a:gd name="T74" fmla="*/ 359 w 753"/>
                <a:gd name="T75" fmla="*/ 644 h 911"/>
                <a:gd name="T76" fmla="*/ 344 w 753"/>
                <a:gd name="T77" fmla="*/ 619 h 911"/>
                <a:gd name="T78" fmla="*/ 345 w 753"/>
                <a:gd name="T79" fmla="*/ 593 h 911"/>
                <a:gd name="T80" fmla="*/ 412 w 753"/>
                <a:gd name="T81" fmla="*/ 593 h 911"/>
                <a:gd name="T82" fmla="*/ 413 w 753"/>
                <a:gd name="T83" fmla="*/ 619 h 911"/>
                <a:gd name="T84" fmla="*/ 591 w 753"/>
                <a:gd name="T85" fmla="*/ 273 h 911"/>
                <a:gd name="T86" fmla="*/ 599 w 753"/>
                <a:gd name="T87" fmla="*/ 278 h 911"/>
                <a:gd name="T88" fmla="*/ 599 w 753"/>
                <a:gd name="T89" fmla="*/ 287 h 911"/>
                <a:gd name="T90" fmla="*/ 589 w 753"/>
                <a:gd name="T91" fmla="*/ 358 h 911"/>
                <a:gd name="T92" fmla="*/ 559 w 753"/>
                <a:gd name="T93" fmla="*/ 395 h 911"/>
                <a:gd name="T94" fmla="*/ 524 w 753"/>
                <a:gd name="T95" fmla="*/ 483 h 911"/>
                <a:gd name="T96" fmla="*/ 450 w 753"/>
                <a:gd name="T97" fmla="*/ 547 h 911"/>
                <a:gd name="T98" fmla="*/ 362 w 753"/>
                <a:gd name="T99" fmla="*/ 555 h 911"/>
                <a:gd name="T100" fmla="*/ 278 w 753"/>
                <a:gd name="T101" fmla="*/ 544 h 911"/>
                <a:gd name="T102" fmla="*/ 212 w 753"/>
                <a:gd name="T103" fmla="*/ 479 h 911"/>
                <a:gd name="T104" fmla="*/ 180 w 753"/>
                <a:gd name="T105" fmla="*/ 395 h 911"/>
                <a:gd name="T106" fmla="*/ 149 w 753"/>
                <a:gd name="T107" fmla="*/ 359 h 911"/>
                <a:gd name="T108" fmla="*/ 138 w 753"/>
                <a:gd name="T109" fmla="*/ 287 h 911"/>
                <a:gd name="T110" fmla="*/ 138 w 753"/>
                <a:gd name="T111" fmla="*/ 278 h 911"/>
                <a:gd name="T112" fmla="*/ 146 w 753"/>
                <a:gd name="T113" fmla="*/ 273 h 911"/>
                <a:gd name="T114" fmla="*/ 152 w 753"/>
                <a:gd name="T115" fmla="*/ 269 h 911"/>
                <a:gd name="T116" fmla="*/ 189 w 753"/>
                <a:gd name="T117" fmla="*/ 67 h 911"/>
                <a:gd name="T118" fmla="*/ 540 w 753"/>
                <a:gd name="T119" fmla="*/ 63 h 911"/>
                <a:gd name="T120" fmla="*/ 583 w 753"/>
                <a:gd name="T121" fmla="*/ 268 h 911"/>
                <a:gd name="T122" fmla="*/ 591 w 753"/>
                <a:gd name="T123" fmla="*/ 27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3" h="911">
                  <a:moveTo>
                    <a:pt x="317" y="212"/>
                  </a:moveTo>
                  <a:cubicBezTo>
                    <a:pt x="293" y="199"/>
                    <a:pt x="258" y="227"/>
                    <a:pt x="229" y="224"/>
                  </a:cubicBezTo>
                  <a:cubicBezTo>
                    <a:pt x="221" y="241"/>
                    <a:pt x="214" y="261"/>
                    <a:pt x="210" y="280"/>
                  </a:cubicBezTo>
                  <a:lnTo>
                    <a:pt x="207" y="297"/>
                  </a:lnTo>
                  <a:lnTo>
                    <a:pt x="190" y="295"/>
                  </a:lnTo>
                  <a:cubicBezTo>
                    <a:pt x="187" y="295"/>
                    <a:pt x="183" y="295"/>
                    <a:pt x="180" y="297"/>
                  </a:cubicBezTo>
                  <a:cubicBezTo>
                    <a:pt x="178" y="297"/>
                    <a:pt x="177" y="298"/>
                    <a:pt x="175" y="298"/>
                  </a:cubicBezTo>
                  <a:cubicBezTo>
                    <a:pt x="176" y="317"/>
                    <a:pt x="178" y="333"/>
                    <a:pt x="183" y="344"/>
                  </a:cubicBezTo>
                  <a:cubicBezTo>
                    <a:pt x="188" y="355"/>
                    <a:pt x="194" y="361"/>
                    <a:pt x="201" y="364"/>
                  </a:cubicBezTo>
                  <a:lnTo>
                    <a:pt x="211" y="367"/>
                  </a:lnTo>
                  <a:lnTo>
                    <a:pt x="214" y="377"/>
                  </a:lnTo>
                  <a:cubicBezTo>
                    <a:pt x="222" y="408"/>
                    <a:pt x="232" y="437"/>
                    <a:pt x="245" y="461"/>
                  </a:cubicBezTo>
                  <a:cubicBezTo>
                    <a:pt x="257" y="483"/>
                    <a:pt x="273" y="500"/>
                    <a:pt x="294" y="510"/>
                  </a:cubicBezTo>
                  <a:cubicBezTo>
                    <a:pt x="303" y="514"/>
                    <a:pt x="332" y="517"/>
                    <a:pt x="362" y="517"/>
                  </a:cubicBezTo>
                  <a:cubicBezTo>
                    <a:pt x="395" y="518"/>
                    <a:pt x="427" y="516"/>
                    <a:pt x="437" y="512"/>
                  </a:cubicBezTo>
                  <a:cubicBezTo>
                    <a:pt x="461" y="503"/>
                    <a:pt x="478" y="486"/>
                    <a:pt x="491" y="464"/>
                  </a:cubicBezTo>
                  <a:cubicBezTo>
                    <a:pt x="506" y="440"/>
                    <a:pt x="516" y="410"/>
                    <a:pt x="525" y="376"/>
                  </a:cubicBezTo>
                  <a:lnTo>
                    <a:pt x="527" y="367"/>
                  </a:lnTo>
                  <a:lnTo>
                    <a:pt x="537" y="363"/>
                  </a:lnTo>
                  <a:cubicBezTo>
                    <a:pt x="544" y="361"/>
                    <a:pt x="550" y="354"/>
                    <a:pt x="554" y="344"/>
                  </a:cubicBezTo>
                  <a:cubicBezTo>
                    <a:pt x="559" y="332"/>
                    <a:pt x="562" y="317"/>
                    <a:pt x="562" y="298"/>
                  </a:cubicBezTo>
                  <a:cubicBezTo>
                    <a:pt x="561" y="298"/>
                    <a:pt x="559" y="297"/>
                    <a:pt x="558" y="297"/>
                  </a:cubicBezTo>
                  <a:cubicBezTo>
                    <a:pt x="555" y="295"/>
                    <a:pt x="551" y="295"/>
                    <a:pt x="548" y="295"/>
                  </a:cubicBezTo>
                  <a:lnTo>
                    <a:pt x="532" y="296"/>
                  </a:lnTo>
                  <a:lnTo>
                    <a:pt x="529" y="280"/>
                  </a:lnTo>
                  <a:cubicBezTo>
                    <a:pt x="525" y="262"/>
                    <a:pt x="519" y="244"/>
                    <a:pt x="511" y="228"/>
                  </a:cubicBezTo>
                  <a:cubicBezTo>
                    <a:pt x="458" y="238"/>
                    <a:pt x="379" y="247"/>
                    <a:pt x="317" y="212"/>
                  </a:cubicBezTo>
                  <a:close/>
                  <a:moveTo>
                    <a:pt x="413" y="619"/>
                  </a:moveTo>
                  <a:lnTo>
                    <a:pt x="397" y="644"/>
                  </a:lnTo>
                  <a:lnTo>
                    <a:pt x="419" y="785"/>
                  </a:lnTo>
                  <a:lnTo>
                    <a:pt x="506" y="597"/>
                  </a:lnTo>
                  <a:lnTo>
                    <a:pt x="640" y="592"/>
                  </a:lnTo>
                  <a:cubicBezTo>
                    <a:pt x="708" y="657"/>
                    <a:pt x="752" y="810"/>
                    <a:pt x="742" y="910"/>
                  </a:cubicBezTo>
                  <a:lnTo>
                    <a:pt x="0" y="910"/>
                  </a:lnTo>
                  <a:cubicBezTo>
                    <a:pt x="2" y="823"/>
                    <a:pt x="18" y="673"/>
                    <a:pt x="105" y="596"/>
                  </a:cubicBezTo>
                  <a:lnTo>
                    <a:pt x="225" y="598"/>
                  </a:lnTo>
                  <a:lnTo>
                    <a:pt x="338" y="783"/>
                  </a:lnTo>
                  <a:lnTo>
                    <a:pt x="359" y="644"/>
                  </a:lnTo>
                  <a:lnTo>
                    <a:pt x="344" y="619"/>
                  </a:lnTo>
                  <a:lnTo>
                    <a:pt x="345" y="593"/>
                  </a:lnTo>
                  <a:cubicBezTo>
                    <a:pt x="374" y="592"/>
                    <a:pt x="382" y="592"/>
                    <a:pt x="412" y="593"/>
                  </a:cubicBezTo>
                  <a:lnTo>
                    <a:pt x="413" y="619"/>
                  </a:lnTo>
                  <a:close/>
                  <a:moveTo>
                    <a:pt x="591" y="273"/>
                  </a:moveTo>
                  <a:lnTo>
                    <a:pt x="599" y="278"/>
                  </a:lnTo>
                  <a:lnTo>
                    <a:pt x="599" y="287"/>
                  </a:lnTo>
                  <a:cubicBezTo>
                    <a:pt x="600" y="315"/>
                    <a:pt x="597" y="339"/>
                    <a:pt x="589" y="358"/>
                  </a:cubicBezTo>
                  <a:cubicBezTo>
                    <a:pt x="582" y="374"/>
                    <a:pt x="572" y="387"/>
                    <a:pt x="559" y="395"/>
                  </a:cubicBezTo>
                  <a:cubicBezTo>
                    <a:pt x="550" y="427"/>
                    <a:pt x="539" y="458"/>
                    <a:pt x="524" y="483"/>
                  </a:cubicBezTo>
                  <a:cubicBezTo>
                    <a:pt x="506" y="513"/>
                    <a:pt x="483" y="535"/>
                    <a:pt x="450" y="547"/>
                  </a:cubicBezTo>
                  <a:cubicBezTo>
                    <a:pt x="435" y="553"/>
                    <a:pt x="398" y="555"/>
                    <a:pt x="362" y="555"/>
                  </a:cubicBezTo>
                  <a:cubicBezTo>
                    <a:pt x="327" y="554"/>
                    <a:pt x="292" y="551"/>
                    <a:pt x="278" y="544"/>
                  </a:cubicBezTo>
                  <a:cubicBezTo>
                    <a:pt x="249" y="531"/>
                    <a:pt x="228" y="507"/>
                    <a:pt x="212" y="479"/>
                  </a:cubicBezTo>
                  <a:cubicBezTo>
                    <a:pt x="198" y="454"/>
                    <a:pt x="189" y="426"/>
                    <a:pt x="180" y="395"/>
                  </a:cubicBezTo>
                  <a:cubicBezTo>
                    <a:pt x="166" y="388"/>
                    <a:pt x="156" y="376"/>
                    <a:pt x="149" y="359"/>
                  </a:cubicBezTo>
                  <a:cubicBezTo>
                    <a:pt x="141" y="340"/>
                    <a:pt x="137" y="316"/>
                    <a:pt x="138" y="287"/>
                  </a:cubicBezTo>
                  <a:lnTo>
                    <a:pt x="138" y="278"/>
                  </a:lnTo>
                  <a:lnTo>
                    <a:pt x="146" y="273"/>
                  </a:lnTo>
                  <a:cubicBezTo>
                    <a:pt x="148" y="272"/>
                    <a:pt x="150" y="270"/>
                    <a:pt x="152" y="269"/>
                  </a:cubicBezTo>
                  <a:cubicBezTo>
                    <a:pt x="143" y="156"/>
                    <a:pt x="147" y="115"/>
                    <a:pt x="189" y="67"/>
                  </a:cubicBezTo>
                  <a:cubicBezTo>
                    <a:pt x="270" y="0"/>
                    <a:pt x="457" y="2"/>
                    <a:pt x="540" y="63"/>
                  </a:cubicBezTo>
                  <a:cubicBezTo>
                    <a:pt x="597" y="116"/>
                    <a:pt x="600" y="176"/>
                    <a:pt x="583" y="268"/>
                  </a:cubicBezTo>
                  <a:cubicBezTo>
                    <a:pt x="586" y="270"/>
                    <a:pt x="589" y="271"/>
                    <a:pt x="591" y="2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9" name="Freeform 8"/>
            <p:cNvSpPr>
              <a:spLocks noChangeArrowheads="1"/>
            </p:cNvSpPr>
            <p:nvPr/>
          </p:nvSpPr>
          <p:spPr bwMode="auto">
            <a:xfrm>
              <a:off x="5946286" y="4579938"/>
              <a:ext cx="273050" cy="328612"/>
            </a:xfrm>
            <a:custGeom>
              <a:avLst/>
              <a:gdLst>
                <a:gd name="T0" fmla="*/ 543 w 759"/>
                <a:gd name="T1" fmla="*/ 264 h 911"/>
                <a:gd name="T2" fmla="*/ 225 w 759"/>
                <a:gd name="T3" fmla="*/ 261 h 911"/>
                <a:gd name="T4" fmla="*/ 215 w 759"/>
                <a:gd name="T5" fmla="*/ 370 h 911"/>
                <a:gd name="T6" fmla="*/ 219 w 759"/>
                <a:gd name="T7" fmla="*/ 383 h 911"/>
                <a:gd name="T8" fmla="*/ 388 w 759"/>
                <a:gd name="T9" fmla="*/ 544 h 911"/>
                <a:gd name="T10" fmla="*/ 551 w 759"/>
                <a:gd name="T11" fmla="*/ 406 h 911"/>
                <a:gd name="T12" fmla="*/ 543 w 759"/>
                <a:gd name="T13" fmla="*/ 264 h 911"/>
                <a:gd name="T14" fmla="*/ 379 w 759"/>
                <a:gd name="T15" fmla="*/ 670 h 911"/>
                <a:gd name="T16" fmla="*/ 545 w 759"/>
                <a:gd name="T17" fmla="*/ 600 h 911"/>
                <a:gd name="T18" fmla="*/ 742 w 759"/>
                <a:gd name="T19" fmla="*/ 910 h 911"/>
                <a:gd name="T20" fmla="*/ 17 w 759"/>
                <a:gd name="T21" fmla="*/ 910 h 911"/>
                <a:gd name="T22" fmla="*/ 218 w 759"/>
                <a:gd name="T23" fmla="*/ 604 h 911"/>
                <a:gd name="T24" fmla="*/ 379 w 759"/>
                <a:gd name="T25" fmla="*/ 670 h 911"/>
                <a:gd name="T26" fmla="*/ 487 w 759"/>
                <a:gd name="T27" fmla="*/ 541 h 911"/>
                <a:gd name="T28" fmla="*/ 392 w 759"/>
                <a:gd name="T29" fmla="*/ 581 h 911"/>
                <a:gd name="T30" fmla="*/ 388 w 759"/>
                <a:gd name="T31" fmla="*/ 582 h 911"/>
                <a:gd name="T32" fmla="*/ 384 w 759"/>
                <a:gd name="T33" fmla="*/ 581 h 911"/>
                <a:gd name="T34" fmla="*/ 288 w 759"/>
                <a:gd name="T35" fmla="*/ 541 h 911"/>
                <a:gd name="T36" fmla="*/ 115 w 759"/>
                <a:gd name="T37" fmla="*/ 541 h 911"/>
                <a:gd name="T38" fmla="*/ 125 w 759"/>
                <a:gd name="T39" fmla="*/ 372 h 911"/>
                <a:gd name="T40" fmla="*/ 125 w 759"/>
                <a:gd name="T41" fmla="*/ 372 h 911"/>
                <a:gd name="T42" fmla="*/ 210 w 759"/>
                <a:gd name="T43" fmla="*/ 70 h 911"/>
                <a:gd name="T44" fmla="*/ 541 w 759"/>
                <a:gd name="T45" fmla="*/ 60 h 911"/>
                <a:gd name="T46" fmla="*/ 639 w 759"/>
                <a:gd name="T47" fmla="*/ 372 h 911"/>
                <a:gd name="T48" fmla="*/ 639 w 759"/>
                <a:gd name="T49" fmla="*/ 372 h 911"/>
                <a:gd name="T50" fmla="*/ 649 w 759"/>
                <a:gd name="T51" fmla="*/ 541 h 911"/>
                <a:gd name="T52" fmla="*/ 487 w 759"/>
                <a:gd name="T53" fmla="*/ 54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9" h="911">
                  <a:moveTo>
                    <a:pt x="543" y="264"/>
                  </a:moveTo>
                  <a:cubicBezTo>
                    <a:pt x="470" y="278"/>
                    <a:pt x="333" y="289"/>
                    <a:pt x="225" y="261"/>
                  </a:cubicBezTo>
                  <a:lnTo>
                    <a:pt x="215" y="370"/>
                  </a:lnTo>
                  <a:cubicBezTo>
                    <a:pt x="216" y="375"/>
                    <a:pt x="217" y="379"/>
                    <a:pt x="219" y="383"/>
                  </a:cubicBezTo>
                  <a:cubicBezTo>
                    <a:pt x="240" y="456"/>
                    <a:pt x="296" y="524"/>
                    <a:pt x="388" y="544"/>
                  </a:cubicBezTo>
                  <a:cubicBezTo>
                    <a:pt x="472" y="523"/>
                    <a:pt x="526" y="469"/>
                    <a:pt x="551" y="406"/>
                  </a:cubicBezTo>
                  <a:cubicBezTo>
                    <a:pt x="548" y="354"/>
                    <a:pt x="546" y="275"/>
                    <a:pt x="543" y="264"/>
                  </a:cubicBezTo>
                  <a:close/>
                  <a:moveTo>
                    <a:pt x="379" y="670"/>
                  </a:moveTo>
                  <a:cubicBezTo>
                    <a:pt x="444" y="670"/>
                    <a:pt x="503" y="643"/>
                    <a:pt x="545" y="600"/>
                  </a:cubicBezTo>
                  <a:cubicBezTo>
                    <a:pt x="714" y="662"/>
                    <a:pt x="758" y="815"/>
                    <a:pt x="742" y="910"/>
                  </a:cubicBezTo>
                  <a:lnTo>
                    <a:pt x="17" y="910"/>
                  </a:lnTo>
                  <a:cubicBezTo>
                    <a:pt x="0" y="824"/>
                    <a:pt x="22" y="662"/>
                    <a:pt x="218" y="604"/>
                  </a:cubicBezTo>
                  <a:cubicBezTo>
                    <a:pt x="259" y="645"/>
                    <a:pt x="316" y="670"/>
                    <a:pt x="379" y="670"/>
                  </a:cubicBezTo>
                  <a:close/>
                  <a:moveTo>
                    <a:pt x="487" y="541"/>
                  </a:moveTo>
                  <a:cubicBezTo>
                    <a:pt x="460" y="559"/>
                    <a:pt x="428" y="573"/>
                    <a:pt x="392" y="581"/>
                  </a:cubicBezTo>
                  <a:lnTo>
                    <a:pt x="388" y="582"/>
                  </a:lnTo>
                  <a:lnTo>
                    <a:pt x="384" y="581"/>
                  </a:lnTo>
                  <a:cubicBezTo>
                    <a:pt x="347" y="574"/>
                    <a:pt x="315" y="559"/>
                    <a:pt x="288" y="541"/>
                  </a:cubicBezTo>
                  <a:lnTo>
                    <a:pt x="115" y="541"/>
                  </a:lnTo>
                  <a:lnTo>
                    <a:pt x="125" y="372"/>
                  </a:lnTo>
                  <a:lnTo>
                    <a:pt x="125" y="372"/>
                  </a:lnTo>
                  <a:cubicBezTo>
                    <a:pt x="126" y="249"/>
                    <a:pt x="165" y="107"/>
                    <a:pt x="210" y="70"/>
                  </a:cubicBezTo>
                  <a:cubicBezTo>
                    <a:pt x="292" y="3"/>
                    <a:pt x="459" y="0"/>
                    <a:pt x="541" y="60"/>
                  </a:cubicBezTo>
                  <a:cubicBezTo>
                    <a:pt x="591" y="97"/>
                    <a:pt x="637" y="252"/>
                    <a:pt x="639" y="372"/>
                  </a:cubicBezTo>
                  <a:lnTo>
                    <a:pt x="639" y="372"/>
                  </a:lnTo>
                  <a:lnTo>
                    <a:pt x="649" y="541"/>
                  </a:lnTo>
                  <a:lnTo>
                    <a:pt x="487" y="5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788759" y="2151370"/>
            <a:ext cx="723928" cy="723927"/>
            <a:chOff x="4003675" y="2938463"/>
            <a:chExt cx="496888" cy="496887"/>
          </a:xfrm>
          <a:solidFill>
            <a:srgbClr val="73C4C3"/>
          </a:solidFill>
        </p:grpSpPr>
        <p:sp>
          <p:nvSpPr>
            <p:cNvPr id="111" name="Freeform 1"/>
            <p:cNvSpPr>
              <a:spLocks noChangeArrowheads="1"/>
            </p:cNvSpPr>
            <p:nvPr/>
          </p:nvSpPr>
          <p:spPr bwMode="auto">
            <a:xfrm>
              <a:off x="4003675" y="2938463"/>
              <a:ext cx="496888" cy="496887"/>
            </a:xfrm>
            <a:custGeom>
              <a:avLst/>
              <a:gdLst>
                <a:gd name="T0" fmla="*/ 1252 w 1382"/>
                <a:gd name="T1" fmla="*/ 800 h 1382"/>
                <a:gd name="T2" fmla="*/ 1224 w 1382"/>
                <a:gd name="T3" fmla="*/ 827 h 1382"/>
                <a:gd name="T4" fmla="*/ 157 w 1382"/>
                <a:gd name="T5" fmla="*/ 827 h 1382"/>
                <a:gd name="T6" fmla="*/ 129 w 1382"/>
                <a:gd name="T7" fmla="*/ 800 h 1382"/>
                <a:gd name="T8" fmla="*/ 129 w 1382"/>
                <a:gd name="T9" fmla="*/ 168 h 1382"/>
                <a:gd name="T10" fmla="*/ 157 w 1382"/>
                <a:gd name="T11" fmla="*/ 140 h 1382"/>
                <a:gd name="T12" fmla="*/ 1224 w 1382"/>
                <a:gd name="T13" fmla="*/ 140 h 1382"/>
                <a:gd name="T14" fmla="*/ 1252 w 1382"/>
                <a:gd name="T15" fmla="*/ 168 h 1382"/>
                <a:gd name="T16" fmla="*/ 1252 w 1382"/>
                <a:gd name="T17" fmla="*/ 800 h 1382"/>
                <a:gd name="T18" fmla="*/ 1381 w 1382"/>
                <a:gd name="T19" fmla="*/ 138 h 1382"/>
                <a:gd name="T20" fmla="*/ 1243 w 1382"/>
                <a:gd name="T21" fmla="*/ 0 h 1382"/>
                <a:gd name="T22" fmla="*/ 138 w 1382"/>
                <a:gd name="T23" fmla="*/ 0 h 1382"/>
                <a:gd name="T24" fmla="*/ 0 w 1382"/>
                <a:gd name="T25" fmla="*/ 138 h 1382"/>
                <a:gd name="T26" fmla="*/ 0 w 1382"/>
                <a:gd name="T27" fmla="*/ 978 h 1382"/>
                <a:gd name="T28" fmla="*/ 138 w 1382"/>
                <a:gd name="T29" fmla="*/ 1116 h 1382"/>
                <a:gd name="T30" fmla="*/ 518 w 1382"/>
                <a:gd name="T31" fmla="*/ 1116 h 1382"/>
                <a:gd name="T32" fmla="*/ 518 w 1382"/>
                <a:gd name="T33" fmla="*/ 1227 h 1382"/>
                <a:gd name="T34" fmla="*/ 357 w 1382"/>
                <a:gd name="T35" fmla="*/ 1227 h 1382"/>
                <a:gd name="T36" fmla="*/ 330 w 1382"/>
                <a:gd name="T37" fmla="*/ 1254 h 1382"/>
                <a:gd name="T38" fmla="*/ 330 w 1382"/>
                <a:gd name="T39" fmla="*/ 1354 h 1382"/>
                <a:gd name="T40" fmla="*/ 357 w 1382"/>
                <a:gd name="T41" fmla="*/ 1381 h 1382"/>
                <a:gd name="T42" fmla="*/ 1013 w 1382"/>
                <a:gd name="T43" fmla="*/ 1381 h 1382"/>
                <a:gd name="T44" fmla="*/ 1040 w 1382"/>
                <a:gd name="T45" fmla="*/ 1354 h 1382"/>
                <a:gd name="T46" fmla="*/ 1040 w 1382"/>
                <a:gd name="T47" fmla="*/ 1254 h 1382"/>
                <a:gd name="T48" fmla="*/ 1013 w 1382"/>
                <a:gd name="T49" fmla="*/ 1227 h 1382"/>
                <a:gd name="T50" fmla="*/ 863 w 1382"/>
                <a:gd name="T51" fmla="*/ 1227 h 1382"/>
                <a:gd name="T52" fmla="*/ 863 w 1382"/>
                <a:gd name="T53" fmla="*/ 1116 h 1382"/>
                <a:gd name="T54" fmla="*/ 1243 w 1382"/>
                <a:gd name="T55" fmla="*/ 1116 h 1382"/>
                <a:gd name="T56" fmla="*/ 1381 w 1382"/>
                <a:gd name="T57" fmla="*/ 978 h 1382"/>
                <a:gd name="T58" fmla="*/ 1381 w 1382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2" h="1382">
                  <a:moveTo>
                    <a:pt x="1252" y="800"/>
                  </a:moveTo>
                  <a:cubicBezTo>
                    <a:pt x="1252" y="815"/>
                    <a:pt x="1240" y="827"/>
                    <a:pt x="1224" y="827"/>
                  </a:cubicBezTo>
                  <a:lnTo>
                    <a:pt x="157" y="827"/>
                  </a:lnTo>
                  <a:cubicBezTo>
                    <a:pt x="141" y="827"/>
                    <a:pt x="129" y="815"/>
                    <a:pt x="129" y="800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7" y="140"/>
                  </a:cubicBezTo>
                  <a:lnTo>
                    <a:pt x="1224" y="140"/>
                  </a:lnTo>
                  <a:cubicBezTo>
                    <a:pt x="1240" y="140"/>
                    <a:pt x="1252" y="153"/>
                    <a:pt x="1252" y="168"/>
                  </a:cubicBezTo>
                  <a:lnTo>
                    <a:pt x="1252" y="800"/>
                  </a:lnTo>
                  <a:close/>
                  <a:moveTo>
                    <a:pt x="1381" y="138"/>
                  </a:moveTo>
                  <a:cubicBezTo>
                    <a:pt x="1381" y="62"/>
                    <a:pt x="1319" y="0"/>
                    <a:pt x="1243" y="0"/>
                  </a:cubicBezTo>
                  <a:lnTo>
                    <a:pt x="138" y="0"/>
                  </a:lnTo>
                  <a:cubicBezTo>
                    <a:pt x="62" y="0"/>
                    <a:pt x="0" y="62"/>
                    <a:pt x="0" y="138"/>
                  </a:cubicBezTo>
                  <a:lnTo>
                    <a:pt x="0" y="978"/>
                  </a:lnTo>
                  <a:cubicBezTo>
                    <a:pt x="0" y="1055"/>
                    <a:pt x="62" y="1116"/>
                    <a:pt x="138" y="1116"/>
                  </a:cubicBezTo>
                  <a:lnTo>
                    <a:pt x="518" y="1116"/>
                  </a:lnTo>
                  <a:lnTo>
                    <a:pt x="518" y="1227"/>
                  </a:lnTo>
                  <a:lnTo>
                    <a:pt x="357" y="1227"/>
                  </a:lnTo>
                  <a:cubicBezTo>
                    <a:pt x="342" y="1227"/>
                    <a:pt x="330" y="1239"/>
                    <a:pt x="330" y="1254"/>
                  </a:cubicBezTo>
                  <a:lnTo>
                    <a:pt x="330" y="1354"/>
                  </a:lnTo>
                  <a:cubicBezTo>
                    <a:pt x="330" y="1369"/>
                    <a:pt x="342" y="1381"/>
                    <a:pt x="357" y="1381"/>
                  </a:cubicBezTo>
                  <a:lnTo>
                    <a:pt x="1013" y="1381"/>
                  </a:lnTo>
                  <a:cubicBezTo>
                    <a:pt x="1028" y="1381"/>
                    <a:pt x="1040" y="1369"/>
                    <a:pt x="1040" y="1354"/>
                  </a:cubicBezTo>
                  <a:lnTo>
                    <a:pt x="1040" y="1254"/>
                  </a:lnTo>
                  <a:cubicBezTo>
                    <a:pt x="1040" y="1239"/>
                    <a:pt x="1028" y="1227"/>
                    <a:pt x="1013" y="1227"/>
                  </a:cubicBezTo>
                  <a:lnTo>
                    <a:pt x="863" y="1227"/>
                  </a:lnTo>
                  <a:lnTo>
                    <a:pt x="863" y="1116"/>
                  </a:lnTo>
                  <a:lnTo>
                    <a:pt x="1243" y="1116"/>
                  </a:lnTo>
                  <a:cubicBezTo>
                    <a:pt x="1319" y="1116"/>
                    <a:pt x="1381" y="1055"/>
                    <a:pt x="1381" y="978"/>
                  </a:cubicBezTo>
                  <a:lnTo>
                    <a:pt x="1381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"/>
            <p:cNvSpPr>
              <a:spLocks noChangeArrowheads="1"/>
            </p:cNvSpPr>
            <p:nvPr/>
          </p:nvSpPr>
          <p:spPr bwMode="auto">
            <a:xfrm>
              <a:off x="4273550" y="3024188"/>
              <a:ext cx="117475" cy="131762"/>
            </a:xfrm>
            <a:custGeom>
              <a:avLst/>
              <a:gdLst>
                <a:gd name="T0" fmla="*/ 270 w 325"/>
                <a:gd name="T1" fmla="*/ 184 h 364"/>
                <a:gd name="T2" fmla="*/ 270 w 325"/>
                <a:gd name="T3" fmla="*/ 184 h 364"/>
                <a:gd name="T4" fmla="*/ 205 w 325"/>
                <a:gd name="T5" fmla="*/ 136 h 364"/>
                <a:gd name="T6" fmla="*/ 54 w 325"/>
                <a:gd name="T7" fmla="*/ 184 h 364"/>
                <a:gd name="T8" fmla="*/ 54 w 325"/>
                <a:gd name="T9" fmla="*/ 184 h 364"/>
                <a:gd name="T10" fmla="*/ 54 w 325"/>
                <a:gd name="T11" fmla="*/ 184 h 364"/>
                <a:gd name="T12" fmla="*/ 53 w 325"/>
                <a:gd name="T13" fmla="*/ 184 h 364"/>
                <a:gd name="T14" fmla="*/ 54 w 325"/>
                <a:gd name="T15" fmla="*/ 184 h 364"/>
                <a:gd name="T16" fmla="*/ 68 w 325"/>
                <a:gd name="T17" fmla="*/ 243 h 364"/>
                <a:gd name="T18" fmla="*/ 74 w 325"/>
                <a:gd name="T19" fmla="*/ 244 h 364"/>
                <a:gd name="T20" fmla="*/ 76 w 325"/>
                <a:gd name="T21" fmla="*/ 249 h 364"/>
                <a:gd name="T22" fmla="*/ 249 w 325"/>
                <a:gd name="T23" fmla="*/ 249 h 364"/>
                <a:gd name="T24" fmla="*/ 251 w 325"/>
                <a:gd name="T25" fmla="*/ 244 h 364"/>
                <a:gd name="T26" fmla="*/ 256 w 325"/>
                <a:gd name="T27" fmla="*/ 243 h 364"/>
                <a:gd name="T28" fmla="*/ 270 w 325"/>
                <a:gd name="T29" fmla="*/ 184 h 364"/>
                <a:gd name="T30" fmla="*/ 60 w 325"/>
                <a:gd name="T31" fmla="*/ 261 h 364"/>
                <a:gd name="T32" fmla="*/ 38 w 325"/>
                <a:gd name="T33" fmla="*/ 168 h 364"/>
                <a:gd name="T34" fmla="*/ 214 w 325"/>
                <a:gd name="T35" fmla="*/ 41 h 364"/>
                <a:gd name="T36" fmla="*/ 285 w 325"/>
                <a:gd name="T37" fmla="*/ 167 h 364"/>
                <a:gd name="T38" fmla="*/ 265 w 325"/>
                <a:gd name="T39" fmla="*/ 261 h 364"/>
                <a:gd name="T40" fmla="*/ 60 w 325"/>
                <a:gd name="T41" fmla="*/ 26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64">
                  <a:moveTo>
                    <a:pt x="270" y="184"/>
                  </a:moveTo>
                  <a:lnTo>
                    <a:pt x="270" y="184"/>
                  </a:lnTo>
                  <a:cubicBezTo>
                    <a:pt x="237" y="184"/>
                    <a:pt x="215" y="168"/>
                    <a:pt x="205" y="136"/>
                  </a:cubicBezTo>
                  <a:cubicBezTo>
                    <a:pt x="167" y="191"/>
                    <a:pt x="112" y="188"/>
                    <a:pt x="54" y="184"/>
                  </a:cubicBezTo>
                  <a:lnTo>
                    <a:pt x="54" y="184"/>
                  </a:lnTo>
                  <a:lnTo>
                    <a:pt x="54" y="184"/>
                  </a:lnTo>
                  <a:lnTo>
                    <a:pt x="53" y="184"/>
                  </a:lnTo>
                  <a:cubicBezTo>
                    <a:pt x="53" y="184"/>
                    <a:pt x="53" y="184"/>
                    <a:pt x="54" y="184"/>
                  </a:cubicBezTo>
                  <a:cubicBezTo>
                    <a:pt x="24" y="184"/>
                    <a:pt x="43" y="239"/>
                    <a:pt x="68" y="243"/>
                  </a:cubicBezTo>
                  <a:lnTo>
                    <a:pt x="74" y="244"/>
                  </a:lnTo>
                  <a:lnTo>
                    <a:pt x="76" y="249"/>
                  </a:lnTo>
                  <a:cubicBezTo>
                    <a:pt x="111" y="340"/>
                    <a:pt x="215" y="342"/>
                    <a:pt x="249" y="249"/>
                  </a:cubicBezTo>
                  <a:lnTo>
                    <a:pt x="251" y="244"/>
                  </a:lnTo>
                  <a:lnTo>
                    <a:pt x="256" y="243"/>
                  </a:lnTo>
                  <a:cubicBezTo>
                    <a:pt x="280" y="239"/>
                    <a:pt x="300" y="184"/>
                    <a:pt x="270" y="184"/>
                  </a:cubicBezTo>
                  <a:close/>
                  <a:moveTo>
                    <a:pt x="60" y="261"/>
                  </a:moveTo>
                  <a:cubicBezTo>
                    <a:pt x="26" y="252"/>
                    <a:pt x="0" y="184"/>
                    <a:pt x="38" y="168"/>
                  </a:cubicBezTo>
                  <a:cubicBezTo>
                    <a:pt x="35" y="113"/>
                    <a:pt x="56" y="0"/>
                    <a:pt x="214" y="41"/>
                  </a:cubicBezTo>
                  <a:cubicBezTo>
                    <a:pt x="290" y="47"/>
                    <a:pt x="284" y="126"/>
                    <a:pt x="285" y="167"/>
                  </a:cubicBezTo>
                  <a:cubicBezTo>
                    <a:pt x="324" y="183"/>
                    <a:pt x="298" y="251"/>
                    <a:pt x="265" y="261"/>
                  </a:cubicBezTo>
                  <a:cubicBezTo>
                    <a:pt x="224" y="363"/>
                    <a:pt x="102" y="362"/>
                    <a:pt x="60" y="2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3"/>
            <p:cNvSpPr>
              <a:spLocks noChangeArrowheads="1"/>
            </p:cNvSpPr>
            <p:nvPr/>
          </p:nvSpPr>
          <p:spPr bwMode="auto">
            <a:xfrm>
              <a:off x="4254500" y="3141663"/>
              <a:ext cx="155575" cy="53975"/>
            </a:xfrm>
            <a:custGeom>
              <a:avLst/>
              <a:gdLst>
                <a:gd name="T0" fmla="*/ 132 w 431"/>
                <a:gd name="T1" fmla="*/ 0 h 148"/>
                <a:gd name="T2" fmla="*/ 300 w 431"/>
                <a:gd name="T3" fmla="*/ 1 h 148"/>
                <a:gd name="T4" fmla="*/ 430 w 431"/>
                <a:gd name="T5" fmla="*/ 137 h 148"/>
                <a:gd name="T6" fmla="*/ 420 w 431"/>
                <a:gd name="T7" fmla="*/ 147 h 148"/>
                <a:gd name="T8" fmla="*/ 11 w 431"/>
                <a:gd name="T9" fmla="*/ 147 h 148"/>
                <a:gd name="T10" fmla="*/ 1 w 431"/>
                <a:gd name="T11" fmla="*/ 136 h 148"/>
                <a:gd name="T12" fmla="*/ 132 w 431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48">
                  <a:moveTo>
                    <a:pt x="132" y="0"/>
                  </a:moveTo>
                  <a:cubicBezTo>
                    <a:pt x="180" y="50"/>
                    <a:pt x="253" y="51"/>
                    <a:pt x="300" y="1"/>
                  </a:cubicBezTo>
                  <a:cubicBezTo>
                    <a:pt x="355" y="39"/>
                    <a:pt x="429" y="59"/>
                    <a:pt x="430" y="137"/>
                  </a:cubicBezTo>
                  <a:cubicBezTo>
                    <a:pt x="430" y="142"/>
                    <a:pt x="425" y="147"/>
                    <a:pt x="420" y="147"/>
                  </a:cubicBezTo>
                  <a:lnTo>
                    <a:pt x="11" y="147"/>
                  </a:lnTo>
                  <a:cubicBezTo>
                    <a:pt x="5" y="147"/>
                    <a:pt x="0" y="142"/>
                    <a:pt x="1" y="136"/>
                  </a:cubicBezTo>
                  <a:cubicBezTo>
                    <a:pt x="2" y="58"/>
                    <a:pt x="78" y="38"/>
                    <a:pt x="1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"/>
            <p:cNvSpPr>
              <a:spLocks noChangeArrowheads="1"/>
            </p:cNvSpPr>
            <p:nvPr/>
          </p:nvSpPr>
          <p:spPr bwMode="auto">
            <a:xfrm>
              <a:off x="4111625" y="3028950"/>
              <a:ext cx="114300" cy="119063"/>
            </a:xfrm>
            <a:custGeom>
              <a:avLst/>
              <a:gdLst>
                <a:gd name="T0" fmla="*/ 212 w 318"/>
                <a:gd name="T1" fmla="*/ 196 h 331"/>
                <a:gd name="T2" fmla="*/ 199 w 318"/>
                <a:gd name="T3" fmla="*/ 161 h 331"/>
                <a:gd name="T4" fmla="*/ 251 w 318"/>
                <a:gd name="T5" fmla="*/ 230 h 331"/>
                <a:gd name="T6" fmla="*/ 80 w 318"/>
                <a:gd name="T7" fmla="*/ 230 h 331"/>
                <a:gd name="T8" fmla="*/ 69 w 318"/>
                <a:gd name="T9" fmla="*/ 163 h 331"/>
                <a:gd name="T10" fmla="*/ 113 w 318"/>
                <a:gd name="T11" fmla="*/ 121 h 331"/>
                <a:gd name="T12" fmla="*/ 130 w 318"/>
                <a:gd name="T13" fmla="*/ 135 h 331"/>
                <a:gd name="T14" fmla="*/ 212 w 318"/>
                <a:gd name="T15" fmla="*/ 196 h 331"/>
                <a:gd name="T16" fmla="*/ 230 w 318"/>
                <a:gd name="T17" fmla="*/ 296 h 331"/>
                <a:gd name="T18" fmla="*/ 284 w 318"/>
                <a:gd name="T19" fmla="*/ 292 h 331"/>
                <a:gd name="T20" fmla="*/ 271 w 318"/>
                <a:gd name="T21" fmla="*/ 76 h 331"/>
                <a:gd name="T22" fmla="*/ 106 w 318"/>
                <a:gd name="T23" fmla="*/ 42 h 331"/>
                <a:gd name="T24" fmla="*/ 49 w 318"/>
                <a:gd name="T25" fmla="*/ 292 h 331"/>
                <a:gd name="T26" fmla="*/ 101 w 318"/>
                <a:gd name="T27" fmla="*/ 296 h 331"/>
                <a:gd name="T28" fmla="*/ 230 w 318"/>
                <a:gd name="T29" fmla="*/ 29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331">
                  <a:moveTo>
                    <a:pt x="212" y="196"/>
                  </a:moveTo>
                  <a:cubicBezTo>
                    <a:pt x="209" y="183"/>
                    <a:pt x="205" y="171"/>
                    <a:pt x="199" y="161"/>
                  </a:cubicBezTo>
                  <a:cubicBezTo>
                    <a:pt x="236" y="173"/>
                    <a:pt x="267" y="187"/>
                    <a:pt x="251" y="230"/>
                  </a:cubicBezTo>
                  <a:cubicBezTo>
                    <a:pt x="216" y="326"/>
                    <a:pt x="115" y="326"/>
                    <a:pt x="80" y="230"/>
                  </a:cubicBezTo>
                  <a:cubicBezTo>
                    <a:pt x="73" y="208"/>
                    <a:pt x="70" y="186"/>
                    <a:pt x="69" y="163"/>
                  </a:cubicBezTo>
                  <a:cubicBezTo>
                    <a:pt x="90" y="152"/>
                    <a:pt x="100" y="141"/>
                    <a:pt x="113" y="121"/>
                  </a:cubicBezTo>
                  <a:cubicBezTo>
                    <a:pt x="118" y="127"/>
                    <a:pt x="124" y="131"/>
                    <a:pt x="130" y="135"/>
                  </a:cubicBezTo>
                  <a:cubicBezTo>
                    <a:pt x="158" y="156"/>
                    <a:pt x="186" y="169"/>
                    <a:pt x="212" y="196"/>
                  </a:cubicBezTo>
                  <a:close/>
                  <a:moveTo>
                    <a:pt x="230" y="296"/>
                  </a:moveTo>
                  <a:cubicBezTo>
                    <a:pt x="249" y="299"/>
                    <a:pt x="267" y="298"/>
                    <a:pt x="284" y="292"/>
                  </a:cubicBezTo>
                  <a:cubicBezTo>
                    <a:pt x="295" y="208"/>
                    <a:pt x="317" y="155"/>
                    <a:pt x="271" y="76"/>
                  </a:cubicBezTo>
                  <a:cubicBezTo>
                    <a:pt x="238" y="19"/>
                    <a:pt x="159" y="0"/>
                    <a:pt x="106" y="42"/>
                  </a:cubicBezTo>
                  <a:cubicBezTo>
                    <a:pt x="0" y="69"/>
                    <a:pt x="39" y="225"/>
                    <a:pt x="49" y="292"/>
                  </a:cubicBezTo>
                  <a:cubicBezTo>
                    <a:pt x="65" y="297"/>
                    <a:pt x="82" y="299"/>
                    <a:pt x="101" y="296"/>
                  </a:cubicBezTo>
                  <a:cubicBezTo>
                    <a:pt x="139" y="330"/>
                    <a:pt x="191" y="330"/>
                    <a:pt x="230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5"/>
            <p:cNvSpPr>
              <a:spLocks noChangeArrowheads="1"/>
            </p:cNvSpPr>
            <p:nvPr/>
          </p:nvSpPr>
          <p:spPr bwMode="auto">
            <a:xfrm>
              <a:off x="4095750" y="3143250"/>
              <a:ext cx="155575" cy="50800"/>
            </a:xfrm>
            <a:custGeom>
              <a:avLst/>
              <a:gdLst>
                <a:gd name="T0" fmla="*/ 152 w 430"/>
                <a:gd name="T1" fmla="*/ 0 h 141"/>
                <a:gd name="T2" fmla="*/ 161 w 430"/>
                <a:gd name="T3" fmla="*/ 26 h 141"/>
                <a:gd name="T4" fmla="*/ 215 w 430"/>
                <a:gd name="T5" fmla="*/ 45 h 141"/>
                <a:gd name="T6" fmla="*/ 271 w 430"/>
                <a:gd name="T7" fmla="*/ 25 h 141"/>
                <a:gd name="T8" fmla="*/ 280 w 430"/>
                <a:gd name="T9" fmla="*/ 0 h 141"/>
                <a:gd name="T10" fmla="*/ 429 w 430"/>
                <a:gd name="T11" fmla="*/ 129 h 141"/>
                <a:gd name="T12" fmla="*/ 419 w 430"/>
                <a:gd name="T13" fmla="*/ 140 h 141"/>
                <a:gd name="T14" fmla="*/ 232 w 430"/>
                <a:gd name="T15" fmla="*/ 140 h 141"/>
                <a:gd name="T16" fmla="*/ 263 w 430"/>
                <a:gd name="T17" fmla="*/ 48 h 141"/>
                <a:gd name="T18" fmla="*/ 215 w 430"/>
                <a:gd name="T19" fmla="*/ 60 h 141"/>
                <a:gd name="T20" fmla="*/ 169 w 430"/>
                <a:gd name="T21" fmla="*/ 49 h 141"/>
                <a:gd name="T22" fmla="*/ 199 w 430"/>
                <a:gd name="T23" fmla="*/ 140 h 141"/>
                <a:gd name="T24" fmla="*/ 10 w 430"/>
                <a:gd name="T25" fmla="*/ 140 h 141"/>
                <a:gd name="T26" fmla="*/ 0 w 430"/>
                <a:gd name="T27" fmla="*/ 129 h 141"/>
                <a:gd name="T28" fmla="*/ 152 w 430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0" h="141">
                  <a:moveTo>
                    <a:pt x="152" y="0"/>
                  </a:moveTo>
                  <a:lnTo>
                    <a:pt x="161" y="26"/>
                  </a:lnTo>
                  <a:cubicBezTo>
                    <a:pt x="176" y="38"/>
                    <a:pt x="195" y="45"/>
                    <a:pt x="215" y="45"/>
                  </a:cubicBezTo>
                  <a:cubicBezTo>
                    <a:pt x="236" y="45"/>
                    <a:pt x="256" y="37"/>
                    <a:pt x="271" y="25"/>
                  </a:cubicBezTo>
                  <a:lnTo>
                    <a:pt x="280" y="0"/>
                  </a:lnTo>
                  <a:cubicBezTo>
                    <a:pt x="330" y="46"/>
                    <a:pt x="428" y="71"/>
                    <a:pt x="429" y="129"/>
                  </a:cubicBezTo>
                  <a:cubicBezTo>
                    <a:pt x="429" y="135"/>
                    <a:pt x="425" y="140"/>
                    <a:pt x="419" y="140"/>
                  </a:cubicBezTo>
                  <a:lnTo>
                    <a:pt x="232" y="140"/>
                  </a:lnTo>
                  <a:lnTo>
                    <a:pt x="263" y="48"/>
                  </a:lnTo>
                  <a:cubicBezTo>
                    <a:pt x="249" y="55"/>
                    <a:pt x="233" y="60"/>
                    <a:pt x="215" y="60"/>
                  </a:cubicBezTo>
                  <a:cubicBezTo>
                    <a:pt x="199" y="60"/>
                    <a:pt x="183" y="56"/>
                    <a:pt x="169" y="49"/>
                  </a:cubicBezTo>
                  <a:lnTo>
                    <a:pt x="199" y="140"/>
                  </a:lnTo>
                  <a:lnTo>
                    <a:pt x="10" y="140"/>
                  </a:lnTo>
                  <a:cubicBezTo>
                    <a:pt x="4" y="140"/>
                    <a:pt x="0" y="135"/>
                    <a:pt x="0" y="129"/>
                  </a:cubicBezTo>
                  <a:cubicBezTo>
                    <a:pt x="1" y="71"/>
                    <a:pt x="102" y="46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19" name="Group 118"/>
          <p:cNvGrpSpPr/>
          <p:nvPr/>
        </p:nvGrpSpPr>
        <p:grpSpPr>
          <a:xfrm flipH="1">
            <a:off x="6394367" y="3820241"/>
            <a:ext cx="710625" cy="686488"/>
            <a:chOff x="1346200" y="3154363"/>
            <a:chExt cx="420688" cy="406400"/>
          </a:xfrm>
          <a:solidFill>
            <a:srgbClr val="73C4C3"/>
          </a:solidFill>
        </p:grpSpPr>
        <p:sp>
          <p:nvSpPr>
            <p:cNvPr id="120" name="Freeform 3"/>
            <p:cNvSpPr>
              <a:spLocks noChangeArrowheads="1"/>
            </p:cNvSpPr>
            <p:nvPr/>
          </p:nvSpPr>
          <p:spPr bwMode="auto">
            <a:xfrm>
              <a:off x="1346200" y="3359150"/>
              <a:ext cx="176213" cy="201613"/>
            </a:xfrm>
            <a:custGeom>
              <a:avLst/>
              <a:gdLst>
                <a:gd name="T0" fmla="*/ 343 w 489"/>
                <a:gd name="T1" fmla="*/ 341 h 562"/>
                <a:gd name="T2" fmla="*/ 307 w 489"/>
                <a:gd name="T3" fmla="*/ 323 h 562"/>
                <a:gd name="T4" fmla="*/ 300 w 489"/>
                <a:gd name="T5" fmla="*/ 295 h 562"/>
                <a:gd name="T6" fmla="*/ 336 w 489"/>
                <a:gd name="T7" fmla="*/ 231 h 562"/>
                <a:gd name="T8" fmla="*/ 341 w 489"/>
                <a:gd name="T9" fmla="*/ 208 h 562"/>
                <a:gd name="T10" fmla="*/ 358 w 489"/>
                <a:gd name="T11" fmla="*/ 188 h 562"/>
                <a:gd name="T12" fmla="*/ 359 w 489"/>
                <a:gd name="T13" fmla="*/ 185 h 562"/>
                <a:gd name="T14" fmla="*/ 358 w 489"/>
                <a:gd name="T15" fmla="*/ 188 h 562"/>
                <a:gd name="T16" fmla="*/ 363 w 489"/>
                <a:gd name="T17" fmla="*/ 173 h 562"/>
                <a:gd name="T18" fmla="*/ 355 w 489"/>
                <a:gd name="T19" fmla="*/ 152 h 562"/>
                <a:gd name="T20" fmla="*/ 355 w 489"/>
                <a:gd name="T21" fmla="*/ 142 h 562"/>
                <a:gd name="T22" fmla="*/ 209 w 489"/>
                <a:gd name="T23" fmla="*/ 25 h 562"/>
                <a:gd name="T24" fmla="*/ 133 w 489"/>
                <a:gd name="T25" fmla="*/ 143 h 562"/>
                <a:gd name="T26" fmla="*/ 135 w 489"/>
                <a:gd name="T27" fmla="*/ 154 h 562"/>
                <a:gd name="T28" fmla="*/ 125 w 489"/>
                <a:gd name="T29" fmla="*/ 174 h 562"/>
                <a:gd name="T30" fmla="*/ 136 w 489"/>
                <a:gd name="T31" fmla="*/ 200 h 562"/>
                <a:gd name="T32" fmla="*/ 148 w 489"/>
                <a:gd name="T33" fmla="*/ 214 h 562"/>
                <a:gd name="T34" fmla="*/ 154 w 489"/>
                <a:gd name="T35" fmla="*/ 234 h 562"/>
                <a:gd name="T36" fmla="*/ 190 w 489"/>
                <a:gd name="T37" fmla="*/ 299 h 562"/>
                <a:gd name="T38" fmla="*/ 184 w 489"/>
                <a:gd name="T39" fmla="*/ 321 h 562"/>
                <a:gd name="T40" fmla="*/ 153 w 489"/>
                <a:gd name="T41" fmla="*/ 341 h 562"/>
                <a:gd name="T42" fmla="*/ 55 w 489"/>
                <a:gd name="T43" fmla="*/ 372 h 562"/>
                <a:gd name="T44" fmla="*/ 1 w 489"/>
                <a:gd name="T45" fmla="*/ 433 h 562"/>
                <a:gd name="T46" fmla="*/ 0 w 489"/>
                <a:gd name="T47" fmla="*/ 500 h 562"/>
                <a:gd name="T48" fmla="*/ 253 w 489"/>
                <a:gd name="T49" fmla="*/ 555 h 562"/>
                <a:gd name="T50" fmla="*/ 488 w 489"/>
                <a:gd name="T51" fmla="*/ 502 h 562"/>
                <a:gd name="T52" fmla="*/ 488 w 489"/>
                <a:gd name="T53" fmla="*/ 431 h 562"/>
                <a:gd name="T54" fmla="*/ 437 w 489"/>
                <a:gd name="T55" fmla="*/ 366 h 562"/>
                <a:gd name="T56" fmla="*/ 343 w 489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9" h="562">
                  <a:moveTo>
                    <a:pt x="343" y="341"/>
                  </a:moveTo>
                  <a:cubicBezTo>
                    <a:pt x="312" y="337"/>
                    <a:pt x="307" y="323"/>
                    <a:pt x="307" y="323"/>
                  </a:cubicBezTo>
                  <a:lnTo>
                    <a:pt x="300" y="295"/>
                  </a:lnTo>
                  <a:cubicBezTo>
                    <a:pt x="324" y="267"/>
                    <a:pt x="336" y="231"/>
                    <a:pt x="336" y="231"/>
                  </a:cubicBezTo>
                  <a:lnTo>
                    <a:pt x="341" y="208"/>
                  </a:lnTo>
                  <a:cubicBezTo>
                    <a:pt x="354" y="202"/>
                    <a:pt x="357" y="193"/>
                    <a:pt x="358" y="188"/>
                  </a:cubicBezTo>
                  <a:cubicBezTo>
                    <a:pt x="358" y="187"/>
                    <a:pt x="359" y="185"/>
                    <a:pt x="359" y="185"/>
                  </a:cubicBezTo>
                  <a:cubicBezTo>
                    <a:pt x="359" y="185"/>
                    <a:pt x="359" y="186"/>
                    <a:pt x="358" y="188"/>
                  </a:cubicBezTo>
                  <a:cubicBezTo>
                    <a:pt x="358" y="189"/>
                    <a:pt x="359" y="187"/>
                    <a:pt x="363" y="173"/>
                  </a:cubicBezTo>
                  <a:cubicBezTo>
                    <a:pt x="369" y="148"/>
                    <a:pt x="355" y="152"/>
                    <a:pt x="355" y="152"/>
                  </a:cubicBezTo>
                  <a:lnTo>
                    <a:pt x="355" y="142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0" y="50"/>
                    <a:pt x="133" y="143"/>
                    <a:pt x="133" y="143"/>
                  </a:cubicBezTo>
                  <a:cubicBezTo>
                    <a:pt x="133" y="143"/>
                    <a:pt x="136" y="154"/>
                    <a:pt x="135" y="154"/>
                  </a:cubicBezTo>
                  <a:cubicBezTo>
                    <a:pt x="121" y="151"/>
                    <a:pt x="124" y="160"/>
                    <a:pt x="125" y="174"/>
                  </a:cubicBezTo>
                  <a:cubicBezTo>
                    <a:pt x="125" y="189"/>
                    <a:pt x="130" y="195"/>
                    <a:pt x="136" y="200"/>
                  </a:cubicBezTo>
                  <a:cubicBezTo>
                    <a:pt x="141" y="205"/>
                    <a:pt x="148" y="214"/>
                    <a:pt x="148" y="214"/>
                  </a:cubicBezTo>
                  <a:cubicBezTo>
                    <a:pt x="148" y="214"/>
                    <a:pt x="149" y="215"/>
                    <a:pt x="154" y="234"/>
                  </a:cubicBezTo>
                  <a:cubicBezTo>
                    <a:pt x="163" y="267"/>
                    <a:pt x="178" y="288"/>
                    <a:pt x="190" y="299"/>
                  </a:cubicBezTo>
                  <a:cubicBezTo>
                    <a:pt x="188" y="306"/>
                    <a:pt x="186" y="314"/>
                    <a:pt x="184" y="321"/>
                  </a:cubicBezTo>
                  <a:cubicBezTo>
                    <a:pt x="179" y="336"/>
                    <a:pt x="153" y="341"/>
                    <a:pt x="153" y="341"/>
                  </a:cubicBezTo>
                  <a:cubicBezTo>
                    <a:pt x="153" y="341"/>
                    <a:pt x="110" y="354"/>
                    <a:pt x="55" y="372"/>
                  </a:cubicBezTo>
                  <a:cubicBezTo>
                    <a:pt x="0" y="389"/>
                    <a:pt x="1" y="433"/>
                    <a:pt x="1" y="433"/>
                  </a:cubicBezTo>
                  <a:lnTo>
                    <a:pt x="0" y="500"/>
                  </a:lnTo>
                  <a:cubicBezTo>
                    <a:pt x="121" y="561"/>
                    <a:pt x="253" y="555"/>
                    <a:pt x="253" y="555"/>
                  </a:cubicBezTo>
                  <a:cubicBezTo>
                    <a:pt x="410" y="555"/>
                    <a:pt x="488" y="502"/>
                    <a:pt x="488" y="502"/>
                  </a:cubicBezTo>
                  <a:lnTo>
                    <a:pt x="488" y="431"/>
                  </a:lnTo>
                  <a:cubicBezTo>
                    <a:pt x="488" y="381"/>
                    <a:pt x="437" y="366"/>
                    <a:pt x="437" y="366"/>
                  </a:cubicBezTo>
                  <a:cubicBezTo>
                    <a:pt x="437" y="366"/>
                    <a:pt x="373" y="346"/>
                    <a:pt x="343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"/>
            <p:cNvSpPr>
              <a:spLocks noChangeArrowheads="1"/>
            </p:cNvSpPr>
            <p:nvPr/>
          </p:nvSpPr>
          <p:spPr bwMode="auto">
            <a:xfrm>
              <a:off x="1590675" y="3359150"/>
              <a:ext cx="176213" cy="201613"/>
            </a:xfrm>
            <a:custGeom>
              <a:avLst/>
              <a:gdLst>
                <a:gd name="T0" fmla="*/ 344 w 491"/>
                <a:gd name="T1" fmla="*/ 341 h 562"/>
                <a:gd name="T2" fmla="*/ 309 w 491"/>
                <a:gd name="T3" fmla="*/ 323 h 562"/>
                <a:gd name="T4" fmla="*/ 302 w 491"/>
                <a:gd name="T5" fmla="*/ 295 h 562"/>
                <a:gd name="T6" fmla="*/ 338 w 491"/>
                <a:gd name="T7" fmla="*/ 231 h 562"/>
                <a:gd name="T8" fmla="*/ 343 w 491"/>
                <a:gd name="T9" fmla="*/ 208 h 562"/>
                <a:gd name="T10" fmla="*/ 360 w 491"/>
                <a:gd name="T11" fmla="*/ 188 h 562"/>
                <a:gd name="T12" fmla="*/ 360 w 491"/>
                <a:gd name="T13" fmla="*/ 185 h 562"/>
                <a:gd name="T14" fmla="*/ 360 w 491"/>
                <a:gd name="T15" fmla="*/ 188 h 562"/>
                <a:gd name="T16" fmla="*/ 364 w 491"/>
                <a:gd name="T17" fmla="*/ 173 h 562"/>
                <a:gd name="T18" fmla="*/ 356 w 491"/>
                <a:gd name="T19" fmla="*/ 152 h 562"/>
                <a:gd name="T20" fmla="*/ 356 w 491"/>
                <a:gd name="T21" fmla="*/ 142 h 562"/>
                <a:gd name="T22" fmla="*/ 210 w 491"/>
                <a:gd name="T23" fmla="*/ 25 h 562"/>
                <a:gd name="T24" fmla="*/ 135 w 491"/>
                <a:gd name="T25" fmla="*/ 143 h 562"/>
                <a:gd name="T26" fmla="*/ 136 w 491"/>
                <a:gd name="T27" fmla="*/ 154 h 562"/>
                <a:gd name="T28" fmla="*/ 127 w 491"/>
                <a:gd name="T29" fmla="*/ 174 h 562"/>
                <a:gd name="T30" fmla="*/ 138 w 491"/>
                <a:gd name="T31" fmla="*/ 200 h 562"/>
                <a:gd name="T32" fmla="*/ 149 w 491"/>
                <a:gd name="T33" fmla="*/ 214 h 562"/>
                <a:gd name="T34" fmla="*/ 156 w 491"/>
                <a:gd name="T35" fmla="*/ 234 h 562"/>
                <a:gd name="T36" fmla="*/ 191 w 491"/>
                <a:gd name="T37" fmla="*/ 299 h 562"/>
                <a:gd name="T38" fmla="*/ 185 w 491"/>
                <a:gd name="T39" fmla="*/ 321 h 562"/>
                <a:gd name="T40" fmla="*/ 155 w 491"/>
                <a:gd name="T41" fmla="*/ 341 h 562"/>
                <a:gd name="T42" fmla="*/ 56 w 491"/>
                <a:gd name="T43" fmla="*/ 372 h 562"/>
                <a:gd name="T44" fmla="*/ 3 w 491"/>
                <a:gd name="T45" fmla="*/ 433 h 562"/>
                <a:gd name="T46" fmla="*/ 2 w 491"/>
                <a:gd name="T47" fmla="*/ 500 h 562"/>
                <a:gd name="T48" fmla="*/ 254 w 491"/>
                <a:gd name="T49" fmla="*/ 555 h 562"/>
                <a:gd name="T50" fmla="*/ 490 w 491"/>
                <a:gd name="T51" fmla="*/ 502 h 562"/>
                <a:gd name="T52" fmla="*/ 490 w 491"/>
                <a:gd name="T53" fmla="*/ 431 h 562"/>
                <a:gd name="T54" fmla="*/ 439 w 491"/>
                <a:gd name="T55" fmla="*/ 366 h 562"/>
                <a:gd name="T56" fmla="*/ 344 w 491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1" h="562">
                  <a:moveTo>
                    <a:pt x="344" y="341"/>
                  </a:moveTo>
                  <a:cubicBezTo>
                    <a:pt x="314" y="337"/>
                    <a:pt x="309" y="323"/>
                    <a:pt x="309" y="323"/>
                  </a:cubicBezTo>
                  <a:lnTo>
                    <a:pt x="302" y="295"/>
                  </a:lnTo>
                  <a:cubicBezTo>
                    <a:pt x="326" y="267"/>
                    <a:pt x="338" y="231"/>
                    <a:pt x="338" y="231"/>
                  </a:cubicBezTo>
                  <a:lnTo>
                    <a:pt x="343" y="208"/>
                  </a:lnTo>
                  <a:cubicBezTo>
                    <a:pt x="356" y="202"/>
                    <a:pt x="359" y="193"/>
                    <a:pt x="360" y="188"/>
                  </a:cubicBezTo>
                  <a:cubicBezTo>
                    <a:pt x="360" y="187"/>
                    <a:pt x="360" y="185"/>
                    <a:pt x="360" y="185"/>
                  </a:cubicBezTo>
                  <a:cubicBezTo>
                    <a:pt x="360" y="185"/>
                    <a:pt x="360" y="186"/>
                    <a:pt x="360" y="188"/>
                  </a:cubicBezTo>
                  <a:cubicBezTo>
                    <a:pt x="360" y="189"/>
                    <a:pt x="361" y="187"/>
                    <a:pt x="364" y="173"/>
                  </a:cubicBezTo>
                  <a:cubicBezTo>
                    <a:pt x="371" y="148"/>
                    <a:pt x="356" y="152"/>
                    <a:pt x="356" y="152"/>
                  </a:cubicBezTo>
                  <a:lnTo>
                    <a:pt x="356" y="142"/>
                  </a:lnTo>
                  <a:cubicBezTo>
                    <a:pt x="375" y="83"/>
                    <a:pt x="308" y="0"/>
                    <a:pt x="210" y="25"/>
                  </a:cubicBezTo>
                  <a:cubicBezTo>
                    <a:pt x="111" y="50"/>
                    <a:pt x="135" y="143"/>
                    <a:pt x="135" y="143"/>
                  </a:cubicBezTo>
                  <a:cubicBezTo>
                    <a:pt x="135" y="143"/>
                    <a:pt x="138" y="154"/>
                    <a:pt x="136" y="154"/>
                  </a:cubicBezTo>
                  <a:cubicBezTo>
                    <a:pt x="123" y="151"/>
                    <a:pt x="126" y="159"/>
                    <a:pt x="127" y="174"/>
                  </a:cubicBezTo>
                  <a:cubicBezTo>
                    <a:pt x="128" y="188"/>
                    <a:pt x="132" y="195"/>
                    <a:pt x="138" y="200"/>
                  </a:cubicBezTo>
                  <a:cubicBezTo>
                    <a:pt x="143" y="205"/>
                    <a:pt x="149" y="214"/>
                    <a:pt x="149" y="214"/>
                  </a:cubicBezTo>
                  <a:cubicBezTo>
                    <a:pt x="149" y="214"/>
                    <a:pt x="151" y="215"/>
                    <a:pt x="156" y="234"/>
                  </a:cubicBezTo>
                  <a:cubicBezTo>
                    <a:pt x="164" y="267"/>
                    <a:pt x="180" y="288"/>
                    <a:pt x="191" y="299"/>
                  </a:cubicBezTo>
                  <a:cubicBezTo>
                    <a:pt x="190" y="306"/>
                    <a:pt x="187" y="314"/>
                    <a:pt x="185" y="321"/>
                  </a:cubicBezTo>
                  <a:cubicBezTo>
                    <a:pt x="181" y="336"/>
                    <a:pt x="155" y="341"/>
                    <a:pt x="155" y="341"/>
                  </a:cubicBezTo>
                  <a:cubicBezTo>
                    <a:pt x="155" y="341"/>
                    <a:pt x="111" y="355"/>
                    <a:pt x="56" y="372"/>
                  </a:cubicBezTo>
                  <a:cubicBezTo>
                    <a:pt x="0" y="390"/>
                    <a:pt x="3" y="433"/>
                    <a:pt x="3" y="433"/>
                  </a:cubicBezTo>
                  <a:lnTo>
                    <a:pt x="2" y="500"/>
                  </a:lnTo>
                  <a:cubicBezTo>
                    <a:pt x="123" y="561"/>
                    <a:pt x="254" y="555"/>
                    <a:pt x="254" y="555"/>
                  </a:cubicBezTo>
                  <a:cubicBezTo>
                    <a:pt x="412" y="555"/>
                    <a:pt x="490" y="502"/>
                    <a:pt x="490" y="502"/>
                  </a:cubicBezTo>
                  <a:lnTo>
                    <a:pt x="490" y="431"/>
                  </a:lnTo>
                  <a:cubicBezTo>
                    <a:pt x="490" y="381"/>
                    <a:pt x="439" y="366"/>
                    <a:pt x="439" y="366"/>
                  </a:cubicBezTo>
                  <a:cubicBezTo>
                    <a:pt x="439" y="366"/>
                    <a:pt x="375" y="346"/>
                    <a:pt x="344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5"/>
            <p:cNvSpPr>
              <a:spLocks noChangeArrowheads="1"/>
            </p:cNvSpPr>
            <p:nvPr/>
          </p:nvSpPr>
          <p:spPr bwMode="auto">
            <a:xfrm>
              <a:off x="1468438" y="3154363"/>
              <a:ext cx="176212" cy="203200"/>
            </a:xfrm>
            <a:custGeom>
              <a:avLst/>
              <a:gdLst>
                <a:gd name="T0" fmla="*/ 489 w 490"/>
                <a:gd name="T1" fmla="*/ 438 h 563"/>
                <a:gd name="T2" fmla="*/ 438 w 490"/>
                <a:gd name="T3" fmla="*/ 374 h 563"/>
                <a:gd name="T4" fmla="*/ 343 w 490"/>
                <a:gd name="T5" fmla="*/ 339 h 563"/>
                <a:gd name="T6" fmla="*/ 307 w 490"/>
                <a:gd name="T7" fmla="*/ 321 h 563"/>
                <a:gd name="T8" fmla="*/ 300 w 490"/>
                <a:gd name="T9" fmla="*/ 296 h 563"/>
                <a:gd name="T10" fmla="*/ 336 w 490"/>
                <a:gd name="T11" fmla="*/ 232 h 563"/>
                <a:gd name="T12" fmla="*/ 341 w 490"/>
                <a:gd name="T13" fmla="*/ 209 h 563"/>
                <a:gd name="T14" fmla="*/ 359 w 490"/>
                <a:gd name="T15" fmla="*/ 189 h 563"/>
                <a:gd name="T16" fmla="*/ 359 w 490"/>
                <a:gd name="T17" fmla="*/ 186 h 563"/>
                <a:gd name="T18" fmla="*/ 359 w 490"/>
                <a:gd name="T19" fmla="*/ 189 h 563"/>
                <a:gd name="T20" fmla="*/ 363 w 490"/>
                <a:gd name="T21" fmla="*/ 174 h 563"/>
                <a:gd name="T22" fmla="*/ 355 w 490"/>
                <a:gd name="T23" fmla="*/ 153 h 563"/>
                <a:gd name="T24" fmla="*/ 355 w 490"/>
                <a:gd name="T25" fmla="*/ 143 h 563"/>
                <a:gd name="T26" fmla="*/ 209 w 490"/>
                <a:gd name="T27" fmla="*/ 25 h 563"/>
                <a:gd name="T28" fmla="*/ 134 w 490"/>
                <a:gd name="T29" fmla="*/ 144 h 563"/>
                <a:gd name="T30" fmla="*/ 135 w 490"/>
                <a:gd name="T31" fmla="*/ 155 h 563"/>
                <a:gd name="T32" fmla="*/ 126 w 490"/>
                <a:gd name="T33" fmla="*/ 175 h 563"/>
                <a:gd name="T34" fmla="*/ 136 w 490"/>
                <a:gd name="T35" fmla="*/ 201 h 563"/>
                <a:gd name="T36" fmla="*/ 148 w 490"/>
                <a:gd name="T37" fmla="*/ 215 h 563"/>
                <a:gd name="T38" fmla="*/ 154 w 490"/>
                <a:gd name="T39" fmla="*/ 235 h 563"/>
                <a:gd name="T40" fmla="*/ 190 w 490"/>
                <a:gd name="T41" fmla="*/ 300 h 563"/>
                <a:gd name="T42" fmla="*/ 184 w 490"/>
                <a:gd name="T43" fmla="*/ 319 h 563"/>
                <a:gd name="T44" fmla="*/ 154 w 490"/>
                <a:gd name="T45" fmla="*/ 338 h 563"/>
                <a:gd name="T46" fmla="*/ 55 w 490"/>
                <a:gd name="T47" fmla="*/ 376 h 563"/>
                <a:gd name="T48" fmla="*/ 2 w 490"/>
                <a:gd name="T49" fmla="*/ 437 h 563"/>
                <a:gd name="T50" fmla="*/ 1 w 490"/>
                <a:gd name="T51" fmla="*/ 501 h 563"/>
                <a:gd name="T52" fmla="*/ 253 w 490"/>
                <a:gd name="T53" fmla="*/ 556 h 563"/>
                <a:gd name="T54" fmla="*/ 489 w 490"/>
                <a:gd name="T55" fmla="*/ 503 h 563"/>
                <a:gd name="T56" fmla="*/ 489 w 490"/>
                <a:gd name="T57" fmla="*/ 43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563">
                  <a:moveTo>
                    <a:pt x="489" y="438"/>
                  </a:moveTo>
                  <a:cubicBezTo>
                    <a:pt x="489" y="388"/>
                    <a:pt x="438" y="374"/>
                    <a:pt x="438" y="374"/>
                  </a:cubicBezTo>
                  <a:cubicBezTo>
                    <a:pt x="438" y="374"/>
                    <a:pt x="373" y="344"/>
                    <a:pt x="343" y="339"/>
                  </a:cubicBezTo>
                  <a:cubicBezTo>
                    <a:pt x="313" y="335"/>
                    <a:pt x="307" y="321"/>
                    <a:pt x="307" y="321"/>
                  </a:cubicBezTo>
                  <a:lnTo>
                    <a:pt x="300" y="296"/>
                  </a:lnTo>
                  <a:cubicBezTo>
                    <a:pt x="325" y="268"/>
                    <a:pt x="336" y="232"/>
                    <a:pt x="336" y="232"/>
                  </a:cubicBezTo>
                  <a:lnTo>
                    <a:pt x="341" y="209"/>
                  </a:lnTo>
                  <a:cubicBezTo>
                    <a:pt x="354" y="204"/>
                    <a:pt x="358" y="194"/>
                    <a:pt x="359" y="189"/>
                  </a:cubicBezTo>
                  <a:cubicBezTo>
                    <a:pt x="359" y="188"/>
                    <a:pt x="359" y="186"/>
                    <a:pt x="359" y="186"/>
                  </a:cubicBezTo>
                  <a:cubicBezTo>
                    <a:pt x="359" y="186"/>
                    <a:pt x="359" y="187"/>
                    <a:pt x="359" y="189"/>
                  </a:cubicBezTo>
                  <a:cubicBezTo>
                    <a:pt x="359" y="190"/>
                    <a:pt x="359" y="189"/>
                    <a:pt x="363" y="174"/>
                  </a:cubicBezTo>
                  <a:cubicBezTo>
                    <a:pt x="369" y="149"/>
                    <a:pt x="355" y="153"/>
                    <a:pt x="355" y="153"/>
                  </a:cubicBezTo>
                  <a:lnTo>
                    <a:pt x="355" y="143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1" y="50"/>
                    <a:pt x="134" y="144"/>
                    <a:pt x="134" y="144"/>
                  </a:cubicBezTo>
                  <a:cubicBezTo>
                    <a:pt x="134" y="144"/>
                    <a:pt x="137" y="155"/>
                    <a:pt x="135" y="155"/>
                  </a:cubicBezTo>
                  <a:cubicBezTo>
                    <a:pt x="122" y="152"/>
                    <a:pt x="125" y="161"/>
                    <a:pt x="126" y="175"/>
                  </a:cubicBezTo>
                  <a:cubicBezTo>
                    <a:pt x="126" y="189"/>
                    <a:pt x="131" y="196"/>
                    <a:pt x="136" y="201"/>
                  </a:cubicBezTo>
                  <a:cubicBezTo>
                    <a:pt x="142" y="206"/>
                    <a:pt x="148" y="215"/>
                    <a:pt x="148" y="215"/>
                  </a:cubicBezTo>
                  <a:cubicBezTo>
                    <a:pt x="148" y="215"/>
                    <a:pt x="149" y="216"/>
                    <a:pt x="154" y="235"/>
                  </a:cubicBezTo>
                  <a:cubicBezTo>
                    <a:pt x="163" y="268"/>
                    <a:pt x="179" y="289"/>
                    <a:pt x="190" y="300"/>
                  </a:cubicBezTo>
                  <a:cubicBezTo>
                    <a:pt x="188" y="307"/>
                    <a:pt x="186" y="312"/>
                    <a:pt x="184" y="319"/>
                  </a:cubicBezTo>
                  <a:cubicBezTo>
                    <a:pt x="179" y="334"/>
                    <a:pt x="154" y="338"/>
                    <a:pt x="154" y="338"/>
                  </a:cubicBezTo>
                  <a:cubicBezTo>
                    <a:pt x="154" y="338"/>
                    <a:pt x="110" y="359"/>
                    <a:pt x="55" y="376"/>
                  </a:cubicBezTo>
                  <a:cubicBezTo>
                    <a:pt x="0" y="393"/>
                    <a:pt x="2" y="437"/>
                    <a:pt x="2" y="437"/>
                  </a:cubicBezTo>
                  <a:lnTo>
                    <a:pt x="1" y="501"/>
                  </a:lnTo>
                  <a:cubicBezTo>
                    <a:pt x="122" y="562"/>
                    <a:pt x="253" y="556"/>
                    <a:pt x="253" y="556"/>
                  </a:cubicBezTo>
                  <a:cubicBezTo>
                    <a:pt x="410" y="556"/>
                    <a:pt x="489" y="503"/>
                    <a:pt x="489" y="503"/>
                  </a:cubicBezTo>
                  <a:lnTo>
                    <a:pt x="489" y="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6"/>
            <p:cNvSpPr>
              <a:spLocks noChangeArrowheads="1"/>
            </p:cNvSpPr>
            <p:nvPr/>
          </p:nvSpPr>
          <p:spPr bwMode="auto">
            <a:xfrm>
              <a:off x="1449388" y="3200400"/>
              <a:ext cx="19050" cy="19050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7"/>
            <p:cNvSpPr>
              <a:spLocks noChangeArrowheads="1"/>
            </p:cNvSpPr>
            <p:nvPr/>
          </p:nvSpPr>
          <p:spPr bwMode="auto">
            <a:xfrm>
              <a:off x="1422400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"/>
            <p:cNvSpPr>
              <a:spLocks noChangeArrowheads="1"/>
            </p:cNvSpPr>
            <p:nvPr/>
          </p:nvSpPr>
          <p:spPr bwMode="auto">
            <a:xfrm>
              <a:off x="1393825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9"/>
            <p:cNvSpPr>
              <a:spLocks noChangeArrowheads="1"/>
            </p:cNvSpPr>
            <p:nvPr/>
          </p:nvSpPr>
          <p:spPr bwMode="auto">
            <a:xfrm>
              <a:off x="1393825" y="322738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2" y="0"/>
                    <a:pt x="27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10"/>
            <p:cNvSpPr>
              <a:spLocks noChangeArrowheads="1"/>
            </p:cNvSpPr>
            <p:nvPr/>
          </p:nvSpPr>
          <p:spPr bwMode="auto">
            <a:xfrm>
              <a:off x="1393825" y="325596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11"/>
            <p:cNvSpPr>
              <a:spLocks noChangeArrowheads="1"/>
            </p:cNvSpPr>
            <p:nvPr/>
          </p:nvSpPr>
          <p:spPr bwMode="auto">
            <a:xfrm>
              <a:off x="1393825" y="328453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12"/>
            <p:cNvSpPr>
              <a:spLocks noChangeArrowheads="1"/>
            </p:cNvSpPr>
            <p:nvPr/>
          </p:nvSpPr>
          <p:spPr bwMode="auto">
            <a:xfrm>
              <a:off x="1393825" y="331311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150177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4"/>
            <p:cNvSpPr>
              <a:spLocks noChangeArrowheads="1"/>
            </p:cNvSpPr>
            <p:nvPr/>
          </p:nvSpPr>
          <p:spPr bwMode="auto">
            <a:xfrm>
              <a:off x="1530350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8 w 56"/>
                <a:gd name="T3" fmla="*/ 55 h 56"/>
                <a:gd name="T4" fmla="*/ 55 w 56"/>
                <a:gd name="T5" fmla="*/ 27 h 56"/>
                <a:gd name="T6" fmla="*/ 28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5"/>
            <p:cNvSpPr>
              <a:spLocks noChangeArrowheads="1"/>
            </p:cNvSpPr>
            <p:nvPr/>
          </p:nvSpPr>
          <p:spPr bwMode="auto">
            <a:xfrm>
              <a:off x="155892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6"/>
            <p:cNvSpPr>
              <a:spLocks noChangeArrowheads="1"/>
            </p:cNvSpPr>
            <p:nvPr/>
          </p:nvSpPr>
          <p:spPr bwMode="auto">
            <a:xfrm>
              <a:off x="1587500" y="3400425"/>
              <a:ext cx="20638" cy="20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7 h 56"/>
                <a:gd name="T4" fmla="*/ 28 w 56"/>
                <a:gd name="T5" fmla="*/ 55 h 56"/>
                <a:gd name="T6" fmla="*/ 55 w 56"/>
                <a:gd name="T7" fmla="*/ 27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7"/>
            <p:cNvSpPr>
              <a:spLocks noChangeArrowheads="1"/>
            </p:cNvSpPr>
            <p:nvPr/>
          </p:nvSpPr>
          <p:spPr bwMode="auto">
            <a:xfrm>
              <a:off x="163988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8"/>
            <p:cNvSpPr>
              <a:spLocks noChangeArrowheads="1"/>
            </p:cNvSpPr>
            <p:nvPr/>
          </p:nvSpPr>
          <p:spPr bwMode="auto">
            <a:xfrm>
              <a:off x="1668463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9"/>
            <p:cNvSpPr>
              <a:spLocks noChangeArrowheads="1"/>
            </p:cNvSpPr>
            <p:nvPr/>
          </p:nvSpPr>
          <p:spPr bwMode="auto">
            <a:xfrm>
              <a:off x="169703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0"/>
            <p:cNvSpPr>
              <a:spLocks noChangeArrowheads="1"/>
            </p:cNvSpPr>
            <p:nvPr/>
          </p:nvSpPr>
          <p:spPr bwMode="auto">
            <a:xfrm>
              <a:off x="1697038" y="322738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3" y="0"/>
                    <a:pt x="28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1"/>
            <p:cNvSpPr>
              <a:spLocks noChangeArrowheads="1"/>
            </p:cNvSpPr>
            <p:nvPr/>
          </p:nvSpPr>
          <p:spPr bwMode="auto">
            <a:xfrm>
              <a:off x="1697038" y="325596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22"/>
            <p:cNvSpPr>
              <a:spLocks noChangeArrowheads="1"/>
            </p:cNvSpPr>
            <p:nvPr/>
          </p:nvSpPr>
          <p:spPr bwMode="auto">
            <a:xfrm>
              <a:off x="1697038" y="328453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23"/>
            <p:cNvSpPr>
              <a:spLocks noChangeArrowheads="1"/>
            </p:cNvSpPr>
            <p:nvPr/>
          </p:nvSpPr>
          <p:spPr bwMode="auto">
            <a:xfrm>
              <a:off x="1697038" y="331311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6" name="Freeform 11"/>
          <p:cNvSpPr>
            <a:spLocks noChangeArrowheads="1"/>
          </p:cNvSpPr>
          <p:nvPr/>
        </p:nvSpPr>
        <p:spPr bwMode="auto">
          <a:xfrm>
            <a:off x="6279292" y="2261926"/>
            <a:ext cx="935792" cy="470081"/>
          </a:xfrm>
          <a:custGeom>
            <a:avLst/>
            <a:gdLst>
              <a:gd name="T0" fmla="*/ 2150 w 2837"/>
              <a:gd name="T1" fmla="*/ 442 h 1423"/>
              <a:gd name="T2" fmla="*/ 2112 w 2837"/>
              <a:gd name="T3" fmla="*/ 462 h 1423"/>
              <a:gd name="T4" fmla="*/ 2139 w 2837"/>
              <a:gd name="T5" fmla="*/ 547 h 1423"/>
              <a:gd name="T6" fmla="*/ 2194 w 2837"/>
              <a:gd name="T7" fmla="*/ 670 h 1423"/>
              <a:gd name="T8" fmla="*/ 2437 w 2837"/>
              <a:gd name="T9" fmla="*/ 735 h 1423"/>
              <a:gd name="T10" fmla="*/ 2552 w 2837"/>
              <a:gd name="T11" fmla="*/ 551 h 1423"/>
              <a:gd name="T12" fmla="*/ 2595 w 2837"/>
              <a:gd name="T13" fmla="*/ 465 h 1423"/>
              <a:gd name="T14" fmla="*/ 2557 w 2837"/>
              <a:gd name="T15" fmla="*/ 462 h 1423"/>
              <a:gd name="T16" fmla="*/ 2286 w 2837"/>
              <a:gd name="T17" fmla="*/ 355 h 1423"/>
              <a:gd name="T18" fmla="*/ 2414 w 2837"/>
              <a:gd name="T19" fmla="*/ 1079 h 1423"/>
              <a:gd name="T20" fmla="*/ 2823 w 2837"/>
              <a:gd name="T21" fmla="*/ 1239 h 1423"/>
              <a:gd name="T22" fmla="*/ 2017 w 2837"/>
              <a:gd name="T23" fmla="*/ 841 h 1423"/>
              <a:gd name="T24" fmla="*/ 2338 w 2837"/>
              <a:gd name="T25" fmla="*/ 902 h 1423"/>
              <a:gd name="T26" fmla="*/ 2405 w 2837"/>
              <a:gd name="T27" fmla="*/ 837 h 1423"/>
              <a:gd name="T28" fmla="*/ 297 w 2837"/>
              <a:gd name="T29" fmla="*/ 518 h 1423"/>
              <a:gd name="T30" fmla="*/ 665 w 2837"/>
              <a:gd name="T31" fmla="*/ 597 h 1423"/>
              <a:gd name="T32" fmla="*/ 658 w 2837"/>
              <a:gd name="T33" fmla="*/ 452 h 1423"/>
              <a:gd name="T34" fmla="*/ 684 w 2837"/>
              <a:gd name="T35" fmla="*/ 870 h 1423"/>
              <a:gd name="T36" fmla="*/ 21 w 2837"/>
              <a:gd name="T37" fmla="*/ 1260 h 1423"/>
              <a:gd name="T38" fmla="*/ 606 w 2837"/>
              <a:gd name="T39" fmla="*/ 1136 h 1423"/>
              <a:gd name="T40" fmla="*/ 1021 w 2837"/>
              <a:gd name="T41" fmla="*/ 878 h 1423"/>
              <a:gd name="T42" fmla="*/ 859 w 2837"/>
              <a:gd name="T43" fmla="*/ 1135 h 1423"/>
              <a:gd name="T44" fmla="*/ 862 w 2837"/>
              <a:gd name="T45" fmla="*/ 1422 h 1423"/>
              <a:gd name="T46" fmla="*/ 2016 w 2837"/>
              <a:gd name="T47" fmla="*/ 1391 h 1423"/>
              <a:gd name="T48" fmla="*/ 1840 w 2837"/>
              <a:gd name="T49" fmla="*/ 871 h 1423"/>
              <a:gd name="T50" fmla="*/ 1654 w 2837"/>
              <a:gd name="T51" fmla="*/ 948 h 1423"/>
              <a:gd name="T52" fmla="*/ 1947 w 2837"/>
              <a:gd name="T53" fmla="*/ 1351 h 1423"/>
              <a:gd name="T54" fmla="*/ 1034 w 2837"/>
              <a:gd name="T55" fmla="*/ 949 h 1423"/>
              <a:gd name="T56" fmla="*/ 1021 w 2837"/>
              <a:gd name="T57" fmla="*/ 878 h 1423"/>
              <a:gd name="T58" fmla="*/ 1504 w 2837"/>
              <a:gd name="T59" fmla="*/ 322 h 1423"/>
              <a:gd name="T60" fmla="*/ 1526 w 2837"/>
              <a:gd name="T61" fmla="*/ 342 h 1423"/>
              <a:gd name="T62" fmla="*/ 1557 w 2837"/>
              <a:gd name="T63" fmla="*/ 329 h 1423"/>
              <a:gd name="T64" fmla="*/ 1674 w 2837"/>
              <a:gd name="T65" fmla="*/ 458 h 1423"/>
              <a:gd name="T66" fmla="*/ 1670 w 2837"/>
              <a:gd name="T67" fmla="*/ 536 h 1423"/>
              <a:gd name="T68" fmla="*/ 1560 w 2837"/>
              <a:gd name="T69" fmla="*/ 738 h 1423"/>
              <a:gd name="T70" fmla="*/ 1190 w 2837"/>
              <a:gd name="T71" fmla="*/ 559 h 1423"/>
              <a:gd name="T72" fmla="*/ 1143 w 2837"/>
              <a:gd name="T73" fmla="*/ 509 h 1423"/>
              <a:gd name="T74" fmla="*/ 1434 w 2837"/>
              <a:gd name="T75" fmla="*/ 40 h 1423"/>
              <a:gd name="T76" fmla="*/ 1081 w 2837"/>
              <a:gd name="T77" fmla="*/ 398 h 1423"/>
              <a:gd name="T78" fmla="*/ 1083 w 2837"/>
              <a:gd name="T79" fmla="*/ 535 h 1423"/>
              <a:gd name="T80" fmla="*/ 1414 w 2837"/>
              <a:gd name="T81" fmla="*/ 879 h 1423"/>
              <a:gd name="T82" fmla="*/ 1608 w 2837"/>
              <a:gd name="T83" fmla="*/ 783 h 1423"/>
              <a:gd name="T84" fmla="*/ 1771 w 2837"/>
              <a:gd name="T85" fmla="*/ 425 h 1423"/>
              <a:gd name="T86" fmla="*/ 1752 w 2837"/>
              <a:gd name="T87" fmla="*/ 395 h 1423"/>
              <a:gd name="T88" fmla="*/ 1481 w 2837"/>
              <a:gd name="T89" fmla="*/ 113 h 1423"/>
              <a:gd name="T90" fmla="*/ 1231 w 2837"/>
              <a:gd name="T91" fmla="*/ 89 h 1423"/>
              <a:gd name="T92" fmla="*/ 1462 w 2837"/>
              <a:gd name="T93" fmla="*/ 986 h 1423"/>
              <a:gd name="T94" fmla="*/ 1333 w 2837"/>
              <a:gd name="T95" fmla="*/ 1294 h 1423"/>
              <a:gd name="T96" fmla="*/ 1382 w 2837"/>
              <a:gd name="T97" fmla="*/ 909 h 1423"/>
              <a:gd name="T98" fmla="*/ 491 w 2837"/>
              <a:gd name="T99" fmla="*/ 851 h 1423"/>
              <a:gd name="T100" fmla="*/ 261 w 2837"/>
              <a:gd name="T101" fmla="*/ 680 h 1423"/>
              <a:gd name="T102" fmla="*/ 699 w 2837"/>
              <a:gd name="T103" fmla="*/ 191 h 1423"/>
              <a:gd name="T104" fmla="*/ 491 w 2837"/>
              <a:gd name="T105" fmla="*/ 851 h 1423"/>
              <a:gd name="T106" fmla="*/ 2643 w 2837"/>
              <a:gd name="T107" fmla="*/ 451 h 1423"/>
              <a:gd name="T108" fmla="*/ 2547 w 2837"/>
              <a:gd name="T109" fmla="*/ 699 h 1423"/>
              <a:gd name="T110" fmla="*/ 2236 w 2837"/>
              <a:gd name="T111" fmla="*/ 776 h 1423"/>
              <a:gd name="T112" fmla="*/ 2072 w 2837"/>
              <a:gd name="T113" fmla="*/ 541 h 1423"/>
              <a:gd name="T114" fmla="*/ 2069 w 2837"/>
              <a:gd name="T115" fmla="*/ 432 h 1423"/>
              <a:gd name="T116" fmla="*/ 2568 w 2837"/>
              <a:gd name="T117" fmla="*/ 166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7" h="1423">
                <a:moveTo>
                  <a:pt x="2286" y="355"/>
                </a:moveTo>
                <a:cubicBezTo>
                  <a:pt x="2255" y="338"/>
                  <a:pt x="2211" y="373"/>
                  <a:pt x="2175" y="369"/>
                </a:cubicBezTo>
                <a:cubicBezTo>
                  <a:pt x="2163" y="391"/>
                  <a:pt x="2155" y="416"/>
                  <a:pt x="2150" y="442"/>
                </a:cubicBezTo>
                <a:lnTo>
                  <a:pt x="2146" y="463"/>
                </a:lnTo>
                <a:lnTo>
                  <a:pt x="2124" y="461"/>
                </a:lnTo>
                <a:cubicBezTo>
                  <a:pt x="2120" y="460"/>
                  <a:pt x="2116" y="461"/>
                  <a:pt x="2112" y="462"/>
                </a:cubicBezTo>
                <a:cubicBezTo>
                  <a:pt x="2110" y="463"/>
                  <a:pt x="2108" y="464"/>
                  <a:pt x="2106" y="465"/>
                </a:cubicBezTo>
                <a:cubicBezTo>
                  <a:pt x="2107" y="489"/>
                  <a:pt x="2110" y="508"/>
                  <a:pt x="2116" y="523"/>
                </a:cubicBezTo>
                <a:cubicBezTo>
                  <a:pt x="2122" y="536"/>
                  <a:pt x="2129" y="544"/>
                  <a:pt x="2139" y="547"/>
                </a:cubicBezTo>
                <a:lnTo>
                  <a:pt x="2151" y="551"/>
                </a:lnTo>
                <a:lnTo>
                  <a:pt x="2155" y="564"/>
                </a:lnTo>
                <a:cubicBezTo>
                  <a:pt x="2165" y="603"/>
                  <a:pt x="2177" y="640"/>
                  <a:pt x="2194" y="670"/>
                </a:cubicBezTo>
                <a:cubicBezTo>
                  <a:pt x="2209" y="698"/>
                  <a:pt x="2229" y="720"/>
                  <a:pt x="2256" y="733"/>
                </a:cubicBezTo>
                <a:cubicBezTo>
                  <a:pt x="2268" y="738"/>
                  <a:pt x="2305" y="741"/>
                  <a:pt x="2343" y="742"/>
                </a:cubicBezTo>
                <a:cubicBezTo>
                  <a:pt x="2383" y="742"/>
                  <a:pt x="2424" y="740"/>
                  <a:pt x="2437" y="735"/>
                </a:cubicBezTo>
                <a:cubicBezTo>
                  <a:pt x="2468" y="724"/>
                  <a:pt x="2489" y="703"/>
                  <a:pt x="2506" y="674"/>
                </a:cubicBezTo>
                <a:cubicBezTo>
                  <a:pt x="2524" y="644"/>
                  <a:pt x="2537" y="606"/>
                  <a:pt x="2548" y="563"/>
                </a:cubicBezTo>
                <a:lnTo>
                  <a:pt x="2552" y="551"/>
                </a:lnTo>
                <a:lnTo>
                  <a:pt x="2564" y="547"/>
                </a:lnTo>
                <a:cubicBezTo>
                  <a:pt x="2573" y="544"/>
                  <a:pt x="2580" y="535"/>
                  <a:pt x="2586" y="522"/>
                </a:cubicBezTo>
                <a:cubicBezTo>
                  <a:pt x="2592" y="507"/>
                  <a:pt x="2595" y="488"/>
                  <a:pt x="2595" y="465"/>
                </a:cubicBezTo>
                <a:cubicBezTo>
                  <a:pt x="2594" y="464"/>
                  <a:pt x="2592" y="463"/>
                  <a:pt x="2590" y="463"/>
                </a:cubicBezTo>
                <a:cubicBezTo>
                  <a:pt x="2586" y="461"/>
                  <a:pt x="2582" y="461"/>
                  <a:pt x="2578" y="461"/>
                </a:cubicBezTo>
                <a:lnTo>
                  <a:pt x="2557" y="462"/>
                </a:lnTo>
                <a:lnTo>
                  <a:pt x="2553" y="442"/>
                </a:lnTo>
                <a:cubicBezTo>
                  <a:pt x="2549" y="418"/>
                  <a:pt x="2541" y="395"/>
                  <a:pt x="2531" y="375"/>
                </a:cubicBezTo>
                <a:cubicBezTo>
                  <a:pt x="2464" y="388"/>
                  <a:pt x="2364" y="399"/>
                  <a:pt x="2286" y="355"/>
                </a:cubicBezTo>
                <a:close/>
                <a:moveTo>
                  <a:pt x="2407" y="870"/>
                </a:moveTo>
                <a:lnTo>
                  <a:pt x="2387" y="902"/>
                </a:lnTo>
                <a:lnTo>
                  <a:pt x="2414" y="1079"/>
                </a:lnTo>
                <a:lnTo>
                  <a:pt x="2525" y="841"/>
                </a:lnTo>
                <a:lnTo>
                  <a:pt x="2694" y="836"/>
                </a:lnTo>
                <a:cubicBezTo>
                  <a:pt x="2781" y="918"/>
                  <a:pt x="2836" y="1112"/>
                  <a:pt x="2823" y="1239"/>
                </a:cubicBezTo>
                <a:lnTo>
                  <a:pt x="2091" y="1239"/>
                </a:lnTo>
                <a:cubicBezTo>
                  <a:pt x="2074" y="1128"/>
                  <a:pt x="2029" y="998"/>
                  <a:pt x="1958" y="912"/>
                </a:cubicBezTo>
                <a:cubicBezTo>
                  <a:pt x="1974" y="886"/>
                  <a:pt x="1993" y="861"/>
                  <a:pt x="2017" y="841"/>
                </a:cubicBezTo>
                <a:lnTo>
                  <a:pt x="2169" y="842"/>
                </a:lnTo>
                <a:lnTo>
                  <a:pt x="2312" y="1078"/>
                </a:lnTo>
                <a:lnTo>
                  <a:pt x="2338" y="902"/>
                </a:lnTo>
                <a:lnTo>
                  <a:pt x="2319" y="870"/>
                </a:lnTo>
                <a:lnTo>
                  <a:pt x="2320" y="837"/>
                </a:lnTo>
                <a:cubicBezTo>
                  <a:pt x="2357" y="835"/>
                  <a:pt x="2368" y="835"/>
                  <a:pt x="2405" y="837"/>
                </a:cubicBezTo>
                <a:lnTo>
                  <a:pt x="2407" y="870"/>
                </a:lnTo>
                <a:close/>
                <a:moveTo>
                  <a:pt x="312" y="451"/>
                </a:moveTo>
                <a:cubicBezTo>
                  <a:pt x="305" y="472"/>
                  <a:pt x="300" y="495"/>
                  <a:pt x="297" y="518"/>
                </a:cubicBezTo>
                <a:cubicBezTo>
                  <a:pt x="293" y="555"/>
                  <a:pt x="295" y="594"/>
                  <a:pt x="305" y="630"/>
                </a:cubicBezTo>
                <a:cubicBezTo>
                  <a:pt x="327" y="707"/>
                  <a:pt x="382" y="773"/>
                  <a:pt x="481" y="794"/>
                </a:cubicBezTo>
                <a:cubicBezTo>
                  <a:pt x="590" y="761"/>
                  <a:pt x="647" y="681"/>
                  <a:pt x="665" y="597"/>
                </a:cubicBezTo>
                <a:lnTo>
                  <a:pt x="665" y="597"/>
                </a:lnTo>
                <a:cubicBezTo>
                  <a:pt x="672" y="559"/>
                  <a:pt x="672" y="520"/>
                  <a:pt x="666" y="484"/>
                </a:cubicBezTo>
                <a:cubicBezTo>
                  <a:pt x="664" y="473"/>
                  <a:pt x="661" y="462"/>
                  <a:pt x="658" y="452"/>
                </a:cubicBezTo>
                <a:cubicBezTo>
                  <a:pt x="571" y="467"/>
                  <a:pt x="431" y="476"/>
                  <a:pt x="312" y="451"/>
                </a:cubicBezTo>
                <a:close/>
                <a:moveTo>
                  <a:pt x="680" y="874"/>
                </a:moveTo>
                <a:cubicBezTo>
                  <a:pt x="681" y="873"/>
                  <a:pt x="683" y="872"/>
                  <a:pt x="684" y="870"/>
                </a:cubicBezTo>
                <a:cubicBezTo>
                  <a:pt x="758" y="897"/>
                  <a:pt x="813" y="938"/>
                  <a:pt x="853" y="985"/>
                </a:cubicBezTo>
                <a:cubicBezTo>
                  <a:pt x="805" y="1067"/>
                  <a:pt x="781" y="1166"/>
                  <a:pt x="770" y="1260"/>
                </a:cubicBezTo>
                <a:lnTo>
                  <a:pt x="21" y="1260"/>
                </a:lnTo>
                <a:cubicBezTo>
                  <a:pt x="0" y="1152"/>
                  <a:pt x="27" y="948"/>
                  <a:pt x="273" y="874"/>
                </a:cubicBezTo>
                <a:lnTo>
                  <a:pt x="351" y="1136"/>
                </a:lnTo>
                <a:cubicBezTo>
                  <a:pt x="436" y="1155"/>
                  <a:pt x="521" y="1153"/>
                  <a:pt x="606" y="1136"/>
                </a:cubicBezTo>
                <a:cubicBezTo>
                  <a:pt x="632" y="1049"/>
                  <a:pt x="658" y="962"/>
                  <a:pt x="684" y="874"/>
                </a:cubicBezTo>
                <a:lnTo>
                  <a:pt x="680" y="874"/>
                </a:lnTo>
                <a:close/>
                <a:moveTo>
                  <a:pt x="1021" y="878"/>
                </a:moveTo>
                <a:lnTo>
                  <a:pt x="1008" y="878"/>
                </a:lnTo>
                <a:lnTo>
                  <a:pt x="997" y="887"/>
                </a:lnTo>
                <a:cubicBezTo>
                  <a:pt x="925" y="950"/>
                  <a:pt x="883" y="1041"/>
                  <a:pt x="859" y="1135"/>
                </a:cubicBezTo>
                <a:cubicBezTo>
                  <a:pt x="835" y="1225"/>
                  <a:pt x="828" y="1318"/>
                  <a:pt x="826" y="1386"/>
                </a:cubicBezTo>
                <a:lnTo>
                  <a:pt x="826" y="1422"/>
                </a:lnTo>
                <a:lnTo>
                  <a:pt x="862" y="1422"/>
                </a:lnTo>
                <a:lnTo>
                  <a:pt x="1980" y="1422"/>
                </a:lnTo>
                <a:lnTo>
                  <a:pt x="2012" y="1422"/>
                </a:lnTo>
                <a:lnTo>
                  <a:pt x="2016" y="1391"/>
                </a:lnTo>
                <a:cubicBezTo>
                  <a:pt x="2025" y="1308"/>
                  <a:pt x="2010" y="1204"/>
                  <a:pt x="1980" y="1109"/>
                </a:cubicBezTo>
                <a:cubicBezTo>
                  <a:pt x="1951" y="1018"/>
                  <a:pt x="1906" y="933"/>
                  <a:pt x="1851" y="881"/>
                </a:cubicBezTo>
                <a:lnTo>
                  <a:pt x="1840" y="871"/>
                </a:lnTo>
                <a:lnTo>
                  <a:pt x="1826" y="872"/>
                </a:lnTo>
                <a:lnTo>
                  <a:pt x="1654" y="878"/>
                </a:lnTo>
                <a:lnTo>
                  <a:pt x="1654" y="948"/>
                </a:lnTo>
                <a:lnTo>
                  <a:pt x="1813" y="943"/>
                </a:lnTo>
                <a:cubicBezTo>
                  <a:pt x="1854" y="987"/>
                  <a:pt x="1889" y="1056"/>
                  <a:pt x="1913" y="1131"/>
                </a:cubicBezTo>
                <a:cubicBezTo>
                  <a:pt x="1936" y="1205"/>
                  <a:pt x="1949" y="1284"/>
                  <a:pt x="1947" y="1351"/>
                </a:cubicBezTo>
                <a:lnTo>
                  <a:pt x="898" y="1351"/>
                </a:lnTo>
                <a:cubicBezTo>
                  <a:pt x="901" y="1293"/>
                  <a:pt x="909" y="1222"/>
                  <a:pt x="927" y="1153"/>
                </a:cubicBezTo>
                <a:cubicBezTo>
                  <a:pt x="947" y="1076"/>
                  <a:pt x="980" y="1001"/>
                  <a:pt x="1034" y="949"/>
                </a:cubicBezTo>
                <a:lnTo>
                  <a:pt x="1178" y="950"/>
                </a:lnTo>
                <a:lnTo>
                  <a:pt x="1178" y="880"/>
                </a:lnTo>
                <a:lnTo>
                  <a:pt x="1021" y="878"/>
                </a:lnTo>
                <a:close/>
                <a:moveTo>
                  <a:pt x="1175" y="455"/>
                </a:moveTo>
                <a:cubicBezTo>
                  <a:pt x="1185" y="423"/>
                  <a:pt x="1189" y="388"/>
                  <a:pt x="1201" y="357"/>
                </a:cubicBezTo>
                <a:cubicBezTo>
                  <a:pt x="1271" y="411"/>
                  <a:pt x="1397" y="417"/>
                  <a:pt x="1504" y="322"/>
                </a:cubicBezTo>
                <a:lnTo>
                  <a:pt x="1485" y="374"/>
                </a:lnTo>
                <a:lnTo>
                  <a:pt x="1504" y="378"/>
                </a:lnTo>
                <a:lnTo>
                  <a:pt x="1526" y="342"/>
                </a:lnTo>
                <a:lnTo>
                  <a:pt x="1524" y="367"/>
                </a:lnTo>
                <a:lnTo>
                  <a:pt x="1544" y="370"/>
                </a:lnTo>
                <a:lnTo>
                  <a:pt x="1557" y="329"/>
                </a:lnTo>
                <a:cubicBezTo>
                  <a:pt x="1583" y="344"/>
                  <a:pt x="1611" y="364"/>
                  <a:pt x="1636" y="353"/>
                </a:cubicBezTo>
                <a:cubicBezTo>
                  <a:pt x="1649" y="384"/>
                  <a:pt x="1654" y="411"/>
                  <a:pt x="1660" y="444"/>
                </a:cubicBezTo>
                <a:lnTo>
                  <a:pt x="1674" y="458"/>
                </a:lnTo>
                <a:cubicBezTo>
                  <a:pt x="1685" y="457"/>
                  <a:pt x="1695" y="456"/>
                  <a:pt x="1705" y="456"/>
                </a:cubicBezTo>
                <a:cubicBezTo>
                  <a:pt x="1703" y="477"/>
                  <a:pt x="1700" y="495"/>
                  <a:pt x="1694" y="508"/>
                </a:cubicBezTo>
                <a:cubicBezTo>
                  <a:pt x="1688" y="523"/>
                  <a:pt x="1680" y="532"/>
                  <a:pt x="1670" y="536"/>
                </a:cubicBezTo>
                <a:lnTo>
                  <a:pt x="1654" y="541"/>
                </a:lnTo>
                <a:lnTo>
                  <a:pt x="1649" y="558"/>
                </a:lnTo>
                <a:cubicBezTo>
                  <a:pt x="1628" y="639"/>
                  <a:pt x="1599" y="697"/>
                  <a:pt x="1560" y="738"/>
                </a:cubicBezTo>
                <a:cubicBezTo>
                  <a:pt x="1524" y="777"/>
                  <a:pt x="1477" y="800"/>
                  <a:pt x="1419" y="813"/>
                </a:cubicBezTo>
                <a:cubicBezTo>
                  <a:pt x="1368" y="803"/>
                  <a:pt x="1322" y="781"/>
                  <a:pt x="1285" y="743"/>
                </a:cubicBezTo>
                <a:cubicBezTo>
                  <a:pt x="1244" y="701"/>
                  <a:pt x="1212" y="641"/>
                  <a:pt x="1190" y="559"/>
                </a:cubicBezTo>
                <a:lnTo>
                  <a:pt x="1185" y="541"/>
                </a:lnTo>
                <a:lnTo>
                  <a:pt x="1168" y="536"/>
                </a:lnTo>
                <a:cubicBezTo>
                  <a:pt x="1157" y="533"/>
                  <a:pt x="1149" y="524"/>
                  <a:pt x="1143" y="509"/>
                </a:cubicBezTo>
                <a:cubicBezTo>
                  <a:pt x="1138" y="495"/>
                  <a:pt x="1134" y="477"/>
                  <a:pt x="1133" y="456"/>
                </a:cubicBezTo>
                <a:cubicBezTo>
                  <a:pt x="1148" y="454"/>
                  <a:pt x="1166" y="449"/>
                  <a:pt x="1175" y="455"/>
                </a:cubicBezTo>
                <a:close/>
                <a:moveTo>
                  <a:pt x="1434" y="40"/>
                </a:moveTo>
                <a:cubicBezTo>
                  <a:pt x="1332" y="54"/>
                  <a:pt x="1222" y="24"/>
                  <a:pt x="1158" y="70"/>
                </a:cubicBezTo>
                <a:cubicBezTo>
                  <a:pt x="1079" y="145"/>
                  <a:pt x="1073" y="258"/>
                  <a:pt x="1095" y="390"/>
                </a:cubicBezTo>
                <a:cubicBezTo>
                  <a:pt x="1090" y="392"/>
                  <a:pt x="1085" y="395"/>
                  <a:pt x="1081" y="398"/>
                </a:cubicBezTo>
                <a:lnTo>
                  <a:pt x="1066" y="408"/>
                </a:lnTo>
                <a:lnTo>
                  <a:pt x="1066" y="425"/>
                </a:lnTo>
                <a:cubicBezTo>
                  <a:pt x="1065" y="469"/>
                  <a:pt x="1071" y="506"/>
                  <a:pt x="1083" y="535"/>
                </a:cubicBezTo>
                <a:cubicBezTo>
                  <a:pt x="1094" y="560"/>
                  <a:pt x="1109" y="580"/>
                  <a:pt x="1131" y="591"/>
                </a:cubicBezTo>
                <a:cubicBezTo>
                  <a:pt x="1156" y="677"/>
                  <a:pt x="1192" y="742"/>
                  <a:pt x="1238" y="789"/>
                </a:cubicBezTo>
                <a:cubicBezTo>
                  <a:pt x="1287" y="838"/>
                  <a:pt x="1347" y="867"/>
                  <a:pt x="1414" y="879"/>
                </a:cubicBezTo>
                <a:lnTo>
                  <a:pt x="1420" y="880"/>
                </a:lnTo>
                <a:lnTo>
                  <a:pt x="1426" y="878"/>
                </a:lnTo>
                <a:cubicBezTo>
                  <a:pt x="1501" y="863"/>
                  <a:pt x="1560" y="832"/>
                  <a:pt x="1608" y="783"/>
                </a:cubicBezTo>
                <a:cubicBezTo>
                  <a:pt x="1652" y="737"/>
                  <a:pt x="1685" y="674"/>
                  <a:pt x="1709" y="590"/>
                </a:cubicBezTo>
                <a:cubicBezTo>
                  <a:pt x="1729" y="578"/>
                  <a:pt x="1745" y="559"/>
                  <a:pt x="1755" y="533"/>
                </a:cubicBezTo>
                <a:cubicBezTo>
                  <a:pt x="1766" y="505"/>
                  <a:pt x="1772" y="468"/>
                  <a:pt x="1771" y="425"/>
                </a:cubicBezTo>
                <a:lnTo>
                  <a:pt x="1771" y="408"/>
                </a:lnTo>
                <a:lnTo>
                  <a:pt x="1757" y="398"/>
                </a:lnTo>
                <a:cubicBezTo>
                  <a:pt x="1755" y="397"/>
                  <a:pt x="1753" y="396"/>
                  <a:pt x="1752" y="395"/>
                </a:cubicBezTo>
                <a:cubicBezTo>
                  <a:pt x="1770" y="144"/>
                  <a:pt x="1735" y="0"/>
                  <a:pt x="1434" y="40"/>
                </a:cubicBezTo>
                <a:close/>
                <a:moveTo>
                  <a:pt x="1704" y="200"/>
                </a:moveTo>
                <a:cubicBezTo>
                  <a:pt x="1687" y="152"/>
                  <a:pt x="1575" y="97"/>
                  <a:pt x="1481" y="113"/>
                </a:cubicBezTo>
                <a:cubicBezTo>
                  <a:pt x="1572" y="88"/>
                  <a:pt x="1685" y="83"/>
                  <a:pt x="1704" y="200"/>
                </a:cubicBezTo>
                <a:close/>
                <a:moveTo>
                  <a:pt x="1398" y="124"/>
                </a:moveTo>
                <a:cubicBezTo>
                  <a:pt x="1352" y="102"/>
                  <a:pt x="1294" y="92"/>
                  <a:pt x="1231" y="89"/>
                </a:cubicBezTo>
                <a:cubicBezTo>
                  <a:pt x="1294" y="83"/>
                  <a:pt x="1387" y="63"/>
                  <a:pt x="1398" y="124"/>
                </a:cubicBezTo>
                <a:close/>
                <a:moveTo>
                  <a:pt x="1485" y="948"/>
                </a:moveTo>
                <a:lnTo>
                  <a:pt x="1462" y="986"/>
                </a:lnTo>
                <a:lnTo>
                  <a:pt x="1533" y="1294"/>
                </a:lnTo>
                <a:lnTo>
                  <a:pt x="1433" y="1343"/>
                </a:lnTo>
                <a:lnTo>
                  <a:pt x="1333" y="1294"/>
                </a:lnTo>
                <a:lnTo>
                  <a:pt x="1404" y="986"/>
                </a:lnTo>
                <a:lnTo>
                  <a:pt x="1381" y="948"/>
                </a:lnTo>
                <a:lnTo>
                  <a:pt x="1382" y="909"/>
                </a:lnTo>
                <a:cubicBezTo>
                  <a:pt x="1426" y="907"/>
                  <a:pt x="1439" y="907"/>
                  <a:pt x="1483" y="909"/>
                </a:cubicBezTo>
                <a:lnTo>
                  <a:pt x="1485" y="948"/>
                </a:lnTo>
                <a:close/>
                <a:moveTo>
                  <a:pt x="491" y="851"/>
                </a:moveTo>
                <a:lnTo>
                  <a:pt x="484" y="853"/>
                </a:lnTo>
                <a:lnTo>
                  <a:pt x="477" y="852"/>
                </a:lnTo>
                <a:cubicBezTo>
                  <a:pt x="364" y="830"/>
                  <a:pt x="294" y="763"/>
                  <a:pt x="261" y="680"/>
                </a:cubicBezTo>
                <a:cubicBezTo>
                  <a:pt x="238" y="678"/>
                  <a:pt x="185" y="680"/>
                  <a:pt x="163" y="677"/>
                </a:cubicBezTo>
                <a:cubicBezTo>
                  <a:pt x="137" y="508"/>
                  <a:pt x="175" y="259"/>
                  <a:pt x="244" y="203"/>
                </a:cubicBezTo>
                <a:cubicBezTo>
                  <a:pt x="346" y="119"/>
                  <a:pt x="595" y="115"/>
                  <a:pt x="699" y="191"/>
                </a:cubicBezTo>
                <a:cubicBezTo>
                  <a:pt x="774" y="246"/>
                  <a:pt x="823" y="516"/>
                  <a:pt x="797" y="670"/>
                </a:cubicBezTo>
                <a:cubicBezTo>
                  <a:pt x="785" y="678"/>
                  <a:pt x="712" y="673"/>
                  <a:pt x="698" y="680"/>
                </a:cubicBezTo>
                <a:cubicBezTo>
                  <a:pt x="663" y="757"/>
                  <a:pt x="596" y="821"/>
                  <a:pt x="491" y="851"/>
                </a:cubicBezTo>
                <a:close/>
                <a:moveTo>
                  <a:pt x="2632" y="432"/>
                </a:moveTo>
                <a:lnTo>
                  <a:pt x="2643" y="438"/>
                </a:lnTo>
                <a:lnTo>
                  <a:pt x="2643" y="451"/>
                </a:lnTo>
                <a:cubicBezTo>
                  <a:pt x="2643" y="486"/>
                  <a:pt x="2639" y="517"/>
                  <a:pt x="2630" y="540"/>
                </a:cubicBezTo>
                <a:cubicBezTo>
                  <a:pt x="2621" y="561"/>
                  <a:pt x="2608" y="577"/>
                  <a:pt x="2591" y="586"/>
                </a:cubicBezTo>
                <a:cubicBezTo>
                  <a:pt x="2580" y="628"/>
                  <a:pt x="2566" y="666"/>
                  <a:pt x="2547" y="699"/>
                </a:cubicBezTo>
                <a:cubicBezTo>
                  <a:pt x="2525" y="736"/>
                  <a:pt x="2495" y="764"/>
                  <a:pt x="2454" y="780"/>
                </a:cubicBezTo>
                <a:cubicBezTo>
                  <a:pt x="2435" y="787"/>
                  <a:pt x="2388" y="790"/>
                  <a:pt x="2342" y="789"/>
                </a:cubicBezTo>
                <a:cubicBezTo>
                  <a:pt x="2298" y="788"/>
                  <a:pt x="2254" y="784"/>
                  <a:pt x="2236" y="776"/>
                </a:cubicBezTo>
                <a:cubicBezTo>
                  <a:pt x="2199" y="759"/>
                  <a:pt x="2172" y="729"/>
                  <a:pt x="2152" y="693"/>
                </a:cubicBezTo>
                <a:cubicBezTo>
                  <a:pt x="2135" y="662"/>
                  <a:pt x="2123" y="626"/>
                  <a:pt x="2112" y="588"/>
                </a:cubicBezTo>
                <a:cubicBezTo>
                  <a:pt x="2094" y="578"/>
                  <a:pt x="2081" y="563"/>
                  <a:pt x="2072" y="541"/>
                </a:cubicBezTo>
                <a:cubicBezTo>
                  <a:pt x="2062" y="518"/>
                  <a:pt x="2058" y="487"/>
                  <a:pt x="2059" y="451"/>
                </a:cubicBezTo>
                <a:lnTo>
                  <a:pt x="2059" y="438"/>
                </a:lnTo>
                <a:lnTo>
                  <a:pt x="2069" y="432"/>
                </a:lnTo>
                <a:cubicBezTo>
                  <a:pt x="2072" y="430"/>
                  <a:pt x="2074" y="428"/>
                  <a:pt x="2077" y="427"/>
                </a:cubicBezTo>
                <a:cubicBezTo>
                  <a:pt x="2065" y="284"/>
                  <a:pt x="2070" y="231"/>
                  <a:pt x="2123" y="171"/>
                </a:cubicBezTo>
                <a:cubicBezTo>
                  <a:pt x="2226" y="86"/>
                  <a:pt x="2463" y="89"/>
                  <a:pt x="2568" y="166"/>
                </a:cubicBezTo>
                <a:cubicBezTo>
                  <a:pt x="2639" y="233"/>
                  <a:pt x="2644" y="309"/>
                  <a:pt x="2622" y="425"/>
                </a:cubicBezTo>
                <a:cubicBezTo>
                  <a:pt x="2626" y="427"/>
                  <a:pt x="2629" y="429"/>
                  <a:pt x="2632" y="4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7" name="Group 146"/>
          <p:cNvGrpSpPr/>
          <p:nvPr/>
        </p:nvGrpSpPr>
        <p:grpSpPr>
          <a:xfrm>
            <a:off x="3661519" y="520430"/>
            <a:ext cx="618021" cy="754025"/>
            <a:chOff x="4565650" y="3760788"/>
            <a:chExt cx="490538" cy="598487"/>
          </a:xfrm>
          <a:solidFill>
            <a:srgbClr val="73C4C3"/>
          </a:solidFill>
        </p:grpSpPr>
        <p:sp>
          <p:nvSpPr>
            <p:cNvPr id="148" name="Freeform 7"/>
            <p:cNvSpPr>
              <a:spLocks noChangeArrowheads="1"/>
            </p:cNvSpPr>
            <p:nvPr/>
          </p:nvSpPr>
          <p:spPr bwMode="auto">
            <a:xfrm>
              <a:off x="4746625" y="3803650"/>
              <a:ext cx="134938" cy="134938"/>
            </a:xfrm>
            <a:custGeom>
              <a:avLst/>
              <a:gdLst>
                <a:gd name="T0" fmla="*/ 375 w 376"/>
                <a:gd name="T1" fmla="*/ 187 h 376"/>
                <a:gd name="T2" fmla="*/ 350 w 376"/>
                <a:gd name="T3" fmla="*/ 281 h 376"/>
                <a:gd name="T4" fmla="*/ 281 w 376"/>
                <a:gd name="T5" fmla="*/ 350 h 376"/>
                <a:gd name="T6" fmla="*/ 188 w 376"/>
                <a:gd name="T7" fmla="*/ 375 h 376"/>
                <a:gd name="T8" fmla="*/ 94 w 376"/>
                <a:gd name="T9" fmla="*/ 350 h 376"/>
                <a:gd name="T10" fmla="*/ 25 w 376"/>
                <a:gd name="T11" fmla="*/ 281 h 376"/>
                <a:gd name="T12" fmla="*/ 0 w 376"/>
                <a:gd name="T13" fmla="*/ 187 h 376"/>
                <a:gd name="T14" fmla="*/ 25 w 376"/>
                <a:gd name="T15" fmla="*/ 94 h 376"/>
                <a:gd name="T16" fmla="*/ 94 w 376"/>
                <a:gd name="T17" fmla="*/ 25 h 376"/>
                <a:gd name="T18" fmla="*/ 188 w 376"/>
                <a:gd name="T19" fmla="*/ 0 h 376"/>
                <a:gd name="T20" fmla="*/ 281 w 376"/>
                <a:gd name="T21" fmla="*/ 25 h 376"/>
                <a:gd name="T22" fmla="*/ 350 w 376"/>
                <a:gd name="T23" fmla="*/ 94 h 376"/>
                <a:gd name="T24" fmla="*/ 375 w 376"/>
                <a:gd name="T25" fmla="*/ 18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376">
                  <a:moveTo>
                    <a:pt x="375" y="187"/>
                  </a:moveTo>
                  <a:cubicBezTo>
                    <a:pt x="375" y="222"/>
                    <a:pt x="367" y="251"/>
                    <a:pt x="350" y="281"/>
                  </a:cubicBezTo>
                  <a:cubicBezTo>
                    <a:pt x="333" y="311"/>
                    <a:pt x="310" y="333"/>
                    <a:pt x="281" y="350"/>
                  </a:cubicBezTo>
                  <a:cubicBezTo>
                    <a:pt x="251" y="367"/>
                    <a:pt x="222" y="375"/>
                    <a:pt x="188" y="375"/>
                  </a:cubicBezTo>
                  <a:cubicBezTo>
                    <a:pt x="153" y="375"/>
                    <a:pt x="124" y="367"/>
                    <a:pt x="94" y="350"/>
                  </a:cubicBezTo>
                  <a:cubicBezTo>
                    <a:pt x="64" y="333"/>
                    <a:pt x="42" y="311"/>
                    <a:pt x="25" y="281"/>
                  </a:cubicBezTo>
                  <a:cubicBezTo>
                    <a:pt x="8" y="251"/>
                    <a:pt x="0" y="222"/>
                    <a:pt x="0" y="187"/>
                  </a:cubicBezTo>
                  <a:cubicBezTo>
                    <a:pt x="0" y="153"/>
                    <a:pt x="8" y="124"/>
                    <a:pt x="25" y="94"/>
                  </a:cubicBezTo>
                  <a:cubicBezTo>
                    <a:pt x="42" y="64"/>
                    <a:pt x="64" y="42"/>
                    <a:pt x="94" y="25"/>
                  </a:cubicBezTo>
                  <a:cubicBezTo>
                    <a:pt x="124" y="8"/>
                    <a:pt x="153" y="0"/>
                    <a:pt x="188" y="0"/>
                  </a:cubicBezTo>
                  <a:cubicBezTo>
                    <a:pt x="222" y="0"/>
                    <a:pt x="251" y="8"/>
                    <a:pt x="281" y="25"/>
                  </a:cubicBezTo>
                  <a:cubicBezTo>
                    <a:pt x="310" y="42"/>
                    <a:pt x="333" y="64"/>
                    <a:pt x="350" y="94"/>
                  </a:cubicBezTo>
                  <a:cubicBezTo>
                    <a:pt x="367" y="124"/>
                    <a:pt x="375" y="153"/>
                    <a:pt x="375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8"/>
            <p:cNvSpPr>
              <a:spLocks noChangeArrowheads="1"/>
            </p:cNvSpPr>
            <p:nvPr/>
          </p:nvSpPr>
          <p:spPr bwMode="auto">
            <a:xfrm>
              <a:off x="4891088" y="3760788"/>
              <a:ext cx="125412" cy="138112"/>
            </a:xfrm>
            <a:custGeom>
              <a:avLst/>
              <a:gdLst>
                <a:gd name="T0" fmla="*/ 122 w 349"/>
                <a:gd name="T1" fmla="*/ 296 h 383"/>
                <a:gd name="T2" fmla="*/ 113 w 349"/>
                <a:gd name="T3" fmla="*/ 376 h 383"/>
                <a:gd name="T4" fmla="*/ 166 w 349"/>
                <a:gd name="T5" fmla="*/ 381 h 383"/>
                <a:gd name="T6" fmla="*/ 342 w 349"/>
                <a:gd name="T7" fmla="*/ 183 h 383"/>
                <a:gd name="T8" fmla="*/ 146 w 349"/>
                <a:gd name="T9" fmla="*/ 6 h 383"/>
                <a:gd name="T10" fmla="*/ 0 w 349"/>
                <a:gd name="T11" fmla="*/ 89 h 383"/>
                <a:gd name="T12" fmla="*/ 122 w 349"/>
                <a:gd name="T13" fmla="*/ 29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3">
                  <a:moveTo>
                    <a:pt x="122" y="296"/>
                  </a:moveTo>
                  <a:cubicBezTo>
                    <a:pt x="123" y="323"/>
                    <a:pt x="120" y="351"/>
                    <a:pt x="113" y="376"/>
                  </a:cubicBezTo>
                  <a:cubicBezTo>
                    <a:pt x="130" y="380"/>
                    <a:pt x="148" y="382"/>
                    <a:pt x="166" y="381"/>
                  </a:cubicBezTo>
                  <a:cubicBezTo>
                    <a:pt x="269" y="375"/>
                    <a:pt x="348" y="287"/>
                    <a:pt x="342" y="183"/>
                  </a:cubicBezTo>
                  <a:cubicBezTo>
                    <a:pt x="337" y="80"/>
                    <a:pt x="248" y="0"/>
                    <a:pt x="146" y="6"/>
                  </a:cubicBezTo>
                  <a:cubicBezTo>
                    <a:pt x="84" y="10"/>
                    <a:pt x="32" y="42"/>
                    <a:pt x="0" y="89"/>
                  </a:cubicBezTo>
                  <a:cubicBezTo>
                    <a:pt x="69" y="133"/>
                    <a:pt x="117" y="208"/>
                    <a:pt x="122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9"/>
            <p:cNvSpPr>
              <a:spLocks noChangeArrowheads="1"/>
            </p:cNvSpPr>
            <p:nvPr/>
          </p:nvSpPr>
          <p:spPr bwMode="auto">
            <a:xfrm>
              <a:off x="4919663" y="3941763"/>
              <a:ext cx="136525" cy="382587"/>
            </a:xfrm>
            <a:custGeom>
              <a:avLst/>
              <a:gdLst>
                <a:gd name="T0" fmla="*/ 222 w 378"/>
                <a:gd name="T1" fmla="*/ 0 h 1062"/>
                <a:gd name="T2" fmla="*/ 24 w 378"/>
                <a:gd name="T3" fmla="*/ 0 h 1062"/>
                <a:gd name="T4" fmla="*/ 0 w 378"/>
                <a:gd name="T5" fmla="*/ 41 h 1062"/>
                <a:gd name="T6" fmla="*/ 150 w 378"/>
                <a:gd name="T7" fmla="*/ 255 h 1062"/>
                <a:gd name="T8" fmla="*/ 150 w 378"/>
                <a:gd name="T9" fmla="*/ 524 h 1062"/>
                <a:gd name="T10" fmla="*/ 30 w 378"/>
                <a:gd name="T11" fmla="*/ 724 h 1062"/>
                <a:gd name="T12" fmla="*/ 30 w 378"/>
                <a:gd name="T13" fmla="*/ 1006 h 1062"/>
                <a:gd name="T14" fmla="*/ 25 w 378"/>
                <a:gd name="T15" fmla="*/ 1053 h 1062"/>
                <a:gd name="T16" fmla="*/ 75 w 378"/>
                <a:gd name="T17" fmla="*/ 1061 h 1062"/>
                <a:gd name="T18" fmla="*/ 103 w 378"/>
                <a:gd name="T19" fmla="*/ 1061 h 1062"/>
                <a:gd name="T20" fmla="*/ 257 w 378"/>
                <a:gd name="T21" fmla="*/ 906 h 1062"/>
                <a:gd name="T22" fmla="*/ 257 w 378"/>
                <a:gd name="T23" fmla="*/ 575 h 1062"/>
                <a:gd name="T24" fmla="*/ 377 w 378"/>
                <a:gd name="T25" fmla="*/ 424 h 1062"/>
                <a:gd name="T26" fmla="*/ 377 w 378"/>
                <a:gd name="T27" fmla="*/ 155 h 1062"/>
                <a:gd name="T28" fmla="*/ 222 w 378"/>
                <a:gd name="T2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1062">
                  <a:moveTo>
                    <a:pt x="222" y="0"/>
                  </a:moveTo>
                  <a:lnTo>
                    <a:pt x="24" y="0"/>
                  </a:lnTo>
                  <a:cubicBezTo>
                    <a:pt x="17" y="14"/>
                    <a:pt x="9" y="28"/>
                    <a:pt x="0" y="41"/>
                  </a:cubicBezTo>
                  <a:cubicBezTo>
                    <a:pt x="88" y="72"/>
                    <a:pt x="150" y="156"/>
                    <a:pt x="150" y="255"/>
                  </a:cubicBezTo>
                  <a:lnTo>
                    <a:pt x="150" y="524"/>
                  </a:lnTo>
                  <a:cubicBezTo>
                    <a:pt x="150" y="610"/>
                    <a:pt x="103" y="686"/>
                    <a:pt x="30" y="724"/>
                  </a:cubicBezTo>
                  <a:lnTo>
                    <a:pt x="30" y="1006"/>
                  </a:lnTo>
                  <a:cubicBezTo>
                    <a:pt x="30" y="1022"/>
                    <a:pt x="29" y="1038"/>
                    <a:pt x="25" y="1053"/>
                  </a:cubicBezTo>
                  <a:cubicBezTo>
                    <a:pt x="41" y="1058"/>
                    <a:pt x="58" y="1061"/>
                    <a:pt x="75" y="1061"/>
                  </a:cubicBezTo>
                  <a:lnTo>
                    <a:pt x="103" y="1061"/>
                  </a:lnTo>
                  <a:cubicBezTo>
                    <a:pt x="187" y="1061"/>
                    <a:pt x="257" y="991"/>
                    <a:pt x="257" y="906"/>
                  </a:cubicBezTo>
                  <a:lnTo>
                    <a:pt x="257" y="575"/>
                  </a:lnTo>
                  <a:cubicBezTo>
                    <a:pt x="326" y="559"/>
                    <a:pt x="377" y="497"/>
                    <a:pt x="377" y="424"/>
                  </a:cubicBezTo>
                  <a:lnTo>
                    <a:pt x="377" y="155"/>
                  </a:lnTo>
                  <a:cubicBezTo>
                    <a:pt x="377" y="69"/>
                    <a:pt x="308" y="0"/>
                    <a:pt x="22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0"/>
            <p:cNvSpPr>
              <a:spLocks noChangeArrowheads="1"/>
            </p:cNvSpPr>
            <p:nvPr/>
          </p:nvSpPr>
          <p:spPr bwMode="auto">
            <a:xfrm>
              <a:off x="4598988" y="3765550"/>
              <a:ext cx="125412" cy="139700"/>
            </a:xfrm>
            <a:custGeom>
              <a:avLst/>
              <a:gdLst>
                <a:gd name="T0" fmla="*/ 219 w 349"/>
                <a:gd name="T1" fmla="*/ 11 h 388"/>
                <a:gd name="T2" fmla="*/ 12 w 349"/>
                <a:gd name="T3" fmla="*/ 177 h 388"/>
                <a:gd name="T4" fmla="*/ 178 w 349"/>
                <a:gd name="T5" fmla="*/ 385 h 388"/>
                <a:gd name="T6" fmla="*/ 240 w 349"/>
                <a:gd name="T7" fmla="*/ 381 h 388"/>
                <a:gd name="T8" fmla="*/ 230 w 349"/>
                <a:gd name="T9" fmla="*/ 274 h 388"/>
                <a:gd name="T10" fmla="*/ 348 w 349"/>
                <a:gd name="T11" fmla="*/ 84 h 388"/>
                <a:gd name="T12" fmla="*/ 219 w 349"/>
                <a:gd name="T13" fmla="*/ 1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8">
                  <a:moveTo>
                    <a:pt x="219" y="11"/>
                  </a:moveTo>
                  <a:cubicBezTo>
                    <a:pt x="116" y="0"/>
                    <a:pt x="23" y="74"/>
                    <a:pt x="12" y="177"/>
                  </a:cubicBezTo>
                  <a:cubicBezTo>
                    <a:pt x="0" y="280"/>
                    <a:pt x="74" y="373"/>
                    <a:pt x="178" y="385"/>
                  </a:cubicBezTo>
                  <a:cubicBezTo>
                    <a:pt x="199" y="387"/>
                    <a:pt x="220" y="385"/>
                    <a:pt x="240" y="381"/>
                  </a:cubicBezTo>
                  <a:cubicBezTo>
                    <a:pt x="230" y="347"/>
                    <a:pt x="226" y="311"/>
                    <a:pt x="230" y="274"/>
                  </a:cubicBezTo>
                  <a:cubicBezTo>
                    <a:pt x="239" y="193"/>
                    <a:pt x="284" y="125"/>
                    <a:pt x="348" y="84"/>
                  </a:cubicBezTo>
                  <a:cubicBezTo>
                    <a:pt x="318" y="45"/>
                    <a:pt x="272" y="17"/>
                    <a:pt x="219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1"/>
            <p:cNvSpPr>
              <a:spLocks noChangeArrowheads="1"/>
            </p:cNvSpPr>
            <p:nvPr/>
          </p:nvSpPr>
          <p:spPr bwMode="auto">
            <a:xfrm>
              <a:off x="4565650" y="3951288"/>
              <a:ext cx="136525" cy="382587"/>
            </a:xfrm>
            <a:custGeom>
              <a:avLst/>
              <a:gdLst>
                <a:gd name="T0" fmla="*/ 379 w 380"/>
                <a:gd name="T1" fmla="*/ 14 h 1062"/>
                <a:gd name="T2" fmla="*/ 370 w 380"/>
                <a:gd name="T3" fmla="*/ 0 h 1062"/>
                <a:gd name="T4" fmla="*/ 155 w 380"/>
                <a:gd name="T5" fmla="*/ 0 h 1062"/>
                <a:gd name="T6" fmla="*/ 0 w 380"/>
                <a:gd name="T7" fmla="*/ 155 h 1062"/>
                <a:gd name="T8" fmla="*/ 0 w 380"/>
                <a:gd name="T9" fmla="*/ 424 h 1062"/>
                <a:gd name="T10" fmla="*/ 121 w 380"/>
                <a:gd name="T11" fmla="*/ 575 h 1062"/>
                <a:gd name="T12" fmla="*/ 121 w 380"/>
                <a:gd name="T13" fmla="*/ 906 h 1062"/>
                <a:gd name="T14" fmla="*/ 276 w 380"/>
                <a:gd name="T15" fmla="*/ 1061 h 1062"/>
                <a:gd name="T16" fmla="*/ 303 w 380"/>
                <a:gd name="T17" fmla="*/ 1061 h 1062"/>
                <a:gd name="T18" fmla="*/ 360 w 380"/>
                <a:gd name="T19" fmla="*/ 1051 h 1062"/>
                <a:gd name="T20" fmla="*/ 348 w 380"/>
                <a:gd name="T21" fmla="*/ 979 h 1062"/>
                <a:gd name="T22" fmla="*/ 348 w 380"/>
                <a:gd name="T23" fmla="*/ 697 h 1062"/>
                <a:gd name="T24" fmla="*/ 227 w 380"/>
                <a:gd name="T25" fmla="*/ 496 h 1062"/>
                <a:gd name="T26" fmla="*/ 227 w 380"/>
                <a:gd name="T27" fmla="*/ 228 h 1062"/>
                <a:gd name="T28" fmla="*/ 379 w 380"/>
                <a:gd name="T29" fmla="*/ 1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1062">
                  <a:moveTo>
                    <a:pt x="379" y="14"/>
                  </a:moveTo>
                  <a:cubicBezTo>
                    <a:pt x="376" y="9"/>
                    <a:pt x="373" y="5"/>
                    <a:pt x="370" y="0"/>
                  </a:cubicBezTo>
                  <a:lnTo>
                    <a:pt x="155" y="0"/>
                  </a:lnTo>
                  <a:cubicBezTo>
                    <a:pt x="70" y="0"/>
                    <a:pt x="0" y="70"/>
                    <a:pt x="0" y="155"/>
                  </a:cubicBezTo>
                  <a:lnTo>
                    <a:pt x="0" y="424"/>
                  </a:lnTo>
                  <a:cubicBezTo>
                    <a:pt x="0" y="498"/>
                    <a:pt x="52" y="560"/>
                    <a:pt x="121" y="575"/>
                  </a:cubicBezTo>
                  <a:lnTo>
                    <a:pt x="121" y="906"/>
                  </a:lnTo>
                  <a:cubicBezTo>
                    <a:pt x="121" y="992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23" y="1061"/>
                    <a:pt x="342" y="1058"/>
                    <a:pt x="360" y="1051"/>
                  </a:cubicBezTo>
                  <a:cubicBezTo>
                    <a:pt x="352" y="1028"/>
                    <a:pt x="348" y="1004"/>
                    <a:pt x="348" y="979"/>
                  </a:cubicBezTo>
                  <a:lnTo>
                    <a:pt x="348" y="697"/>
                  </a:lnTo>
                  <a:cubicBezTo>
                    <a:pt x="275" y="659"/>
                    <a:pt x="227" y="583"/>
                    <a:pt x="227" y="496"/>
                  </a:cubicBezTo>
                  <a:lnTo>
                    <a:pt x="227" y="228"/>
                  </a:lnTo>
                  <a:cubicBezTo>
                    <a:pt x="227" y="129"/>
                    <a:pt x="291" y="45"/>
                    <a:pt x="379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2"/>
            <p:cNvSpPr>
              <a:spLocks noChangeArrowheads="1"/>
            </p:cNvSpPr>
            <p:nvPr/>
          </p:nvSpPr>
          <p:spPr bwMode="auto">
            <a:xfrm>
              <a:off x="4708525" y="3976688"/>
              <a:ext cx="209550" cy="382587"/>
            </a:xfrm>
            <a:custGeom>
              <a:avLst/>
              <a:gdLst>
                <a:gd name="T0" fmla="*/ 424 w 580"/>
                <a:gd name="T1" fmla="*/ 0 h 1062"/>
                <a:gd name="T2" fmla="*/ 283 w 580"/>
                <a:gd name="T3" fmla="*/ 260 h 1062"/>
                <a:gd name="T4" fmla="*/ 155 w 580"/>
                <a:gd name="T5" fmla="*/ 0 h 1062"/>
                <a:gd name="T6" fmla="*/ 0 w 580"/>
                <a:gd name="T7" fmla="*/ 155 h 1062"/>
                <a:gd name="T8" fmla="*/ 0 w 580"/>
                <a:gd name="T9" fmla="*/ 424 h 1062"/>
                <a:gd name="T10" fmla="*/ 121 w 580"/>
                <a:gd name="T11" fmla="*/ 575 h 1062"/>
                <a:gd name="T12" fmla="*/ 121 w 580"/>
                <a:gd name="T13" fmla="*/ 906 h 1062"/>
                <a:gd name="T14" fmla="*/ 276 w 580"/>
                <a:gd name="T15" fmla="*/ 1061 h 1062"/>
                <a:gd name="T16" fmla="*/ 303 w 580"/>
                <a:gd name="T17" fmla="*/ 1061 h 1062"/>
                <a:gd name="T18" fmla="*/ 458 w 580"/>
                <a:gd name="T19" fmla="*/ 906 h 1062"/>
                <a:gd name="T20" fmla="*/ 458 w 580"/>
                <a:gd name="T21" fmla="*/ 575 h 1062"/>
                <a:gd name="T22" fmla="*/ 579 w 580"/>
                <a:gd name="T23" fmla="*/ 424 h 1062"/>
                <a:gd name="T24" fmla="*/ 579 w 580"/>
                <a:gd name="T25" fmla="*/ 155 h 1062"/>
                <a:gd name="T26" fmla="*/ 424 w 580"/>
                <a:gd name="T27" fmla="*/ 0 h 1062"/>
                <a:gd name="T28" fmla="*/ 524 w 580"/>
                <a:gd name="T29" fmla="*/ 277 h 1062"/>
                <a:gd name="T30" fmla="*/ 468 w 580"/>
                <a:gd name="T31" fmla="*/ 277 h 1062"/>
                <a:gd name="T32" fmla="*/ 468 w 580"/>
                <a:gd name="T33" fmla="*/ 334 h 1062"/>
                <a:gd name="T34" fmla="*/ 421 w 580"/>
                <a:gd name="T35" fmla="*/ 334 h 1062"/>
                <a:gd name="T36" fmla="*/ 421 w 580"/>
                <a:gd name="T37" fmla="*/ 277 h 1062"/>
                <a:gd name="T38" fmla="*/ 365 w 580"/>
                <a:gd name="T39" fmla="*/ 277 h 1062"/>
                <a:gd name="T40" fmla="*/ 365 w 580"/>
                <a:gd name="T41" fmla="*/ 231 h 1062"/>
                <a:gd name="T42" fmla="*/ 421 w 580"/>
                <a:gd name="T43" fmla="*/ 231 h 1062"/>
                <a:gd name="T44" fmla="*/ 421 w 580"/>
                <a:gd name="T45" fmla="*/ 175 h 1062"/>
                <a:gd name="T46" fmla="*/ 468 w 580"/>
                <a:gd name="T47" fmla="*/ 175 h 1062"/>
                <a:gd name="T48" fmla="*/ 468 w 580"/>
                <a:gd name="T49" fmla="*/ 231 h 1062"/>
                <a:gd name="T50" fmla="*/ 524 w 580"/>
                <a:gd name="T51" fmla="*/ 231 h 1062"/>
                <a:gd name="T52" fmla="*/ 524 w 580"/>
                <a:gd name="T53" fmla="*/ 277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0" h="1062">
                  <a:moveTo>
                    <a:pt x="424" y="0"/>
                  </a:moveTo>
                  <a:lnTo>
                    <a:pt x="283" y="260"/>
                  </a:lnTo>
                  <a:lnTo>
                    <a:pt x="155" y="0"/>
                  </a:lnTo>
                  <a:cubicBezTo>
                    <a:pt x="70" y="0"/>
                    <a:pt x="0" y="69"/>
                    <a:pt x="0" y="155"/>
                  </a:cubicBezTo>
                  <a:lnTo>
                    <a:pt x="0" y="424"/>
                  </a:lnTo>
                  <a:cubicBezTo>
                    <a:pt x="0" y="497"/>
                    <a:pt x="52" y="559"/>
                    <a:pt x="121" y="575"/>
                  </a:cubicBezTo>
                  <a:lnTo>
                    <a:pt x="121" y="906"/>
                  </a:lnTo>
                  <a:cubicBezTo>
                    <a:pt x="121" y="991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89" y="1061"/>
                    <a:pt x="458" y="991"/>
                    <a:pt x="458" y="906"/>
                  </a:cubicBezTo>
                  <a:lnTo>
                    <a:pt x="458" y="575"/>
                  </a:lnTo>
                  <a:cubicBezTo>
                    <a:pt x="527" y="559"/>
                    <a:pt x="579" y="497"/>
                    <a:pt x="579" y="424"/>
                  </a:cubicBezTo>
                  <a:lnTo>
                    <a:pt x="579" y="155"/>
                  </a:lnTo>
                  <a:cubicBezTo>
                    <a:pt x="579" y="69"/>
                    <a:pt x="510" y="0"/>
                    <a:pt x="424" y="0"/>
                  </a:cubicBezTo>
                  <a:close/>
                  <a:moveTo>
                    <a:pt x="524" y="277"/>
                  </a:moveTo>
                  <a:lnTo>
                    <a:pt x="468" y="277"/>
                  </a:lnTo>
                  <a:lnTo>
                    <a:pt x="468" y="334"/>
                  </a:lnTo>
                  <a:lnTo>
                    <a:pt x="421" y="334"/>
                  </a:lnTo>
                  <a:lnTo>
                    <a:pt x="421" y="277"/>
                  </a:lnTo>
                  <a:lnTo>
                    <a:pt x="365" y="277"/>
                  </a:lnTo>
                  <a:lnTo>
                    <a:pt x="365" y="231"/>
                  </a:lnTo>
                  <a:lnTo>
                    <a:pt x="421" y="231"/>
                  </a:lnTo>
                  <a:lnTo>
                    <a:pt x="421" y="175"/>
                  </a:lnTo>
                  <a:lnTo>
                    <a:pt x="468" y="175"/>
                  </a:lnTo>
                  <a:lnTo>
                    <a:pt x="468" y="231"/>
                  </a:lnTo>
                  <a:lnTo>
                    <a:pt x="524" y="231"/>
                  </a:lnTo>
                  <a:lnTo>
                    <a:pt x="524" y="2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4" name="Freeform 1"/>
          <p:cNvSpPr>
            <a:spLocks noChangeArrowheads="1"/>
          </p:cNvSpPr>
          <p:nvPr/>
        </p:nvSpPr>
        <p:spPr bwMode="auto">
          <a:xfrm>
            <a:off x="4932522" y="527640"/>
            <a:ext cx="864639" cy="682609"/>
          </a:xfrm>
          <a:custGeom>
            <a:avLst/>
            <a:gdLst>
              <a:gd name="T0" fmla="*/ 1061 w 1845"/>
              <a:gd name="T1" fmla="*/ 112 h 1455"/>
              <a:gd name="T2" fmla="*/ 937 w 1845"/>
              <a:gd name="T3" fmla="*/ 347 h 1455"/>
              <a:gd name="T4" fmla="*/ 789 w 1845"/>
              <a:gd name="T5" fmla="*/ 278 h 1455"/>
              <a:gd name="T6" fmla="*/ 913 w 1845"/>
              <a:gd name="T7" fmla="*/ 0 h 1455"/>
              <a:gd name="T8" fmla="*/ 1059 w 1845"/>
              <a:gd name="T9" fmla="*/ 1427 h 1455"/>
              <a:gd name="T10" fmla="*/ 1119 w 1845"/>
              <a:gd name="T11" fmla="*/ 986 h 1455"/>
              <a:gd name="T12" fmla="*/ 1190 w 1845"/>
              <a:gd name="T13" fmla="*/ 543 h 1455"/>
              <a:gd name="T14" fmla="*/ 656 w 1845"/>
              <a:gd name="T15" fmla="*/ 908 h 1455"/>
              <a:gd name="T16" fmla="*/ 737 w 1845"/>
              <a:gd name="T17" fmla="*/ 995 h 1455"/>
              <a:gd name="T18" fmla="*/ 797 w 1845"/>
              <a:gd name="T19" fmla="*/ 1454 h 1455"/>
              <a:gd name="T20" fmla="*/ 504 w 1845"/>
              <a:gd name="T21" fmla="*/ 162 h 1455"/>
              <a:gd name="T22" fmla="*/ 407 w 1845"/>
              <a:gd name="T23" fmla="*/ 378 h 1455"/>
              <a:gd name="T24" fmla="*/ 522 w 1845"/>
              <a:gd name="T25" fmla="*/ 432 h 1455"/>
              <a:gd name="T26" fmla="*/ 619 w 1845"/>
              <a:gd name="T27" fmla="*/ 249 h 1455"/>
              <a:gd name="T28" fmla="*/ 414 w 1845"/>
              <a:gd name="T29" fmla="*/ 1293 h 1455"/>
              <a:gd name="T30" fmla="*/ 367 w 1845"/>
              <a:gd name="T31" fmla="*/ 936 h 1455"/>
              <a:gd name="T32" fmla="*/ 304 w 1845"/>
              <a:gd name="T33" fmla="*/ 868 h 1455"/>
              <a:gd name="T34" fmla="*/ 579 w 1845"/>
              <a:gd name="T35" fmla="*/ 469 h 1455"/>
              <a:gd name="T36" fmla="*/ 586 w 1845"/>
              <a:gd name="T37" fmla="*/ 912 h 1455"/>
              <a:gd name="T38" fmla="*/ 617 w 1845"/>
              <a:gd name="T39" fmla="*/ 1271 h 1455"/>
              <a:gd name="T40" fmla="*/ 414 w 1845"/>
              <a:gd name="T41" fmla="*/ 1293 h 1455"/>
              <a:gd name="T42" fmla="*/ 1457 w 1845"/>
              <a:gd name="T43" fmla="*/ 249 h 1455"/>
              <a:gd name="T44" fmla="*/ 1361 w 1845"/>
              <a:gd name="T45" fmla="*/ 432 h 1455"/>
              <a:gd name="T46" fmla="*/ 1246 w 1845"/>
              <a:gd name="T47" fmla="*/ 378 h 1455"/>
              <a:gd name="T48" fmla="*/ 1342 w 1845"/>
              <a:gd name="T49" fmla="*/ 162 h 1455"/>
              <a:gd name="T50" fmla="*/ 1229 w 1845"/>
              <a:gd name="T51" fmla="*/ 1271 h 1455"/>
              <a:gd name="T52" fmla="*/ 1240 w 1845"/>
              <a:gd name="T53" fmla="*/ 912 h 1455"/>
              <a:gd name="T54" fmla="*/ 1248 w 1845"/>
              <a:gd name="T55" fmla="*/ 473 h 1455"/>
              <a:gd name="T56" fmla="*/ 1542 w 1845"/>
              <a:gd name="T57" fmla="*/ 868 h 1455"/>
              <a:gd name="T58" fmla="*/ 1479 w 1845"/>
              <a:gd name="T59" fmla="*/ 936 h 1455"/>
              <a:gd name="T60" fmla="*/ 1432 w 1845"/>
              <a:gd name="T61" fmla="*/ 1293 h 1455"/>
              <a:gd name="T62" fmla="*/ 1668 w 1845"/>
              <a:gd name="T63" fmla="*/ 275 h 1455"/>
              <a:gd name="T64" fmla="*/ 1745 w 1845"/>
              <a:gd name="T65" fmla="*/ 447 h 1455"/>
              <a:gd name="T66" fmla="*/ 1654 w 1845"/>
              <a:gd name="T67" fmla="*/ 491 h 1455"/>
              <a:gd name="T68" fmla="*/ 1576 w 1845"/>
              <a:gd name="T69" fmla="*/ 344 h 1455"/>
              <a:gd name="T70" fmla="*/ 1740 w 1845"/>
              <a:gd name="T71" fmla="*/ 1180 h 1455"/>
              <a:gd name="T72" fmla="*/ 1778 w 1845"/>
              <a:gd name="T73" fmla="*/ 894 h 1455"/>
              <a:gd name="T74" fmla="*/ 1827 w 1845"/>
              <a:gd name="T75" fmla="*/ 840 h 1455"/>
              <a:gd name="T76" fmla="*/ 1595 w 1845"/>
              <a:gd name="T77" fmla="*/ 523 h 1455"/>
              <a:gd name="T78" fmla="*/ 1592 w 1845"/>
              <a:gd name="T79" fmla="*/ 871 h 1455"/>
              <a:gd name="T80" fmla="*/ 1578 w 1845"/>
              <a:gd name="T81" fmla="*/ 1163 h 1455"/>
              <a:gd name="T82" fmla="*/ 1740 w 1845"/>
              <a:gd name="T83" fmla="*/ 1180 h 1455"/>
              <a:gd name="T84" fmla="*/ 85 w 1845"/>
              <a:gd name="T85" fmla="*/ 344 h 1455"/>
              <a:gd name="T86" fmla="*/ 162 w 1845"/>
              <a:gd name="T87" fmla="*/ 491 h 1455"/>
              <a:gd name="T88" fmla="*/ 254 w 1845"/>
              <a:gd name="T89" fmla="*/ 447 h 1455"/>
              <a:gd name="T90" fmla="*/ 177 w 1845"/>
              <a:gd name="T91" fmla="*/ 275 h 1455"/>
              <a:gd name="T92" fmla="*/ 86 w 1845"/>
              <a:gd name="T93" fmla="*/ 1163 h 1455"/>
              <a:gd name="T94" fmla="*/ 49 w 1845"/>
              <a:gd name="T95" fmla="*/ 889 h 1455"/>
              <a:gd name="T96" fmla="*/ 5 w 1845"/>
              <a:gd name="T97" fmla="*/ 612 h 1455"/>
              <a:gd name="T98" fmla="*/ 238 w 1845"/>
              <a:gd name="T99" fmla="*/ 587 h 1455"/>
              <a:gd name="T100" fmla="*/ 283 w 1845"/>
              <a:gd name="T101" fmla="*/ 950 h 1455"/>
              <a:gd name="T102" fmla="*/ 249 w 1845"/>
              <a:gd name="T103" fmla="*/ 118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5" h="1455">
                <a:moveTo>
                  <a:pt x="913" y="0"/>
                </a:moveTo>
                <a:cubicBezTo>
                  <a:pt x="987" y="0"/>
                  <a:pt x="1054" y="37"/>
                  <a:pt x="1061" y="112"/>
                </a:cubicBezTo>
                <a:cubicBezTo>
                  <a:pt x="1065" y="151"/>
                  <a:pt x="1056" y="243"/>
                  <a:pt x="1037" y="278"/>
                </a:cubicBezTo>
                <a:cubicBezTo>
                  <a:pt x="1020" y="308"/>
                  <a:pt x="980" y="337"/>
                  <a:pt x="937" y="347"/>
                </a:cubicBezTo>
                <a:cubicBezTo>
                  <a:pt x="915" y="350"/>
                  <a:pt x="910" y="350"/>
                  <a:pt x="889" y="347"/>
                </a:cubicBezTo>
                <a:cubicBezTo>
                  <a:pt x="845" y="337"/>
                  <a:pt x="806" y="308"/>
                  <a:pt x="789" y="278"/>
                </a:cubicBezTo>
                <a:cubicBezTo>
                  <a:pt x="770" y="243"/>
                  <a:pt x="761" y="151"/>
                  <a:pt x="765" y="112"/>
                </a:cubicBezTo>
                <a:cubicBezTo>
                  <a:pt x="772" y="37"/>
                  <a:pt x="838" y="0"/>
                  <a:pt x="913" y="0"/>
                </a:cubicBezTo>
                <a:close/>
                <a:moveTo>
                  <a:pt x="1029" y="1454"/>
                </a:moveTo>
                <a:cubicBezTo>
                  <a:pt x="1045" y="1454"/>
                  <a:pt x="1057" y="1443"/>
                  <a:pt x="1059" y="1427"/>
                </a:cubicBezTo>
                <a:lnTo>
                  <a:pt x="1088" y="995"/>
                </a:lnTo>
                <a:lnTo>
                  <a:pt x="1119" y="986"/>
                </a:lnTo>
                <a:cubicBezTo>
                  <a:pt x="1155" y="975"/>
                  <a:pt x="1167" y="951"/>
                  <a:pt x="1170" y="908"/>
                </a:cubicBezTo>
                <a:lnTo>
                  <a:pt x="1190" y="543"/>
                </a:lnTo>
                <a:cubicBezTo>
                  <a:pt x="1201" y="334"/>
                  <a:pt x="625" y="334"/>
                  <a:pt x="636" y="543"/>
                </a:cubicBezTo>
                <a:lnTo>
                  <a:pt x="656" y="908"/>
                </a:lnTo>
                <a:cubicBezTo>
                  <a:pt x="658" y="951"/>
                  <a:pt x="670" y="975"/>
                  <a:pt x="707" y="986"/>
                </a:cubicBezTo>
                <a:lnTo>
                  <a:pt x="737" y="995"/>
                </a:lnTo>
                <a:lnTo>
                  <a:pt x="767" y="1427"/>
                </a:lnTo>
                <a:cubicBezTo>
                  <a:pt x="769" y="1443"/>
                  <a:pt x="780" y="1454"/>
                  <a:pt x="797" y="1454"/>
                </a:cubicBezTo>
                <a:lnTo>
                  <a:pt x="1029" y="1454"/>
                </a:lnTo>
                <a:close/>
                <a:moveTo>
                  <a:pt x="504" y="162"/>
                </a:moveTo>
                <a:cubicBezTo>
                  <a:pt x="446" y="162"/>
                  <a:pt x="394" y="191"/>
                  <a:pt x="388" y="249"/>
                </a:cubicBezTo>
                <a:cubicBezTo>
                  <a:pt x="386" y="279"/>
                  <a:pt x="392" y="351"/>
                  <a:pt x="407" y="378"/>
                </a:cubicBezTo>
                <a:cubicBezTo>
                  <a:pt x="421" y="401"/>
                  <a:pt x="451" y="424"/>
                  <a:pt x="485" y="432"/>
                </a:cubicBezTo>
                <a:cubicBezTo>
                  <a:pt x="501" y="434"/>
                  <a:pt x="506" y="434"/>
                  <a:pt x="522" y="432"/>
                </a:cubicBezTo>
                <a:cubicBezTo>
                  <a:pt x="556" y="424"/>
                  <a:pt x="587" y="401"/>
                  <a:pt x="600" y="378"/>
                </a:cubicBezTo>
                <a:cubicBezTo>
                  <a:pt x="615" y="351"/>
                  <a:pt x="621" y="279"/>
                  <a:pt x="619" y="249"/>
                </a:cubicBezTo>
                <a:cubicBezTo>
                  <a:pt x="613" y="191"/>
                  <a:pt x="561" y="162"/>
                  <a:pt x="504" y="162"/>
                </a:cubicBezTo>
                <a:close/>
                <a:moveTo>
                  <a:pt x="414" y="1293"/>
                </a:moveTo>
                <a:cubicBezTo>
                  <a:pt x="400" y="1293"/>
                  <a:pt x="391" y="1284"/>
                  <a:pt x="390" y="1271"/>
                </a:cubicBezTo>
                <a:lnTo>
                  <a:pt x="367" y="936"/>
                </a:lnTo>
                <a:lnTo>
                  <a:pt x="343" y="929"/>
                </a:lnTo>
                <a:cubicBezTo>
                  <a:pt x="315" y="920"/>
                  <a:pt x="306" y="901"/>
                  <a:pt x="304" y="868"/>
                </a:cubicBezTo>
                <a:lnTo>
                  <a:pt x="288" y="584"/>
                </a:lnTo>
                <a:cubicBezTo>
                  <a:pt x="283" y="484"/>
                  <a:pt x="451" y="445"/>
                  <a:pt x="579" y="469"/>
                </a:cubicBezTo>
                <a:cubicBezTo>
                  <a:pt x="569" y="492"/>
                  <a:pt x="564" y="518"/>
                  <a:pt x="566" y="547"/>
                </a:cubicBezTo>
                <a:lnTo>
                  <a:pt x="586" y="912"/>
                </a:lnTo>
                <a:cubicBezTo>
                  <a:pt x="588" y="960"/>
                  <a:pt x="603" y="999"/>
                  <a:pt x="634" y="1026"/>
                </a:cubicBezTo>
                <a:lnTo>
                  <a:pt x="617" y="1271"/>
                </a:lnTo>
                <a:cubicBezTo>
                  <a:pt x="616" y="1284"/>
                  <a:pt x="607" y="1293"/>
                  <a:pt x="593" y="1293"/>
                </a:cubicBezTo>
                <a:lnTo>
                  <a:pt x="414" y="1293"/>
                </a:lnTo>
                <a:close/>
                <a:moveTo>
                  <a:pt x="1342" y="162"/>
                </a:moveTo>
                <a:cubicBezTo>
                  <a:pt x="1400" y="162"/>
                  <a:pt x="1452" y="191"/>
                  <a:pt x="1457" y="249"/>
                </a:cubicBezTo>
                <a:cubicBezTo>
                  <a:pt x="1460" y="279"/>
                  <a:pt x="1453" y="351"/>
                  <a:pt x="1438" y="378"/>
                </a:cubicBezTo>
                <a:cubicBezTo>
                  <a:pt x="1425" y="401"/>
                  <a:pt x="1394" y="424"/>
                  <a:pt x="1361" y="432"/>
                </a:cubicBezTo>
                <a:cubicBezTo>
                  <a:pt x="1344" y="434"/>
                  <a:pt x="1340" y="434"/>
                  <a:pt x="1324" y="432"/>
                </a:cubicBezTo>
                <a:cubicBezTo>
                  <a:pt x="1290" y="424"/>
                  <a:pt x="1259" y="401"/>
                  <a:pt x="1246" y="378"/>
                </a:cubicBezTo>
                <a:cubicBezTo>
                  <a:pt x="1231" y="351"/>
                  <a:pt x="1224" y="279"/>
                  <a:pt x="1227" y="249"/>
                </a:cubicBezTo>
                <a:cubicBezTo>
                  <a:pt x="1232" y="191"/>
                  <a:pt x="1284" y="162"/>
                  <a:pt x="1342" y="162"/>
                </a:cubicBezTo>
                <a:close/>
                <a:moveTo>
                  <a:pt x="1252" y="1293"/>
                </a:moveTo>
                <a:cubicBezTo>
                  <a:pt x="1239" y="1293"/>
                  <a:pt x="1230" y="1284"/>
                  <a:pt x="1229" y="1271"/>
                </a:cubicBezTo>
                <a:lnTo>
                  <a:pt x="1210" y="1006"/>
                </a:lnTo>
                <a:cubicBezTo>
                  <a:pt x="1229" y="981"/>
                  <a:pt x="1238" y="949"/>
                  <a:pt x="1240" y="912"/>
                </a:cubicBezTo>
                <a:lnTo>
                  <a:pt x="1260" y="547"/>
                </a:lnTo>
                <a:cubicBezTo>
                  <a:pt x="1261" y="520"/>
                  <a:pt x="1257" y="495"/>
                  <a:pt x="1248" y="473"/>
                </a:cubicBezTo>
                <a:cubicBezTo>
                  <a:pt x="1377" y="442"/>
                  <a:pt x="1563" y="479"/>
                  <a:pt x="1557" y="584"/>
                </a:cubicBezTo>
                <a:lnTo>
                  <a:pt x="1542" y="868"/>
                </a:lnTo>
                <a:cubicBezTo>
                  <a:pt x="1540" y="901"/>
                  <a:pt x="1531" y="920"/>
                  <a:pt x="1502" y="929"/>
                </a:cubicBezTo>
                <a:lnTo>
                  <a:pt x="1479" y="936"/>
                </a:lnTo>
                <a:lnTo>
                  <a:pt x="1456" y="1271"/>
                </a:lnTo>
                <a:cubicBezTo>
                  <a:pt x="1454" y="1284"/>
                  <a:pt x="1445" y="1293"/>
                  <a:pt x="1432" y="1293"/>
                </a:cubicBezTo>
                <a:lnTo>
                  <a:pt x="1252" y="1293"/>
                </a:lnTo>
                <a:close/>
                <a:moveTo>
                  <a:pt x="1668" y="275"/>
                </a:moveTo>
                <a:cubicBezTo>
                  <a:pt x="1715" y="275"/>
                  <a:pt x="1756" y="298"/>
                  <a:pt x="1761" y="344"/>
                </a:cubicBezTo>
                <a:cubicBezTo>
                  <a:pt x="1763" y="368"/>
                  <a:pt x="1757" y="426"/>
                  <a:pt x="1745" y="447"/>
                </a:cubicBezTo>
                <a:cubicBezTo>
                  <a:pt x="1735" y="466"/>
                  <a:pt x="1710" y="485"/>
                  <a:pt x="1683" y="491"/>
                </a:cubicBezTo>
                <a:cubicBezTo>
                  <a:pt x="1670" y="493"/>
                  <a:pt x="1667" y="493"/>
                  <a:pt x="1654" y="491"/>
                </a:cubicBezTo>
                <a:cubicBezTo>
                  <a:pt x="1626" y="485"/>
                  <a:pt x="1602" y="466"/>
                  <a:pt x="1591" y="447"/>
                </a:cubicBezTo>
                <a:cubicBezTo>
                  <a:pt x="1579" y="426"/>
                  <a:pt x="1574" y="368"/>
                  <a:pt x="1576" y="344"/>
                </a:cubicBezTo>
                <a:cubicBezTo>
                  <a:pt x="1581" y="298"/>
                  <a:pt x="1622" y="275"/>
                  <a:pt x="1668" y="275"/>
                </a:cubicBezTo>
                <a:close/>
                <a:moveTo>
                  <a:pt x="1740" y="1180"/>
                </a:moveTo>
                <a:cubicBezTo>
                  <a:pt x="1751" y="1180"/>
                  <a:pt x="1758" y="1173"/>
                  <a:pt x="1759" y="1163"/>
                </a:cubicBezTo>
                <a:lnTo>
                  <a:pt x="1778" y="894"/>
                </a:lnTo>
                <a:lnTo>
                  <a:pt x="1797" y="889"/>
                </a:lnTo>
                <a:cubicBezTo>
                  <a:pt x="1818" y="882"/>
                  <a:pt x="1826" y="866"/>
                  <a:pt x="1827" y="840"/>
                </a:cubicBezTo>
                <a:lnTo>
                  <a:pt x="1840" y="612"/>
                </a:lnTo>
                <a:cubicBezTo>
                  <a:pt x="1844" y="529"/>
                  <a:pt x="1699" y="499"/>
                  <a:pt x="1595" y="523"/>
                </a:cubicBezTo>
                <a:cubicBezTo>
                  <a:pt x="1604" y="542"/>
                  <a:pt x="1609" y="563"/>
                  <a:pt x="1607" y="587"/>
                </a:cubicBezTo>
                <a:lnTo>
                  <a:pt x="1592" y="871"/>
                </a:lnTo>
                <a:cubicBezTo>
                  <a:pt x="1590" y="903"/>
                  <a:pt x="1582" y="930"/>
                  <a:pt x="1563" y="950"/>
                </a:cubicBezTo>
                <a:lnTo>
                  <a:pt x="1578" y="1163"/>
                </a:lnTo>
                <a:cubicBezTo>
                  <a:pt x="1579" y="1173"/>
                  <a:pt x="1586" y="1180"/>
                  <a:pt x="1596" y="1180"/>
                </a:cubicBezTo>
                <a:lnTo>
                  <a:pt x="1740" y="1180"/>
                </a:lnTo>
                <a:close/>
                <a:moveTo>
                  <a:pt x="177" y="275"/>
                </a:moveTo>
                <a:cubicBezTo>
                  <a:pt x="130" y="275"/>
                  <a:pt x="89" y="298"/>
                  <a:pt x="85" y="344"/>
                </a:cubicBezTo>
                <a:cubicBezTo>
                  <a:pt x="83" y="368"/>
                  <a:pt x="88" y="426"/>
                  <a:pt x="100" y="447"/>
                </a:cubicBezTo>
                <a:cubicBezTo>
                  <a:pt x="111" y="466"/>
                  <a:pt x="135" y="485"/>
                  <a:pt x="162" y="491"/>
                </a:cubicBezTo>
                <a:cubicBezTo>
                  <a:pt x="176" y="493"/>
                  <a:pt x="179" y="493"/>
                  <a:pt x="192" y="491"/>
                </a:cubicBezTo>
                <a:cubicBezTo>
                  <a:pt x="219" y="485"/>
                  <a:pt x="244" y="466"/>
                  <a:pt x="254" y="447"/>
                </a:cubicBezTo>
                <a:cubicBezTo>
                  <a:pt x="266" y="426"/>
                  <a:pt x="272" y="368"/>
                  <a:pt x="269" y="344"/>
                </a:cubicBezTo>
                <a:cubicBezTo>
                  <a:pt x="265" y="298"/>
                  <a:pt x="223" y="275"/>
                  <a:pt x="177" y="275"/>
                </a:cubicBezTo>
                <a:close/>
                <a:moveTo>
                  <a:pt x="105" y="1180"/>
                </a:moveTo>
                <a:cubicBezTo>
                  <a:pt x="95" y="1180"/>
                  <a:pt x="88" y="1173"/>
                  <a:pt x="86" y="1163"/>
                </a:cubicBezTo>
                <a:lnTo>
                  <a:pt x="68" y="894"/>
                </a:lnTo>
                <a:lnTo>
                  <a:pt x="49" y="889"/>
                </a:lnTo>
                <a:cubicBezTo>
                  <a:pt x="26" y="882"/>
                  <a:pt x="19" y="866"/>
                  <a:pt x="17" y="840"/>
                </a:cubicBezTo>
                <a:lnTo>
                  <a:pt x="5" y="612"/>
                </a:lnTo>
                <a:cubicBezTo>
                  <a:pt x="0" y="529"/>
                  <a:pt x="147" y="499"/>
                  <a:pt x="250" y="523"/>
                </a:cubicBezTo>
                <a:cubicBezTo>
                  <a:pt x="241" y="542"/>
                  <a:pt x="237" y="563"/>
                  <a:pt x="238" y="587"/>
                </a:cubicBezTo>
                <a:lnTo>
                  <a:pt x="254" y="871"/>
                </a:lnTo>
                <a:cubicBezTo>
                  <a:pt x="255" y="903"/>
                  <a:pt x="264" y="930"/>
                  <a:pt x="283" y="950"/>
                </a:cubicBezTo>
                <a:lnTo>
                  <a:pt x="268" y="1163"/>
                </a:lnTo>
                <a:cubicBezTo>
                  <a:pt x="267" y="1173"/>
                  <a:pt x="260" y="1180"/>
                  <a:pt x="249" y="1180"/>
                </a:cubicBezTo>
                <a:lnTo>
                  <a:pt x="105" y="118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5F3358-DD4A-D442-808E-C10512EDD246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9783" y="2236254"/>
              <a:ext cx="893090" cy="781452"/>
              <a:chOff x="4622800" y="2516188"/>
              <a:chExt cx="685800" cy="600075"/>
            </a:xfrm>
            <a:solidFill>
              <a:srgbClr val="73C4C3"/>
            </a:solidFill>
          </p:grpSpPr>
          <p:sp>
            <p:nvSpPr>
              <p:cNvPr id="156" name="Freeform 1"/>
              <p:cNvSpPr>
                <a:spLocks noChangeArrowheads="1"/>
              </p:cNvSpPr>
              <p:nvPr/>
            </p:nvSpPr>
            <p:spPr bwMode="auto">
              <a:xfrm>
                <a:off x="4622800" y="2760663"/>
                <a:ext cx="355600" cy="355600"/>
              </a:xfrm>
              <a:custGeom>
                <a:avLst/>
                <a:gdLst>
                  <a:gd name="T0" fmla="*/ 78 w 989"/>
                  <a:gd name="T1" fmla="*/ 493 h 988"/>
                  <a:gd name="T2" fmla="*/ 494 w 989"/>
                  <a:gd name="T3" fmla="*/ 78 h 988"/>
                  <a:gd name="T4" fmla="*/ 911 w 989"/>
                  <a:gd name="T5" fmla="*/ 493 h 988"/>
                  <a:gd name="T6" fmla="*/ 494 w 989"/>
                  <a:gd name="T7" fmla="*/ 910 h 988"/>
                  <a:gd name="T8" fmla="*/ 78 w 989"/>
                  <a:gd name="T9" fmla="*/ 493 h 988"/>
                  <a:gd name="T10" fmla="*/ 0 w 989"/>
                  <a:gd name="T11" fmla="*/ 493 h 988"/>
                  <a:gd name="T12" fmla="*/ 494 w 989"/>
                  <a:gd name="T13" fmla="*/ 987 h 988"/>
                  <a:gd name="T14" fmla="*/ 988 w 989"/>
                  <a:gd name="T15" fmla="*/ 493 h 988"/>
                  <a:gd name="T16" fmla="*/ 494 w 989"/>
                  <a:gd name="T17" fmla="*/ 0 h 988"/>
                  <a:gd name="T18" fmla="*/ 0 w 989"/>
                  <a:gd name="T19" fmla="*/ 493 h 988"/>
                  <a:gd name="T20" fmla="*/ 494 w 989"/>
                  <a:gd name="T21" fmla="*/ 655 h 988"/>
                  <a:gd name="T22" fmla="*/ 313 w 989"/>
                  <a:gd name="T23" fmla="*/ 595 h 988"/>
                  <a:gd name="T24" fmla="*/ 275 w 989"/>
                  <a:gd name="T25" fmla="*/ 594 h 988"/>
                  <a:gd name="T26" fmla="*/ 277 w 989"/>
                  <a:gd name="T27" fmla="*/ 631 h 988"/>
                  <a:gd name="T28" fmla="*/ 494 w 989"/>
                  <a:gd name="T29" fmla="*/ 733 h 988"/>
                  <a:gd name="T30" fmla="*/ 712 w 989"/>
                  <a:gd name="T31" fmla="*/ 631 h 988"/>
                  <a:gd name="T32" fmla="*/ 714 w 989"/>
                  <a:gd name="T33" fmla="*/ 594 h 988"/>
                  <a:gd name="T34" fmla="*/ 676 w 989"/>
                  <a:gd name="T35" fmla="*/ 595 h 988"/>
                  <a:gd name="T36" fmla="*/ 494 w 989"/>
                  <a:gd name="T37" fmla="*/ 655 h 988"/>
                  <a:gd name="T38" fmla="*/ 707 w 989"/>
                  <a:gd name="T39" fmla="*/ 407 h 988"/>
                  <a:gd name="T40" fmla="*/ 634 w 989"/>
                  <a:gd name="T41" fmla="*/ 335 h 988"/>
                  <a:gd name="T42" fmla="*/ 562 w 989"/>
                  <a:gd name="T43" fmla="*/ 407 h 988"/>
                  <a:gd name="T44" fmla="*/ 634 w 989"/>
                  <a:gd name="T45" fmla="*/ 479 h 988"/>
                  <a:gd name="T46" fmla="*/ 707 w 989"/>
                  <a:gd name="T47" fmla="*/ 407 h 988"/>
                  <a:gd name="T48" fmla="*/ 426 w 989"/>
                  <a:gd name="T49" fmla="*/ 407 h 988"/>
                  <a:gd name="T50" fmla="*/ 354 w 989"/>
                  <a:gd name="T51" fmla="*/ 335 h 988"/>
                  <a:gd name="T52" fmla="*/ 282 w 989"/>
                  <a:gd name="T53" fmla="*/ 407 h 988"/>
                  <a:gd name="T54" fmla="*/ 354 w 989"/>
                  <a:gd name="T55" fmla="*/ 479 h 988"/>
                  <a:gd name="T56" fmla="*/ 426 w 989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9" h="988">
                    <a:moveTo>
                      <a:pt x="78" y="493"/>
                    </a:moveTo>
                    <a:cubicBezTo>
                      <a:pt x="78" y="264"/>
                      <a:pt x="265" y="78"/>
                      <a:pt x="494" y="78"/>
                    </a:cubicBezTo>
                    <a:cubicBezTo>
                      <a:pt x="724" y="78"/>
                      <a:pt x="911" y="264"/>
                      <a:pt x="911" y="493"/>
                    </a:cubicBezTo>
                    <a:cubicBezTo>
                      <a:pt x="911" y="723"/>
                      <a:pt x="724" y="910"/>
                      <a:pt x="494" y="910"/>
                    </a:cubicBezTo>
                    <a:cubicBezTo>
                      <a:pt x="265" y="910"/>
                      <a:pt x="78" y="723"/>
                      <a:pt x="78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2" y="987"/>
                      <a:pt x="494" y="987"/>
                    </a:cubicBezTo>
                    <a:cubicBezTo>
                      <a:pt x="767" y="987"/>
                      <a:pt x="988" y="766"/>
                      <a:pt x="988" y="493"/>
                    </a:cubicBezTo>
                    <a:cubicBezTo>
                      <a:pt x="988" y="221"/>
                      <a:pt x="766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lose/>
                    <a:moveTo>
                      <a:pt x="494" y="655"/>
                    </a:moveTo>
                    <a:cubicBezTo>
                      <a:pt x="412" y="655"/>
                      <a:pt x="354" y="624"/>
                      <a:pt x="313" y="595"/>
                    </a:cubicBezTo>
                    <a:cubicBezTo>
                      <a:pt x="301" y="587"/>
                      <a:pt x="286" y="583"/>
                      <a:pt x="275" y="594"/>
                    </a:cubicBezTo>
                    <a:cubicBezTo>
                      <a:pt x="266" y="602"/>
                      <a:pt x="266" y="617"/>
                      <a:pt x="277" y="631"/>
                    </a:cubicBezTo>
                    <a:cubicBezTo>
                      <a:pt x="312" y="676"/>
                      <a:pt x="394" y="733"/>
                      <a:pt x="494" y="733"/>
                    </a:cubicBezTo>
                    <a:cubicBezTo>
                      <a:pt x="593" y="733"/>
                      <a:pt x="676" y="676"/>
                      <a:pt x="712" y="631"/>
                    </a:cubicBezTo>
                    <a:cubicBezTo>
                      <a:pt x="722" y="617"/>
                      <a:pt x="723" y="602"/>
                      <a:pt x="714" y="594"/>
                    </a:cubicBezTo>
                    <a:cubicBezTo>
                      <a:pt x="702" y="583"/>
                      <a:pt x="687" y="587"/>
                      <a:pt x="676" y="595"/>
                    </a:cubicBezTo>
                    <a:cubicBezTo>
                      <a:pt x="635" y="624"/>
                      <a:pt x="575" y="655"/>
                      <a:pt x="494" y="655"/>
                    </a:cubicBezTo>
                    <a:close/>
                    <a:moveTo>
                      <a:pt x="707" y="407"/>
                    </a:moveTo>
                    <a:cubicBezTo>
                      <a:pt x="707" y="368"/>
                      <a:pt x="673" y="335"/>
                      <a:pt x="634" y="335"/>
                    </a:cubicBezTo>
                    <a:cubicBezTo>
                      <a:pt x="594" y="335"/>
                      <a:pt x="562" y="368"/>
                      <a:pt x="562" y="407"/>
                    </a:cubicBezTo>
                    <a:cubicBezTo>
                      <a:pt x="562" y="447"/>
                      <a:pt x="595" y="479"/>
                      <a:pt x="634" y="479"/>
                    </a:cubicBezTo>
                    <a:cubicBezTo>
                      <a:pt x="674" y="479"/>
                      <a:pt x="707" y="447"/>
                      <a:pt x="707" y="407"/>
                    </a:cubicBezTo>
                    <a:close/>
                    <a:moveTo>
                      <a:pt x="426" y="407"/>
                    </a:moveTo>
                    <a:cubicBezTo>
                      <a:pt x="426" y="368"/>
                      <a:pt x="394" y="335"/>
                      <a:pt x="354" y="335"/>
                    </a:cubicBezTo>
                    <a:cubicBezTo>
                      <a:pt x="314" y="335"/>
                      <a:pt x="282" y="368"/>
                      <a:pt x="282" y="407"/>
                    </a:cubicBezTo>
                    <a:cubicBezTo>
                      <a:pt x="282" y="447"/>
                      <a:pt x="314" y="479"/>
                      <a:pt x="354" y="479"/>
                    </a:cubicBezTo>
                    <a:cubicBezTo>
                      <a:pt x="394" y="479"/>
                      <a:pt x="426" y="447"/>
                      <a:pt x="426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7" name="Freeform 2"/>
              <p:cNvSpPr>
                <a:spLocks noChangeArrowheads="1"/>
              </p:cNvSpPr>
              <p:nvPr/>
            </p:nvSpPr>
            <p:spPr bwMode="auto">
              <a:xfrm>
                <a:off x="4953000" y="2760663"/>
                <a:ext cx="355600" cy="355600"/>
              </a:xfrm>
              <a:custGeom>
                <a:avLst/>
                <a:gdLst>
                  <a:gd name="T0" fmla="*/ 77 w 988"/>
                  <a:gd name="T1" fmla="*/ 493 h 988"/>
                  <a:gd name="T2" fmla="*/ 493 w 988"/>
                  <a:gd name="T3" fmla="*/ 78 h 988"/>
                  <a:gd name="T4" fmla="*/ 909 w 988"/>
                  <a:gd name="T5" fmla="*/ 493 h 988"/>
                  <a:gd name="T6" fmla="*/ 493 w 988"/>
                  <a:gd name="T7" fmla="*/ 910 h 988"/>
                  <a:gd name="T8" fmla="*/ 77 w 988"/>
                  <a:gd name="T9" fmla="*/ 493 h 988"/>
                  <a:gd name="T10" fmla="*/ 0 w 988"/>
                  <a:gd name="T11" fmla="*/ 493 h 988"/>
                  <a:gd name="T12" fmla="*/ 493 w 988"/>
                  <a:gd name="T13" fmla="*/ 987 h 988"/>
                  <a:gd name="T14" fmla="*/ 987 w 988"/>
                  <a:gd name="T15" fmla="*/ 493 h 988"/>
                  <a:gd name="T16" fmla="*/ 493 w 988"/>
                  <a:gd name="T17" fmla="*/ 0 h 988"/>
                  <a:gd name="T18" fmla="*/ 0 w 988"/>
                  <a:gd name="T19" fmla="*/ 493 h 988"/>
                  <a:gd name="T20" fmla="*/ 493 w 988"/>
                  <a:gd name="T21" fmla="*/ 655 h 988"/>
                  <a:gd name="T22" fmla="*/ 311 w 988"/>
                  <a:gd name="T23" fmla="*/ 595 h 988"/>
                  <a:gd name="T24" fmla="*/ 273 w 988"/>
                  <a:gd name="T25" fmla="*/ 594 h 988"/>
                  <a:gd name="T26" fmla="*/ 275 w 988"/>
                  <a:gd name="T27" fmla="*/ 631 h 988"/>
                  <a:gd name="T28" fmla="*/ 493 w 988"/>
                  <a:gd name="T29" fmla="*/ 733 h 988"/>
                  <a:gd name="T30" fmla="*/ 710 w 988"/>
                  <a:gd name="T31" fmla="*/ 631 h 988"/>
                  <a:gd name="T32" fmla="*/ 712 w 988"/>
                  <a:gd name="T33" fmla="*/ 594 h 988"/>
                  <a:gd name="T34" fmla="*/ 675 w 988"/>
                  <a:gd name="T35" fmla="*/ 595 h 988"/>
                  <a:gd name="T36" fmla="*/ 493 w 988"/>
                  <a:gd name="T37" fmla="*/ 655 h 988"/>
                  <a:gd name="T38" fmla="*/ 705 w 988"/>
                  <a:gd name="T39" fmla="*/ 407 h 988"/>
                  <a:gd name="T40" fmla="*/ 633 w 988"/>
                  <a:gd name="T41" fmla="*/ 335 h 988"/>
                  <a:gd name="T42" fmla="*/ 561 w 988"/>
                  <a:gd name="T43" fmla="*/ 407 h 988"/>
                  <a:gd name="T44" fmla="*/ 633 w 988"/>
                  <a:gd name="T45" fmla="*/ 479 h 988"/>
                  <a:gd name="T46" fmla="*/ 705 w 988"/>
                  <a:gd name="T47" fmla="*/ 407 h 988"/>
                  <a:gd name="T48" fmla="*/ 425 w 988"/>
                  <a:gd name="T49" fmla="*/ 407 h 988"/>
                  <a:gd name="T50" fmla="*/ 353 w 988"/>
                  <a:gd name="T51" fmla="*/ 335 h 988"/>
                  <a:gd name="T52" fmla="*/ 281 w 988"/>
                  <a:gd name="T53" fmla="*/ 407 h 988"/>
                  <a:gd name="T54" fmla="*/ 353 w 988"/>
                  <a:gd name="T55" fmla="*/ 479 h 988"/>
                  <a:gd name="T56" fmla="*/ 425 w 988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8" h="988">
                    <a:moveTo>
                      <a:pt x="77" y="493"/>
                    </a:moveTo>
                    <a:cubicBezTo>
                      <a:pt x="77" y="264"/>
                      <a:pt x="263" y="78"/>
                      <a:pt x="493" y="78"/>
                    </a:cubicBezTo>
                    <a:cubicBezTo>
                      <a:pt x="723" y="78"/>
                      <a:pt x="909" y="264"/>
                      <a:pt x="909" y="493"/>
                    </a:cubicBezTo>
                    <a:cubicBezTo>
                      <a:pt x="909" y="723"/>
                      <a:pt x="722" y="910"/>
                      <a:pt x="493" y="910"/>
                    </a:cubicBezTo>
                    <a:cubicBezTo>
                      <a:pt x="263" y="910"/>
                      <a:pt x="77" y="723"/>
                      <a:pt x="77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1" y="987"/>
                      <a:pt x="493" y="987"/>
                    </a:cubicBezTo>
                    <a:cubicBezTo>
                      <a:pt x="766" y="987"/>
                      <a:pt x="987" y="766"/>
                      <a:pt x="987" y="493"/>
                    </a:cubicBezTo>
                    <a:cubicBezTo>
                      <a:pt x="987" y="221"/>
                      <a:pt x="765" y="0"/>
                      <a:pt x="493" y="0"/>
                    </a:cubicBezTo>
                    <a:cubicBezTo>
                      <a:pt x="220" y="0"/>
                      <a:pt x="0" y="221"/>
                      <a:pt x="0" y="493"/>
                    </a:cubicBezTo>
                    <a:close/>
                    <a:moveTo>
                      <a:pt x="493" y="655"/>
                    </a:moveTo>
                    <a:cubicBezTo>
                      <a:pt x="412" y="655"/>
                      <a:pt x="352" y="624"/>
                      <a:pt x="311" y="595"/>
                    </a:cubicBezTo>
                    <a:cubicBezTo>
                      <a:pt x="300" y="587"/>
                      <a:pt x="285" y="583"/>
                      <a:pt x="273" y="594"/>
                    </a:cubicBezTo>
                    <a:cubicBezTo>
                      <a:pt x="264" y="602"/>
                      <a:pt x="265" y="617"/>
                      <a:pt x="275" y="631"/>
                    </a:cubicBezTo>
                    <a:cubicBezTo>
                      <a:pt x="311" y="676"/>
                      <a:pt x="393" y="733"/>
                      <a:pt x="493" y="733"/>
                    </a:cubicBezTo>
                    <a:cubicBezTo>
                      <a:pt x="593" y="733"/>
                      <a:pt x="675" y="676"/>
                      <a:pt x="710" y="631"/>
                    </a:cubicBezTo>
                    <a:cubicBezTo>
                      <a:pt x="721" y="617"/>
                      <a:pt x="722" y="602"/>
                      <a:pt x="712" y="594"/>
                    </a:cubicBezTo>
                    <a:cubicBezTo>
                      <a:pt x="701" y="583"/>
                      <a:pt x="686" y="587"/>
                      <a:pt x="675" y="595"/>
                    </a:cubicBezTo>
                    <a:cubicBezTo>
                      <a:pt x="634" y="624"/>
                      <a:pt x="574" y="655"/>
                      <a:pt x="493" y="655"/>
                    </a:cubicBezTo>
                    <a:close/>
                    <a:moveTo>
                      <a:pt x="705" y="407"/>
                    </a:moveTo>
                    <a:cubicBezTo>
                      <a:pt x="705" y="368"/>
                      <a:pt x="673" y="335"/>
                      <a:pt x="633" y="335"/>
                    </a:cubicBezTo>
                    <a:cubicBezTo>
                      <a:pt x="593" y="335"/>
                      <a:pt x="561" y="368"/>
                      <a:pt x="561" y="407"/>
                    </a:cubicBezTo>
                    <a:cubicBezTo>
                      <a:pt x="561" y="447"/>
                      <a:pt x="593" y="479"/>
                      <a:pt x="633" y="479"/>
                    </a:cubicBezTo>
                    <a:cubicBezTo>
                      <a:pt x="673" y="479"/>
                      <a:pt x="705" y="447"/>
                      <a:pt x="705" y="407"/>
                    </a:cubicBezTo>
                    <a:close/>
                    <a:moveTo>
                      <a:pt x="425" y="407"/>
                    </a:moveTo>
                    <a:cubicBezTo>
                      <a:pt x="425" y="368"/>
                      <a:pt x="393" y="335"/>
                      <a:pt x="353" y="335"/>
                    </a:cubicBezTo>
                    <a:cubicBezTo>
                      <a:pt x="313" y="335"/>
                      <a:pt x="281" y="368"/>
                      <a:pt x="281" y="407"/>
                    </a:cubicBezTo>
                    <a:cubicBezTo>
                      <a:pt x="281" y="447"/>
                      <a:pt x="313" y="479"/>
                      <a:pt x="353" y="479"/>
                    </a:cubicBezTo>
                    <a:cubicBezTo>
                      <a:pt x="393" y="479"/>
                      <a:pt x="425" y="447"/>
                      <a:pt x="425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8" name="Freeform 3"/>
              <p:cNvSpPr>
                <a:spLocks noChangeArrowheads="1"/>
              </p:cNvSpPr>
              <p:nvPr/>
            </p:nvSpPr>
            <p:spPr bwMode="auto">
              <a:xfrm>
                <a:off x="4787900" y="2516188"/>
                <a:ext cx="355600" cy="247650"/>
              </a:xfrm>
              <a:custGeom>
                <a:avLst/>
                <a:gdLst>
                  <a:gd name="T0" fmla="*/ 987 w 988"/>
                  <a:gd name="T1" fmla="*/ 494 h 688"/>
                  <a:gd name="T2" fmla="*/ 494 w 988"/>
                  <a:gd name="T3" fmla="*/ 0 h 688"/>
                  <a:gd name="T4" fmla="*/ 0 w 988"/>
                  <a:gd name="T5" fmla="*/ 494 h 688"/>
                  <a:gd name="T6" fmla="*/ 36 w 988"/>
                  <a:gd name="T7" fmla="*/ 678 h 688"/>
                  <a:gd name="T8" fmla="*/ 125 w 988"/>
                  <a:gd name="T9" fmla="*/ 687 h 688"/>
                  <a:gd name="T10" fmla="*/ 78 w 988"/>
                  <a:gd name="T11" fmla="*/ 494 h 688"/>
                  <a:gd name="T12" fmla="*/ 494 w 988"/>
                  <a:gd name="T13" fmla="*/ 78 h 688"/>
                  <a:gd name="T14" fmla="*/ 909 w 988"/>
                  <a:gd name="T15" fmla="*/ 494 h 688"/>
                  <a:gd name="T16" fmla="*/ 862 w 988"/>
                  <a:gd name="T17" fmla="*/ 687 h 688"/>
                  <a:gd name="T18" fmla="*/ 952 w 988"/>
                  <a:gd name="T19" fmla="*/ 678 h 688"/>
                  <a:gd name="T20" fmla="*/ 987 w 988"/>
                  <a:gd name="T21" fmla="*/ 49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8" h="688">
                    <a:moveTo>
                      <a:pt x="987" y="494"/>
                    </a:moveTo>
                    <a:cubicBezTo>
                      <a:pt x="987" y="221"/>
                      <a:pt x="766" y="0"/>
                      <a:pt x="494" y="0"/>
                    </a:cubicBezTo>
                    <a:cubicBezTo>
                      <a:pt x="222" y="0"/>
                      <a:pt x="0" y="221"/>
                      <a:pt x="0" y="494"/>
                    </a:cubicBezTo>
                    <a:cubicBezTo>
                      <a:pt x="0" y="559"/>
                      <a:pt x="13" y="621"/>
                      <a:pt x="36" y="678"/>
                    </a:cubicBezTo>
                    <a:cubicBezTo>
                      <a:pt x="66" y="678"/>
                      <a:pt x="96" y="681"/>
                      <a:pt x="125" y="687"/>
                    </a:cubicBezTo>
                    <a:cubicBezTo>
                      <a:pt x="95" y="629"/>
                      <a:pt x="78" y="563"/>
                      <a:pt x="78" y="494"/>
                    </a:cubicBezTo>
                    <a:cubicBezTo>
                      <a:pt x="78" y="264"/>
                      <a:pt x="265" y="78"/>
                      <a:pt x="494" y="78"/>
                    </a:cubicBezTo>
                    <a:cubicBezTo>
                      <a:pt x="723" y="78"/>
                      <a:pt x="909" y="264"/>
                      <a:pt x="909" y="494"/>
                    </a:cubicBezTo>
                    <a:cubicBezTo>
                      <a:pt x="909" y="563"/>
                      <a:pt x="892" y="629"/>
                      <a:pt x="862" y="687"/>
                    </a:cubicBezTo>
                    <a:cubicBezTo>
                      <a:pt x="891" y="681"/>
                      <a:pt x="921" y="678"/>
                      <a:pt x="952" y="678"/>
                    </a:cubicBezTo>
                    <a:cubicBezTo>
                      <a:pt x="974" y="621"/>
                      <a:pt x="987" y="559"/>
                      <a:pt x="987" y="4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9" name="Freeform 4"/>
              <p:cNvSpPr>
                <a:spLocks noChangeArrowheads="1"/>
              </p:cNvSpPr>
              <p:nvPr/>
            </p:nvSpPr>
            <p:spPr bwMode="auto">
              <a:xfrm>
                <a:off x="4889500" y="2638425"/>
                <a:ext cx="52388" cy="52388"/>
              </a:xfrm>
              <a:custGeom>
                <a:avLst/>
                <a:gdLst>
                  <a:gd name="T0" fmla="*/ 144 w 145"/>
                  <a:gd name="T1" fmla="*/ 72 h 145"/>
                  <a:gd name="T2" fmla="*/ 72 w 145"/>
                  <a:gd name="T3" fmla="*/ 0 h 145"/>
                  <a:gd name="T4" fmla="*/ 0 w 145"/>
                  <a:gd name="T5" fmla="*/ 72 h 145"/>
                  <a:gd name="T6" fmla="*/ 72 w 145"/>
                  <a:gd name="T7" fmla="*/ 144 h 145"/>
                  <a:gd name="T8" fmla="*/ 144 w 145"/>
                  <a:gd name="T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0" name="Freeform 5"/>
              <p:cNvSpPr>
                <a:spLocks noChangeArrowheads="1"/>
              </p:cNvSpPr>
              <p:nvPr/>
            </p:nvSpPr>
            <p:spPr bwMode="auto">
              <a:xfrm>
                <a:off x="4989513" y="2638425"/>
                <a:ext cx="52387" cy="52388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2 h 145"/>
                  <a:gd name="T4" fmla="*/ 72 w 145"/>
                  <a:gd name="T5" fmla="*/ 144 h 145"/>
                  <a:gd name="T6" fmla="*/ 144 w 145"/>
                  <a:gd name="T7" fmla="*/ 72 h 145"/>
                  <a:gd name="T8" fmla="*/ 72 w 145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1" name="Freeform 6"/>
              <p:cNvSpPr>
                <a:spLocks noChangeArrowheads="1"/>
              </p:cNvSpPr>
              <p:nvPr/>
            </p:nvSpPr>
            <p:spPr bwMode="auto">
              <a:xfrm>
                <a:off x="4883150" y="2727325"/>
                <a:ext cx="165100" cy="53975"/>
              </a:xfrm>
              <a:custGeom>
                <a:avLst/>
                <a:gdLst>
                  <a:gd name="T0" fmla="*/ 12 w 458"/>
                  <a:gd name="T1" fmla="*/ 47 h 151"/>
                  <a:gd name="T2" fmla="*/ 229 w 458"/>
                  <a:gd name="T3" fmla="*/ 150 h 151"/>
                  <a:gd name="T4" fmla="*/ 446 w 458"/>
                  <a:gd name="T5" fmla="*/ 47 h 151"/>
                  <a:gd name="T6" fmla="*/ 448 w 458"/>
                  <a:gd name="T7" fmla="*/ 10 h 151"/>
                  <a:gd name="T8" fmla="*/ 410 w 458"/>
                  <a:gd name="T9" fmla="*/ 12 h 151"/>
                  <a:gd name="T10" fmla="*/ 229 w 458"/>
                  <a:gd name="T11" fmla="*/ 72 h 151"/>
                  <a:gd name="T12" fmla="*/ 48 w 458"/>
                  <a:gd name="T13" fmla="*/ 12 h 151"/>
                  <a:gd name="T14" fmla="*/ 10 w 458"/>
                  <a:gd name="T15" fmla="*/ 10 h 151"/>
                  <a:gd name="T16" fmla="*/ 12 w 458"/>
                  <a:gd name="T17" fmla="*/ 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8" h="151">
                    <a:moveTo>
                      <a:pt x="12" y="47"/>
                    </a:moveTo>
                    <a:cubicBezTo>
                      <a:pt x="47" y="92"/>
                      <a:pt x="129" y="150"/>
                      <a:pt x="229" y="150"/>
                    </a:cubicBezTo>
                    <a:cubicBezTo>
                      <a:pt x="328" y="150"/>
                      <a:pt x="410" y="92"/>
                      <a:pt x="446" y="47"/>
                    </a:cubicBezTo>
                    <a:cubicBezTo>
                      <a:pt x="456" y="34"/>
                      <a:pt x="457" y="19"/>
                      <a:pt x="448" y="10"/>
                    </a:cubicBezTo>
                    <a:cubicBezTo>
                      <a:pt x="436" y="0"/>
                      <a:pt x="421" y="4"/>
                      <a:pt x="410" y="12"/>
                    </a:cubicBezTo>
                    <a:cubicBezTo>
                      <a:pt x="369" y="41"/>
                      <a:pt x="309" y="72"/>
                      <a:pt x="229" y="72"/>
                    </a:cubicBezTo>
                    <a:cubicBezTo>
                      <a:pt x="148" y="72"/>
                      <a:pt x="88" y="41"/>
                      <a:pt x="48" y="12"/>
                    </a:cubicBezTo>
                    <a:cubicBezTo>
                      <a:pt x="36" y="4"/>
                      <a:pt x="21" y="0"/>
                      <a:pt x="10" y="10"/>
                    </a:cubicBezTo>
                    <a:cubicBezTo>
                      <a:pt x="0" y="19"/>
                      <a:pt x="1" y="34"/>
                      <a:pt x="12" y="4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3636227" y="5511502"/>
            <a:ext cx="676258" cy="676258"/>
            <a:chOff x="5478463" y="1989138"/>
            <a:chExt cx="592137" cy="592137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5478463" y="1989138"/>
              <a:ext cx="592137" cy="592137"/>
            </a:xfrm>
            <a:custGeom>
              <a:avLst/>
              <a:gdLst>
                <a:gd name="T0" fmla="*/ 822 w 1645"/>
                <a:gd name="T1" fmla="*/ 139 h 1645"/>
                <a:gd name="T2" fmla="*/ 1305 w 1645"/>
                <a:gd name="T3" fmla="*/ 339 h 1645"/>
                <a:gd name="T4" fmla="*/ 1505 w 1645"/>
                <a:gd name="T5" fmla="*/ 821 h 1645"/>
                <a:gd name="T6" fmla="*/ 1305 w 1645"/>
                <a:gd name="T7" fmla="*/ 1305 h 1645"/>
                <a:gd name="T8" fmla="*/ 822 w 1645"/>
                <a:gd name="T9" fmla="*/ 1505 h 1645"/>
                <a:gd name="T10" fmla="*/ 339 w 1645"/>
                <a:gd name="T11" fmla="*/ 1305 h 1645"/>
                <a:gd name="T12" fmla="*/ 139 w 1645"/>
                <a:gd name="T13" fmla="*/ 821 h 1645"/>
                <a:gd name="T14" fmla="*/ 339 w 1645"/>
                <a:gd name="T15" fmla="*/ 339 h 1645"/>
                <a:gd name="T16" fmla="*/ 822 w 1645"/>
                <a:gd name="T17" fmla="*/ 139 h 1645"/>
                <a:gd name="T18" fmla="*/ 502 w 1645"/>
                <a:gd name="T19" fmla="*/ 1579 h 1645"/>
                <a:gd name="T20" fmla="*/ 822 w 1645"/>
                <a:gd name="T21" fmla="*/ 1644 h 1645"/>
                <a:gd name="T22" fmla="*/ 1142 w 1645"/>
                <a:gd name="T23" fmla="*/ 1579 h 1645"/>
                <a:gd name="T24" fmla="*/ 1403 w 1645"/>
                <a:gd name="T25" fmla="*/ 1403 h 1645"/>
                <a:gd name="T26" fmla="*/ 1580 w 1645"/>
                <a:gd name="T27" fmla="*/ 1142 h 1645"/>
                <a:gd name="T28" fmla="*/ 1644 w 1645"/>
                <a:gd name="T29" fmla="*/ 821 h 1645"/>
                <a:gd name="T30" fmla="*/ 1580 w 1645"/>
                <a:gd name="T31" fmla="*/ 502 h 1645"/>
                <a:gd name="T32" fmla="*/ 1403 w 1645"/>
                <a:gd name="T33" fmla="*/ 241 h 1645"/>
                <a:gd name="T34" fmla="*/ 1142 w 1645"/>
                <a:gd name="T35" fmla="*/ 64 h 1645"/>
                <a:gd name="T36" fmla="*/ 822 w 1645"/>
                <a:gd name="T37" fmla="*/ 0 h 1645"/>
                <a:gd name="T38" fmla="*/ 502 w 1645"/>
                <a:gd name="T39" fmla="*/ 64 h 1645"/>
                <a:gd name="T40" fmla="*/ 241 w 1645"/>
                <a:gd name="T41" fmla="*/ 241 h 1645"/>
                <a:gd name="T42" fmla="*/ 65 w 1645"/>
                <a:gd name="T43" fmla="*/ 502 h 1645"/>
                <a:gd name="T44" fmla="*/ 0 w 1645"/>
                <a:gd name="T45" fmla="*/ 821 h 1645"/>
                <a:gd name="T46" fmla="*/ 65 w 1645"/>
                <a:gd name="T47" fmla="*/ 1142 h 1645"/>
                <a:gd name="T48" fmla="*/ 241 w 1645"/>
                <a:gd name="T49" fmla="*/ 1403 h 1645"/>
                <a:gd name="T50" fmla="*/ 502 w 1645"/>
                <a:gd name="T51" fmla="*/ 1579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5" h="1645">
                  <a:moveTo>
                    <a:pt x="822" y="139"/>
                  </a:moveTo>
                  <a:cubicBezTo>
                    <a:pt x="1005" y="139"/>
                    <a:pt x="1176" y="210"/>
                    <a:pt x="1305" y="339"/>
                  </a:cubicBezTo>
                  <a:cubicBezTo>
                    <a:pt x="1434" y="468"/>
                    <a:pt x="1505" y="639"/>
                    <a:pt x="1505" y="821"/>
                  </a:cubicBezTo>
                  <a:cubicBezTo>
                    <a:pt x="1505" y="1004"/>
                    <a:pt x="1434" y="1176"/>
                    <a:pt x="1305" y="1305"/>
                  </a:cubicBezTo>
                  <a:cubicBezTo>
                    <a:pt x="1176" y="1434"/>
                    <a:pt x="1004" y="1505"/>
                    <a:pt x="822" y="1505"/>
                  </a:cubicBezTo>
                  <a:cubicBezTo>
                    <a:pt x="640" y="1505"/>
                    <a:pt x="468" y="1434"/>
                    <a:pt x="339" y="1305"/>
                  </a:cubicBezTo>
                  <a:cubicBezTo>
                    <a:pt x="210" y="1176"/>
                    <a:pt x="139" y="1004"/>
                    <a:pt x="139" y="821"/>
                  </a:cubicBezTo>
                  <a:cubicBezTo>
                    <a:pt x="139" y="639"/>
                    <a:pt x="210" y="468"/>
                    <a:pt x="339" y="339"/>
                  </a:cubicBezTo>
                  <a:cubicBezTo>
                    <a:pt x="468" y="210"/>
                    <a:pt x="640" y="139"/>
                    <a:pt x="822" y="139"/>
                  </a:cubicBezTo>
                  <a:close/>
                  <a:moveTo>
                    <a:pt x="502" y="1579"/>
                  </a:moveTo>
                  <a:cubicBezTo>
                    <a:pt x="604" y="1622"/>
                    <a:pt x="712" y="1644"/>
                    <a:pt x="822" y="1644"/>
                  </a:cubicBezTo>
                  <a:cubicBezTo>
                    <a:pt x="933" y="1644"/>
                    <a:pt x="1040" y="1622"/>
                    <a:pt x="1142" y="1579"/>
                  </a:cubicBezTo>
                  <a:cubicBezTo>
                    <a:pt x="1240" y="1538"/>
                    <a:pt x="1328" y="1478"/>
                    <a:pt x="1403" y="1403"/>
                  </a:cubicBezTo>
                  <a:cubicBezTo>
                    <a:pt x="1479" y="1327"/>
                    <a:pt x="1538" y="1239"/>
                    <a:pt x="1580" y="1142"/>
                  </a:cubicBezTo>
                  <a:cubicBezTo>
                    <a:pt x="1622" y="1040"/>
                    <a:pt x="1644" y="932"/>
                    <a:pt x="1644" y="821"/>
                  </a:cubicBezTo>
                  <a:cubicBezTo>
                    <a:pt x="1644" y="711"/>
                    <a:pt x="1622" y="604"/>
                    <a:pt x="1580" y="502"/>
                  </a:cubicBezTo>
                  <a:cubicBezTo>
                    <a:pt x="1538" y="404"/>
                    <a:pt x="1479" y="316"/>
                    <a:pt x="1403" y="241"/>
                  </a:cubicBezTo>
                  <a:cubicBezTo>
                    <a:pt x="1328" y="165"/>
                    <a:pt x="1240" y="106"/>
                    <a:pt x="1142" y="64"/>
                  </a:cubicBezTo>
                  <a:cubicBezTo>
                    <a:pt x="1040" y="22"/>
                    <a:pt x="933" y="0"/>
                    <a:pt x="822" y="0"/>
                  </a:cubicBezTo>
                  <a:cubicBezTo>
                    <a:pt x="712" y="0"/>
                    <a:pt x="604" y="22"/>
                    <a:pt x="502" y="64"/>
                  </a:cubicBezTo>
                  <a:cubicBezTo>
                    <a:pt x="404" y="106"/>
                    <a:pt x="316" y="165"/>
                    <a:pt x="241" y="241"/>
                  </a:cubicBezTo>
                  <a:cubicBezTo>
                    <a:pt x="165" y="316"/>
                    <a:pt x="106" y="404"/>
                    <a:pt x="65" y="502"/>
                  </a:cubicBezTo>
                  <a:cubicBezTo>
                    <a:pt x="22" y="604"/>
                    <a:pt x="0" y="711"/>
                    <a:pt x="0" y="821"/>
                  </a:cubicBezTo>
                  <a:cubicBezTo>
                    <a:pt x="0" y="932"/>
                    <a:pt x="22" y="1040"/>
                    <a:pt x="65" y="1142"/>
                  </a:cubicBezTo>
                  <a:cubicBezTo>
                    <a:pt x="106" y="1239"/>
                    <a:pt x="165" y="1327"/>
                    <a:pt x="241" y="1403"/>
                  </a:cubicBezTo>
                  <a:cubicBezTo>
                    <a:pt x="316" y="1478"/>
                    <a:pt x="404" y="1538"/>
                    <a:pt x="502" y="157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5619750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5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6" y="249"/>
                    <a:pt x="126" y="249"/>
                  </a:cubicBezTo>
                  <a:cubicBezTo>
                    <a:pt x="195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3"/>
            <p:cNvSpPr>
              <a:spLocks noChangeArrowheads="1"/>
            </p:cNvSpPr>
            <p:nvPr/>
          </p:nvSpPr>
          <p:spPr bwMode="auto">
            <a:xfrm>
              <a:off x="5838825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6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7" y="249"/>
                    <a:pt x="126" y="249"/>
                  </a:cubicBezTo>
                  <a:cubicBezTo>
                    <a:pt x="196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4"/>
            <p:cNvSpPr>
              <a:spLocks noChangeArrowheads="1"/>
            </p:cNvSpPr>
            <p:nvPr/>
          </p:nvSpPr>
          <p:spPr bwMode="auto">
            <a:xfrm>
              <a:off x="5607050" y="2354263"/>
              <a:ext cx="336550" cy="125412"/>
            </a:xfrm>
            <a:custGeom>
              <a:avLst/>
              <a:gdLst>
                <a:gd name="T0" fmla="*/ 925 w 934"/>
                <a:gd name="T1" fmla="*/ 71 h 350"/>
                <a:gd name="T2" fmla="*/ 923 w 934"/>
                <a:gd name="T3" fmla="*/ 23 h 350"/>
                <a:gd name="T4" fmla="*/ 881 w 934"/>
                <a:gd name="T5" fmla="*/ 0 h 350"/>
                <a:gd name="T6" fmla="*/ 51 w 934"/>
                <a:gd name="T7" fmla="*/ 0 h 350"/>
                <a:gd name="T8" fmla="*/ 9 w 934"/>
                <a:gd name="T9" fmla="*/ 23 h 350"/>
                <a:gd name="T10" fmla="*/ 8 w 934"/>
                <a:gd name="T11" fmla="*/ 71 h 350"/>
                <a:gd name="T12" fmla="*/ 466 w 934"/>
                <a:gd name="T13" fmla="*/ 349 h 350"/>
                <a:gd name="T14" fmla="*/ 925 w 934"/>
                <a:gd name="T15" fmla="*/ 7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350">
                  <a:moveTo>
                    <a:pt x="925" y="71"/>
                  </a:moveTo>
                  <a:cubicBezTo>
                    <a:pt x="933" y="56"/>
                    <a:pt x="932" y="38"/>
                    <a:pt x="923" y="23"/>
                  </a:cubicBezTo>
                  <a:cubicBezTo>
                    <a:pt x="914" y="9"/>
                    <a:pt x="898" y="0"/>
                    <a:pt x="881" y="0"/>
                  </a:cubicBezTo>
                  <a:lnTo>
                    <a:pt x="51" y="0"/>
                  </a:lnTo>
                  <a:cubicBezTo>
                    <a:pt x="34" y="0"/>
                    <a:pt x="18" y="9"/>
                    <a:pt x="9" y="23"/>
                  </a:cubicBezTo>
                  <a:cubicBezTo>
                    <a:pt x="0" y="38"/>
                    <a:pt x="0" y="56"/>
                    <a:pt x="8" y="71"/>
                  </a:cubicBezTo>
                  <a:cubicBezTo>
                    <a:pt x="94" y="236"/>
                    <a:pt x="267" y="349"/>
                    <a:pt x="466" y="349"/>
                  </a:cubicBezTo>
                  <a:cubicBezTo>
                    <a:pt x="666" y="349"/>
                    <a:pt x="838" y="236"/>
                    <a:pt x="925" y="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781958" y="5474351"/>
            <a:ext cx="767370" cy="731401"/>
            <a:chOff x="5037145" y="798513"/>
            <a:chExt cx="609598" cy="581025"/>
          </a:xfrm>
          <a:solidFill>
            <a:srgbClr val="73C4C3"/>
          </a:solidFill>
        </p:grpSpPr>
        <p:sp>
          <p:nvSpPr>
            <p:cNvPr id="168" name="Freeform 1"/>
            <p:cNvSpPr>
              <a:spLocks noChangeArrowheads="1"/>
            </p:cNvSpPr>
            <p:nvPr/>
          </p:nvSpPr>
          <p:spPr bwMode="auto">
            <a:xfrm>
              <a:off x="5319717" y="798513"/>
              <a:ext cx="327026" cy="581025"/>
            </a:xfrm>
            <a:custGeom>
              <a:avLst/>
              <a:gdLst>
                <a:gd name="T0" fmla="*/ 106 w 910"/>
                <a:gd name="T1" fmla="*/ 455 h 1612"/>
                <a:gd name="T2" fmla="*/ 454 w 910"/>
                <a:gd name="T3" fmla="*/ 107 h 1612"/>
                <a:gd name="T4" fmla="*/ 803 w 910"/>
                <a:gd name="T5" fmla="*/ 455 h 1612"/>
                <a:gd name="T6" fmla="*/ 454 w 910"/>
                <a:gd name="T7" fmla="*/ 803 h 1612"/>
                <a:gd name="T8" fmla="*/ 106 w 910"/>
                <a:gd name="T9" fmla="*/ 455 h 1612"/>
                <a:gd name="T10" fmla="*/ 415 w 910"/>
                <a:gd name="T11" fmla="*/ 1509 h 1612"/>
                <a:gd name="T12" fmla="*/ 458 w 910"/>
                <a:gd name="T13" fmla="*/ 1466 h 1612"/>
                <a:gd name="T14" fmla="*/ 501 w 910"/>
                <a:gd name="T15" fmla="*/ 1508 h 1612"/>
                <a:gd name="T16" fmla="*/ 458 w 910"/>
                <a:gd name="T17" fmla="*/ 1551 h 1612"/>
                <a:gd name="T18" fmla="*/ 415 w 910"/>
                <a:gd name="T19" fmla="*/ 1509 h 1612"/>
                <a:gd name="T20" fmla="*/ 454 w 910"/>
                <a:gd name="T21" fmla="*/ 0 h 1612"/>
                <a:gd name="T22" fmla="*/ 0 w 910"/>
                <a:gd name="T23" fmla="*/ 455 h 1612"/>
                <a:gd name="T24" fmla="*/ 388 w 910"/>
                <a:gd name="T25" fmla="*/ 905 h 1612"/>
                <a:gd name="T26" fmla="*/ 359 w 910"/>
                <a:gd name="T27" fmla="*/ 1511 h 1612"/>
                <a:gd name="T28" fmla="*/ 385 w 910"/>
                <a:gd name="T29" fmla="*/ 1580 h 1612"/>
                <a:gd name="T30" fmla="*/ 458 w 910"/>
                <a:gd name="T31" fmla="*/ 1611 h 1612"/>
                <a:gd name="T32" fmla="*/ 524 w 910"/>
                <a:gd name="T33" fmla="*/ 1587 h 1612"/>
                <a:gd name="T34" fmla="*/ 557 w 910"/>
                <a:gd name="T35" fmla="*/ 1511 h 1612"/>
                <a:gd name="T36" fmla="*/ 524 w 910"/>
                <a:gd name="T37" fmla="*/ 904 h 1612"/>
                <a:gd name="T38" fmla="*/ 909 w 910"/>
                <a:gd name="T39" fmla="*/ 455 h 1612"/>
                <a:gd name="T40" fmla="*/ 454 w 910"/>
                <a:gd name="T41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1612">
                  <a:moveTo>
                    <a:pt x="106" y="455"/>
                  </a:moveTo>
                  <a:cubicBezTo>
                    <a:pt x="106" y="263"/>
                    <a:pt x="262" y="107"/>
                    <a:pt x="454" y="107"/>
                  </a:cubicBezTo>
                  <a:cubicBezTo>
                    <a:pt x="647" y="107"/>
                    <a:pt x="803" y="263"/>
                    <a:pt x="803" y="455"/>
                  </a:cubicBezTo>
                  <a:cubicBezTo>
                    <a:pt x="803" y="647"/>
                    <a:pt x="647" y="803"/>
                    <a:pt x="454" y="803"/>
                  </a:cubicBezTo>
                  <a:cubicBezTo>
                    <a:pt x="262" y="803"/>
                    <a:pt x="106" y="647"/>
                    <a:pt x="106" y="455"/>
                  </a:cubicBezTo>
                  <a:close/>
                  <a:moveTo>
                    <a:pt x="415" y="1509"/>
                  </a:moveTo>
                  <a:cubicBezTo>
                    <a:pt x="415" y="1485"/>
                    <a:pt x="434" y="1466"/>
                    <a:pt x="458" y="1466"/>
                  </a:cubicBezTo>
                  <a:cubicBezTo>
                    <a:pt x="481" y="1465"/>
                    <a:pt x="501" y="1485"/>
                    <a:pt x="501" y="1508"/>
                  </a:cubicBezTo>
                  <a:cubicBezTo>
                    <a:pt x="501" y="1532"/>
                    <a:pt x="482" y="1552"/>
                    <a:pt x="458" y="1551"/>
                  </a:cubicBezTo>
                  <a:cubicBezTo>
                    <a:pt x="434" y="1551"/>
                    <a:pt x="415" y="1532"/>
                    <a:pt x="415" y="1509"/>
                  </a:cubicBezTo>
                  <a:close/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683"/>
                    <a:pt x="168" y="872"/>
                    <a:pt x="388" y="905"/>
                  </a:cubicBezTo>
                  <a:lnTo>
                    <a:pt x="359" y="1511"/>
                  </a:lnTo>
                  <a:cubicBezTo>
                    <a:pt x="358" y="1537"/>
                    <a:pt x="367" y="1561"/>
                    <a:pt x="385" y="1580"/>
                  </a:cubicBezTo>
                  <a:cubicBezTo>
                    <a:pt x="404" y="1600"/>
                    <a:pt x="430" y="1611"/>
                    <a:pt x="458" y="1611"/>
                  </a:cubicBezTo>
                  <a:cubicBezTo>
                    <a:pt x="482" y="1611"/>
                    <a:pt x="506" y="1602"/>
                    <a:pt x="524" y="1587"/>
                  </a:cubicBezTo>
                  <a:cubicBezTo>
                    <a:pt x="546" y="1568"/>
                    <a:pt x="558" y="1540"/>
                    <a:pt x="557" y="1511"/>
                  </a:cubicBezTo>
                  <a:lnTo>
                    <a:pt x="524" y="904"/>
                  </a:lnTo>
                  <a:cubicBezTo>
                    <a:pt x="742" y="871"/>
                    <a:pt x="909" y="682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2"/>
            <p:cNvSpPr>
              <a:spLocks noChangeArrowheads="1"/>
            </p:cNvSpPr>
            <p:nvPr/>
          </p:nvSpPr>
          <p:spPr bwMode="auto">
            <a:xfrm>
              <a:off x="5037145" y="1185863"/>
              <a:ext cx="384176" cy="184150"/>
            </a:xfrm>
            <a:custGeom>
              <a:avLst/>
              <a:gdLst>
                <a:gd name="T0" fmla="*/ 784 w 1069"/>
                <a:gd name="T1" fmla="*/ 24 h 513"/>
                <a:gd name="T2" fmla="*/ 536 w 1069"/>
                <a:gd name="T3" fmla="*/ 163 h 513"/>
                <a:gd name="T4" fmla="*/ 288 w 1069"/>
                <a:gd name="T5" fmla="*/ 24 h 513"/>
                <a:gd name="T6" fmla="*/ 270 w 1069"/>
                <a:gd name="T7" fmla="*/ 0 h 513"/>
                <a:gd name="T8" fmla="*/ 38 w 1069"/>
                <a:gd name="T9" fmla="*/ 301 h 513"/>
                <a:gd name="T10" fmla="*/ 505 w 1069"/>
                <a:gd name="T11" fmla="*/ 512 h 513"/>
                <a:gd name="T12" fmla="*/ 536 w 1069"/>
                <a:gd name="T13" fmla="*/ 512 h 513"/>
                <a:gd name="T14" fmla="*/ 536 w 1069"/>
                <a:gd name="T15" fmla="*/ 512 h 513"/>
                <a:gd name="T16" fmla="*/ 566 w 1069"/>
                <a:gd name="T17" fmla="*/ 512 h 513"/>
                <a:gd name="T18" fmla="*/ 1034 w 1069"/>
                <a:gd name="T19" fmla="*/ 301 h 513"/>
                <a:gd name="T20" fmla="*/ 802 w 1069"/>
                <a:gd name="T21" fmla="*/ 0 h 513"/>
                <a:gd name="T22" fmla="*/ 784 w 1069"/>
                <a:gd name="T23" fmla="*/ 2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513">
                  <a:moveTo>
                    <a:pt x="784" y="24"/>
                  </a:moveTo>
                  <a:cubicBezTo>
                    <a:pt x="707" y="117"/>
                    <a:pt x="614" y="163"/>
                    <a:pt x="536" y="163"/>
                  </a:cubicBezTo>
                  <a:cubicBezTo>
                    <a:pt x="458" y="163"/>
                    <a:pt x="365" y="117"/>
                    <a:pt x="288" y="24"/>
                  </a:cubicBezTo>
                  <a:cubicBezTo>
                    <a:pt x="282" y="16"/>
                    <a:pt x="276" y="8"/>
                    <a:pt x="270" y="0"/>
                  </a:cubicBezTo>
                  <a:cubicBezTo>
                    <a:pt x="145" y="86"/>
                    <a:pt x="64" y="157"/>
                    <a:pt x="38" y="301"/>
                  </a:cubicBezTo>
                  <a:cubicBezTo>
                    <a:pt x="0" y="509"/>
                    <a:pt x="84" y="512"/>
                    <a:pt x="505" y="512"/>
                  </a:cubicBezTo>
                  <a:lnTo>
                    <a:pt x="536" y="512"/>
                  </a:lnTo>
                  <a:lnTo>
                    <a:pt x="536" y="512"/>
                  </a:lnTo>
                  <a:lnTo>
                    <a:pt x="566" y="512"/>
                  </a:lnTo>
                  <a:cubicBezTo>
                    <a:pt x="986" y="512"/>
                    <a:pt x="1068" y="509"/>
                    <a:pt x="1034" y="301"/>
                  </a:cubicBezTo>
                  <a:cubicBezTo>
                    <a:pt x="1011" y="157"/>
                    <a:pt x="927" y="86"/>
                    <a:pt x="802" y="0"/>
                  </a:cubicBezTo>
                  <a:cubicBezTo>
                    <a:pt x="796" y="8"/>
                    <a:pt x="790" y="16"/>
                    <a:pt x="784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3"/>
            <p:cNvSpPr>
              <a:spLocks noChangeArrowheads="1"/>
            </p:cNvSpPr>
            <p:nvPr/>
          </p:nvSpPr>
          <p:spPr bwMode="auto">
            <a:xfrm>
              <a:off x="5135563" y="987425"/>
              <a:ext cx="188912" cy="222250"/>
            </a:xfrm>
            <a:custGeom>
              <a:avLst/>
              <a:gdLst>
                <a:gd name="T0" fmla="*/ 522 w 523"/>
                <a:gd name="T1" fmla="*/ 277 h 619"/>
                <a:gd name="T2" fmla="*/ 261 w 523"/>
                <a:gd name="T3" fmla="*/ 0 h 619"/>
                <a:gd name="T4" fmla="*/ 0 w 523"/>
                <a:gd name="T5" fmla="*/ 277 h 619"/>
                <a:gd name="T6" fmla="*/ 261 w 523"/>
                <a:gd name="T7" fmla="*/ 618 h 619"/>
                <a:gd name="T8" fmla="*/ 522 w 523"/>
                <a:gd name="T9" fmla="*/ 27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19">
                  <a:moveTo>
                    <a:pt x="522" y="277"/>
                  </a:moveTo>
                  <a:cubicBezTo>
                    <a:pt x="522" y="106"/>
                    <a:pt x="405" y="0"/>
                    <a:pt x="261" y="0"/>
                  </a:cubicBezTo>
                  <a:cubicBezTo>
                    <a:pt x="117" y="0"/>
                    <a:pt x="0" y="106"/>
                    <a:pt x="0" y="277"/>
                  </a:cubicBezTo>
                  <a:cubicBezTo>
                    <a:pt x="0" y="447"/>
                    <a:pt x="125" y="618"/>
                    <a:pt x="261" y="618"/>
                  </a:cubicBezTo>
                  <a:cubicBezTo>
                    <a:pt x="390" y="618"/>
                    <a:pt x="522" y="447"/>
                    <a:pt x="522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3" name="Freeform 6"/>
          <p:cNvSpPr>
            <a:spLocks noChangeArrowheads="1"/>
          </p:cNvSpPr>
          <p:nvPr/>
        </p:nvSpPr>
        <p:spPr bwMode="auto">
          <a:xfrm>
            <a:off x="6442946" y="482309"/>
            <a:ext cx="596589" cy="738151"/>
          </a:xfrm>
          <a:custGeom>
            <a:avLst/>
            <a:gdLst>
              <a:gd name="T0" fmla="*/ 952 w 1301"/>
              <a:gd name="T1" fmla="*/ 926 h 1608"/>
              <a:gd name="T2" fmla="*/ 990 w 1301"/>
              <a:gd name="T3" fmla="*/ 926 h 1608"/>
              <a:gd name="T4" fmla="*/ 1058 w 1301"/>
              <a:gd name="T5" fmla="*/ 858 h 1608"/>
              <a:gd name="T6" fmla="*/ 1072 w 1301"/>
              <a:gd name="T7" fmla="*/ 706 h 1608"/>
              <a:gd name="T8" fmla="*/ 1007 w 1301"/>
              <a:gd name="T9" fmla="*/ 638 h 1608"/>
              <a:gd name="T10" fmla="*/ 828 w 1301"/>
              <a:gd name="T11" fmla="*/ 321 h 1608"/>
              <a:gd name="T12" fmla="*/ 442 w 1301"/>
              <a:gd name="T13" fmla="*/ 314 h 1608"/>
              <a:gd name="T14" fmla="*/ 277 w 1301"/>
              <a:gd name="T15" fmla="*/ 638 h 1608"/>
              <a:gd name="T16" fmla="*/ 209 w 1301"/>
              <a:gd name="T17" fmla="*/ 706 h 1608"/>
              <a:gd name="T18" fmla="*/ 216 w 1301"/>
              <a:gd name="T19" fmla="*/ 858 h 1608"/>
              <a:gd name="T20" fmla="*/ 284 w 1301"/>
              <a:gd name="T21" fmla="*/ 926 h 1608"/>
              <a:gd name="T22" fmla="*/ 296 w 1301"/>
              <a:gd name="T23" fmla="*/ 926 h 1608"/>
              <a:gd name="T24" fmla="*/ 363 w 1301"/>
              <a:gd name="T25" fmla="*/ 981 h 1608"/>
              <a:gd name="T26" fmla="*/ 562 w 1301"/>
              <a:gd name="T27" fmla="*/ 1011 h 1608"/>
              <a:gd name="T28" fmla="*/ 562 w 1301"/>
              <a:gd name="T29" fmla="*/ 1018 h 1608"/>
              <a:gd name="T30" fmla="*/ 583 w 1301"/>
              <a:gd name="T31" fmla="*/ 1039 h 1608"/>
              <a:gd name="T32" fmla="*/ 663 w 1301"/>
              <a:gd name="T33" fmla="*/ 1039 h 1608"/>
              <a:gd name="T34" fmla="*/ 663 w 1301"/>
              <a:gd name="T35" fmla="*/ 923 h 1608"/>
              <a:gd name="T36" fmla="*/ 583 w 1301"/>
              <a:gd name="T37" fmla="*/ 923 h 1608"/>
              <a:gd name="T38" fmla="*/ 562 w 1301"/>
              <a:gd name="T39" fmla="*/ 944 h 1608"/>
              <a:gd name="T40" fmla="*/ 562 w 1301"/>
              <a:gd name="T41" fmla="*/ 956 h 1608"/>
              <a:gd name="T42" fmla="*/ 400 w 1301"/>
              <a:gd name="T43" fmla="*/ 937 h 1608"/>
              <a:gd name="T44" fmla="*/ 346 w 1301"/>
              <a:gd name="T45" fmla="*/ 687 h 1608"/>
              <a:gd name="T46" fmla="*/ 796 w 1301"/>
              <a:gd name="T47" fmla="*/ 560 h 1608"/>
              <a:gd name="T48" fmla="*/ 936 w 1301"/>
              <a:gd name="T49" fmla="*/ 691 h 1608"/>
              <a:gd name="T50" fmla="*/ 902 w 1301"/>
              <a:gd name="T51" fmla="*/ 890 h 1608"/>
              <a:gd name="T52" fmla="*/ 471 w 1301"/>
              <a:gd name="T53" fmla="*/ 1036 h 1608"/>
              <a:gd name="T54" fmla="*/ 471 w 1301"/>
              <a:gd name="T55" fmla="*/ 1036 h 1608"/>
              <a:gd name="T56" fmla="*/ 380 w 1301"/>
              <a:gd name="T57" fmla="*/ 1017 h 1608"/>
              <a:gd name="T58" fmla="*/ 949 w 1301"/>
              <a:gd name="T59" fmla="*/ 926 h 1608"/>
              <a:gd name="T60" fmla="*/ 952 w 1301"/>
              <a:gd name="T61" fmla="*/ 926 h 1608"/>
              <a:gd name="T62" fmla="*/ 462 w 1301"/>
              <a:gd name="T63" fmla="*/ 1183 h 1608"/>
              <a:gd name="T64" fmla="*/ 653 w 1301"/>
              <a:gd name="T65" fmla="*/ 1446 h 1608"/>
              <a:gd name="T66" fmla="*/ 848 w 1301"/>
              <a:gd name="T67" fmla="*/ 1183 h 1608"/>
              <a:gd name="T68" fmla="*/ 1298 w 1301"/>
              <a:gd name="T69" fmla="*/ 1574 h 1608"/>
              <a:gd name="T70" fmla="*/ 1268 w 1301"/>
              <a:gd name="T71" fmla="*/ 1607 h 1608"/>
              <a:gd name="T72" fmla="*/ 32 w 1301"/>
              <a:gd name="T73" fmla="*/ 1607 h 1608"/>
              <a:gd name="T74" fmla="*/ 2 w 1301"/>
              <a:gd name="T75" fmla="*/ 1574 h 1608"/>
              <a:gd name="T76" fmla="*/ 462 w 1301"/>
              <a:gd name="T77" fmla="*/ 1183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1" h="1608">
                <a:moveTo>
                  <a:pt x="952" y="926"/>
                </a:moveTo>
                <a:lnTo>
                  <a:pt x="990" y="926"/>
                </a:lnTo>
                <a:cubicBezTo>
                  <a:pt x="1028" y="926"/>
                  <a:pt x="1055" y="895"/>
                  <a:pt x="1058" y="858"/>
                </a:cubicBezTo>
                <a:lnTo>
                  <a:pt x="1072" y="706"/>
                </a:lnTo>
                <a:cubicBezTo>
                  <a:pt x="1076" y="670"/>
                  <a:pt x="1043" y="639"/>
                  <a:pt x="1007" y="638"/>
                </a:cubicBezTo>
                <a:cubicBezTo>
                  <a:pt x="1017" y="501"/>
                  <a:pt x="937" y="374"/>
                  <a:pt x="828" y="321"/>
                </a:cubicBezTo>
                <a:cubicBezTo>
                  <a:pt x="885" y="16"/>
                  <a:pt x="402" y="0"/>
                  <a:pt x="442" y="314"/>
                </a:cubicBezTo>
                <a:cubicBezTo>
                  <a:pt x="341" y="364"/>
                  <a:pt x="270" y="483"/>
                  <a:pt x="277" y="638"/>
                </a:cubicBezTo>
                <a:cubicBezTo>
                  <a:pt x="239" y="639"/>
                  <a:pt x="208" y="669"/>
                  <a:pt x="209" y="706"/>
                </a:cubicBezTo>
                <a:lnTo>
                  <a:pt x="216" y="858"/>
                </a:lnTo>
                <a:cubicBezTo>
                  <a:pt x="218" y="896"/>
                  <a:pt x="247" y="926"/>
                  <a:pt x="284" y="926"/>
                </a:cubicBezTo>
                <a:lnTo>
                  <a:pt x="296" y="926"/>
                </a:lnTo>
                <a:cubicBezTo>
                  <a:pt x="314" y="950"/>
                  <a:pt x="337" y="968"/>
                  <a:pt x="363" y="981"/>
                </a:cubicBezTo>
                <a:cubicBezTo>
                  <a:pt x="409" y="1004"/>
                  <a:pt x="485" y="1010"/>
                  <a:pt x="562" y="1011"/>
                </a:cubicBezTo>
                <a:lnTo>
                  <a:pt x="562" y="1018"/>
                </a:lnTo>
                <a:cubicBezTo>
                  <a:pt x="562" y="1030"/>
                  <a:pt x="571" y="1039"/>
                  <a:pt x="583" y="1039"/>
                </a:cubicBezTo>
                <a:lnTo>
                  <a:pt x="663" y="1039"/>
                </a:lnTo>
                <a:cubicBezTo>
                  <a:pt x="740" y="1039"/>
                  <a:pt x="740" y="923"/>
                  <a:pt x="663" y="923"/>
                </a:cubicBezTo>
                <a:lnTo>
                  <a:pt x="583" y="923"/>
                </a:lnTo>
                <a:cubicBezTo>
                  <a:pt x="571" y="923"/>
                  <a:pt x="562" y="933"/>
                  <a:pt x="562" y="944"/>
                </a:cubicBezTo>
                <a:lnTo>
                  <a:pt x="562" y="956"/>
                </a:lnTo>
                <a:cubicBezTo>
                  <a:pt x="501" y="955"/>
                  <a:pt x="438" y="952"/>
                  <a:pt x="400" y="937"/>
                </a:cubicBezTo>
                <a:cubicBezTo>
                  <a:pt x="336" y="916"/>
                  <a:pt x="339" y="793"/>
                  <a:pt x="346" y="687"/>
                </a:cubicBezTo>
                <a:cubicBezTo>
                  <a:pt x="545" y="720"/>
                  <a:pt x="655" y="719"/>
                  <a:pt x="796" y="560"/>
                </a:cubicBezTo>
                <a:cubicBezTo>
                  <a:pt x="835" y="617"/>
                  <a:pt x="876" y="658"/>
                  <a:pt x="936" y="691"/>
                </a:cubicBezTo>
                <a:cubicBezTo>
                  <a:pt x="942" y="774"/>
                  <a:pt x="923" y="835"/>
                  <a:pt x="902" y="890"/>
                </a:cubicBezTo>
                <a:cubicBezTo>
                  <a:pt x="815" y="1117"/>
                  <a:pt x="604" y="1166"/>
                  <a:pt x="471" y="1036"/>
                </a:cubicBezTo>
                <a:lnTo>
                  <a:pt x="471" y="1036"/>
                </a:lnTo>
                <a:cubicBezTo>
                  <a:pt x="439" y="1032"/>
                  <a:pt x="410" y="1025"/>
                  <a:pt x="380" y="1017"/>
                </a:cubicBezTo>
                <a:cubicBezTo>
                  <a:pt x="535" y="1241"/>
                  <a:pt x="835" y="1208"/>
                  <a:pt x="949" y="926"/>
                </a:cubicBezTo>
                <a:cubicBezTo>
                  <a:pt x="950" y="926"/>
                  <a:pt x="951" y="926"/>
                  <a:pt x="952" y="926"/>
                </a:cubicBezTo>
                <a:close/>
                <a:moveTo>
                  <a:pt x="462" y="1183"/>
                </a:moveTo>
                <a:cubicBezTo>
                  <a:pt x="525" y="1287"/>
                  <a:pt x="553" y="1338"/>
                  <a:pt x="653" y="1446"/>
                </a:cubicBezTo>
                <a:cubicBezTo>
                  <a:pt x="750" y="1345"/>
                  <a:pt x="789" y="1288"/>
                  <a:pt x="848" y="1183"/>
                </a:cubicBezTo>
                <a:cubicBezTo>
                  <a:pt x="999" y="1324"/>
                  <a:pt x="1294" y="1400"/>
                  <a:pt x="1298" y="1574"/>
                </a:cubicBezTo>
                <a:cubicBezTo>
                  <a:pt x="1300" y="1591"/>
                  <a:pt x="1286" y="1607"/>
                  <a:pt x="1268" y="1607"/>
                </a:cubicBezTo>
                <a:lnTo>
                  <a:pt x="32" y="1607"/>
                </a:lnTo>
                <a:cubicBezTo>
                  <a:pt x="14" y="1607"/>
                  <a:pt x="0" y="1591"/>
                  <a:pt x="2" y="1574"/>
                </a:cubicBezTo>
                <a:cubicBezTo>
                  <a:pt x="6" y="1400"/>
                  <a:pt x="310" y="1324"/>
                  <a:pt x="462" y="118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4" name="Group 173"/>
          <p:cNvGrpSpPr/>
          <p:nvPr/>
        </p:nvGrpSpPr>
        <p:grpSpPr>
          <a:xfrm>
            <a:off x="7803262" y="521005"/>
            <a:ext cx="701859" cy="707870"/>
            <a:chOff x="4583113" y="1981200"/>
            <a:chExt cx="741362" cy="747713"/>
          </a:xfrm>
          <a:solidFill>
            <a:srgbClr val="73C4C3"/>
          </a:solidFill>
        </p:grpSpPr>
        <p:sp>
          <p:nvSpPr>
            <p:cNvPr id="175" name="Freeform 1"/>
            <p:cNvSpPr>
              <a:spLocks noChangeArrowheads="1"/>
            </p:cNvSpPr>
            <p:nvPr/>
          </p:nvSpPr>
          <p:spPr bwMode="auto">
            <a:xfrm>
              <a:off x="4591050" y="1981200"/>
              <a:ext cx="728663" cy="520700"/>
            </a:xfrm>
            <a:custGeom>
              <a:avLst/>
              <a:gdLst>
                <a:gd name="T0" fmla="*/ 572 w 2026"/>
                <a:gd name="T1" fmla="*/ 514 h 1447"/>
                <a:gd name="T2" fmla="*/ 646 w 2026"/>
                <a:gd name="T3" fmla="*/ 606 h 1447"/>
                <a:gd name="T4" fmla="*/ 1355 w 2026"/>
                <a:gd name="T5" fmla="*/ 489 h 1447"/>
                <a:gd name="T6" fmla="*/ 1233 w 2026"/>
                <a:gd name="T7" fmla="*/ 612 h 1447"/>
                <a:gd name="T8" fmla="*/ 1355 w 2026"/>
                <a:gd name="T9" fmla="*/ 489 h 1447"/>
                <a:gd name="T10" fmla="*/ 1691 w 2026"/>
                <a:gd name="T11" fmla="*/ 653 h 1447"/>
                <a:gd name="T12" fmla="*/ 1651 w 2026"/>
                <a:gd name="T13" fmla="*/ 760 h 1447"/>
                <a:gd name="T14" fmla="*/ 1553 w 2026"/>
                <a:gd name="T15" fmla="*/ 749 h 1447"/>
                <a:gd name="T16" fmla="*/ 1486 w 2026"/>
                <a:gd name="T17" fmla="*/ 813 h 1447"/>
                <a:gd name="T18" fmla="*/ 1496 w 2026"/>
                <a:gd name="T19" fmla="*/ 914 h 1447"/>
                <a:gd name="T20" fmla="*/ 1354 w 2026"/>
                <a:gd name="T21" fmla="*/ 909 h 1447"/>
                <a:gd name="T22" fmla="*/ 1245 w 2026"/>
                <a:gd name="T23" fmla="*/ 870 h 1447"/>
                <a:gd name="T24" fmla="*/ 1181 w 2026"/>
                <a:gd name="T25" fmla="*/ 955 h 1447"/>
                <a:gd name="T26" fmla="*/ 1076 w 2026"/>
                <a:gd name="T27" fmla="*/ 915 h 1447"/>
                <a:gd name="T28" fmla="*/ 1090 w 2026"/>
                <a:gd name="T29" fmla="*/ 798 h 1447"/>
                <a:gd name="T30" fmla="*/ 1041 w 2026"/>
                <a:gd name="T31" fmla="*/ 747 h 1447"/>
                <a:gd name="T32" fmla="*/ 921 w 2026"/>
                <a:gd name="T33" fmla="*/ 760 h 1447"/>
                <a:gd name="T34" fmla="*/ 883 w 2026"/>
                <a:gd name="T35" fmla="*/ 656 h 1447"/>
                <a:gd name="T36" fmla="*/ 976 w 2026"/>
                <a:gd name="T37" fmla="*/ 583 h 1447"/>
                <a:gd name="T38" fmla="*/ 979 w 2026"/>
                <a:gd name="T39" fmla="*/ 521 h 1447"/>
                <a:gd name="T40" fmla="*/ 929 w 2026"/>
                <a:gd name="T41" fmla="*/ 483 h 1447"/>
                <a:gd name="T42" fmla="*/ 887 w 2026"/>
                <a:gd name="T43" fmla="*/ 391 h 1447"/>
                <a:gd name="T44" fmla="*/ 989 w 2026"/>
                <a:gd name="T45" fmla="*/ 344 h 1447"/>
                <a:gd name="T46" fmla="*/ 1047 w 2026"/>
                <a:gd name="T47" fmla="*/ 354 h 1447"/>
                <a:gd name="T48" fmla="*/ 1091 w 2026"/>
                <a:gd name="T49" fmla="*/ 307 h 1447"/>
                <a:gd name="T50" fmla="*/ 1090 w 2026"/>
                <a:gd name="T51" fmla="*/ 171 h 1447"/>
                <a:gd name="T52" fmla="*/ 1222 w 2026"/>
                <a:gd name="T53" fmla="*/ 192 h 1447"/>
                <a:gd name="T54" fmla="*/ 1330 w 2026"/>
                <a:gd name="T55" fmla="*/ 227 h 1447"/>
                <a:gd name="T56" fmla="*/ 1396 w 2026"/>
                <a:gd name="T57" fmla="*/ 143 h 1447"/>
                <a:gd name="T58" fmla="*/ 1498 w 2026"/>
                <a:gd name="T59" fmla="*/ 182 h 1447"/>
                <a:gd name="T60" fmla="*/ 1487 w 2026"/>
                <a:gd name="T61" fmla="*/ 282 h 1447"/>
                <a:gd name="T62" fmla="*/ 1557 w 2026"/>
                <a:gd name="T63" fmla="*/ 348 h 1447"/>
                <a:gd name="T64" fmla="*/ 1655 w 2026"/>
                <a:gd name="T65" fmla="*/ 339 h 1447"/>
                <a:gd name="T66" fmla="*/ 1693 w 2026"/>
                <a:gd name="T67" fmla="*/ 442 h 1447"/>
                <a:gd name="T68" fmla="*/ 1621 w 2026"/>
                <a:gd name="T69" fmla="*/ 498 h 1447"/>
                <a:gd name="T70" fmla="*/ 1643 w 2026"/>
                <a:gd name="T71" fmla="*/ 614 h 1447"/>
                <a:gd name="T72" fmla="*/ 882 w 2026"/>
                <a:gd name="T73" fmla="*/ 515 h 1447"/>
                <a:gd name="T74" fmla="*/ 881 w 2026"/>
                <a:gd name="T75" fmla="*/ 588 h 1447"/>
                <a:gd name="T76" fmla="*/ 798 w 2026"/>
                <a:gd name="T77" fmla="*/ 613 h 1447"/>
                <a:gd name="T78" fmla="*/ 830 w 2026"/>
                <a:gd name="T79" fmla="*/ 717 h 1447"/>
                <a:gd name="T80" fmla="*/ 746 w 2026"/>
                <a:gd name="T81" fmla="*/ 755 h 1447"/>
                <a:gd name="T82" fmla="*/ 662 w 2026"/>
                <a:gd name="T83" fmla="*/ 786 h 1447"/>
                <a:gd name="T84" fmla="*/ 607 w 2026"/>
                <a:gd name="T85" fmla="*/ 838 h 1447"/>
                <a:gd name="T86" fmla="*/ 562 w 2026"/>
                <a:gd name="T87" fmla="*/ 790 h 1447"/>
                <a:gd name="T88" fmla="*/ 446 w 2026"/>
                <a:gd name="T89" fmla="*/ 777 h 1447"/>
                <a:gd name="T90" fmla="*/ 410 w 2026"/>
                <a:gd name="T91" fmla="*/ 691 h 1447"/>
                <a:gd name="T92" fmla="*/ 336 w 2026"/>
                <a:gd name="T93" fmla="*/ 595 h 1447"/>
                <a:gd name="T94" fmla="*/ 378 w 2026"/>
                <a:gd name="T95" fmla="*/ 510 h 1447"/>
                <a:gd name="T96" fmla="*/ 432 w 2026"/>
                <a:gd name="T97" fmla="*/ 467 h 1447"/>
                <a:gd name="T98" fmla="*/ 438 w 2026"/>
                <a:gd name="T99" fmla="*/ 339 h 1447"/>
                <a:gd name="T100" fmla="*/ 510 w 2026"/>
                <a:gd name="T101" fmla="*/ 378 h 1447"/>
                <a:gd name="T102" fmla="*/ 570 w 2026"/>
                <a:gd name="T103" fmla="*/ 282 h 1447"/>
                <a:gd name="T104" fmla="*/ 654 w 2026"/>
                <a:gd name="T105" fmla="*/ 321 h 1447"/>
                <a:gd name="T106" fmla="*/ 773 w 2026"/>
                <a:gd name="T107" fmla="*/ 333 h 1447"/>
                <a:gd name="T108" fmla="*/ 807 w 2026"/>
                <a:gd name="T109" fmla="*/ 421 h 1447"/>
                <a:gd name="T110" fmla="*/ 841 w 2026"/>
                <a:gd name="T111" fmla="*/ 501 h 1447"/>
                <a:gd name="T112" fmla="*/ 1823 w 2026"/>
                <a:gd name="T113" fmla="*/ 0 h 1447"/>
                <a:gd name="T114" fmla="*/ 0 w 2026"/>
                <a:gd name="T115" fmla="*/ 203 h 1447"/>
                <a:gd name="T116" fmla="*/ 203 w 2026"/>
                <a:gd name="T117" fmla="*/ 1094 h 1447"/>
                <a:gd name="T118" fmla="*/ 684 w 2026"/>
                <a:gd name="T119" fmla="*/ 1446 h 1447"/>
                <a:gd name="T120" fmla="*/ 1823 w 2026"/>
                <a:gd name="T121" fmla="*/ 1094 h 1447"/>
                <a:gd name="T122" fmla="*/ 2025 w 2026"/>
                <a:gd name="T123" fmla="*/ 20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6" h="1447">
                  <a:moveTo>
                    <a:pt x="655" y="523"/>
                  </a:moveTo>
                  <a:cubicBezTo>
                    <a:pt x="635" y="498"/>
                    <a:pt x="598" y="494"/>
                    <a:pt x="572" y="514"/>
                  </a:cubicBezTo>
                  <a:cubicBezTo>
                    <a:pt x="547" y="534"/>
                    <a:pt x="543" y="572"/>
                    <a:pt x="563" y="597"/>
                  </a:cubicBezTo>
                  <a:cubicBezTo>
                    <a:pt x="583" y="622"/>
                    <a:pt x="620" y="627"/>
                    <a:pt x="646" y="606"/>
                  </a:cubicBezTo>
                  <a:cubicBezTo>
                    <a:pt x="671" y="586"/>
                    <a:pt x="676" y="549"/>
                    <a:pt x="655" y="523"/>
                  </a:cubicBezTo>
                  <a:close/>
                  <a:moveTo>
                    <a:pt x="1355" y="489"/>
                  </a:moveTo>
                  <a:cubicBezTo>
                    <a:pt x="1322" y="455"/>
                    <a:pt x="1266" y="455"/>
                    <a:pt x="1233" y="489"/>
                  </a:cubicBezTo>
                  <a:cubicBezTo>
                    <a:pt x="1199" y="523"/>
                    <a:pt x="1199" y="578"/>
                    <a:pt x="1233" y="612"/>
                  </a:cubicBezTo>
                  <a:cubicBezTo>
                    <a:pt x="1266" y="646"/>
                    <a:pt x="1321" y="646"/>
                    <a:pt x="1355" y="612"/>
                  </a:cubicBezTo>
                  <a:cubicBezTo>
                    <a:pt x="1389" y="578"/>
                    <a:pt x="1389" y="523"/>
                    <a:pt x="1355" y="489"/>
                  </a:cubicBezTo>
                  <a:close/>
                  <a:moveTo>
                    <a:pt x="1643" y="614"/>
                  </a:moveTo>
                  <a:cubicBezTo>
                    <a:pt x="1656" y="624"/>
                    <a:pt x="1683" y="640"/>
                    <a:pt x="1691" y="653"/>
                  </a:cubicBezTo>
                  <a:cubicBezTo>
                    <a:pt x="1699" y="664"/>
                    <a:pt x="1692" y="693"/>
                    <a:pt x="1688" y="706"/>
                  </a:cubicBezTo>
                  <a:cubicBezTo>
                    <a:pt x="1681" y="725"/>
                    <a:pt x="1669" y="743"/>
                    <a:pt x="1651" y="760"/>
                  </a:cubicBezTo>
                  <a:cubicBezTo>
                    <a:pt x="1622" y="761"/>
                    <a:pt x="1593" y="756"/>
                    <a:pt x="1564" y="751"/>
                  </a:cubicBezTo>
                  <a:cubicBezTo>
                    <a:pt x="1561" y="750"/>
                    <a:pt x="1557" y="750"/>
                    <a:pt x="1553" y="749"/>
                  </a:cubicBezTo>
                  <a:cubicBezTo>
                    <a:pt x="1545" y="758"/>
                    <a:pt x="1537" y="768"/>
                    <a:pt x="1528" y="777"/>
                  </a:cubicBezTo>
                  <a:cubicBezTo>
                    <a:pt x="1514" y="790"/>
                    <a:pt x="1500" y="802"/>
                    <a:pt x="1486" y="813"/>
                  </a:cubicBezTo>
                  <a:cubicBezTo>
                    <a:pt x="1487" y="816"/>
                    <a:pt x="1487" y="820"/>
                    <a:pt x="1488" y="823"/>
                  </a:cubicBezTo>
                  <a:cubicBezTo>
                    <a:pt x="1493" y="853"/>
                    <a:pt x="1498" y="884"/>
                    <a:pt x="1496" y="914"/>
                  </a:cubicBezTo>
                  <a:cubicBezTo>
                    <a:pt x="1462" y="950"/>
                    <a:pt x="1427" y="959"/>
                    <a:pt x="1393" y="955"/>
                  </a:cubicBezTo>
                  <a:cubicBezTo>
                    <a:pt x="1378" y="941"/>
                    <a:pt x="1367" y="925"/>
                    <a:pt x="1354" y="909"/>
                  </a:cubicBezTo>
                  <a:cubicBezTo>
                    <a:pt x="1345" y="898"/>
                    <a:pt x="1338" y="883"/>
                    <a:pt x="1329" y="872"/>
                  </a:cubicBezTo>
                  <a:cubicBezTo>
                    <a:pt x="1300" y="875"/>
                    <a:pt x="1272" y="874"/>
                    <a:pt x="1245" y="870"/>
                  </a:cubicBezTo>
                  <a:cubicBezTo>
                    <a:pt x="1237" y="881"/>
                    <a:pt x="1229" y="895"/>
                    <a:pt x="1221" y="906"/>
                  </a:cubicBezTo>
                  <a:cubicBezTo>
                    <a:pt x="1208" y="921"/>
                    <a:pt x="1198" y="944"/>
                    <a:pt x="1181" y="955"/>
                  </a:cubicBezTo>
                  <a:cubicBezTo>
                    <a:pt x="1169" y="962"/>
                    <a:pt x="1142" y="955"/>
                    <a:pt x="1128" y="950"/>
                  </a:cubicBezTo>
                  <a:cubicBezTo>
                    <a:pt x="1110" y="944"/>
                    <a:pt x="1094" y="934"/>
                    <a:pt x="1076" y="915"/>
                  </a:cubicBezTo>
                  <a:cubicBezTo>
                    <a:pt x="1074" y="898"/>
                    <a:pt x="1077" y="877"/>
                    <a:pt x="1080" y="855"/>
                  </a:cubicBezTo>
                  <a:cubicBezTo>
                    <a:pt x="1083" y="836"/>
                    <a:pt x="1090" y="814"/>
                    <a:pt x="1090" y="798"/>
                  </a:cubicBezTo>
                  <a:cubicBezTo>
                    <a:pt x="1083" y="793"/>
                    <a:pt x="1077" y="787"/>
                    <a:pt x="1071" y="781"/>
                  </a:cubicBezTo>
                  <a:cubicBezTo>
                    <a:pt x="1060" y="770"/>
                    <a:pt x="1050" y="759"/>
                    <a:pt x="1041" y="747"/>
                  </a:cubicBezTo>
                  <a:cubicBezTo>
                    <a:pt x="1025" y="746"/>
                    <a:pt x="1003" y="754"/>
                    <a:pt x="986" y="756"/>
                  </a:cubicBezTo>
                  <a:cubicBezTo>
                    <a:pt x="968" y="759"/>
                    <a:pt x="933" y="767"/>
                    <a:pt x="921" y="760"/>
                  </a:cubicBezTo>
                  <a:cubicBezTo>
                    <a:pt x="902" y="749"/>
                    <a:pt x="891" y="722"/>
                    <a:pt x="886" y="708"/>
                  </a:cubicBezTo>
                  <a:cubicBezTo>
                    <a:pt x="882" y="695"/>
                    <a:pt x="875" y="670"/>
                    <a:pt x="883" y="656"/>
                  </a:cubicBezTo>
                  <a:cubicBezTo>
                    <a:pt x="893" y="641"/>
                    <a:pt x="913" y="631"/>
                    <a:pt x="928" y="619"/>
                  </a:cubicBezTo>
                  <a:cubicBezTo>
                    <a:pt x="944" y="607"/>
                    <a:pt x="965" y="596"/>
                    <a:pt x="976" y="583"/>
                  </a:cubicBezTo>
                  <a:cubicBezTo>
                    <a:pt x="977" y="581"/>
                    <a:pt x="978" y="580"/>
                    <a:pt x="978" y="578"/>
                  </a:cubicBezTo>
                  <a:cubicBezTo>
                    <a:pt x="977" y="559"/>
                    <a:pt x="977" y="540"/>
                    <a:pt x="979" y="521"/>
                  </a:cubicBezTo>
                  <a:cubicBezTo>
                    <a:pt x="979" y="520"/>
                    <a:pt x="978" y="518"/>
                    <a:pt x="977" y="517"/>
                  </a:cubicBezTo>
                  <a:cubicBezTo>
                    <a:pt x="967" y="506"/>
                    <a:pt x="945" y="495"/>
                    <a:pt x="929" y="483"/>
                  </a:cubicBezTo>
                  <a:cubicBezTo>
                    <a:pt x="918" y="474"/>
                    <a:pt x="891" y="459"/>
                    <a:pt x="882" y="444"/>
                  </a:cubicBezTo>
                  <a:cubicBezTo>
                    <a:pt x="876" y="432"/>
                    <a:pt x="882" y="406"/>
                    <a:pt x="887" y="391"/>
                  </a:cubicBezTo>
                  <a:cubicBezTo>
                    <a:pt x="891" y="378"/>
                    <a:pt x="903" y="352"/>
                    <a:pt x="920" y="341"/>
                  </a:cubicBezTo>
                  <a:cubicBezTo>
                    <a:pt x="934" y="332"/>
                    <a:pt x="969" y="341"/>
                    <a:pt x="989" y="344"/>
                  </a:cubicBezTo>
                  <a:cubicBezTo>
                    <a:pt x="999" y="345"/>
                    <a:pt x="1011" y="348"/>
                    <a:pt x="1024" y="350"/>
                  </a:cubicBezTo>
                  <a:cubicBezTo>
                    <a:pt x="1030" y="351"/>
                    <a:pt x="1039" y="353"/>
                    <a:pt x="1047" y="354"/>
                  </a:cubicBezTo>
                  <a:cubicBezTo>
                    <a:pt x="1055" y="343"/>
                    <a:pt x="1065" y="333"/>
                    <a:pt x="1074" y="323"/>
                  </a:cubicBezTo>
                  <a:cubicBezTo>
                    <a:pt x="1080" y="317"/>
                    <a:pt x="1085" y="312"/>
                    <a:pt x="1091" y="307"/>
                  </a:cubicBezTo>
                  <a:cubicBezTo>
                    <a:pt x="1089" y="289"/>
                    <a:pt x="1086" y="271"/>
                    <a:pt x="1084" y="251"/>
                  </a:cubicBezTo>
                  <a:cubicBezTo>
                    <a:pt x="1080" y="227"/>
                    <a:pt x="1066" y="191"/>
                    <a:pt x="1090" y="171"/>
                  </a:cubicBezTo>
                  <a:cubicBezTo>
                    <a:pt x="1112" y="153"/>
                    <a:pt x="1167" y="133"/>
                    <a:pt x="1183" y="144"/>
                  </a:cubicBezTo>
                  <a:cubicBezTo>
                    <a:pt x="1198" y="154"/>
                    <a:pt x="1213" y="181"/>
                    <a:pt x="1222" y="192"/>
                  </a:cubicBezTo>
                  <a:cubicBezTo>
                    <a:pt x="1231" y="204"/>
                    <a:pt x="1239" y="220"/>
                    <a:pt x="1249" y="231"/>
                  </a:cubicBezTo>
                  <a:cubicBezTo>
                    <a:pt x="1275" y="226"/>
                    <a:pt x="1303" y="225"/>
                    <a:pt x="1330" y="227"/>
                  </a:cubicBezTo>
                  <a:cubicBezTo>
                    <a:pt x="1338" y="216"/>
                    <a:pt x="1347" y="201"/>
                    <a:pt x="1357" y="189"/>
                  </a:cubicBezTo>
                  <a:cubicBezTo>
                    <a:pt x="1369" y="173"/>
                    <a:pt x="1381" y="150"/>
                    <a:pt x="1396" y="143"/>
                  </a:cubicBezTo>
                  <a:cubicBezTo>
                    <a:pt x="1409" y="136"/>
                    <a:pt x="1440" y="144"/>
                    <a:pt x="1455" y="151"/>
                  </a:cubicBezTo>
                  <a:cubicBezTo>
                    <a:pt x="1471" y="158"/>
                    <a:pt x="1483" y="169"/>
                    <a:pt x="1498" y="182"/>
                  </a:cubicBezTo>
                  <a:cubicBezTo>
                    <a:pt x="1500" y="201"/>
                    <a:pt x="1498" y="222"/>
                    <a:pt x="1494" y="247"/>
                  </a:cubicBezTo>
                  <a:cubicBezTo>
                    <a:pt x="1493" y="256"/>
                    <a:pt x="1489" y="269"/>
                    <a:pt x="1487" y="282"/>
                  </a:cubicBezTo>
                  <a:cubicBezTo>
                    <a:pt x="1503" y="293"/>
                    <a:pt x="1518" y="305"/>
                    <a:pt x="1532" y="319"/>
                  </a:cubicBezTo>
                  <a:cubicBezTo>
                    <a:pt x="1541" y="328"/>
                    <a:pt x="1549" y="338"/>
                    <a:pt x="1557" y="348"/>
                  </a:cubicBezTo>
                  <a:cubicBezTo>
                    <a:pt x="1568" y="346"/>
                    <a:pt x="1579" y="344"/>
                    <a:pt x="1592" y="342"/>
                  </a:cubicBezTo>
                  <a:cubicBezTo>
                    <a:pt x="1609" y="340"/>
                    <a:pt x="1641" y="331"/>
                    <a:pt x="1655" y="339"/>
                  </a:cubicBezTo>
                  <a:cubicBezTo>
                    <a:pt x="1664" y="345"/>
                    <a:pt x="1670" y="356"/>
                    <a:pt x="1675" y="365"/>
                  </a:cubicBezTo>
                  <a:cubicBezTo>
                    <a:pt x="1691" y="391"/>
                    <a:pt x="1697" y="418"/>
                    <a:pt x="1693" y="442"/>
                  </a:cubicBezTo>
                  <a:cubicBezTo>
                    <a:pt x="1675" y="459"/>
                    <a:pt x="1661" y="470"/>
                    <a:pt x="1644" y="483"/>
                  </a:cubicBezTo>
                  <a:cubicBezTo>
                    <a:pt x="1637" y="488"/>
                    <a:pt x="1629" y="493"/>
                    <a:pt x="1621" y="498"/>
                  </a:cubicBezTo>
                  <a:cubicBezTo>
                    <a:pt x="1626" y="531"/>
                    <a:pt x="1626" y="565"/>
                    <a:pt x="1620" y="599"/>
                  </a:cubicBezTo>
                  <a:cubicBezTo>
                    <a:pt x="1628" y="604"/>
                    <a:pt x="1636" y="609"/>
                    <a:pt x="1643" y="614"/>
                  </a:cubicBezTo>
                  <a:close/>
                  <a:moveTo>
                    <a:pt x="841" y="501"/>
                  </a:moveTo>
                  <a:cubicBezTo>
                    <a:pt x="853" y="504"/>
                    <a:pt x="873" y="506"/>
                    <a:pt x="882" y="515"/>
                  </a:cubicBezTo>
                  <a:cubicBezTo>
                    <a:pt x="889" y="523"/>
                    <a:pt x="891" y="541"/>
                    <a:pt x="891" y="547"/>
                  </a:cubicBezTo>
                  <a:cubicBezTo>
                    <a:pt x="892" y="558"/>
                    <a:pt x="889" y="580"/>
                    <a:pt x="881" y="588"/>
                  </a:cubicBezTo>
                  <a:cubicBezTo>
                    <a:pt x="872" y="595"/>
                    <a:pt x="851" y="599"/>
                    <a:pt x="839" y="602"/>
                  </a:cubicBezTo>
                  <a:cubicBezTo>
                    <a:pt x="824" y="606"/>
                    <a:pt x="809" y="608"/>
                    <a:pt x="798" y="613"/>
                  </a:cubicBezTo>
                  <a:cubicBezTo>
                    <a:pt x="794" y="623"/>
                    <a:pt x="789" y="633"/>
                    <a:pt x="785" y="643"/>
                  </a:cubicBezTo>
                  <a:cubicBezTo>
                    <a:pt x="803" y="668"/>
                    <a:pt x="818" y="692"/>
                    <a:pt x="830" y="717"/>
                  </a:cubicBezTo>
                  <a:cubicBezTo>
                    <a:pt x="825" y="736"/>
                    <a:pt x="803" y="768"/>
                    <a:pt x="781" y="771"/>
                  </a:cubicBezTo>
                  <a:cubicBezTo>
                    <a:pt x="772" y="772"/>
                    <a:pt x="755" y="760"/>
                    <a:pt x="746" y="755"/>
                  </a:cubicBezTo>
                  <a:cubicBezTo>
                    <a:pt x="722" y="742"/>
                    <a:pt x="697" y="721"/>
                    <a:pt x="674" y="743"/>
                  </a:cubicBezTo>
                  <a:cubicBezTo>
                    <a:pt x="665" y="752"/>
                    <a:pt x="665" y="772"/>
                    <a:pt x="662" y="786"/>
                  </a:cubicBezTo>
                  <a:cubicBezTo>
                    <a:pt x="658" y="800"/>
                    <a:pt x="657" y="819"/>
                    <a:pt x="647" y="828"/>
                  </a:cubicBezTo>
                  <a:cubicBezTo>
                    <a:pt x="636" y="838"/>
                    <a:pt x="618" y="838"/>
                    <a:pt x="607" y="838"/>
                  </a:cubicBezTo>
                  <a:cubicBezTo>
                    <a:pt x="599" y="837"/>
                    <a:pt x="581" y="834"/>
                    <a:pt x="575" y="827"/>
                  </a:cubicBezTo>
                  <a:cubicBezTo>
                    <a:pt x="569" y="821"/>
                    <a:pt x="566" y="802"/>
                    <a:pt x="562" y="790"/>
                  </a:cubicBezTo>
                  <a:cubicBezTo>
                    <a:pt x="559" y="777"/>
                    <a:pt x="558" y="762"/>
                    <a:pt x="551" y="752"/>
                  </a:cubicBezTo>
                  <a:cubicBezTo>
                    <a:pt x="523" y="712"/>
                    <a:pt x="488" y="760"/>
                    <a:pt x="446" y="777"/>
                  </a:cubicBezTo>
                  <a:cubicBezTo>
                    <a:pt x="425" y="770"/>
                    <a:pt x="395" y="752"/>
                    <a:pt x="393" y="728"/>
                  </a:cubicBezTo>
                  <a:cubicBezTo>
                    <a:pt x="392" y="717"/>
                    <a:pt x="404" y="703"/>
                    <a:pt x="410" y="691"/>
                  </a:cubicBezTo>
                  <a:cubicBezTo>
                    <a:pt x="423" y="669"/>
                    <a:pt x="444" y="644"/>
                    <a:pt x="418" y="621"/>
                  </a:cubicBezTo>
                  <a:cubicBezTo>
                    <a:pt x="399" y="604"/>
                    <a:pt x="352" y="614"/>
                    <a:pt x="336" y="595"/>
                  </a:cubicBezTo>
                  <a:cubicBezTo>
                    <a:pt x="322" y="579"/>
                    <a:pt x="324" y="534"/>
                    <a:pt x="337" y="523"/>
                  </a:cubicBezTo>
                  <a:cubicBezTo>
                    <a:pt x="345" y="515"/>
                    <a:pt x="366" y="513"/>
                    <a:pt x="378" y="510"/>
                  </a:cubicBezTo>
                  <a:cubicBezTo>
                    <a:pt x="394" y="506"/>
                    <a:pt x="407" y="500"/>
                    <a:pt x="421" y="499"/>
                  </a:cubicBezTo>
                  <a:cubicBezTo>
                    <a:pt x="422" y="488"/>
                    <a:pt x="428" y="478"/>
                    <a:pt x="432" y="467"/>
                  </a:cubicBezTo>
                  <a:cubicBezTo>
                    <a:pt x="415" y="442"/>
                    <a:pt x="397" y="416"/>
                    <a:pt x="387" y="392"/>
                  </a:cubicBezTo>
                  <a:cubicBezTo>
                    <a:pt x="393" y="373"/>
                    <a:pt x="417" y="340"/>
                    <a:pt x="438" y="339"/>
                  </a:cubicBezTo>
                  <a:cubicBezTo>
                    <a:pt x="450" y="338"/>
                    <a:pt x="466" y="352"/>
                    <a:pt x="474" y="357"/>
                  </a:cubicBezTo>
                  <a:cubicBezTo>
                    <a:pt x="487" y="364"/>
                    <a:pt x="502" y="376"/>
                    <a:pt x="510" y="378"/>
                  </a:cubicBezTo>
                  <a:cubicBezTo>
                    <a:pt x="524" y="381"/>
                    <a:pt x="540" y="370"/>
                    <a:pt x="546" y="361"/>
                  </a:cubicBezTo>
                  <a:cubicBezTo>
                    <a:pt x="558" y="345"/>
                    <a:pt x="553" y="297"/>
                    <a:pt x="570" y="282"/>
                  </a:cubicBezTo>
                  <a:cubicBezTo>
                    <a:pt x="586" y="268"/>
                    <a:pt x="631" y="270"/>
                    <a:pt x="642" y="283"/>
                  </a:cubicBezTo>
                  <a:cubicBezTo>
                    <a:pt x="650" y="292"/>
                    <a:pt x="651" y="309"/>
                    <a:pt x="654" y="321"/>
                  </a:cubicBezTo>
                  <a:cubicBezTo>
                    <a:pt x="658" y="335"/>
                    <a:pt x="660" y="352"/>
                    <a:pt x="667" y="361"/>
                  </a:cubicBezTo>
                  <a:cubicBezTo>
                    <a:pt x="696" y="401"/>
                    <a:pt x="734" y="344"/>
                    <a:pt x="773" y="333"/>
                  </a:cubicBezTo>
                  <a:cubicBezTo>
                    <a:pt x="790" y="338"/>
                    <a:pt x="824" y="361"/>
                    <a:pt x="825" y="384"/>
                  </a:cubicBezTo>
                  <a:cubicBezTo>
                    <a:pt x="826" y="393"/>
                    <a:pt x="814" y="408"/>
                    <a:pt x="807" y="421"/>
                  </a:cubicBezTo>
                  <a:cubicBezTo>
                    <a:pt x="792" y="447"/>
                    <a:pt x="774" y="464"/>
                    <a:pt x="801" y="492"/>
                  </a:cubicBezTo>
                  <a:cubicBezTo>
                    <a:pt x="814" y="496"/>
                    <a:pt x="826" y="497"/>
                    <a:pt x="841" y="501"/>
                  </a:cubicBezTo>
                  <a:close/>
                  <a:moveTo>
                    <a:pt x="2025" y="203"/>
                  </a:moveTo>
                  <a:cubicBezTo>
                    <a:pt x="2025" y="91"/>
                    <a:pt x="1934" y="0"/>
                    <a:pt x="1823" y="0"/>
                  </a:cubicBezTo>
                  <a:lnTo>
                    <a:pt x="203" y="0"/>
                  </a:lnTo>
                  <a:cubicBezTo>
                    <a:pt x="91" y="0"/>
                    <a:pt x="0" y="91"/>
                    <a:pt x="0" y="203"/>
                  </a:cubicBezTo>
                  <a:lnTo>
                    <a:pt x="0" y="892"/>
                  </a:lnTo>
                  <a:cubicBezTo>
                    <a:pt x="0" y="1004"/>
                    <a:pt x="91" y="1094"/>
                    <a:pt x="203" y="1094"/>
                  </a:cubicBezTo>
                  <a:lnTo>
                    <a:pt x="700" y="1094"/>
                  </a:lnTo>
                  <a:cubicBezTo>
                    <a:pt x="731" y="1127"/>
                    <a:pt x="790" y="1225"/>
                    <a:pt x="684" y="1446"/>
                  </a:cubicBezTo>
                  <a:cubicBezTo>
                    <a:pt x="684" y="1446"/>
                    <a:pt x="1069" y="1376"/>
                    <a:pt x="1122" y="1094"/>
                  </a:cubicBezTo>
                  <a:lnTo>
                    <a:pt x="1823" y="1094"/>
                  </a:lnTo>
                  <a:cubicBezTo>
                    <a:pt x="1934" y="1094"/>
                    <a:pt x="2025" y="1004"/>
                    <a:pt x="2025" y="892"/>
                  </a:cubicBezTo>
                  <a:lnTo>
                    <a:pt x="2025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2"/>
            <p:cNvSpPr>
              <a:spLocks noChangeArrowheads="1"/>
            </p:cNvSpPr>
            <p:nvPr/>
          </p:nvSpPr>
          <p:spPr bwMode="auto">
            <a:xfrm>
              <a:off x="4583113" y="2425700"/>
              <a:ext cx="265112" cy="303213"/>
            </a:xfrm>
            <a:custGeom>
              <a:avLst/>
              <a:gdLst>
                <a:gd name="T0" fmla="*/ 515 w 735"/>
                <a:gd name="T1" fmla="*/ 509 h 844"/>
                <a:gd name="T2" fmla="*/ 461 w 735"/>
                <a:gd name="T3" fmla="*/ 482 h 844"/>
                <a:gd name="T4" fmla="*/ 451 w 735"/>
                <a:gd name="T5" fmla="*/ 444 h 844"/>
                <a:gd name="T6" fmla="*/ 505 w 735"/>
                <a:gd name="T7" fmla="*/ 347 h 844"/>
                <a:gd name="T8" fmla="*/ 512 w 735"/>
                <a:gd name="T9" fmla="*/ 313 h 844"/>
                <a:gd name="T10" fmla="*/ 538 w 735"/>
                <a:gd name="T11" fmla="*/ 283 h 844"/>
                <a:gd name="T12" fmla="*/ 539 w 735"/>
                <a:gd name="T13" fmla="*/ 279 h 844"/>
                <a:gd name="T14" fmla="*/ 538 w 735"/>
                <a:gd name="T15" fmla="*/ 283 h 844"/>
                <a:gd name="T16" fmla="*/ 545 w 735"/>
                <a:gd name="T17" fmla="*/ 261 h 844"/>
                <a:gd name="T18" fmla="*/ 533 w 735"/>
                <a:gd name="T19" fmla="*/ 229 h 844"/>
                <a:gd name="T20" fmla="*/ 533 w 735"/>
                <a:gd name="T21" fmla="*/ 214 h 844"/>
                <a:gd name="T22" fmla="*/ 314 w 735"/>
                <a:gd name="T23" fmla="*/ 37 h 844"/>
                <a:gd name="T24" fmla="*/ 200 w 735"/>
                <a:gd name="T25" fmla="*/ 215 h 844"/>
                <a:gd name="T26" fmla="*/ 203 w 735"/>
                <a:gd name="T27" fmla="*/ 232 h 844"/>
                <a:gd name="T28" fmla="*/ 189 w 735"/>
                <a:gd name="T29" fmla="*/ 262 h 844"/>
                <a:gd name="T30" fmla="*/ 204 w 735"/>
                <a:gd name="T31" fmla="*/ 301 h 844"/>
                <a:gd name="T32" fmla="*/ 222 w 735"/>
                <a:gd name="T33" fmla="*/ 323 h 844"/>
                <a:gd name="T34" fmla="*/ 231 w 735"/>
                <a:gd name="T35" fmla="*/ 352 h 844"/>
                <a:gd name="T36" fmla="*/ 285 w 735"/>
                <a:gd name="T37" fmla="*/ 450 h 844"/>
                <a:gd name="T38" fmla="*/ 276 w 735"/>
                <a:gd name="T39" fmla="*/ 479 h 844"/>
                <a:gd name="T40" fmla="*/ 231 w 735"/>
                <a:gd name="T41" fmla="*/ 508 h 844"/>
                <a:gd name="T42" fmla="*/ 83 w 735"/>
                <a:gd name="T43" fmla="*/ 564 h 844"/>
                <a:gd name="T44" fmla="*/ 2 w 735"/>
                <a:gd name="T45" fmla="*/ 656 h 844"/>
                <a:gd name="T46" fmla="*/ 1 w 735"/>
                <a:gd name="T47" fmla="*/ 752 h 844"/>
                <a:gd name="T48" fmla="*/ 380 w 735"/>
                <a:gd name="T49" fmla="*/ 834 h 844"/>
                <a:gd name="T50" fmla="*/ 734 w 735"/>
                <a:gd name="T51" fmla="*/ 755 h 844"/>
                <a:gd name="T52" fmla="*/ 734 w 735"/>
                <a:gd name="T53" fmla="*/ 657 h 844"/>
                <a:gd name="T54" fmla="*/ 657 w 735"/>
                <a:gd name="T55" fmla="*/ 560 h 844"/>
                <a:gd name="T56" fmla="*/ 515 w 735"/>
                <a:gd name="T57" fmla="*/ 50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5" h="844">
                  <a:moveTo>
                    <a:pt x="515" y="509"/>
                  </a:moveTo>
                  <a:cubicBezTo>
                    <a:pt x="469" y="502"/>
                    <a:pt x="461" y="482"/>
                    <a:pt x="461" y="482"/>
                  </a:cubicBezTo>
                  <a:lnTo>
                    <a:pt x="451" y="444"/>
                  </a:lnTo>
                  <a:cubicBezTo>
                    <a:pt x="487" y="402"/>
                    <a:pt x="505" y="347"/>
                    <a:pt x="505" y="347"/>
                  </a:cubicBezTo>
                  <a:lnTo>
                    <a:pt x="512" y="313"/>
                  </a:lnTo>
                  <a:cubicBezTo>
                    <a:pt x="532" y="305"/>
                    <a:pt x="537" y="291"/>
                    <a:pt x="538" y="283"/>
                  </a:cubicBezTo>
                  <a:cubicBezTo>
                    <a:pt x="538" y="282"/>
                    <a:pt x="539" y="279"/>
                    <a:pt x="539" y="279"/>
                  </a:cubicBezTo>
                  <a:cubicBezTo>
                    <a:pt x="539" y="279"/>
                    <a:pt x="539" y="281"/>
                    <a:pt x="538" y="283"/>
                  </a:cubicBezTo>
                  <a:cubicBezTo>
                    <a:pt x="538" y="285"/>
                    <a:pt x="539" y="283"/>
                    <a:pt x="545" y="261"/>
                  </a:cubicBezTo>
                  <a:cubicBezTo>
                    <a:pt x="554" y="223"/>
                    <a:pt x="533" y="229"/>
                    <a:pt x="533" y="229"/>
                  </a:cubicBezTo>
                  <a:lnTo>
                    <a:pt x="533" y="214"/>
                  </a:lnTo>
                  <a:cubicBezTo>
                    <a:pt x="561" y="124"/>
                    <a:pt x="461" y="0"/>
                    <a:pt x="314" y="37"/>
                  </a:cubicBezTo>
                  <a:cubicBezTo>
                    <a:pt x="166" y="74"/>
                    <a:pt x="200" y="215"/>
                    <a:pt x="200" y="215"/>
                  </a:cubicBezTo>
                  <a:cubicBezTo>
                    <a:pt x="200" y="215"/>
                    <a:pt x="205" y="233"/>
                    <a:pt x="203" y="232"/>
                  </a:cubicBezTo>
                  <a:cubicBezTo>
                    <a:pt x="183" y="227"/>
                    <a:pt x="188" y="241"/>
                    <a:pt x="189" y="262"/>
                  </a:cubicBezTo>
                  <a:cubicBezTo>
                    <a:pt x="189" y="283"/>
                    <a:pt x="196" y="294"/>
                    <a:pt x="204" y="301"/>
                  </a:cubicBezTo>
                  <a:cubicBezTo>
                    <a:pt x="213" y="309"/>
                    <a:pt x="222" y="323"/>
                    <a:pt x="222" y="323"/>
                  </a:cubicBezTo>
                  <a:cubicBezTo>
                    <a:pt x="222" y="323"/>
                    <a:pt x="224" y="324"/>
                    <a:pt x="231" y="352"/>
                  </a:cubicBezTo>
                  <a:cubicBezTo>
                    <a:pt x="245" y="402"/>
                    <a:pt x="268" y="433"/>
                    <a:pt x="285" y="450"/>
                  </a:cubicBezTo>
                  <a:cubicBezTo>
                    <a:pt x="282" y="461"/>
                    <a:pt x="279" y="469"/>
                    <a:pt x="276" y="479"/>
                  </a:cubicBezTo>
                  <a:cubicBezTo>
                    <a:pt x="269" y="501"/>
                    <a:pt x="231" y="508"/>
                    <a:pt x="231" y="508"/>
                  </a:cubicBezTo>
                  <a:cubicBezTo>
                    <a:pt x="231" y="508"/>
                    <a:pt x="165" y="538"/>
                    <a:pt x="83" y="564"/>
                  </a:cubicBezTo>
                  <a:cubicBezTo>
                    <a:pt x="0" y="589"/>
                    <a:pt x="2" y="656"/>
                    <a:pt x="2" y="656"/>
                  </a:cubicBezTo>
                  <a:lnTo>
                    <a:pt x="1" y="752"/>
                  </a:lnTo>
                  <a:cubicBezTo>
                    <a:pt x="183" y="843"/>
                    <a:pt x="380" y="834"/>
                    <a:pt x="380" y="834"/>
                  </a:cubicBezTo>
                  <a:cubicBezTo>
                    <a:pt x="616" y="834"/>
                    <a:pt x="734" y="755"/>
                    <a:pt x="734" y="755"/>
                  </a:cubicBezTo>
                  <a:lnTo>
                    <a:pt x="734" y="657"/>
                  </a:lnTo>
                  <a:cubicBezTo>
                    <a:pt x="734" y="582"/>
                    <a:pt x="657" y="560"/>
                    <a:pt x="657" y="560"/>
                  </a:cubicBezTo>
                  <a:cubicBezTo>
                    <a:pt x="657" y="560"/>
                    <a:pt x="560" y="516"/>
                    <a:pt x="515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3"/>
            <p:cNvSpPr>
              <a:spLocks noChangeArrowheads="1"/>
            </p:cNvSpPr>
            <p:nvPr/>
          </p:nvSpPr>
          <p:spPr bwMode="auto">
            <a:xfrm>
              <a:off x="4954588" y="2425700"/>
              <a:ext cx="369887" cy="303213"/>
            </a:xfrm>
            <a:custGeom>
              <a:avLst/>
              <a:gdLst>
                <a:gd name="T0" fmla="*/ 808 w 1028"/>
                <a:gd name="T1" fmla="*/ 509 h 842"/>
                <a:gd name="T2" fmla="*/ 755 w 1028"/>
                <a:gd name="T3" fmla="*/ 482 h 842"/>
                <a:gd name="T4" fmla="*/ 745 w 1028"/>
                <a:gd name="T5" fmla="*/ 444 h 842"/>
                <a:gd name="T6" fmla="*/ 798 w 1028"/>
                <a:gd name="T7" fmla="*/ 347 h 842"/>
                <a:gd name="T8" fmla="*/ 806 w 1028"/>
                <a:gd name="T9" fmla="*/ 313 h 842"/>
                <a:gd name="T10" fmla="*/ 832 w 1028"/>
                <a:gd name="T11" fmla="*/ 283 h 842"/>
                <a:gd name="T12" fmla="*/ 833 w 1028"/>
                <a:gd name="T13" fmla="*/ 279 h 842"/>
                <a:gd name="T14" fmla="*/ 832 w 1028"/>
                <a:gd name="T15" fmla="*/ 283 h 842"/>
                <a:gd name="T16" fmla="*/ 839 w 1028"/>
                <a:gd name="T17" fmla="*/ 261 h 842"/>
                <a:gd name="T18" fmla="*/ 826 w 1028"/>
                <a:gd name="T19" fmla="*/ 229 h 842"/>
                <a:gd name="T20" fmla="*/ 826 w 1028"/>
                <a:gd name="T21" fmla="*/ 214 h 842"/>
                <a:gd name="T22" fmla="*/ 607 w 1028"/>
                <a:gd name="T23" fmla="*/ 37 h 842"/>
                <a:gd name="T24" fmla="*/ 494 w 1028"/>
                <a:gd name="T25" fmla="*/ 215 h 842"/>
                <a:gd name="T26" fmla="*/ 496 w 1028"/>
                <a:gd name="T27" fmla="*/ 232 h 842"/>
                <a:gd name="T28" fmla="*/ 482 w 1028"/>
                <a:gd name="T29" fmla="*/ 262 h 842"/>
                <a:gd name="T30" fmla="*/ 498 w 1028"/>
                <a:gd name="T31" fmla="*/ 301 h 842"/>
                <a:gd name="T32" fmla="*/ 516 w 1028"/>
                <a:gd name="T33" fmla="*/ 323 h 842"/>
                <a:gd name="T34" fmla="*/ 525 w 1028"/>
                <a:gd name="T35" fmla="*/ 352 h 842"/>
                <a:gd name="T36" fmla="*/ 579 w 1028"/>
                <a:gd name="T37" fmla="*/ 450 h 842"/>
                <a:gd name="T38" fmla="*/ 570 w 1028"/>
                <a:gd name="T39" fmla="*/ 479 h 842"/>
                <a:gd name="T40" fmla="*/ 524 w 1028"/>
                <a:gd name="T41" fmla="*/ 508 h 842"/>
                <a:gd name="T42" fmla="*/ 376 w 1028"/>
                <a:gd name="T43" fmla="*/ 564 h 842"/>
                <a:gd name="T44" fmla="*/ 343 w 1028"/>
                <a:gd name="T45" fmla="*/ 579 h 842"/>
                <a:gd name="T46" fmla="*/ 340 w 1028"/>
                <a:gd name="T47" fmla="*/ 574 h 842"/>
                <a:gd name="T48" fmla="*/ 332 w 1028"/>
                <a:gd name="T49" fmla="*/ 546 h 842"/>
                <a:gd name="T50" fmla="*/ 372 w 1028"/>
                <a:gd name="T51" fmla="*/ 475 h 842"/>
                <a:gd name="T52" fmla="*/ 378 w 1028"/>
                <a:gd name="T53" fmla="*/ 449 h 842"/>
                <a:gd name="T54" fmla="*/ 397 w 1028"/>
                <a:gd name="T55" fmla="*/ 427 h 842"/>
                <a:gd name="T56" fmla="*/ 397 w 1028"/>
                <a:gd name="T57" fmla="*/ 424 h 842"/>
                <a:gd name="T58" fmla="*/ 397 w 1028"/>
                <a:gd name="T59" fmla="*/ 427 h 842"/>
                <a:gd name="T60" fmla="*/ 402 w 1028"/>
                <a:gd name="T61" fmla="*/ 410 h 842"/>
                <a:gd name="T62" fmla="*/ 393 w 1028"/>
                <a:gd name="T63" fmla="*/ 387 h 842"/>
                <a:gd name="T64" fmla="*/ 393 w 1028"/>
                <a:gd name="T65" fmla="*/ 376 h 842"/>
                <a:gd name="T66" fmla="*/ 232 w 1028"/>
                <a:gd name="T67" fmla="*/ 245 h 842"/>
                <a:gd name="T68" fmla="*/ 148 w 1028"/>
                <a:gd name="T69" fmla="*/ 377 h 842"/>
                <a:gd name="T70" fmla="*/ 150 w 1028"/>
                <a:gd name="T71" fmla="*/ 390 h 842"/>
                <a:gd name="T72" fmla="*/ 139 w 1028"/>
                <a:gd name="T73" fmla="*/ 412 h 842"/>
                <a:gd name="T74" fmla="*/ 151 w 1028"/>
                <a:gd name="T75" fmla="*/ 440 h 842"/>
                <a:gd name="T76" fmla="*/ 164 w 1028"/>
                <a:gd name="T77" fmla="*/ 456 h 842"/>
                <a:gd name="T78" fmla="*/ 171 w 1028"/>
                <a:gd name="T79" fmla="*/ 478 h 842"/>
                <a:gd name="T80" fmla="*/ 211 w 1028"/>
                <a:gd name="T81" fmla="*/ 550 h 842"/>
                <a:gd name="T82" fmla="*/ 204 w 1028"/>
                <a:gd name="T83" fmla="*/ 572 h 842"/>
                <a:gd name="T84" fmla="*/ 170 w 1028"/>
                <a:gd name="T85" fmla="*/ 593 h 842"/>
                <a:gd name="T86" fmla="*/ 61 w 1028"/>
                <a:gd name="T87" fmla="*/ 634 h 842"/>
                <a:gd name="T88" fmla="*/ 2 w 1028"/>
                <a:gd name="T89" fmla="*/ 702 h 842"/>
                <a:gd name="T90" fmla="*/ 1 w 1028"/>
                <a:gd name="T91" fmla="*/ 774 h 842"/>
                <a:gd name="T92" fmla="*/ 280 w 1028"/>
                <a:gd name="T93" fmla="*/ 834 h 842"/>
                <a:gd name="T94" fmla="*/ 457 w 1028"/>
                <a:gd name="T95" fmla="*/ 810 h 842"/>
                <a:gd name="T96" fmla="*/ 673 w 1028"/>
                <a:gd name="T97" fmla="*/ 834 h 842"/>
                <a:gd name="T98" fmla="*/ 1027 w 1028"/>
                <a:gd name="T99" fmla="*/ 755 h 842"/>
                <a:gd name="T100" fmla="*/ 1027 w 1028"/>
                <a:gd name="T101" fmla="*/ 657 h 842"/>
                <a:gd name="T102" fmla="*/ 950 w 1028"/>
                <a:gd name="T103" fmla="*/ 560 h 842"/>
                <a:gd name="T104" fmla="*/ 808 w 1028"/>
                <a:gd name="T105" fmla="*/ 50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8" h="842">
                  <a:moveTo>
                    <a:pt x="808" y="509"/>
                  </a:moveTo>
                  <a:cubicBezTo>
                    <a:pt x="763" y="502"/>
                    <a:pt x="755" y="482"/>
                    <a:pt x="755" y="482"/>
                  </a:cubicBezTo>
                  <a:lnTo>
                    <a:pt x="745" y="444"/>
                  </a:lnTo>
                  <a:cubicBezTo>
                    <a:pt x="781" y="402"/>
                    <a:pt x="798" y="347"/>
                    <a:pt x="798" y="347"/>
                  </a:cubicBezTo>
                  <a:lnTo>
                    <a:pt x="806" y="313"/>
                  </a:lnTo>
                  <a:cubicBezTo>
                    <a:pt x="826" y="305"/>
                    <a:pt x="831" y="291"/>
                    <a:pt x="832" y="283"/>
                  </a:cubicBezTo>
                  <a:cubicBezTo>
                    <a:pt x="832" y="282"/>
                    <a:pt x="833" y="279"/>
                    <a:pt x="833" y="279"/>
                  </a:cubicBezTo>
                  <a:cubicBezTo>
                    <a:pt x="833" y="279"/>
                    <a:pt x="833" y="281"/>
                    <a:pt x="832" y="283"/>
                  </a:cubicBezTo>
                  <a:cubicBezTo>
                    <a:pt x="832" y="285"/>
                    <a:pt x="833" y="283"/>
                    <a:pt x="839" y="261"/>
                  </a:cubicBezTo>
                  <a:cubicBezTo>
                    <a:pt x="848" y="223"/>
                    <a:pt x="826" y="229"/>
                    <a:pt x="826" y="229"/>
                  </a:cubicBezTo>
                  <a:lnTo>
                    <a:pt x="826" y="214"/>
                  </a:lnTo>
                  <a:cubicBezTo>
                    <a:pt x="854" y="124"/>
                    <a:pt x="755" y="0"/>
                    <a:pt x="607" y="37"/>
                  </a:cubicBezTo>
                  <a:cubicBezTo>
                    <a:pt x="460" y="74"/>
                    <a:pt x="494" y="215"/>
                    <a:pt x="494" y="215"/>
                  </a:cubicBezTo>
                  <a:cubicBezTo>
                    <a:pt x="494" y="215"/>
                    <a:pt x="499" y="233"/>
                    <a:pt x="496" y="232"/>
                  </a:cubicBezTo>
                  <a:cubicBezTo>
                    <a:pt x="476" y="227"/>
                    <a:pt x="481" y="241"/>
                    <a:pt x="482" y="262"/>
                  </a:cubicBezTo>
                  <a:cubicBezTo>
                    <a:pt x="483" y="283"/>
                    <a:pt x="490" y="294"/>
                    <a:pt x="498" y="301"/>
                  </a:cubicBezTo>
                  <a:cubicBezTo>
                    <a:pt x="506" y="309"/>
                    <a:pt x="516" y="323"/>
                    <a:pt x="516" y="323"/>
                  </a:cubicBezTo>
                  <a:cubicBezTo>
                    <a:pt x="516" y="323"/>
                    <a:pt x="518" y="324"/>
                    <a:pt x="525" y="352"/>
                  </a:cubicBezTo>
                  <a:cubicBezTo>
                    <a:pt x="538" y="402"/>
                    <a:pt x="562" y="433"/>
                    <a:pt x="579" y="450"/>
                  </a:cubicBezTo>
                  <a:cubicBezTo>
                    <a:pt x="576" y="461"/>
                    <a:pt x="573" y="469"/>
                    <a:pt x="570" y="479"/>
                  </a:cubicBezTo>
                  <a:cubicBezTo>
                    <a:pt x="563" y="501"/>
                    <a:pt x="524" y="508"/>
                    <a:pt x="524" y="508"/>
                  </a:cubicBezTo>
                  <a:cubicBezTo>
                    <a:pt x="524" y="508"/>
                    <a:pt x="459" y="538"/>
                    <a:pt x="376" y="564"/>
                  </a:cubicBezTo>
                  <a:cubicBezTo>
                    <a:pt x="363" y="568"/>
                    <a:pt x="353" y="573"/>
                    <a:pt x="343" y="579"/>
                  </a:cubicBezTo>
                  <a:cubicBezTo>
                    <a:pt x="341" y="576"/>
                    <a:pt x="340" y="574"/>
                    <a:pt x="340" y="574"/>
                  </a:cubicBezTo>
                  <a:lnTo>
                    <a:pt x="332" y="546"/>
                  </a:lnTo>
                  <a:cubicBezTo>
                    <a:pt x="359" y="515"/>
                    <a:pt x="372" y="475"/>
                    <a:pt x="372" y="475"/>
                  </a:cubicBezTo>
                  <a:lnTo>
                    <a:pt x="378" y="449"/>
                  </a:lnTo>
                  <a:cubicBezTo>
                    <a:pt x="392" y="443"/>
                    <a:pt x="396" y="433"/>
                    <a:pt x="397" y="427"/>
                  </a:cubicBezTo>
                  <a:cubicBezTo>
                    <a:pt x="397" y="426"/>
                    <a:pt x="397" y="424"/>
                    <a:pt x="397" y="424"/>
                  </a:cubicBezTo>
                  <a:cubicBezTo>
                    <a:pt x="397" y="424"/>
                    <a:pt x="397" y="425"/>
                    <a:pt x="397" y="427"/>
                  </a:cubicBezTo>
                  <a:cubicBezTo>
                    <a:pt x="397" y="429"/>
                    <a:pt x="398" y="427"/>
                    <a:pt x="402" y="410"/>
                  </a:cubicBezTo>
                  <a:cubicBezTo>
                    <a:pt x="409" y="383"/>
                    <a:pt x="393" y="387"/>
                    <a:pt x="393" y="387"/>
                  </a:cubicBezTo>
                  <a:lnTo>
                    <a:pt x="393" y="376"/>
                  </a:lnTo>
                  <a:cubicBezTo>
                    <a:pt x="413" y="309"/>
                    <a:pt x="340" y="218"/>
                    <a:pt x="232" y="245"/>
                  </a:cubicBezTo>
                  <a:cubicBezTo>
                    <a:pt x="123" y="273"/>
                    <a:pt x="148" y="377"/>
                    <a:pt x="148" y="377"/>
                  </a:cubicBezTo>
                  <a:cubicBezTo>
                    <a:pt x="148" y="377"/>
                    <a:pt x="152" y="390"/>
                    <a:pt x="150" y="390"/>
                  </a:cubicBezTo>
                  <a:cubicBezTo>
                    <a:pt x="135" y="386"/>
                    <a:pt x="139" y="396"/>
                    <a:pt x="139" y="412"/>
                  </a:cubicBezTo>
                  <a:cubicBezTo>
                    <a:pt x="140" y="427"/>
                    <a:pt x="145" y="435"/>
                    <a:pt x="151" y="440"/>
                  </a:cubicBezTo>
                  <a:cubicBezTo>
                    <a:pt x="157" y="446"/>
                    <a:pt x="164" y="456"/>
                    <a:pt x="164" y="456"/>
                  </a:cubicBezTo>
                  <a:cubicBezTo>
                    <a:pt x="164" y="456"/>
                    <a:pt x="166" y="457"/>
                    <a:pt x="171" y="478"/>
                  </a:cubicBezTo>
                  <a:cubicBezTo>
                    <a:pt x="181" y="515"/>
                    <a:pt x="198" y="538"/>
                    <a:pt x="211" y="550"/>
                  </a:cubicBezTo>
                  <a:cubicBezTo>
                    <a:pt x="209" y="558"/>
                    <a:pt x="206" y="564"/>
                    <a:pt x="204" y="572"/>
                  </a:cubicBezTo>
                  <a:cubicBezTo>
                    <a:pt x="199" y="588"/>
                    <a:pt x="170" y="593"/>
                    <a:pt x="170" y="593"/>
                  </a:cubicBezTo>
                  <a:cubicBezTo>
                    <a:pt x="170" y="593"/>
                    <a:pt x="122" y="615"/>
                    <a:pt x="61" y="634"/>
                  </a:cubicBezTo>
                  <a:cubicBezTo>
                    <a:pt x="0" y="653"/>
                    <a:pt x="2" y="702"/>
                    <a:pt x="2" y="702"/>
                  </a:cubicBezTo>
                  <a:lnTo>
                    <a:pt x="1" y="774"/>
                  </a:lnTo>
                  <a:cubicBezTo>
                    <a:pt x="135" y="841"/>
                    <a:pt x="280" y="834"/>
                    <a:pt x="280" y="834"/>
                  </a:cubicBezTo>
                  <a:cubicBezTo>
                    <a:pt x="356" y="834"/>
                    <a:pt x="414" y="823"/>
                    <a:pt x="457" y="810"/>
                  </a:cubicBezTo>
                  <a:cubicBezTo>
                    <a:pt x="577" y="838"/>
                    <a:pt x="673" y="834"/>
                    <a:pt x="673" y="834"/>
                  </a:cubicBezTo>
                  <a:cubicBezTo>
                    <a:pt x="910" y="834"/>
                    <a:pt x="1027" y="755"/>
                    <a:pt x="1027" y="755"/>
                  </a:cubicBezTo>
                  <a:lnTo>
                    <a:pt x="1027" y="657"/>
                  </a:lnTo>
                  <a:cubicBezTo>
                    <a:pt x="1027" y="582"/>
                    <a:pt x="950" y="560"/>
                    <a:pt x="950" y="560"/>
                  </a:cubicBezTo>
                  <a:cubicBezTo>
                    <a:pt x="950" y="560"/>
                    <a:pt x="854" y="516"/>
                    <a:pt x="808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176268" y="556626"/>
            <a:ext cx="758820" cy="625400"/>
            <a:chOff x="4592638" y="5084763"/>
            <a:chExt cx="722312" cy="595312"/>
          </a:xfrm>
          <a:solidFill>
            <a:srgbClr val="73C4C3"/>
          </a:solidFill>
        </p:grpSpPr>
        <p:sp>
          <p:nvSpPr>
            <p:cNvPr id="199" name="Freeform 6"/>
            <p:cNvSpPr>
              <a:spLocks noChangeArrowheads="1"/>
            </p:cNvSpPr>
            <p:nvPr/>
          </p:nvSpPr>
          <p:spPr bwMode="auto">
            <a:xfrm>
              <a:off x="4819650" y="5189538"/>
              <a:ext cx="269875" cy="223837"/>
            </a:xfrm>
            <a:custGeom>
              <a:avLst/>
              <a:gdLst>
                <a:gd name="T0" fmla="*/ 747 w 750"/>
                <a:gd name="T1" fmla="*/ 204 h 622"/>
                <a:gd name="T2" fmla="*/ 747 w 750"/>
                <a:gd name="T3" fmla="*/ 201 h 622"/>
                <a:gd name="T4" fmla="*/ 543 w 750"/>
                <a:gd name="T5" fmla="*/ 0 h 622"/>
                <a:gd name="T6" fmla="*/ 405 w 750"/>
                <a:gd name="T7" fmla="*/ 53 h 622"/>
                <a:gd name="T8" fmla="*/ 375 w 750"/>
                <a:gd name="T9" fmla="*/ 86 h 622"/>
                <a:gd name="T10" fmla="*/ 345 w 750"/>
                <a:gd name="T11" fmla="*/ 53 h 622"/>
                <a:gd name="T12" fmla="*/ 207 w 750"/>
                <a:gd name="T13" fmla="*/ 0 h 622"/>
                <a:gd name="T14" fmla="*/ 2 w 750"/>
                <a:gd name="T15" fmla="*/ 201 h 622"/>
                <a:gd name="T16" fmla="*/ 2 w 750"/>
                <a:gd name="T17" fmla="*/ 204 h 622"/>
                <a:gd name="T18" fmla="*/ 2 w 750"/>
                <a:gd name="T19" fmla="*/ 204 h 622"/>
                <a:gd name="T20" fmla="*/ 82 w 750"/>
                <a:gd name="T21" fmla="*/ 406 h 622"/>
                <a:gd name="T22" fmla="*/ 358 w 750"/>
                <a:gd name="T23" fmla="*/ 613 h 622"/>
                <a:gd name="T24" fmla="*/ 375 w 750"/>
                <a:gd name="T25" fmla="*/ 621 h 622"/>
                <a:gd name="T26" fmla="*/ 392 w 750"/>
                <a:gd name="T27" fmla="*/ 613 h 622"/>
                <a:gd name="T28" fmla="*/ 668 w 750"/>
                <a:gd name="T29" fmla="*/ 406 h 622"/>
                <a:gd name="T30" fmla="*/ 747 w 750"/>
                <a:gd name="T31" fmla="*/ 2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0" h="622">
                  <a:moveTo>
                    <a:pt x="747" y="204"/>
                  </a:moveTo>
                  <a:cubicBezTo>
                    <a:pt x="747" y="203"/>
                    <a:pt x="747" y="202"/>
                    <a:pt x="747" y="201"/>
                  </a:cubicBezTo>
                  <a:cubicBezTo>
                    <a:pt x="747" y="90"/>
                    <a:pt x="655" y="0"/>
                    <a:pt x="543" y="0"/>
                  </a:cubicBezTo>
                  <a:cubicBezTo>
                    <a:pt x="492" y="0"/>
                    <a:pt x="443" y="19"/>
                    <a:pt x="405" y="53"/>
                  </a:cubicBezTo>
                  <a:cubicBezTo>
                    <a:pt x="394" y="63"/>
                    <a:pt x="384" y="74"/>
                    <a:pt x="375" y="86"/>
                  </a:cubicBezTo>
                  <a:cubicBezTo>
                    <a:pt x="366" y="74"/>
                    <a:pt x="357" y="63"/>
                    <a:pt x="345" y="53"/>
                  </a:cubicBezTo>
                  <a:cubicBezTo>
                    <a:pt x="307" y="19"/>
                    <a:pt x="258" y="0"/>
                    <a:pt x="207" y="0"/>
                  </a:cubicBezTo>
                  <a:cubicBezTo>
                    <a:pt x="94" y="0"/>
                    <a:pt x="2" y="90"/>
                    <a:pt x="2" y="201"/>
                  </a:cubicBezTo>
                  <a:cubicBezTo>
                    <a:pt x="2" y="202"/>
                    <a:pt x="2" y="203"/>
                    <a:pt x="2" y="204"/>
                  </a:cubicBezTo>
                  <a:lnTo>
                    <a:pt x="2" y="204"/>
                  </a:lnTo>
                  <a:cubicBezTo>
                    <a:pt x="0" y="270"/>
                    <a:pt x="28" y="340"/>
                    <a:pt x="82" y="406"/>
                  </a:cubicBezTo>
                  <a:cubicBezTo>
                    <a:pt x="143" y="482"/>
                    <a:pt x="236" y="551"/>
                    <a:pt x="358" y="613"/>
                  </a:cubicBezTo>
                  <a:lnTo>
                    <a:pt x="375" y="621"/>
                  </a:lnTo>
                  <a:lnTo>
                    <a:pt x="392" y="613"/>
                  </a:lnTo>
                  <a:cubicBezTo>
                    <a:pt x="514" y="551"/>
                    <a:pt x="607" y="481"/>
                    <a:pt x="668" y="406"/>
                  </a:cubicBezTo>
                  <a:cubicBezTo>
                    <a:pt x="721" y="340"/>
                    <a:pt x="749" y="270"/>
                    <a:pt x="747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7"/>
            <p:cNvSpPr>
              <a:spLocks noChangeArrowheads="1"/>
            </p:cNvSpPr>
            <p:nvPr/>
          </p:nvSpPr>
          <p:spPr bwMode="auto">
            <a:xfrm>
              <a:off x="5122863" y="5145088"/>
              <a:ext cx="49212" cy="182562"/>
            </a:xfrm>
            <a:custGeom>
              <a:avLst/>
              <a:gdLst>
                <a:gd name="T0" fmla="*/ 121 w 137"/>
                <a:gd name="T1" fmla="*/ 501 h 508"/>
                <a:gd name="T2" fmla="*/ 122 w 137"/>
                <a:gd name="T3" fmla="*/ 500 h 508"/>
                <a:gd name="T4" fmla="*/ 122 w 137"/>
                <a:gd name="T5" fmla="*/ 500 h 508"/>
                <a:gd name="T6" fmla="*/ 136 w 137"/>
                <a:gd name="T7" fmla="*/ 488 h 508"/>
                <a:gd name="T8" fmla="*/ 83 w 137"/>
                <a:gd name="T9" fmla="*/ 1 h 508"/>
                <a:gd name="T10" fmla="*/ 74 w 137"/>
                <a:gd name="T11" fmla="*/ 0 h 508"/>
                <a:gd name="T12" fmla="*/ 32 w 137"/>
                <a:gd name="T13" fmla="*/ 17 h 508"/>
                <a:gd name="T14" fmla="*/ 13 w 137"/>
                <a:gd name="T15" fmla="*/ 121 h 508"/>
                <a:gd name="T16" fmla="*/ 115 w 137"/>
                <a:gd name="T17" fmla="*/ 507 h 508"/>
                <a:gd name="T18" fmla="*/ 121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21" y="501"/>
                  </a:moveTo>
                  <a:lnTo>
                    <a:pt x="122" y="500"/>
                  </a:lnTo>
                  <a:lnTo>
                    <a:pt x="122" y="500"/>
                  </a:lnTo>
                  <a:cubicBezTo>
                    <a:pt x="127" y="495"/>
                    <a:pt x="131" y="491"/>
                    <a:pt x="136" y="488"/>
                  </a:cubicBezTo>
                  <a:lnTo>
                    <a:pt x="83" y="1"/>
                  </a:lnTo>
                  <a:cubicBezTo>
                    <a:pt x="80" y="0"/>
                    <a:pt x="77" y="0"/>
                    <a:pt x="74" y="0"/>
                  </a:cubicBezTo>
                  <a:cubicBezTo>
                    <a:pt x="59" y="0"/>
                    <a:pt x="44" y="5"/>
                    <a:pt x="32" y="17"/>
                  </a:cubicBezTo>
                  <a:cubicBezTo>
                    <a:pt x="8" y="40"/>
                    <a:pt x="0" y="81"/>
                    <a:pt x="13" y="121"/>
                  </a:cubicBezTo>
                  <a:lnTo>
                    <a:pt x="115" y="507"/>
                  </a:lnTo>
                  <a:lnTo>
                    <a:pt x="121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8"/>
            <p:cNvSpPr>
              <a:spLocks noChangeArrowheads="1"/>
            </p:cNvSpPr>
            <p:nvPr/>
          </p:nvSpPr>
          <p:spPr bwMode="auto">
            <a:xfrm>
              <a:off x="5168900" y="5084763"/>
              <a:ext cx="60325" cy="227012"/>
            </a:xfrm>
            <a:custGeom>
              <a:avLst/>
              <a:gdLst>
                <a:gd name="T0" fmla="*/ 63 w 166"/>
                <a:gd name="T1" fmla="*/ 629 h 630"/>
                <a:gd name="T2" fmla="*/ 67 w 166"/>
                <a:gd name="T3" fmla="*/ 628 h 630"/>
                <a:gd name="T4" fmla="*/ 69 w 166"/>
                <a:gd name="T5" fmla="*/ 628 h 630"/>
                <a:gd name="T6" fmla="*/ 80 w 166"/>
                <a:gd name="T7" fmla="*/ 627 h 630"/>
                <a:gd name="T8" fmla="*/ 80 w 166"/>
                <a:gd name="T9" fmla="*/ 627 h 630"/>
                <a:gd name="T10" fmla="*/ 95 w 166"/>
                <a:gd name="T11" fmla="*/ 237 h 630"/>
                <a:gd name="T12" fmla="*/ 165 w 166"/>
                <a:gd name="T13" fmla="*/ 117 h 630"/>
                <a:gd name="T14" fmla="*/ 147 w 166"/>
                <a:gd name="T15" fmla="*/ 59 h 630"/>
                <a:gd name="T16" fmla="*/ 76 w 166"/>
                <a:gd name="T17" fmla="*/ 0 h 630"/>
                <a:gd name="T18" fmla="*/ 41 w 166"/>
                <a:gd name="T19" fmla="*/ 11 h 630"/>
                <a:gd name="T20" fmla="*/ 7 w 166"/>
                <a:gd name="T21" fmla="*/ 111 h 630"/>
                <a:gd name="T22" fmla="*/ 63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63" y="629"/>
                  </a:moveTo>
                  <a:cubicBezTo>
                    <a:pt x="65" y="629"/>
                    <a:pt x="66" y="629"/>
                    <a:pt x="67" y="628"/>
                  </a:cubicBezTo>
                  <a:cubicBezTo>
                    <a:pt x="68" y="628"/>
                    <a:pt x="69" y="628"/>
                    <a:pt x="69" y="628"/>
                  </a:cubicBezTo>
                  <a:cubicBezTo>
                    <a:pt x="73" y="628"/>
                    <a:pt x="76" y="627"/>
                    <a:pt x="80" y="627"/>
                  </a:cubicBezTo>
                  <a:lnTo>
                    <a:pt x="80" y="627"/>
                  </a:lnTo>
                  <a:lnTo>
                    <a:pt x="95" y="237"/>
                  </a:lnTo>
                  <a:cubicBezTo>
                    <a:pt x="94" y="186"/>
                    <a:pt x="122" y="140"/>
                    <a:pt x="165" y="117"/>
                  </a:cubicBezTo>
                  <a:cubicBezTo>
                    <a:pt x="159" y="97"/>
                    <a:pt x="153" y="77"/>
                    <a:pt x="147" y="59"/>
                  </a:cubicBezTo>
                  <a:cubicBezTo>
                    <a:pt x="135" y="21"/>
                    <a:pt x="105" y="0"/>
                    <a:pt x="76" y="0"/>
                  </a:cubicBezTo>
                  <a:cubicBezTo>
                    <a:pt x="64" y="0"/>
                    <a:pt x="52" y="3"/>
                    <a:pt x="41" y="11"/>
                  </a:cubicBezTo>
                  <a:cubicBezTo>
                    <a:pt x="14" y="30"/>
                    <a:pt x="0" y="70"/>
                    <a:pt x="7" y="111"/>
                  </a:cubicBezTo>
                  <a:lnTo>
                    <a:pt x="63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9"/>
            <p:cNvSpPr>
              <a:spLocks noChangeArrowheads="1"/>
            </p:cNvSpPr>
            <p:nvPr/>
          </p:nvSpPr>
          <p:spPr bwMode="auto">
            <a:xfrm>
              <a:off x="5048250" y="5141913"/>
              <a:ext cx="266700" cy="538162"/>
            </a:xfrm>
            <a:custGeom>
              <a:avLst/>
              <a:gdLst>
                <a:gd name="T0" fmla="*/ 719 w 742"/>
                <a:gd name="T1" fmla="*/ 682 h 1493"/>
                <a:gd name="T2" fmla="*/ 736 w 742"/>
                <a:gd name="T3" fmla="*/ 594 h 1493"/>
                <a:gd name="T4" fmla="*/ 637 w 742"/>
                <a:gd name="T5" fmla="*/ 53 h 1493"/>
                <a:gd name="T6" fmla="*/ 566 w 742"/>
                <a:gd name="T7" fmla="*/ 0 h 1493"/>
                <a:gd name="T8" fmla="*/ 538 w 742"/>
                <a:gd name="T9" fmla="*/ 5 h 1493"/>
                <a:gd name="T10" fmla="*/ 490 w 742"/>
                <a:gd name="T11" fmla="*/ 77 h 1493"/>
                <a:gd name="T12" fmla="*/ 476 w 742"/>
                <a:gd name="T13" fmla="*/ 476 h 1493"/>
                <a:gd name="T14" fmla="*/ 524 w 742"/>
                <a:gd name="T15" fmla="*/ 507 h 1493"/>
                <a:gd name="T16" fmla="*/ 534 w 742"/>
                <a:gd name="T17" fmla="*/ 700 h 1493"/>
                <a:gd name="T18" fmla="*/ 533 w 742"/>
                <a:gd name="T19" fmla="*/ 702 h 1493"/>
                <a:gd name="T20" fmla="*/ 531 w 742"/>
                <a:gd name="T21" fmla="*/ 703 h 1493"/>
                <a:gd name="T22" fmla="*/ 394 w 742"/>
                <a:gd name="T23" fmla="*/ 901 h 1493"/>
                <a:gd name="T24" fmla="*/ 345 w 742"/>
                <a:gd name="T25" fmla="*/ 867 h 1493"/>
                <a:gd name="T26" fmla="*/ 482 w 742"/>
                <a:gd name="T27" fmla="*/ 669 h 1493"/>
                <a:gd name="T28" fmla="*/ 482 w 742"/>
                <a:gd name="T29" fmla="*/ 549 h 1493"/>
                <a:gd name="T30" fmla="*/ 442 w 742"/>
                <a:gd name="T31" fmla="*/ 528 h 1493"/>
                <a:gd name="T32" fmla="*/ 441 w 742"/>
                <a:gd name="T33" fmla="*/ 527 h 1493"/>
                <a:gd name="T34" fmla="*/ 435 w 742"/>
                <a:gd name="T35" fmla="*/ 527 h 1493"/>
                <a:gd name="T36" fmla="*/ 433 w 742"/>
                <a:gd name="T37" fmla="*/ 526 h 1493"/>
                <a:gd name="T38" fmla="*/ 430 w 742"/>
                <a:gd name="T39" fmla="*/ 526 h 1493"/>
                <a:gd name="T40" fmla="*/ 427 w 742"/>
                <a:gd name="T41" fmla="*/ 526 h 1493"/>
                <a:gd name="T42" fmla="*/ 371 w 742"/>
                <a:gd name="T43" fmla="*/ 549 h 1493"/>
                <a:gd name="T44" fmla="*/ 40 w 742"/>
                <a:gd name="T45" fmla="*/ 891 h 1493"/>
                <a:gd name="T46" fmla="*/ 3 w 742"/>
                <a:gd name="T47" fmla="*/ 992 h 1493"/>
                <a:gd name="T48" fmla="*/ 19 w 742"/>
                <a:gd name="T49" fmla="*/ 1196 h 1493"/>
                <a:gd name="T50" fmla="*/ 12 w 742"/>
                <a:gd name="T51" fmla="*/ 1483 h 1493"/>
                <a:gd name="T52" fmla="*/ 445 w 742"/>
                <a:gd name="T53" fmla="*/ 1492 h 1493"/>
                <a:gd name="T54" fmla="*/ 451 w 742"/>
                <a:gd name="T55" fmla="*/ 1130 h 1493"/>
                <a:gd name="T56" fmla="*/ 719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719" y="682"/>
                  </a:moveTo>
                  <a:cubicBezTo>
                    <a:pt x="735" y="655"/>
                    <a:pt x="741" y="624"/>
                    <a:pt x="736" y="594"/>
                  </a:cubicBezTo>
                  <a:cubicBezTo>
                    <a:pt x="718" y="483"/>
                    <a:pt x="672" y="205"/>
                    <a:pt x="637" y="53"/>
                  </a:cubicBezTo>
                  <a:cubicBezTo>
                    <a:pt x="629" y="20"/>
                    <a:pt x="598" y="0"/>
                    <a:pt x="566" y="0"/>
                  </a:cubicBezTo>
                  <a:cubicBezTo>
                    <a:pt x="557" y="0"/>
                    <a:pt x="547" y="2"/>
                    <a:pt x="538" y="5"/>
                  </a:cubicBezTo>
                  <a:cubicBezTo>
                    <a:pt x="509" y="17"/>
                    <a:pt x="490" y="46"/>
                    <a:pt x="490" y="77"/>
                  </a:cubicBezTo>
                  <a:lnTo>
                    <a:pt x="476" y="476"/>
                  </a:lnTo>
                  <a:cubicBezTo>
                    <a:pt x="494" y="482"/>
                    <a:pt x="510" y="493"/>
                    <a:pt x="524" y="507"/>
                  </a:cubicBezTo>
                  <a:cubicBezTo>
                    <a:pt x="573" y="556"/>
                    <a:pt x="577" y="628"/>
                    <a:pt x="534" y="700"/>
                  </a:cubicBezTo>
                  <a:lnTo>
                    <a:pt x="533" y="702"/>
                  </a:lnTo>
                  <a:lnTo>
                    <a:pt x="531" y="703"/>
                  </a:lnTo>
                  <a:lnTo>
                    <a:pt x="394" y="901"/>
                  </a:lnTo>
                  <a:lnTo>
                    <a:pt x="345" y="867"/>
                  </a:lnTo>
                  <a:lnTo>
                    <a:pt x="482" y="669"/>
                  </a:lnTo>
                  <a:cubicBezTo>
                    <a:pt x="496" y="646"/>
                    <a:pt x="523" y="590"/>
                    <a:pt x="482" y="549"/>
                  </a:cubicBezTo>
                  <a:cubicBezTo>
                    <a:pt x="471" y="538"/>
                    <a:pt x="457" y="531"/>
                    <a:pt x="442" y="528"/>
                  </a:cubicBezTo>
                  <a:cubicBezTo>
                    <a:pt x="441" y="528"/>
                    <a:pt x="441" y="527"/>
                    <a:pt x="441" y="527"/>
                  </a:cubicBezTo>
                  <a:cubicBezTo>
                    <a:pt x="439" y="527"/>
                    <a:pt x="437" y="527"/>
                    <a:pt x="435" y="527"/>
                  </a:cubicBezTo>
                  <a:cubicBezTo>
                    <a:pt x="435" y="527"/>
                    <a:pt x="434" y="526"/>
                    <a:pt x="433" y="526"/>
                  </a:cubicBezTo>
                  <a:cubicBezTo>
                    <a:pt x="432" y="526"/>
                    <a:pt x="431" y="526"/>
                    <a:pt x="430" y="526"/>
                  </a:cubicBezTo>
                  <a:cubicBezTo>
                    <a:pt x="429" y="526"/>
                    <a:pt x="428" y="526"/>
                    <a:pt x="427" y="526"/>
                  </a:cubicBezTo>
                  <a:cubicBezTo>
                    <a:pt x="407" y="526"/>
                    <a:pt x="386" y="534"/>
                    <a:pt x="371" y="549"/>
                  </a:cubicBezTo>
                  <a:lnTo>
                    <a:pt x="40" y="891"/>
                  </a:lnTo>
                  <a:cubicBezTo>
                    <a:pt x="14" y="918"/>
                    <a:pt x="0" y="955"/>
                    <a:pt x="3" y="992"/>
                  </a:cubicBezTo>
                  <a:lnTo>
                    <a:pt x="19" y="1196"/>
                  </a:lnTo>
                  <a:lnTo>
                    <a:pt x="12" y="1483"/>
                  </a:lnTo>
                  <a:lnTo>
                    <a:pt x="445" y="1492"/>
                  </a:lnTo>
                  <a:lnTo>
                    <a:pt x="451" y="1130"/>
                  </a:lnTo>
                  <a:lnTo>
                    <a:pt x="7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10"/>
            <p:cNvSpPr>
              <a:spLocks noChangeArrowheads="1"/>
            </p:cNvSpPr>
            <p:nvPr/>
          </p:nvSpPr>
          <p:spPr bwMode="auto">
            <a:xfrm>
              <a:off x="4735513" y="5145088"/>
              <a:ext cx="49212" cy="182562"/>
            </a:xfrm>
            <a:custGeom>
              <a:avLst/>
              <a:gdLst>
                <a:gd name="T0" fmla="*/ 15 w 137"/>
                <a:gd name="T1" fmla="*/ 501 h 508"/>
                <a:gd name="T2" fmla="*/ 14 w 137"/>
                <a:gd name="T3" fmla="*/ 500 h 508"/>
                <a:gd name="T4" fmla="*/ 14 w 137"/>
                <a:gd name="T5" fmla="*/ 500 h 508"/>
                <a:gd name="T6" fmla="*/ 0 w 137"/>
                <a:gd name="T7" fmla="*/ 488 h 508"/>
                <a:gd name="T8" fmla="*/ 53 w 137"/>
                <a:gd name="T9" fmla="*/ 1 h 508"/>
                <a:gd name="T10" fmla="*/ 63 w 137"/>
                <a:gd name="T11" fmla="*/ 0 h 508"/>
                <a:gd name="T12" fmla="*/ 104 w 137"/>
                <a:gd name="T13" fmla="*/ 17 h 508"/>
                <a:gd name="T14" fmla="*/ 123 w 137"/>
                <a:gd name="T15" fmla="*/ 121 h 508"/>
                <a:gd name="T16" fmla="*/ 21 w 137"/>
                <a:gd name="T17" fmla="*/ 507 h 508"/>
                <a:gd name="T18" fmla="*/ 15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5" y="501"/>
                  </a:moveTo>
                  <a:lnTo>
                    <a:pt x="14" y="500"/>
                  </a:lnTo>
                  <a:lnTo>
                    <a:pt x="14" y="500"/>
                  </a:lnTo>
                  <a:cubicBezTo>
                    <a:pt x="10" y="495"/>
                    <a:pt x="5" y="491"/>
                    <a:pt x="0" y="488"/>
                  </a:cubicBezTo>
                  <a:lnTo>
                    <a:pt x="53" y="1"/>
                  </a:lnTo>
                  <a:cubicBezTo>
                    <a:pt x="56" y="0"/>
                    <a:pt x="59" y="0"/>
                    <a:pt x="63" y="0"/>
                  </a:cubicBezTo>
                  <a:cubicBezTo>
                    <a:pt x="78" y="0"/>
                    <a:pt x="92" y="5"/>
                    <a:pt x="104" y="17"/>
                  </a:cubicBezTo>
                  <a:cubicBezTo>
                    <a:pt x="129" y="40"/>
                    <a:pt x="136" y="81"/>
                    <a:pt x="123" y="121"/>
                  </a:cubicBezTo>
                  <a:lnTo>
                    <a:pt x="21" y="507"/>
                  </a:lnTo>
                  <a:lnTo>
                    <a:pt x="15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11"/>
            <p:cNvSpPr>
              <a:spLocks noChangeArrowheads="1"/>
            </p:cNvSpPr>
            <p:nvPr/>
          </p:nvSpPr>
          <p:spPr bwMode="auto">
            <a:xfrm>
              <a:off x="4678363" y="5084763"/>
              <a:ext cx="60325" cy="227012"/>
            </a:xfrm>
            <a:custGeom>
              <a:avLst/>
              <a:gdLst>
                <a:gd name="T0" fmla="*/ 102 w 166"/>
                <a:gd name="T1" fmla="*/ 629 h 630"/>
                <a:gd name="T2" fmla="*/ 98 w 166"/>
                <a:gd name="T3" fmla="*/ 628 h 630"/>
                <a:gd name="T4" fmla="*/ 96 w 166"/>
                <a:gd name="T5" fmla="*/ 628 h 630"/>
                <a:gd name="T6" fmla="*/ 86 w 166"/>
                <a:gd name="T7" fmla="*/ 627 h 630"/>
                <a:gd name="T8" fmla="*/ 85 w 166"/>
                <a:gd name="T9" fmla="*/ 627 h 630"/>
                <a:gd name="T10" fmla="*/ 70 w 166"/>
                <a:gd name="T11" fmla="*/ 237 h 630"/>
                <a:gd name="T12" fmla="*/ 0 w 166"/>
                <a:gd name="T13" fmla="*/ 117 h 630"/>
                <a:gd name="T14" fmla="*/ 18 w 166"/>
                <a:gd name="T15" fmla="*/ 59 h 630"/>
                <a:gd name="T16" fmla="*/ 89 w 166"/>
                <a:gd name="T17" fmla="*/ 0 h 630"/>
                <a:gd name="T18" fmla="*/ 124 w 166"/>
                <a:gd name="T19" fmla="*/ 11 h 630"/>
                <a:gd name="T20" fmla="*/ 159 w 166"/>
                <a:gd name="T21" fmla="*/ 111 h 630"/>
                <a:gd name="T22" fmla="*/ 102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102" y="629"/>
                  </a:moveTo>
                  <a:cubicBezTo>
                    <a:pt x="100" y="629"/>
                    <a:pt x="99" y="629"/>
                    <a:pt x="98" y="628"/>
                  </a:cubicBezTo>
                  <a:cubicBezTo>
                    <a:pt x="97" y="628"/>
                    <a:pt x="97" y="628"/>
                    <a:pt x="96" y="628"/>
                  </a:cubicBezTo>
                  <a:cubicBezTo>
                    <a:pt x="93" y="628"/>
                    <a:pt x="89" y="627"/>
                    <a:pt x="86" y="627"/>
                  </a:cubicBezTo>
                  <a:cubicBezTo>
                    <a:pt x="85" y="627"/>
                    <a:pt x="85" y="627"/>
                    <a:pt x="85" y="627"/>
                  </a:cubicBezTo>
                  <a:lnTo>
                    <a:pt x="70" y="237"/>
                  </a:lnTo>
                  <a:cubicBezTo>
                    <a:pt x="71" y="186"/>
                    <a:pt x="43" y="140"/>
                    <a:pt x="0" y="117"/>
                  </a:cubicBezTo>
                  <a:cubicBezTo>
                    <a:pt x="6" y="97"/>
                    <a:pt x="12" y="77"/>
                    <a:pt x="18" y="59"/>
                  </a:cubicBezTo>
                  <a:cubicBezTo>
                    <a:pt x="30" y="21"/>
                    <a:pt x="60" y="0"/>
                    <a:pt x="89" y="0"/>
                  </a:cubicBezTo>
                  <a:cubicBezTo>
                    <a:pt x="101" y="0"/>
                    <a:pt x="113" y="3"/>
                    <a:pt x="124" y="11"/>
                  </a:cubicBezTo>
                  <a:cubicBezTo>
                    <a:pt x="151" y="30"/>
                    <a:pt x="165" y="70"/>
                    <a:pt x="159" y="111"/>
                  </a:cubicBezTo>
                  <a:lnTo>
                    <a:pt x="102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12"/>
            <p:cNvSpPr>
              <a:spLocks noChangeArrowheads="1"/>
            </p:cNvSpPr>
            <p:nvPr/>
          </p:nvSpPr>
          <p:spPr bwMode="auto">
            <a:xfrm>
              <a:off x="4592638" y="5141913"/>
              <a:ext cx="266700" cy="538162"/>
            </a:xfrm>
            <a:custGeom>
              <a:avLst/>
              <a:gdLst>
                <a:gd name="T0" fmla="*/ 22 w 742"/>
                <a:gd name="T1" fmla="*/ 682 h 1493"/>
                <a:gd name="T2" fmla="*/ 5 w 742"/>
                <a:gd name="T3" fmla="*/ 594 h 1493"/>
                <a:gd name="T4" fmla="*/ 104 w 742"/>
                <a:gd name="T5" fmla="*/ 53 h 1493"/>
                <a:gd name="T6" fmla="*/ 175 w 742"/>
                <a:gd name="T7" fmla="*/ 0 h 1493"/>
                <a:gd name="T8" fmla="*/ 203 w 742"/>
                <a:gd name="T9" fmla="*/ 5 h 1493"/>
                <a:gd name="T10" fmla="*/ 251 w 742"/>
                <a:gd name="T11" fmla="*/ 77 h 1493"/>
                <a:gd name="T12" fmla="*/ 266 w 742"/>
                <a:gd name="T13" fmla="*/ 476 h 1493"/>
                <a:gd name="T14" fmla="*/ 217 w 742"/>
                <a:gd name="T15" fmla="*/ 507 h 1493"/>
                <a:gd name="T16" fmla="*/ 208 w 742"/>
                <a:gd name="T17" fmla="*/ 700 h 1493"/>
                <a:gd name="T18" fmla="*/ 209 w 742"/>
                <a:gd name="T19" fmla="*/ 702 h 1493"/>
                <a:gd name="T20" fmla="*/ 210 w 742"/>
                <a:gd name="T21" fmla="*/ 703 h 1493"/>
                <a:gd name="T22" fmla="*/ 347 w 742"/>
                <a:gd name="T23" fmla="*/ 901 h 1493"/>
                <a:gd name="T24" fmla="*/ 396 w 742"/>
                <a:gd name="T25" fmla="*/ 867 h 1493"/>
                <a:gd name="T26" fmla="*/ 259 w 742"/>
                <a:gd name="T27" fmla="*/ 669 h 1493"/>
                <a:gd name="T28" fmla="*/ 259 w 742"/>
                <a:gd name="T29" fmla="*/ 549 h 1493"/>
                <a:gd name="T30" fmla="*/ 299 w 742"/>
                <a:gd name="T31" fmla="*/ 528 h 1493"/>
                <a:gd name="T32" fmla="*/ 300 w 742"/>
                <a:gd name="T33" fmla="*/ 527 h 1493"/>
                <a:gd name="T34" fmla="*/ 306 w 742"/>
                <a:gd name="T35" fmla="*/ 527 h 1493"/>
                <a:gd name="T36" fmla="*/ 308 w 742"/>
                <a:gd name="T37" fmla="*/ 526 h 1493"/>
                <a:gd name="T38" fmla="*/ 311 w 742"/>
                <a:gd name="T39" fmla="*/ 526 h 1493"/>
                <a:gd name="T40" fmla="*/ 315 w 742"/>
                <a:gd name="T41" fmla="*/ 526 h 1493"/>
                <a:gd name="T42" fmla="*/ 370 w 742"/>
                <a:gd name="T43" fmla="*/ 549 h 1493"/>
                <a:gd name="T44" fmla="*/ 702 w 742"/>
                <a:gd name="T45" fmla="*/ 891 h 1493"/>
                <a:gd name="T46" fmla="*/ 738 w 742"/>
                <a:gd name="T47" fmla="*/ 992 h 1493"/>
                <a:gd name="T48" fmla="*/ 722 w 742"/>
                <a:gd name="T49" fmla="*/ 1196 h 1493"/>
                <a:gd name="T50" fmla="*/ 729 w 742"/>
                <a:gd name="T51" fmla="*/ 1483 h 1493"/>
                <a:gd name="T52" fmla="*/ 296 w 742"/>
                <a:gd name="T53" fmla="*/ 1492 h 1493"/>
                <a:gd name="T54" fmla="*/ 291 w 742"/>
                <a:gd name="T55" fmla="*/ 1130 h 1493"/>
                <a:gd name="T56" fmla="*/ 22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22" y="682"/>
                  </a:moveTo>
                  <a:cubicBezTo>
                    <a:pt x="6" y="655"/>
                    <a:pt x="0" y="624"/>
                    <a:pt x="5" y="594"/>
                  </a:cubicBezTo>
                  <a:cubicBezTo>
                    <a:pt x="23" y="483"/>
                    <a:pt x="69" y="205"/>
                    <a:pt x="104" y="53"/>
                  </a:cubicBezTo>
                  <a:cubicBezTo>
                    <a:pt x="112" y="20"/>
                    <a:pt x="143" y="0"/>
                    <a:pt x="175" y="0"/>
                  </a:cubicBezTo>
                  <a:cubicBezTo>
                    <a:pt x="184" y="0"/>
                    <a:pt x="194" y="2"/>
                    <a:pt x="203" y="5"/>
                  </a:cubicBezTo>
                  <a:cubicBezTo>
                    <a:pt x="232" y="17"/>
                    <a:pt x="252" y="46"/>
                    <a:pt x="251" y="77"/>
                  </a:cubicBezTo>
                  <a:lnTo>
                    <a:pt x="266" y="476"/>
                  </a:lnTo>
                  <a:cubicBezTo>
                    <a:pt x="248" y="482"/>
                    <a:pt x="231" y="493"/>
                    <a:pt x="217" y="507"/>
                  </a:cubicBezTo>
                  <a:cubicBezTo>
                    <a:pt x="168" y="556"/>
                    <a:pt x="164" y="628"/>
                    <a:pt x="208" y="700"/>
                  </a:cubicBezTo>
                  <a:lnTo>
                    <a:pt x="209" y="702"/>
                  </a:lnTo>
                  <a:lnTo>
                    <a:pt x="210" y="703"/>
                  </a:lnTo>
                  <a:lnTo>
                    <a:pt x="347" y="901"/>
                  </a:lnTo>
                  <a:lnTo>
                    <a:pt x="396" y="867"/>
                  </a:lnTo>
                  <a:lnTo>
                    <a:pt x="259" y="669"/>
                  </a:lnTo>
                  <a:cubicBezTo>
                    <a:pt x="245" y="646"/>
                    <a:pt x="218" y="590"/>
                    <a:pt x="259" y="549"/>
                  </a:cubicBezTo>
                  <a:cubicBezTo>
                    <a:pt x="271" y="538"/>
                    <a:pt x="285" y="531"/>
                    <a:pt x="299" y="528"/>
                  </a:cubicBezTo>
                  <a:cubicBezTo>
                    <a:pt x="300" y="528"/>
                    <a:pt x="300" y="527"/>
                    <a:pt x="300" y="527"/>
                  </a:cubicBezTo>
                  <a:cubicBezTo>
                    <a:pt x="302" y="527"/>
                    <a:pt x="304" y="527"/>
                    <a:pt x="306" y="527"/>
                  </a:cubicBezTo>
                  <a:cubicBezTo>
                    <a:pt x="307" y="527"/>
                    <a:pt x="307" y="526"/>
                    <a:pt x="308" y="526"/>
                  </a:cubicBezTo>
                  <a:cubicBezTo>
                    <a:pt x="309" y="526"/>
                    <a:pt x="310" y="526"/>
                    <a:pt x="311" y="526"/>
                  </a:cubicBezTo>
                  <a:cubicBezTo>
                    <a:pt x="312" y="526"/>
                    <a:pt x="313" y="526"/>
                    <a:pt x="315" y="526"/>
                  </a:cubicBezTo>
                  <a:cubicBezTo>
                    <a:pt x="335" y="526"/>
                    <a:pt x="355" y="534"/>
                    <a:pt x="370" y="549"/>
                  </a:cubicBezTo>
                  <a:lnTo>
                    <a:pt x="702" y="891"/>
                  </a:lnTo>
                  <a:cubicBezTo>
                    <a:pt x="728" y="918"/>
                    <a:pt x="741" y="955"/>
                    <a:pt x="738" y="992"/>
                  </a:cubicBezTo>
                  <a:lnTo>
                    <a:pt x="722" y="1196"/>
                  </a:lnTo>
                  <a:lnTo>
                    <a:pt x="729" y="1483"/>
                  </a:lnTo>
                  <a:lnTo>
                    <a:pt x="296" y="1492"/>
                  </a:lnTo>
                  <a:lnTo>
                    <a:pt x="291" y="1130"/>
                  </a:lnTo>
                  <a:lnTo>
                    <a:pt x="22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6"/>
          <p:cNvSpPr>
            <a:spLocks noChangeArrowheads="1"/>
          </p:cNvSpPr>
          <p:nvPr/>
        </p:nvSpPr>
        <p:spPr bwMode="auto">
          <a:xfrm>
            <a:off x="2230362" y="3789900"/>
            <a:ext cx="707949" cy="710116"/>
          </a:xfrm>
          <a:custGeom>
            <a:avLst/>
            <a:gdLst>
              <a:gd name="T0" fmla="*/ 818 w 1444"/>
              <a:gd name="T1" fmla="*/ 705 h 1448"/>
              <a:gd name="T2" fmla="*/ 504 w 1444"/>
              <a:gd name="T3" fmla="*/ 646 h 1448"/>
              <a:gd name="T4" fmla="*/ 468 w 1444"/>
              <a:gd name="T5" fmla="*/ 709 h 1448"/>
              <a:gd name="T6" fmla="*/ 435 w 1444"/>
              <a:gd name="T7" fmla="*/ 1201 h 1448"/>
              <a:gd name="T8" fmla="*/ 421 w 1444"/>
              <a:gd name="T9" fmla="*/ 1420 h 1448"/>
              <a:gd name="T10" fmla="*/ 391 w 1444"/>
              <a:gd name="T11" fmla="*/ 1447 h 1448"/>
              <a:gd name="T12" fmla="*/ 164 w 1444"/>
              <a:gd name="T13" fmla="*/ 1447 h 1448"/>
              <a:gd name="T14" fmla="*/ 134 w 1444"/>
              <a:gd name="T15" fmla="*/ 1420 h 1448"/>
              <a:gd name="T16" fmla="*/ 105 w 1444"/>
              <a:gd name="T17" fmla="*/ 991 h 1448"/>
              <a:gd name="T18" fmla="*/ 75 w 1444"/>
              <a:gd name="T19" fmla="*/ 981 h 1448"/>
              <a:gd name="T20" fmla="*/ 25 w 1444"/>
              <a:gd name="T21" fmla="*/ 904 h 1448"/>
              <a:gd name="T22" fmla="*/ 5 w 1444"/>
              <a:gd name="T23" fmla="*/ 540 h 1448"/>
              <a:gd name="T24" fmla="*/ 255 w 1444"/>
              <a:gd name="T25" fmla="*/ 385 h 1448"/>
              <a:gd name="T26" fmla="*/ 556 w 1444"/>
              <a:gd name="T27" fmla="*/ 448 h 1448"/>
              <a:gd name="T28" fmla="*/ 736 w 1444"/>
              <a:gd name="T29" fmla="*/ 528 h 1448"/>
              <a:gd name="T30" fmla="*/ 873 w 1444"/>
              <a:gd name="T31" fmla="*/ 456 h 1448"/>
              <a:gd name="T32" fmla="*/ 1186 w 1444"/>
              <a:gd name="T33" fmla="*/ 385 h 1448"/>
              <a:gd name="T34" fmla="*/ 1438 w 1444"/>
              <a:gd name="T35" fmla="*/ 540 h 1448"/>
              <a:gd name="T36" fmla="*/ 1419 w 1444"/>
              <a:gd name="T37" fmla="*/ 904 h 1448"/>
              <a:gd name="T38" fmla="*/ 1369 w 1444"/>
              <a:gd name="T39" fmla="*/ 982 h 1448"/>
              <a:gd name="T40" fmla="*/ 1339 w 1444"/>
              <a:gd name="T41" fmla="*/ 991 h 1448"/>
              <a:gd name="T42" fmla="*/ 1310 w 1444"/>
              <a:gd name="T43" fmla="*/ 1420 h 1448"/>
              <a:gd name="T44" fmla="*/ 1280 w 1444"/>
              <a:gd name="T45" fmla="*/ 1447 h 1448"/>
              <a:gd name="T46" fmla="*/ 1053 w 1444"/>
              <a:gd name="T47" fmla="*/ 1447 h 1448"/>
              <a:gd name="T48" fmla="*/ 1023 w 1444"/>
              <a:gd name="T49" fmla="*/ 1420 h 1448"/>
              <a:gd name="T50" fmla="*/ 1008 w 1444"/>
              <a:gd name="T51" fmla="*/ 1201 h 1448"/>
              <a:gd name="T52" fmla="*/ 975 w 1444"/>
              <a:gd name="T53" fmla="*/ 709 h 1448"/>
              <a:gd name="T54" fmla="*/ 929 w 1444"/>
              <a:gd name="T55" fmla="*/ 651 h 1448"/>
              <a:gd name="T56" fmla="*/ 818 w 1444"/>
              <a:gd name="T57" fmla="*/ 705 h 1448"/>
              <a:gd name="T58" fmla="*/ 1166 w 1444"/>
              <a:gd name="T59" fmla="*/ 0 h 1448"/>
              <a:gd name="T60" fmla="*/ 1312 w 1444"/>
              <a:gd name="T61" fmla="*/ 111 h 1448"/>
              <a:gd name="T62" fmla="*/ 1288 w 1444"/>
              <a:gd name="T63" fmla="*/ 276 h 1448"/>
              <a:gd name="T64" fmla="*/ 1190 w 1444"/>
              <a:gd name="T65" fmla="*/ 346 h 1448"/>
              <a:gd name="T66" fmla="*/ 1143 w 1444"/>
              <a:gd name="T67" fmla="*/ 346 h 1448"/>
              <a:gd name="T68" fmla="*/ 1045 w 1444"/>
              <a:gd name="T69" fmla="*/ 276 h 1448"/>
              <a:gd name="T70" fmla="*/ 1021 w 1444"/>
              <a:gd name="T71" fmla="*/ 111 h 1448"/>
              <a:gd name="T72" fmla="*/ 1166 w 1444"/>
              <a:gd name="T73" fmla="*/ 0 h 1448"/>
              <a:gd name="T74" fmla="*/ 277 w 1444"/>
              <a:gd name="T75" fmla="*/ 0 h 1448"/>
              <a:gd name="T76" fmla="*/ 132 w 1444"/>
              <a:gd name="T77" fmla="*/ 111 h 1448"/>
              <a:gd name="T78" fmla="*/ 156 w 1444"/>
              <a:gd name="T79" fmla="*/ 276 h 1448"/>
              <a:gd name="T80" fmla="*/ 254 w 1444"/>
              <a:gd name="T81" fmla="*/ 346 h 1448"/>
              <a:gd name="T82" fmla="*/ 300 w 1444"/>
              <a:gd name="T83" fmla="*/ 346 h 1448"/>
              <a:gd name="T84" fmla="*/ 399 w 1444"/>
              <a:gd name="T85" fmla="*/ 276 h 1448"/>
              <a:gd name="T86" fmla="*/ 423 w 1444"/>
              <a:gd name="T87" fmla="*/ 111 h 1448"/>
              <a:gd name="T88" fmla="*/ 277 w 1444"/>
              <a:gd name="T8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4" h="1448">
                <a:moveTo>
                  <a:pt x="818" y="705"/>
                </a:moveTo>
                <a:lnTo>
                  <a:pt x="504" y="646"/>
                </a:lnTo>
                <a:cubicBezTo>
                  <a:pt x="472" y="657"/>
                  <a:pt x="471" y="667"/>
                  <a:pt x="468" y="709"/>
                </a:cubicBezTo>
                <a:lnTo>
                  <a:pt x="435" y="1201"/>
                </a:lnTo>
                <a:lnTo>
                  <a:pt x="421" y="1420"/>
                </a:lnTo>
                <a:cubicBezTo>
                  <a:pt x="419" y="1436"/>
                  <a:pt x="407" y="1447"/>
                  <a:pt x="391" y="1447"/>
                </a:cubicBezTo>
                <a:lnTo>
                  <a:pt x="164" y="1447"/>
                </a:lnTo>
                <a:cubicBezTo>
                  <a:pt x="147" y="1447"/>
                  <a:pt x="136" y="1436"/>
                  <a:pt x="134" y="1420"/>
                </a:cubicBezTo>
                <a:lnTo>
                  <a:pt x="105" y="991"/>
                </a:lnTo>
                <a:lnTo>
                  <a:pt x="75" y="981"/>
                </a:lnTo>
                <a:cubicBezTo>
                  <a:pt x="39" y="971"/>
                  <a:pt x="27" y="946"/>
                  <a:pt x="25" y="904"/>
                </a:cubicBezTo>
                <a:lnTo>
                  <a:pt x="5" y="540"/>
                </a:lnTo>
                <a:cubicBezTo>
                  <a:pt x="0" y="442"/>
                  <a:pt x="124" y="388"/>
                  <a:pt x="255" y="385"/>
                </a:cubicBezTo>
                <a:cubicBezTo>
                  <a:pt x="342" y="382"/>
                  <a:pt x="477" y="414"/>
                  <a:pt x="556" y="448"/>
                </a:cubicBezTo>
                <a:lnTo>
                  <a:pt x="736" y="528"/>
                </a:lnTo>
                <a:lnTo>
                  <a:pt x="873" y="456"/>
                </a:lnTo>
                <a:cubicBezTo>
                  <a:pt x="949" y="416"/>
                  <a:pt x="1099" y="382"/>
                  <a:pt x="1186" y="385"/>
                </a:cubicBezTo>
                <a:cubicBezTo>
                  <a:pt x="1318" y="388"/>
                  <a:pt x="1443" y="441"/>
                  <a:pt x="1438" y="540"/>
                </a:cubicBezTo>
                <a:lnTo>
                  <a:pt x="1419" y="904"/>
                </a:lnTo>
                <a:cubicBezTo>
                  <a:pt x="1416" y="946"/>
                  <a:pt x="1404" y="971"/>
                  <a:pt x="1369" y="982"/>
                </a:cubicBezTo>
                <a:lnTo>
                  <a:pt x="1339" y="991"/>
                </a:lnTo>
                <a:lnTo>
                  <a:pt x="1310" y="1420"/>
                </a:lnTo>
                <a:cubicBezTo>
                  <a:pt x="1308" y="1436"/>
                  <a:pt x="1297" y="1447"/>
                  <a:pt x="1280" y="1447"/>
                </a:cubicBezTo>
                <a:lnTo>
                  <a:pt x="1053" y="1447"/>
                </a:lnTo>
                <a:cubicBezTo>
                  <a:pt x="1036" y="1447"/>
                  <a:pt x="1025" y="1436"/>
                  <a:pt x="1023" y="1420"/>
                </a:cubicBezTo>
                <a:lnTo>
                  <a:pt x="1008" y="1201"/>
                </a:lnTo>
                <a:lnTo>
                  <a:pt x="975" y="709"/>
                </a:lnTo>
                <a:cubicBezTo>
                  <a:pt x="973" y="684"/>
                  <a:pt x="967" y="633"/>
                  <a:pt x="929" y="651"/>
                </a:cubicBezTo>
                <a:lnTo>
                  <a:pt x="818" y="705"/>
                </a:lnTo>
                <a:close/>
                <a:moveTo>
                  <a:pt x="1166" y="0"/>
                </a:moveTo>
                <a:cubicBezTo>
                  <a:pt x="1239" y="0"/>
                  <a:pt x="1305" y="37"/>
                  <a:pt x="1312" y="111"/>
                </a:cubicBezTo>
                <a:cubicBezTo>
                  <a:pt x="1315" y="150"/>
                  <a:pt x="1307" y="242"/>
                  <a:pt x="1288" y="276"/>
                </a:cubicBezTo>
                <a:cubicBezTo>
                  <a:pt x="1271" y="307"/>
                  <a:pt x="1232" y="336"/>
                  <a:pt x="1190" y="346"/>
                </a:cubicBezTo>
                <a:cubicBezTo>
                  <a:pt x="1169" y="349"/>
                  <a:pt x="1164" y="349"/>
                  <a:pt x="1143" y="346"/>
                </a:cubicBezTo>
                <a:cubicBezTo>
                  <a:pt x="1100" y="336"/>
                  <a:pt x="1061" y="307"/>
                  <a:pt x="1045" y="276"/>
                </a:cubicBezTo>
                <a:cubicBezTo>
                  <a:pt x="1026" y="242"/>
                  <a:pt x="1017" y="150"/>
                  <a:pt x="1021" y="111"/>
                </a:cubicBezTo>
                <a:cubicBezTo>
                  <a:pt x="1028" y="37"/>
                  <a:pt x="1093" y="0"/>
                  <a:pt x="1166" y="0"/>
                </a:cubicBezTo>
                <a:close/>
                <a:moveTo>
                  <a:pt x="277" y="0"/>
                </a:moveTo>
                <a:cubicBezTo>
                  <a:pt x="204" y="0"/>
                  <a:pt x="139" y="37"/>
                  <a:pt x="132" y="111"/>
                </a:cubicBezTo>
                <a:cubicBezTo>
                  <a:pt x="128" y="150"/>
                  <a:pt x="137" y="242"/>
                  <a:pt x="156" y="276"/>
                </a:cubicBezTo>
                <a:cubicBezTo>
                  <a:pt x="172" y="307"/>
                  <a:pt x="211" y="336"/>
                  <a:pt x="254" y="346"/>
                </a:cubicBezTo>
                <a:cubicBezTo>
                  <a:pt x="275" y="349"/>
                  <a:pt x="280" y="349"/>
                  <a:pt x="300" y="346"/>
                </a:cubicBezTo>
                <a:cubicBezTo>
                  <a:pt x="343" y="336"/>
                  <a:pt x="382" y="307"/>
                  <a:pt x="399" y="276"/>
                </a:cubicBezTo>
                <a:cubicBezTo>
                  <a:pt x="418" y="242"/>
                  <a:pt x="426" y="150"/>
                  <a:pt x="423" y="111"/>
                </a:cubicBezTo>
                <a:cubicBezTo>
                  <a:pt x="416" y="37"/>
                  <a:pt x="350" y="0"/>
                  <a:pt x="27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54450" y="2175124"/>
            <a:ext cx="591951" cy="700156"/>
            <a:chOff x="368300" y="2225675"/>
            <a:chExt cx="442913" cy="523875"/>
          </a:xfrm>
          <a:solidFill>
            <a:srgbClr val="73C4C3"/>
          </a:solidFill>
        </p:grpSpPr>
        <p:sp>
          <p:nvSpPr>
            <p:cNvPr id="197" name="Freeform 8"/>
            <p:cNvSpPr>
              <a:spLocks noChangeArrowheads="1"/>
            </p:cNvSpPr>
            <p:nvPr/>
          </p:nvSpPr>
          <p:spPr bwMode="auto">
            <a:xfrm>
              <a:off x="368300" y="2225675"/>
              <a:ext cx="442913" cy="414338"/>
            </a:xfrm>
            <a:custGeom>
              <a:avLst/>
              <a:gdLst>
                <a:gd name="T0" fmla="*/ 0 w 1229"/>
                <a:gd name="T1" fmla="*/ 614 h 1151"/>
                <a:gd name="T2" fmla="*/ 316 w 1229"/>
                <a:gd name="T3" fmla="*/ 1150 h 1151"/>
                <a:gd name="T4" fmla="*/ 320 w 1229"/>
                <a:gd name="T5" fmla="*/ 1040 h 1151"/>
                <a:gd name="T6" fmla="*/ 96 w 1229"/>
                <a:gd name="T7" fmla="*/ 614 h 1151"/>
                <a:gd name="T8" fmla="*/ 614 w 1229"/>
                <a:gd name="T9" fmla="*/ 96 h 1151"/>
                <a:gd name="T10" fmla="*/ 1132 w 1229"/>
                <a:gd name="T11" fmla="*/ 614 h 1151"/>
                <a:gd name="T12" fmla="*/ 915 w 1229"/>
                <a:gd name="T13" fmla="*/ 1035 h 1151"/>
                <a:gd name="T14" fmla="*/ 919 w 1229"/>
                <a:gd name="T15" fmla="*/ 1146 h 1151"/>
                <a:gd name="T16" fmla="*/ 1228 w 1229"/>
                <a:gd name="T17" fmla="*/ 614 h 1151"/>
                <a:gd name="T18" fmla="*/ 614 w 1229"/>
                <a:gd name="T19" fmla="*/ 0 h 1151"/>
                <a:gd name="T20" fmla="*/ 0 w 1229"/>
                <a:gd name="T21" fmla="*/ 61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9" h="1151">
                  <a:moveTo>
                    <a:pt x="0" y="614"/>
                  </a:moveTo>
                  <a:cubicBezTo>
                    <a:pt x="0" y="844"/>
                    <a:pt x="128" y="1045"/>
                    <a:pt x="316" y="1150"/>
                  </a:cubicBezTo>
                  <a:cubicBezTo>
                    <a:pt x="316" y="1112"/>
                    <a:pt x="317" y="1076"/>
                    <a:pt x="320" y="1040"/>
                  </a:cubicBezTo>
                  <a:cubicBezTo>
                    <a:pt x="185" y="946"/>
                    <a:pt x="96" y="790"/>
                    <a:pt x="96" y="614"/>
                  </a:cubicBezTo>
                  <a:cubicBezTo>
                    <a:pt x="96" y="328"/>
                    <a:pt x="328" y="96"/>
                    <a:pt x="614" y="96"/>
                  </a:cubicBezTo>
                  <a:cubicBezTo>
                    <a:pt x="900" y="96"/>
                    <a:pt x="1132" y="328"/>
                    <a:pt x="1132" y="614"/>
                  </a:cubicBezTo>
                  <a:cubicBezTo>
                    <a:pt x="1132" y="787"/>
                    <a:pt x="1046" y="941"/>
                    <a:pt x="915" y="1035"/>
                  </a:cubicBezTo>
                  <a:cubicBezTo>
                    <a:pt x="917" y="1071"/>
                    <a:pt x="919" y="1108"/>
                    <a:pt x="919" y="1146"/>
                  </a:cubicBezTo>
                  <a:cubicBezTo>
                    <a:pt x="1103" y="1040"/>
                    <a:pt x="1228" y="841"/>
                    <a:pt x="1228" y="614"/>
                  </a:cubicBezTo>
                  <a:cubicBezTo>
                    <a:pt x="1228" y="275"/>
                    <a:pt x="952" y="0"/>
                    <a:pt x="614" y="0"/>
                  </a:cubicBezTo>
                  <a:cubicBezTo>
                    <a:pt x="276" y="0"/>
                    <a:pt x="0" y="275"/>
                    <a:pt x="0" y="6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9"/>
            <p:cNvSpPr>
              <a:spLocks noChangeArrowheads="1"/>
            </p:cNvSpPr>
            <p:nvPr/>
          </p:nvSpPr>
          <p:spPr bwMode="auto">
            <a:xfrm>
              <a:off x="447675" y="2303463"/>
              <a:ext cx="285750" cy="244475"/>
            </a:xfrm>
            <a:custGeom>
              <a:avLst/>
              <a:gdLst>
                <a:gd name="T0" fmla="*/ 0 w 793"/>
                <a:gd name="T1" fmla="*/ 396 h 678"/>
                <a:gd name="T2" fmla="*/ 118 w 793"/>
                <a:gd name="T3" fmla="*/ 677 h 678"/>
                <a:gd name="T4" fmla="*/ 142 w 793"/>
                <a:gd name="T5" fmla="*/ 557 h 678"/>
                <a:gd name="T6" fmla="*/ 96 w 793"/>
                <a:gd name="T7" fmla="*/ 396 h 678"/>
                <a:gd name="T8" fmla="*/ 396 w 793"/>
                <a:gd name="T9" fmla="*/ 95 h 678"/>
                <a:gd name="T10" fmla="*/ 697 w 793"/>
                <a:gd name="T11" fmla="*/ 396 h 678"/>
                <a:gd name="T12" fmla="*/ 655 w 793"/>
                <a:gd name="T13" fmla="*/ 549 h 678"/>
                <a:gd name="T14" fmla="*/ 680 w 793"/>
                <a:gd name="T15" fmla="*/ 671 h 678"/>
                <a:gd name="T16" fmla="*/ 792 w 793"/>
                <a:gd name="T17" fmla="*/ 396 h 678"/>
                <a:gd name="T18" fmla="*/ 396 w 793"/>
                <a:gd name="T19" fmla="*/ 0 h 678"/>
                <a:gd name="T20" fmla="*/ 0 w 793"/>
                <a:gd name="T21" fmla="*/ 39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3" h="678">
                  <a:moveTo>
                    <a:pt x="0" y="396"/>
                  </a:moveTo>
                  <a:cubicBezTo>
                    <a:pt x="0" y="506"/>
                    <a:pt x="45" y="605"/>
                    <a:pt x="118" y="677"/>
                  </a:cubicBezTo>
                  <a:cubicBezTo>
                    <a:pt x="124" y="635"/>
                    <a:pt x="133" y="595"/>
                    <a:pt x="142" y="557"/>
                  </a:cubicBezTo>
                  <a:cubicBezTo>
                    <a:pt x="113" y="510"/>
                    <a:pt x="96" y="455"/>
                    <a:pt x="96" y="396"/>
                  </a:cubicBezTo>
                  <a:cubicBezTo>
                    <a:pt x="96" y="230"/>
                    <a:pt x="230" y="95"/>
                    <a:pt x="396" y="95"/>
                  </a:cubicBezTo>
                  <a:cubicBezTo>
                    <a:pt x="562" y="95"/>
                    <a:pt x="697" y="230"/>
                    <a:pt x="697" y="396"/>
                  </a:cubicBezTo>
                  <a:cubicBezTo>
                    <a:pt x="697" y="452"/>
                    <a:pt x="681" y="504"/>
                    <a:pt x="655" y="549"/>
                  </a:cubicBezTo>
                  <a:cubicBezTo>
                    <a:pt x="665" y="587"/>
                    <a:pt x="673" y="628"/>
                    <a:pt x="680" y="671"/>
                  </a:cubicBezTo>
                  <a:cubicBezTo>
                    <a:pt x="750" y="600"/>
                    <a:pt x="792" y="503"/>
                    <a:pt x="792" y="396"/>
                  </a:cubicBezTo>
                  <a:cubicBezTo>
                    <a:pt x="792" y="177"/>
                    <a:pt x="615" y="0"/>
                    <a:pt x="396" y="0"/>
                  </a:cubicBezTo>
                  <a:cubicBezTo>
                    <a:pt x="178" y="0"/>
                    <a:pt x="0" y="177"/>
                    <a:pt x="0" y="3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10"/>
            <p:cNvSpPr>
              <a:spLocks noChangeArrowheads="1"/>
            </p:cNvSpPr>
            <p:nvPr/>
          </p:nvSpPr>
          <p:spPr bwMode="auto">
            <a:xfrm>
              <a:off x="514350" y="2382838"/>
              <a:ext cx="152400" cy="366712"/>
            </a:xfrm>
            <a:custGeom>
              <a:avLst/>
              <a:gdLst>
                <a:gd name="T0" fmla="*/ 379 w 422"/>
                <a:gd name="T1" fmla="*/ 423 h 1020"/>
                <a:gd name="T2" fmla="*/ 368 w 422"/>
                <a:gd name="T3" fmla="*/ 404 h 1020"/>
                <a:gd name="T4" fmla="*/ 363 w 422"/>
                <a:gd name="T5" fmla="*/ 399 h 1020"/>
                <a:gd name="T6" fmla="*/ 354 w 422"/>
                <a:gd name="T7" fmla="*/ 391 h 1020"/>
                <a:gd name="T8" fmla="*/ 346 w 422"/>
                <a:gd name="T9" fmla="*/ 385 h 1020"/>
                <a:gd name="T10" fmla="*/ 277 w 422"/>
                <a:gd name="T11" fmla="*/ 354 h 1020"/>
                <a:gd name="T12" fmla="*/ 272 w 422"/>
                <a:gd name="T13" fmla="*/ 346 h 1020"/>
                <a:gd name="T14" fmla="*/ 272 w 422"/>
                <a:gd name="T15" fmla="*/ 323 h 1020"/>
                <a:gd name="T16" fmla="*/ 277 w 422"/>
                <a:gd name="T17" fmla="*/ 315 h 1020"/>
                <a:gd name="T18" fmla="*/ 376 w 422"/>
                <a:gd name="T19" fmla="*/ 165 h 1020"/>
                <a:gd name="T20" fmla="*/ 212 w 422"/>
                <a:gd name="T21" fmla="*/ 0 h 1020"/>
                <a:gd name="T22" fmla="*/ 47 w 422"/>
                <a:gd name="T23" fmla="*/ 165 h 1020"/>
                <a:gd name="T24" fmla="*/ 146 w 422"/>
                <a:gd name="T25" fmla="*/ 315 h 1020"/>
                <a:gd name="T26" fmla="*/ 151 w 422"/>
                <a:gd name="T27" fmla="*/ 323 h 1020"/>
                <a:gd name="T28" fmla="*/ 151 w 422"/>
                <a:gd name="T29" fmla="*/ 346 h 1020"/>
                <a:gd name="T30" fmla="*/ 146 w 422"/>
                <a:gd name="T31" fmla="*/ 354 h 1020"/>
                <a:gd name="T32" fmla="*/ 76 w 422"/>
                <a:gd name="T33" fmla="*/ 385 h 1020"/>
                <a:gd name="T34" fmla="*/ 69 w 422"/>
                <a:gd name="T35" fmla="*/ 390 h 1020"/>
                <a:gd name="T36" fmla="*/ 60 w 422"/>
                <a:gd name="T37" fmla="*/ 397 h 1020"/>
                <a:gd name="T38" fmla="*/ 52 w 422"/>
                <a:gd name="T39" fmla="*/ 404 h 1020"/>
                <a:gd name="T40" fmla="*/ 41 w 422"/>
                <a:gd name="T41" fmla="*/ 423 h 1020"/>
                <a:gd name="T42" fmla="*/ 20 w 422"/>
                <a:gd name="T43" fmla="*/ 474 h 1020"/>
                <a:gd name="T44" fmla="*/ 9 w 422"/>
                <a:gd name="T45" fmla="*/ 516 h 1020"/>
                <a:gd name="T46" fmla="*/ 4 w 422"/>
                <a:gd name="T47" fmla="*/ 650 h 1020"/>
                <a:gd name="T48" fmla="*/ 14 w 422"/>
                <a:gd name="T49" fmla="*/ 717 h 1020"/>
                <a:gd name="T50" fmla="*/ 38 w 422"/>
                <a:gd name="T51" fmla="*/ 740 h 1020"/>
                <a:gd name="T52" fmla="*/ 42 w 422"/>
                <a:gd name="T53" fmla="*/ 740 h 1020"/>
                <a:gd name="T54" fmla="*/ 48 w 422"/>
                <a:gd name="T55" fmla="*/ 740 h 1020"/>
                <a:gd name="T56" fmla="*/ 64 w 422"/>
                <a:gd name="T57" fmla="*/ 730 h 1020"/>
                <a:gd name="T58" fmla="*/ 68 w 422"/>
                <a:gd name="T59" fmla="*/ 728 h 1020"/>
                <a:gd name="T60" fmla="*/ 69 w 422"/>
                <a:gd name="T61" fmla="*/ 730 h 1020"/>
                <a:gd name="T62" fmla="*/ 80 w 422"/>
                <a:gd name="T63" fmla="*/ 774 h 1020"/>
                <a:gd name="T64" fmla="*/ 189 w 422"/>
                <a:gd name="T65" fmla="*/ 1010 h 1020"/>
                <a:gd name="T66" fmla="*/ 207 w 422"/>
                <a:gd name="T67" fmla="*/ 1019 h 1020"/>
                <a:gd name="T68" fmla="*/ 215 w 422"/>
                <a:gd name="T69" fmla="*/ 1019 h 1020"/>
                <a:gd name="T70" fmla="*/ 234 w 422"/>
                <a:gd name="T71" fmla="*/ 1010 h 1020"/>
                <a:gd name="T72" fmla="*/ 343 w 422"/>
                <a:gd name="T73" fmla="*/ 774 h 1020"/>
                <a:gd name="T74" fmla="*/ 353 w 422"/>
                <a:gd name="T75" fmla="*/ 733 h 1020"/>
                <a:gd name="T76" fmla="*/ 355 w 422"/>
                <a:gd name="T77" fmla="*/ 731 h 1020"/>
                <a:gd name="T78" fmla="*/ 358 w 422"/>
                <a:gd name="T79" fmla="*/ 732 h 1020"/>
                <a:gd name="T80" fmla="*/ 372 w 422"/>
                <a:gd name="T81" fmla="*/ 740 h 1020"/>
                <a:gd name="T82" fmla="*/ 378 w 422"/>
                <a:gd name="T83" fmla="*/ 740 h 1020"/>
                <a:gd name="T84" fmla="*/ 385 w 422"/>
                <a:gd name="T85" fmla="*/ 739 h 1020"/>
                <a:gd name="T86" fmla="*/ 406 w 422"/>
                <a:gd name="T87" fmla="*/ 717 h 1020"/>
                <a:gd name="T88" fmla="*/ 416 w 422"/>
                <a:gd name="T89" fmla="*/ 650 h 1020"/>
                <a:gd name="T90" fmla="*/ 411 w 422"/>
                <a:gd name="T91" fmla="*/ 516 h 1020"/>
                <a:gd name="T92" fmla="*/ 404 w 422"/>
                <a:gd name="T93" fmla="*/ 485 h 1020"/>
                <a:gd name="T94" fmla="*/ 379 w 422"/>
                <a:gd name="T95" fmla="*/ 42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2" h="1020">
                  <a:moveTo>
                    <a:pt x="379" y="423"/>
                  </a:moveTo>
                  <a:cubicBezTo>
                    <a:pt x="373" y="412"/>
                    <a:pt x="369" y="405"/>
                    <a:pt x="368" y="404"/>
                  </a:cubicBezTo>
                  <a:cubicBezTo>
                    <a:pt x="367" y="402"/>
                    <a:pt x="365" y="401"/>
                    <a:pt x="363" y="399"/>
                  </a:cubicBezTo>
                  <a:cubicBezTo>
                    <a:pt x="360" y="397"/>
                    <a:pt x="357" y="394"/>
                    <a:pt x="354" y="391"/>
                  </a:cubicBezTo>
                  <a:cubicBezTo>
                    <a:pt x="352" y="388"/>
                    <a:pt x="350" y="386"/>
                    <a:pt x="346" y="385"/>
                  </a:cubicBezTo>
                  <a:lnTo>
                    <a:pt x="277" y="354"/>
                  </a:lnTo>
                  <a:cubicBezTo>
                    <a:pt x="274" y="352"/>
                    <a:pt x="272" y="349"/>
                    <a:pt x="272" y="346"/>
                  </a:cubicBezTo>
                  <a:lnTo>
                    <a:pt x="272" y="323"/>
                  </a:lnTo>
                  <a:cubicBezTo>
                    <a:pt x="272" y="320"/>
                    <a:pt x="274" y="317"/>
                    <a:pt x="277" y="315"/>
                  </a:cubicBezTo>
                  <a:cubicBezTo>
                    <a:pt x="336" y="290"/>
                    <a:pt x="376" y="232"/>
                    <a:pt x="376" y="165"/>
                  </a:cubicBezTo>
                  <a:cubicBezTo>
                    <a:pt x="376" y="74"/>
                    <a:pt x="303" y="0"/>
                    <a:pt x="212" y="0"/>
                  </a:cubicBezTo>
                  <a:cubicBezTo>
                    <a:pt x="121" y="0"/>
                    <a:pt x="47" y="74"/>
                    <a:pt x="47" y="165"/>
                  </a:cubicBezTo>
                  <a:cubicBezTo>
                    <a:pt x="47" y="232"/>
                    <a:pt x="88" y="290"/>
                    <a:pt x="146" y="315"/>
                  </a:cubicBezTo>
                  <a:cubicBezTo>
                    <a:pt x="149" y="316"/>
                    <a:pt x="151" y="320"/>
                    <a:pt x="151" y="323"/>
                  </a:cubicBezTo>
                  <a:lnTo>
                    <a:pt x="151" y="346"/>
                  </a:lnTo>
                  <a:cubicBezTo>
                    <a:pt x="151" y="349"/>
                    <a:pt x="149" y="352"/>
                    <a:pt x="146" y="354"/>
                  </a:cubicBezTo>
                  <a:lnTo>
                    <a:pt x="76" y="385"/>
                  </a:lnTo>
                  <a:cubicBezTo>
                    <a:pt x="73" y="386"/>
                    <a:pt x="71" y="388"/>
                    <a:pt x="69" y="390"/>
                  </a:cubicBezTo>
                  <a:cubicBezTo>
                    <a:pt x="66" y="393"/>
                    <a:pt x="63" y="395"/>
                    <a:pt x="60" y="397"/>
                  </a:cubicBezTo>
                  <a:cubicBezTo>
                    <a:pt x="57" y="399"/>
                    <a:pt x="54" y="401"/>
                    <a:pt x="52" y="404"/>
                  </a:cubicBezTo>
                  <a:cubicBezTo>
                    <a:pt x="51" y="405"/>
                    <a:pt x="47" y="411"/>
                    <a:pt x="41" y="423"/>
                  </a:cubicBezTo>
                  <a:cubicBezTo>
                    <a:pt x="34" y="434"/>
                    <a:pt x="27" y="451"/>
                    <a:pt x="20" y="474"/>
                  </a:cubicBezTo>
                  <a:cubicBezTo>
                    <a:pt x="16" y="486"/>
                    <a:pt x="12" y="500"/>
                    <a:pt x="9" y="516"/>
                  </a:cubicBezTo>
                  <a:cubicBezTo>
                    <a:pt x="3" y="552"/>
                    <a:pt x="0" y="597"/>
                    <a:pt x="4" y="650"/>
                  </a:cubicBezTo>
                  <a:cubicBezTo>
                    <a:pt x="6" y="671"/>
                    <a:pt x="9" y="693"/>
                    <a:pt x="14" y="717"/>
                  </a:cubicBezTo>
                  <a:cubicBezTo>
                    <a:pt x="16" y="729"/>
                    <a:pt x="26" y="738"/>
                    <a:pt x="38" y="740"/>
                  </a:cubicBezTo>
                  <a:cubicBezTo>
                    <a:pt x="39" y="740"/>
                    <a:pt x="41" y="740"/>
                    <a:pt x="42" y="740"/>
                  </a:cubicBezTo>
                  <a:cubicBezTo>
                    <a:pt x="44" y="740"/>
                    <a:pt x="46" y="740"/>
                    <a:pt x="48" y="740"/>
                  </a:cubicBezTo>
                  <a:cubicBezTo>
                    <a:pt x="55" y="738"/>
                    <a:pt x="60" y="735"/>
                    <a:pt x="64" y="730"/>
                  </a:cubicBezTo>
                  <a:cubicBezTo>
                    <a:pt x="65" y="729"/>
                    <a:pt x="66" y="728"/>
                    <a:pt x="68" y="728"/>
                  </a:cubicBezTo>
                  <a:cubicBezTo>
                    <a:pt x="68" y="728"/>
                    <a:pt x="69" y="729"/>
                    <a:pt x="69" y="730"/>
                  </a:cubicBezTo>
                  <a:cubicBezTo>
                    <a:pt x="72" y="745"/>
                    <a:pt x="76" y="760"/>
                    <a:pt x="80" y="774"/>
                  </a:cubicBezTo>
                  <a:cubicBezTo>
                    <a:pt x="104" y="863"/>
                    <a:pt x="141" y="946"/>
                    <a:pt x="189" y="1010"/>
                  </a:cubicBezTo>
                  <a:cubicBezTo>
                    <a:pt x="193" y="1016"/>
                    <a:pt x="200" y="1019"/>
                    <a:pt x="207" y="1019"/>
                  </a:cubicBezTo>
                  <a:lnTo>
                    <a:pt x="215" y="1019"/>
                  </a:lnTo>
                  <a:cubicBezTo>
                    <a:pt x="222" y="1019"/>
                    <a:pt x="229" y="1015"/>
                    <a:pt x="234" y="1010"/>
                  </a:cubicBezTo>
                  <a:cubicBezTo>
                    <a:pt x="282" y="945"/>
                    <a:pt x="319" y="863"/>
                    <a:pt x="343" y="774"/>
                  </a:cubicBezTo>
                  <a:cubicBezTo>
                    <a:pt x="347" y="760"/>
                    <a:pt x="350" y="747"/>
                    <a:pt x="353" y="733"/>
                  </a:cubicBezTo>
                  <a:cubicBezTo>
                    <a:pt x="353" y="732"/>
                    <a:pt x="354" y="731"/>
                    <a:pt x="355" y="731"/>
                  </a:cubicBezTo>
                  <a:cubicBezTo>
                    <a:pt x="356" y="731"/>
                    <a:pt x="357" y="732"/>
                    <a:pt x="358" y="732"/>
                  </a:cubicBezTo>
                  <a:cubicBezTo>
                    <a:pt x="362" y="736"/>
                    <a:pt x="367" y="739"/>
                    <a:pt x="372" y="740"/>
                  </a:cubicBezTo>
                  <a:cubicBezTo>
                    <a:pt x="374" y="740"/>
                    <a:pt x="376" y="740"/>
                    <a:pt x="378" y="740"/>
                  </a:cubicBezTo>
                  <a:cubicBezTo>
                    <a:pt x="380" y="740"/>
                    <a:pt x="383" y="740"/>
                    <a:pt x="385" y="739"/>
                  </a:cubicBezTo>
                  <a:cubicBezTo>
                    <a:pt x="396" y="737"/>
                    <a:pt x="404" y="728"/>
                    <a:pt x="406" y="717"/>
                  </a:cubicBezTo>
                  <a:cubicBezTo>
                    <a:pt x="411" y="693"/>
                    <a:pt x="414" y="671"/>
                    <a:pt x="416" y="650"/>
                  </a:cubicBezTo>
                  <a:cubicBezTo>
                    <a:pt x="421" y="597"/>
                    <a:pt x="417" y="552"/>
                    <a:pt x="411" y="516"/>
                  </a:cubicBezTo>
                  <a:cubicBezTo>
                    <a:pt x="409" y="505"/>
                    <a:pt x="406" y="495"/>
                    <a:pt x="404" y="485"/>
                  </a:cubicBezTo>
                  <a:cubicBezTo>
                    <a:pt x="396" y="457"/>
                    <a:pt x="387" y="436"/>
                    <a:pt x="379" y="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5002248" y="3813710"/>
            <a:ext cx="714445" cy="710116"/>
            <a:chOff x="8161621" y="2617875"/>
            <a:chExt cx="756286" cy="751703"/>
          </a:xfrm>
          <a:solidFill>
            <a:srgbClr val="73C4C3"/>
          </a:solidFill>
        </p:grpSpPr>
        <p:sp>
          <p:nvSpPr>
            <p:cNvPr id="209" name="Freeform 11"/>
            <p:cNvSpPr>
              <a:spLocks noChangeArrowheads="1"/>
            </p:cNvSpPr>
            <p:nvPr/>
          </p:nvSpPr>
          <p:spPr bwMode="auto">
            <a:xfrm>
              <a:off x="8397673" y="3012060"/>
              <a:ext cx="284180" cy="162715"/>
            </a:xfrm>
            <a:custGeom>
              <a:avLst/>
              <a:gdLst>
                <a:gd name="T0" fmla="*/ 0 w 547"/>
                <a:gd name="T1" fmla="*/ 188 h 314"/>
                <a:gd name="T2" fmla="*/ 226 w 547"/>
                <a:gd name="T3" fmla="*/ 313 h 314"/>
                <a:gd name="T4" fmla="*/ 219 w 547"/>
                <a:gd name="T5" fmla="*/ 306 h 314"/>
                <a:gd name="T6" fmla="*/ 212 w 547"/>
                <a:gd name="T7" fmla="*/ 275 h 314"/>
                <a:gd name="T8" fmla="*/ 266 w 547"/>
                <a:gd name="T9" fmla="*/ 137 h 314"/>
                <a:gd name="T10" fmla="*/ 273 w 547"/>
                <a:gd name="T11" fmla="*/ 129 h 314"/>
                <a:gd name="T12" fmla="*/ 280 w 547"/>
                <a:gd name="T13" fmla="*/ 137 h 314"/>
                <a:gd name="T14" fmla="*/ 334 w 547"/>
                <a:gd name="T15" fmla="*/ 275 h 314"/>
                <a:gd name="T16" fmla="*/ 327 w 547"/>
                <a:gd name="T17" fmla="*/ 306 h 314"/>
                <a:gd name="T18" fmla="*/ 320 w 547"/>
                <a:gd name="T19" fmla="*/ 313 h 314"/>
                <a:gd name="T20" fmla="*/ 546 w 547"/>
                <a:gd name="T21" fmla="*/ 188 h 314"/>
                <a:gd name="T22" fmla="*/ 273 w 547"/>
                <a:gd name="T23" fmla="*/ 0 h 314"/>
                <a:gd name="T24" fmla="*/ 0 w 547"/>
                <a:gd name="T25" fmla="*/ 18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14">
                  <a:moveTo>
                    <a:pt x="0" y="188"/>
                  </a:moveTo>
                  <a:cubicBezTo>
                    <a:pt x="56" y="255"/>
                    <a:pt x="135" y="301"/>
                    <a:pt x="226" y="313"/>
                  </a:cubicBezTo>
                  <a:lnTo>
                    <a:pt x="219" y="306"/>
                  </a:lnTo>
                  <a:cubicBezTo>
                    <a:pt x="211" y="299"/>
                    <a:pt x="208" y="285"/>
                    <a:pt x="212" y="275"/>
                  </a:cubicBezTo>
                  <a:lnTo>
                    <a:pt x="266" y="137"/>
                  </a:lnTo>
                  <a:cubicBezTo>
                    <a:pt x="268" y="132"/>
                    <a:pt x="270" y="129"/>
                    <a:pt x="273" y="129"/>
                  </a:cubicBezTo>
                  <a:cubicBezTo>
                    <a:pt x="275" y="129"/>
                    <a:pt x="278" y="132"/>
                    <a:pt x="280" y="137"/>
                  </a:cubicBezTo>
                  <a:lnTo>
                    <a:pt x="334" y="275"/>
                  </a:lnTo>
                  <a:cubicBezTo>
                    <a:pt x="337" y="285"/>
                    <a:pt x="334" y="299"/>
                    <a:pt x="327" y="306"/>
                  </a:cubicBezTo>
                  <a:lnTo>
                    <a:pt x="320" y="313"/>
                  </a:lnTo>
                  <a:cubicBezTo>
                    <a:pt x="410" y="301"/>
                    <a:pt x="490" y="255"/>
                    <a:pt x="546" y="188"/>
                  </a:cubicBezTo>
                  <a:cubicBezTo>
                    <a:pt x="510" y="79"/>
                    <a:pt x="401" y="0"/>
                    <a:pt x="273" y="0"/>
                  </a:cubicBezTo>
                  <a:cubicBezTo>
                    <a:pt x="144" y="0"/>
                    <a:pt x="36" y="79"/>
                    <a:pt x="0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2"/>
            <p:cNvSpPr>
              <a:spLocks noChangeArrowheads="1"/>
            </p:cNvSpPr>
            <p:nvPr/>
          </p:nvSpPr>
          <p:spPr bwMode="auto">
            <a:xfrm>
              <a:off x="8161621" y="2617875"/>
              <a:ext cx="756286" cy="751703"/>
            </a:xfrm>
            <a:custGeom>
              <a:avLst/>
              <a:gdLst>
                <a:gd name="T0" fmla="*/ 728 w 1456"/>
                <a:gd name="T1" fmla="*/ 1131 h 1448"/>
                <a:gd name="T2" fmla="*/ 320 w 1456"/>
                <a:gd name="T3" fmla="*/ 723 h 1448"/>
                <a:gd name="T4" fmla="*/ 728 w 1456"/>
                <a:gd name="T5" fmla="*/ 316 h 1448"/>
                <a:gd name="T6" fmla="*/ 1136 w 1456"/>
                <a:gd name="T7" fmla="*/ 723 h 1448"/>
                <a:gd name="T8" fmla="*/ 728 w 1456"/>
                <a:gd name="T9" fmla="*/ 1131 h 1448"/>
                <a:gd name="T10" fmla="*/ 1365 w 1456"/>
                <a:gd name="T11" fmla="*/ 607 h 1448"/>
                <a:gd name="T12" fmla="*/ 1209 w 1456"/>
                <a:gd name="T13" fmla="*/ 524 h 1448"/>
                <a:gd name="T14" fmla="*/ 1321 w 1456"/>
                <a:gd name="T15" fmla="*/ 309 h 1448"/>
                <a:gd name="T16" fmla="*/ 1143 w 1456"/>
                <a:gd name="T17" fmla="*/ 131 h 1448"/>
                <a:gd name="T18" fmla="*/ 971 w 1456"/>
                <a:gd name="T19" fmla="*/ 251 h 1448"/>
                <a:gd name="T20" fmla="*/ 927 w 1456"/>
                <a:gd name="T21" fmla="*/ 242 h 1448"/>
                <a:gd name="T22" fmla="*/ 854 w 1456"/>
                <a:gd name="T23" fmla="*/ 11 h 1448"/>
                <a:gd name="T24" fmla="*/ 727 w 1456"/>
                <a:gd name="T25" fmla="*/ 0 h 1448"/>
                <a:gd name="T26" fmla="*/ 602 w 1456"/>
                <a:gd name="T27" fmla="*/ 11 h 1448"/>
                <a:gd name="T28" fmla="*/ 529 w 1456"/>
                <a:gd name="T29" fmla="*/ 242 h 1448"/>
                <a:gd name="T30" fmla="*/ 484 w 1456"/>
                <a:gd name="T31" fmla="*/ 251 h 1448"/>
                <a:gd name="T32" fmla="*/ 313 w 1456"/>
                <a:gd name="T33" fmla="*/ 130 h 1448"/>
                <a:gd name="T34" fmla="*/ 135 w 1456"/>
                <a:gd name="T35" fmla="*/ 309 h 1448"/>
                <a:gd name="T36" fmla="*/ 247 w 1456"/>
                <a:gd name="T37" fmla="*/ 524 h 1448"/>
                <a:gd name="T38" fmla="*/ 91 w 1456"/>
                <a:gd name="T39" fmla="*/ 607 h 1448"/>
                <a:gd name="T40" fmla="*/ 15 w 1456"/>
                <a:gd name="T41" fmla="*/ 597 h 1448"/>
                <a:gd name="T42" fmla="*/ 15 w 1456"/>
                <a:gd name="T43" fmla="*/ 850 h 1448"/>
                <a:gd name="T44" fmla="*/ 91 w 1456"/>
                <a:gd name="T45" fmla="*/ 839 h 1448"/>
                <a:gd name="T46" fmla="*/ 247 w 1456"/>
                <a:gd name="T47" fmla="*/ 923 h 1448"/>
                <a:gd name="T48" fmla="*/ 135 w 1456"/>
                <a:gd name="T49" fmla="*/ 1138 h 1448"/>
                <a:gd name="T50" fmla="*/ 313 w 1456"/>
                <a:gd name="T51" fmla="*/ 1316 h 1448"/>
                <a:gd name="T52" fmla="*/ 484 w 1456"/>
                <a:gd name="T53" fmla="*/ 1196 h 1448"/>
                <a:gd name="T54" fmla="*/ 528 w 1456"/>
                <a:gd name="T55" fmla="*/ 1205 h 1448"/>
                <a:gd name="T56" fmla="*/ 602 w 1456"/>
                <a:gd name="T57" fmla="*/ 1436 h 1448"/>
                <a:gd name="T58" fmla="*/ 728 w 1456"/>
                <a:gd name="T59" fmla="*/ 1447 h 1448"/>
                <a:gd name="T60" fmla="*/ 854 w 1456"/>
                <a:gd name="T61" fmla="*/ 1436 h 1448"/>
                <a:gd name="T62" fmla="*/ 927 w 1456"/>
                <a:gd name="T63" fmla="*/ 1205 h 1448"/>
                <a:gd name="T64" fmla="*/ 971 w 1456"/>
                <a:gd name="T65" fmla="*/ 1196 h 1448"/>
                <a:gd name="T66" fmla="*/ 1142 w 1456"/>
                <a:gd name="T67" fmla="*/ 1317 h 1448"/>
                <a:gd name="T68" fmla="*/ 1321 w 1456"/>
                <a:gd name="T69" fmla="*/ 1138 h 1448"/>
                <a:gd name="T70" fmla="*/ 1209 w 1456"/>
                <a:gd name="T71" fmla="*/ 923 h 1448"/>
                <a:gd name="T72" fmla="*/ 1365 w 1456"/>
                <a:gd name="T73" fmla="*/ 840 h 1448"/>
                <a:gd name="T74" fmla="*/ 1440 w 1456"/>
                <a:gd name="T75" fmla="*/ 850 h 1448"/>
                <a:gd name="T76" fmla="*/ 1440 w 1456"/>
                <a:gd name="T77" fmla="*/ 597 h 1448"/>
                <a:gd name="T78" fmla="*/ 1365 w 1456"/>
                <a:gd name="T79" fmla="*/ 60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6" h="1448">
                  <a:moveTo>
                    <a:pt x="728" y="1131"/>
                  </a:moveTo>
                  <a:cubicBezTo>
                    <a:pt x="503" y="1131"/>
                    <a:pt x="320" y="948"/>
                    <a:pt x="320" y="723"/>
                  </a:cubicBezTo>
                  <a:cubicBezTo>
                    <a:pt x="320" y="499"/>
                    <a:pt x="503" y="316"/>
                    <a:pt x="728" y="316"/>
                  </a:cubicBezTo>
                  <a:cubicBezTo>
                    <a:pt x="953" y="316"/>
                    <a:pt x="1136" y="499"/>
                    <a:pt x="1136" y="723"/>
                  </a:cubicBezTo>
                  <a:cubicBezTo>
                    <a:pt x="1136" y="948"/>
                    <a:pt x="953" y="1131"/>
                    <a:pt x="728" y="1131"/>
                  </a:cubicBezTo>
                  <a:close/>
                  <a:moveTo>
                    <a:pt x="1365" y="607"/>
                  </a:moveTo>
                  <a:cubicBezTo>
                    <a:pt x="1292" y="607"/>
                    <a:pt x="1231" y="578"/>
                    <a:pt x="1209" y="524"/>
                  </a:cubicBezTo>
                  <a:cubicBezTo>
                    <a:pt x="1180" y="453"/>
                    <a:pt x="1229" y="363"/>
                    <a:pt x="1321" y="309"/>
                  </a:cubicBezTo>
                  <a:cubicBezTo>
                    <a:pt x="1272" y="238"/>
                    <a:pt x="1211" y="178"/>
                    <a:pt x="1143" y="131"/>
                  </a:cubicBezTo>
                  <a:cubicBezTo>
                    <a:pt x="1099" y="205"/>
                    <a:pt x="1033" y="251"/>
                    <a:pt x="971" y="251"/>
                  </a:cubicBezTo>
                  <a:cubicBezTo>
                    <a:pt x="956" y="251"/>
                    <a:pt x="941" y="248"/>
                    <a:pt x="927" y="242"/>
                  </a:cubicBezTo>
                  <a:cubicBezTo>
                    <a:pt x="856" y="213"/>
                    <a:pt x="827" y="114"/>
                    <a:pt x="854" y="11"/>
                  </a:cubicBezTo>
                  <a:cubicBezTo>
                    <a:pt x="812" y="4"/>
                    <a:pt x="770" y="0"/>
                    <a:pt x="727" y="0"/>
                  </a:cubicBezTo>
                  <a:cubicBezTo>
                    <a:pt x="686" y="0"/>
                    <a:pt x="644" y="3"/>
                    <a:pt x="602" y="11"/>
                  </a:cubicBezTo>
                  <a:cubicBezTo>
                    <a:pt x="629" y="114"/>
                    <a:pt x="600" y="213"/>
                    <a:pt x="529" y="242"/>
                  </a:cubicBezTo>
                  <a:cubicBezTo>
                    <a:pt x="514" y="248"/>
                    <a:pt x="500" y="251"/>
                    <a:pt x="484" y="251"/>
                  </a:cubicBezTo>
                  <a:cubicBezTo>
                    <a:pt x="423" y="251"/>
                    <a:pt x="356" y="205"/>
                    <a:pt x="313" y="130"/>
                  </a:cubicBezTo>
                  <a:cubicBezTo>
                    <a:pt x="243" y="180"/>
                    <a:pt x="183" y="240"/>
                    <a:pt x="135" y="309"/>
                  </a:cubicBezTo>
                  <a:cubicBezTo>
                    <a:pt x="227" y="363"/>
                    <a:pt x="276" y="453"/>
                    <a:pt x="247" y="524"/>
                  </a:cubicBezTo>
                  <a:cubicBezTo>
                    <a:pt x="224" y="578"/>
                    <a:pt x="163" y="607"/>
                    <a:pt x="91" y="607"/>
                  </a:cubicBezTo>
                  <a:cubicBezTo>
                    <a:pt x="67" y="607"/>
                    <a:pt x="41" y="604"/>
                    <a:pt x="15" y="597"/>
                  </a:cubicBezTo>
                  <a:cubicBezTo>
                    <a:pt x="1" y="680"/>
                    <a:pt x="0" y="765"/>
                    <a:pt x="15" y="850"/>
                  </a:cubicBezTo>
                  <a:cubicBezTo>
                    <a:pt x="41" y="843"/>
                    <a:pt x="67" y="839"/>
                    <a:pt x="91" y="839"/>
                  </a:cubicBezTo>
                  <a:cubicBezTo>
                    <a:pt x="163" y="839"/>
                    <a:pt x="224" y="869"/>
                    <a:pt x="247" y="923"/>
                  </a:cubicBezTo>
                  <a:cubicBezTo>
                    <a:pt x="276" y="994"/>
                    <a:pt x="227" y="1085"/>
                    <a:pt x="135" y="1138"/>
                  </a:cubicBezTo>
                  <a:cubicBezTo>
                    <a:pt x="184" y="1209"/>
                    <a:pt x="245" y="1269"/>
                    <a:pt x="313" y="1316"/>
                  </a:cubicBezTo>
                  <a:cubicBezTo>
                    <a:pt x="356" y="1242"/>
                    <a:pt x="423" y="1196"/>
                    <a:pt x="484" y="1196"/>
                  </a:cubicBezTo>
                  <a:cubicBezTo>
                    <a:pt x="500" y="1196"/>
                    <a:pt x="514" y="1199"/>
                    <a:pt x="528" y="1205"/>
                  </a:cubicBezTo>
                  <a:cubicBezTo>
                    <a:pt x="600" y="1234"/>
                    <a:pt x="629" y="1333"/>
                    <a:pt x="602" y="1436"/>
                  </a:cubicBezTo>
                  <a:cubicBezTo>
                    <a:pt x="643" y="1443"/>
                    <a:pt x="685" y="1447"/>
                    <a:pt x="728" y="1447"/>
                  </a:cubicBezTo>
                  <a:cubicBezTo>
                    <a:pt x="770" y="1447"/>
                    <a:pt x="812" y="1443"/>
                    <a:pt x="854" y="1436"/>
                  </a:cubicBezTo>
                  <a:cubicBezTo>
                    <a:pt x="827" y="1333"/>
                    <a:pt x="856" y="1234"/>
                    <a:pt x="927" y="1205"/>
                  </a:cubicBezTo>
                  <a:cubicBezTo>
                    <a:pt x="941" y="1199"/>
                    <a:pt x="956" y="1196"/>
                    <a:pt x="971" y="1196"/>
                  </a:cubicBezTo>
                  <a:cubicBezTo>
                    <a:pt x="1033" y="1196"/>
                    <a:pt x="1099" y="1242"/>
                    <a:pt x="1142" y="1317"/>
                  </a:cubicBezTo>
                  <a:cubicBezTo>
                    <a:pt x="1213" y="1267"/>
                    <a:pt x="1273" y="1206"/>
                    <a:pt x="1321" y="1138"/>
                  </a:cubicBezTo>
                  <a:cubicBezTo>
                    <a:pt x="1229" y="1084"/>
                    <a:pt x="1179" y="994"/>
                    <a:pt x="1209" y="923"/>
                  </a:cubicBezTo>
                  <a:cubicBezTo>
                    <a:pt x="1231" y="869"/>
                    <a:pt x="1292" y="840"/>
                    <a:pt x="1365" y="840"/>
                  </a:cubicBezTo>
                  <a:cubicBezTo>
                    <a:pt x="1389" y="840"/>
                    <a:pt x="1414" y="843"/>
                    <a:pt x="1440" y="850"/>
                  </a:cubicBezTo>
                  <a:cubicBezTo>
                    <a:pt x="1455" y="767"/>
                    <a:pt x="1455" y="682"/>
                    <a:pt x="1440" y="597"/>
                  </a:cubicBezTo>
                  <a:cubicBezTo>
                    <a:pt x="1414" y="604"/>
                    <a:pt x="1389" y="607"/>
                    <a:pt x="1365" y="6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3"/>
            <p:cNvSpPr>
              <a:spLocks noChangeArrowheads="1"/>
            </p:cNvSpPr>
            <p:nvPr/>
          </p:nvSpPr>
          <p:spPr bwMode="auto">
            <a:xfrm>
              <a:off x="8461843" y="2819551"/>
              <a:ext cx="155841" cy="181050"/>
            </a:xfrm>
            <a:custGeom>
              <a:avLst/>
              <a:gdLst>
                <a:gd name="T0" fmla="*/ 149 w 299"/>
                <a:gd name="T1" fmla="*/ 0 h 349"/>
                <a:gd name="T2" fmla="*/ 294 w 299"/>
                <a:gd name="T3" fmla="*/ 111 h 349"/>
                <a:gd name="T4" fmla="*/ 270 w 299"/>
                <a:gd name="T5" fmla="*/ 276 h 349"/>
                <a:gd name="T6" fmla="*/ 172 w 299"/>
                <a:gd name="T7" fmla="*/ 345 h 349"/>
                <a:gd name="T8" fmla="*/ 126 w 299"/>
                <a:gd name="T9" fmla="*/ 345 h 349"/>
                <a:gd name="T10" fmla="*/ 27 w 299"/>
                <a:gd name="T11" fmla="*/ 276 h 349"/>
                <a:gd name="T12" fmla="*/ 3 w 299"/>
                <a:gd name="T13" fmla="*/ 111 h 349"/>
                <a:gd name="T14" fmla="*/ 149 w 29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49">
                  <a:moveTo>
                    <a:pt x="149" y="0"/>
                  </a:moveTo>
                  <a:cubicBezTo>
                    <a:pt x="222" y="0"/>
                    <a:pt x="287" y="37"/>
                    <a:pt x="294" y="111"/>
                  </a:cubicBezTo>
                  <a:cubicBezTo>
                    <a:pt x="298" y="149"/>
                    <a:pt x="289" y="241"/>
                    <a:pt x="270" y="276"/>
                  </a:cubicBezTo>
                  <a:cubicBezTo>
                    <a:pt x="254" y="306"/>
                    <a:pt x="215" y="335"/>
                    <a:pt x="172" y="345"/>
                  </a:cubicBezTo>
                  <a:cubicBezTo>
                    <a:pt x="151" y="348"/>
                    <a:pt x="146" y="348"/>
                    <a:pt x="126" y="345"/>
                  </a:cubicBezTo>
                  <a:cubicBezTo>
                    <a:pt x="83" y="335"/>
                    <a:pt x="44" y="306"/>
                    <a:pt x="27" y="276"/>
                  </a:cubicBezTo>
                  <a:cubicBezTo>
                    <a:pt x="8" y="241"/>
                    <a:pt x="0" y="149"/>
                    <a:pt x="3" y="111"/>
                  </a:cubicBezTo>
                  <a:cubicBezTo>
                    <a:pt x="10" y="37"/>
                    <a:pt x="76" y="0"/>
                    <a:pt x="14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2" name="Freeform 7"/>
          <p:cNvSpPr>
            <a:spLocks noChangeArrowheads="1"/>
          </p:cNvSpPr>
          <p:nvPr/>
        </p:nvSpPr>
        <p:spPr bwMode="auto">
          <a:xfrm>
            <a:off x="3703521" y="3798656"/>
            <a:ext cx="521762" cy="710116"/>
          </a:xfrm>
          <a:custGeom>
            <a:avLst/>
            <a:gdLst>
              <a:gd name="T0" fmla="*/ 593 w 1064"/>
              <a:gd name="T1" fmla="*/ 616 h 1448"/>
              <a:gd name="T2" fmla="*/ 484 w 1064"/>
              <a:gd name="T3" fmla="*/ 587 h 1448"/>
              <a:gd name="T4" fmla="*/ 427 w 1064"/>
              <a:gd name="T5" fmla="*/ 1419 h 1448"/>
              <a:gd name="T6" fmla="*/ 396 w 1064"/>
              <a:gd name="T7" fmla="*/ 1447 h 1448"/>
              <a:gd name="T8" fmla="*/ 166 w 1064"/>
              <a:gd name="T9" fmla="*/ 1447 h 1448"/>
              <a:gd name="T10" fmla="*/ 136 w 1064"/>
              <a:gd name="T11" fmla="*/ 1419 h 1448"/>
              <a:gd name="T12" fmla="*/ 107 w 1064"/>
              <a:gd name="T13" fmla="*/ 990 h 1448"/>
              <a:gd name="T14" fmla="*/ 77 w 1064"/>
              <a:gd name="T15" fmla="*/ 981 h 1448"/>
              <a:gd name="T16" fmla="*/ 26 w 1064"/>
              <a:gd name="T17" fmla="*/ 904 h 1448"/>
              <a:gd name="T18" fmla="*/ 6 w 1064"/>
              <a:gd name="T19" fmla="*/ 540 h 1448"/>
              <a:gd name="T20" fmla="*/ 317 w 1064"/>
              <a:gd name="T21" fmla="*/ 386 h 1448"/>
              <a:gd name="T22" fmla="*/ 788 w 1064"/>
              <a:gd name="T23" fmla="*/ 382 h 1448"/>
              <a:gd name="T24" fmla="*/ 1058 w 1064"/>
              <a:gd name="T25" fmla="*/ 537 h 1448"/>
              <a:gd name="T26" fmla="*/ 1038 w 1064"/>
              <a:gd name="T27" fmla="*/ 899 h 1448"/>
              <a:gd name="T28" fmla="*/ 989 w 1064"/>
              <a:gd name="T29" fmla="*/ 976 h 1448"/>
              <a:gd name="T30" fmla="*/ 959 w 1064"/>
              <a:gd name="T31" fmla="*/ 985 h 1448"/>
              <a:gd name="T32" fmla="*/ 930 w 1064"/>
              <a:gd name="T33" fmla="*/ 1412 h 1448"/>
              <a:gd name="T34" fmla="*/ 900 w 1064"/>
              <a:gd name="T35" fmla="*/ 1439 h 1448"/>
              <a:gd name="T36" fmla="*/ 674 w 1064"/>
              <a:gd name="T37" fmla="*/ 1439 h 1448"/>
              <a:gd name="T38" fmla="*/ 645 w 1064"/>
              <a:gd name="T39" fmla="*/ 1412 h 1448"/>
              <a:gd name="T40" fmla="*/ 593 w 1064"/>
              <a:gd name="T41" fmla="*/ 616 h 1448"/>
              <a:gd name="T42" fmla="*/ 787 w 1064"/>
              <a:gd name="T43" fmla="*/ 0 h 1448"/>
              <a:gd name="T44" fmla="*/ 932 w 1064"/>
              <a:gd name="T45" fmla="*/ 110 h 1448"/>
              <a:gd name="T46" fmla="*/ 908 w 1064"/>
              <a:gd name="T47" fmla="*/ 274 h 1448"/>
              <a:gd name="T48" fmla="*/ 811 w 1064"/>
              <a:gd name="T49" fmla="*/ 343 h 1448"/>
              <a:gd name="T50" fmla="*/ 764 w 1064"/>
              <a:gd name="T51" fmla="*/ 343 h 1448"/>
              <a:gd name="T52" fmla="*/ 667 w 1064"/>
              <a:gd name="T53" fmla="*/ 274 h 1448"/>
              <a:gd name="T54" fmla="*/ 643 w 1064"/>
              <a:gd name="T55" fmla="*/ 110 h 1448"/>
              <a:gd name="T56" fmla="*/ 787 w 1064"/>
              <a:gd name="T57" fmla="*/ 0 h 1448"/>
              <a:gd name="T58" fmla="*/ 281 w 1064"/>
              <a:gd name="T59" fmla="*/ 1 h 1448"/>
              <a:gd name="T60" fmla="*/ 429 w 1064"/>
              <a:gd name="T61" fmla="*/ 112 h 1448"/>
              <a:gd name="T62" fmla="*/ 404 w 1064"/>
              <a:gd name="T63" fmla="*/ 277 h 1448"/>
              <a:gd name="T64" fmla="*/ 305 w 1064"/>
              <a:gd name="T65" fmla="*/ 346 h 1448"/>
              <a:gd name="T66" fmla="*/ 258 w 1064"/>
              <a:gd name="T67" fmla="*/ 346 h 1448"/>
              <a:gd name="T68" fmla="*/ 159 w 1064"/>
              <a:gd name="T69" fmla="*/ 277 h 1448"/>
              <a:gd name="T70" fmla="*/ 134 w 1064"/>
              <a:gd name="T71" fmla="*/ 112 h 1448"/>
              <a:gd name="T72" fmla="*/ 281 w 1064"/>
              <a:gd name="T73" fmla="*/ 1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64" h="1448">
                <a:moveTo>
                  <a:pt x="593" y="616"/>
                </a:moveTo>
                <a:lnTo>
                  <a:pt x="484" y="587"/>
                </a:lnTo>
                <a:lnTo>
                  <a:pt x="427" y="1419"/>
                </a:lnTo>
                <a:cubicBezTo>
                  <a:pt x="425" y="1436"/>
                  <a:pt x="413" y="1447"/>
                  <a:pt x="396" y="1447"/>
                </a:cubicBezTo>
                <a:lnTo>
                  <a:pt x="166" y="1447"/>
                </a:lnTo>
                <a:cubicBezTo>
                  <a:pt x="150" y="1447"/>
                  <a:pt x="138" y="1436"/>
                  <a:pt x="136" y="1419"/>
                </a:cubicBezTo>
                <a:lnTo>
                  <a:pt x="107" y="990"/>
                </a:lnTo>
                <a:lnTo>
                  <a:pt x="77" y="981"/>
                </a:lnTo>
                <a:cubicBezTo>
                  <a:pt x="40" y="970"/>
                  <a:pt x="28" y="946"/>
                  <a:pt x="26" y="904"/>
                </a:cubicBezTo>
                <a:lnTo>
                  <a:pt x="6" y="540"/>
                </a:lnTo>
                <a:cubicBezTo>
                  <a:pt x="0" y="428"/>
                  <a:pt x="166" y="376"/>
                  <a:pt x="317" y="386"/>
                </a:cubicBezTo>
                <a:lnTo>
                  <a:pt x="788" y="382"/>
                </a:lnTo>
                <a:cubicBezTo>
                  <a:pt x="925" y="380"/>
                  <a:pt x="1063" y="434"/>
                  <a:pt x="1058" y="537"/>
                </a:cubicBezTo>
                <a:lnTo>
                  <a:pt x="1038" y="899"/>
                </a:lnTo>
                <a:cubicBezTo>
                  <a:pt x="1036" y="941"/>
                  <a:pt x="1024" y="965"/>
                  <a:pt x="989" y="976"/>
                </a:cubicBezTo>
                <a:lnTo>
                  <a:pt x="959" y="985"/>
                </a:lnTo>
                <a:lnTo>
                  <a:pt x="930" y="1412"/>
                </a:lnTo>
                <a:cubicBezTo>
                  <a:pt x="928" y="1428"/>
                  <a:pt x="917" y="1439"/>
                  <a:pt x="900" y="1439"/>
                </a:cubicBezTo>
                <a:lnTo>
                  <a:pt x="674" y="1439"/>
                </a:lnTo>
                <a:cubicBezTo>
                  <a:pt x="658" y="1439"/>
                  <a:pt x="647" y="1428"/>
                  <a:pt x="645" y="1412"/>
                </a:cubicBezTo>
                <a:lnTo>
                  <a:pt x="593" y="616"/>
                </a:lnTo>
                <a:close/>
                <a:moveTo>
                  <a:pt x="787" y="0"/>
                </a:moveTo>
                <a:cubicBezTo>
                  <a:pt x="860" y="0"/>
                  <a:pt x="925" y="36"/>
                  <a:pt x="932" y="110"/>
                </a:cubicBezTo>
                <a:cubicBezTo>
                  <a:pt x="936" y="149"/>
                  <a:pt x="927" y="240"/>
                  <a:pt x="908" y="274"/>
                </a:cubicBezTo>
                <a:cubicBezTo>
                  <a:pt x="892" y="304"/>
                  <a:pt x="853" y="333"/>
                  <a:pt x="811" y="343"/>
                </a:cubicBezTo>
                <a:cubicBezTo>
                  <a:pt x="790" y="346"/>
                  <a:pt x="785" y="346"/>
                  <a:pt x="764" y="343"/>
                </a:cubicBezTo>
                <a:cubicBezTo>
                  <a:pt x="721" y="333"/>
                  <a:pt x="683" y="304"/>
                  <a:pt x="667" y="274"/>
                </a:cubicBezTo>
                <a:cubicBezTo>
                  <a:pt x="648" y="240"/>
                  <a:pt x="639" y="149"/>
                  <a:pt x="643" y="110"/>
                </a:cubicBezTo>
                <a:cubicBezTo>
                  <a:pt x="649" y="36"/>
                  <a:pt x="715" y="0"/>
                  <a:pt x="787" y="0"/>
                </a:cubicBezTo>
                <a:close/>
                <a:moveTo>
                  <a:pt x="281" y="1"/>
                </a:moveTo>
                <a:cubicBezTo>
                  <a:pt x="355" y="1"/>
                  <a:pt x="422" y="38"/>
                  <a:pt x="429" y="112"/>
                </a:cubicBezTo>
                <a:cubicBezTo>
                  <a:pt x="432" y="150"/>
                  <a:pt x="424" y="242"/>
                  <a:pt x="404" y="277"/>
                </a:cubicBezTo>
                <a:cubicBezTo>
                  <a:pt x="388" y="307"/>
                  <a:pt x="348" y="336"/>
                  <a:pt x="305" y="346"/>
                </a:cubicBezTo>
                <a:cubicBezTo>
                  <a:pt x="284" y="349"/>
                  <a:pt x="279" y="349"/>
                  <a:pt x="258" y="346"/>
                </a:cubicBezTo>
                <a:cubicBezTo>
                  <a:pt x="214" y="336"/>
                  <a:pt x="175" y="307"/>
                  <a:pt x="159" y="277"/>
                </a:cubicBezTo>
                <a:cubicBezTo>
                  <a:pt x="139" y="242"/>
                  <a:pt x="131" y="150"/>
                  <a:pt x="134" y="112"/>
                </a:cubicBezTo>
                <a:cubicBezTo>
                  <a:pt x="141" y="38"/>
                  <a:pt x="208" y="1"/>
                  <a:pt x="281" y="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7826474" y="3746778"/>
            <a:ext cx="644025" cy="832060"/>
            <a:chOff x="3337333" y="1250686"/>
            <a:chExt cx="940506" cy="1215107"/>
          </a:xfrm>
          <a:solidFill>
            <a:srgbClr val="73C4C3"/>
          </a:solidFill>
        </p:grpSpPr>
        <p:sp>
          <p:nvSpPr>
            <p:cNvPr id="214" name="Freeform 3"/>
            <p:cNvSpPr>
              <a:spLocks noChangeArrowheads="1"/>
            </p:cNvSpPr>
            <p:nvPr/>
          </p:nvSpPr>
          <p:spPr bwMode="auto">
            <a:xfrm>
              <a:off x="3943742" y="1934898"/>
              <a:ext cx="334097" cy="414190"/>
            </a:xfrm>
            <a:custGeom>
              <a:avLst/>
              <a:gdLst>
                <a:gd name="T0" fmla="*/ 402 w 642"/>
                <a:gd name="T1" fmla="*/ 504 h 800"/>
                <a:gd name="T2" fmla="*/ 402 w 642"/>
                <a:gd name="T3" fmla="*/ 462 h 800"/>
                <a:gd name="T4" fmla="*/ 463 w 642"/>
                <a:gd name="T5" fmla="*/ 416 h 800"/>
                <a:gd name="T6" fmla="*/ 463 w 642"/>
                <a:gd name="T7" fmla="*/ 346 h 800"/>
                <a:gd name="T8" fmla="*/ 505 w 642"/>
                <a:gd name="T9" fmla="*/ 265 h 800"/>
                <a:gd name="T10" fmla="*/ 463 w 642"/>
                <a:gd name="T11" fmla="*/ 210 h 800"/>
                <a:gd name="T12" fmla="*/ 463 w 642"/>
                <a:gd name="T13" fmla="*/ 140 h 800"/>
                <a:gd name="T14" fmla="*/ 292 w 642"/>
                <a:gd name="T15" fmla="*/ 3 h 800"/>
                <a:gd name="T16" fmla="*/ 181 w 642"/>
                <a:gd name="T17" fmla="*/ 53 h 800"/>
                <a:gd name="T18" fmla="*/ 134 w 642"/>
                <a:gd name="T19" fmla="*/ 92 h 800"/>
                <a:gd name="T20" fmla="*/ 134 w 642"/>
                <a:gd name="T21" fmla="*/ 217 h 800"/>
                <a:gd name="T22" fmla="*/ 93 w 642"/>
                <a:gd name="T23" fmla="*/ 272 h 800"/>
                <a:gd name="T24" fmla="*/ 134 w 642"/>
                <a:gd name="T25" fmla="*/ 353 h 800"/>
                <a:gd name="T26" fmla="*/ 134 w 642"/>
                <a:gd name="T27" fmla="*/ 423 h 800"/>
                <a:gd name="T28" fmla="*/ 196 w 642"/>
                <a:gd name="T29" fmla="*/ 469 h 800"/>
                <a:gd name="T30" fmla="*/ 196 w 642"/>
                <a:gd name="T31" fmla="*/ 504 h 800"/>
                <a:gd name="T32" fmla="*/ 196 w 642"/>
                <a:gd name="T33" fmla="*/ 504 h 800"/>
                <a:gd name="T34" fmla="*/ 0 w 642"/>
                <a:gd name="T35" fmla="*/ 630 h 800"/>
                <a:gd name="T36" fmla="*/ 256 w 642"/>
                <a:gd name="T37" fmla="*/ 796 h 800"/>
                <a:gd name="T38" fmla="*/ 256 w 642"/>
                <a:gd name="T39" fmla="*/ 799 h 800"/>
                <a:gd name="T40" fmla="*/ 299 w 642"/>
                <a:gd name="T41" fmla="*/ 799 h 800"/>
                <a:gd name="T42" fmla="*/ 299 w 642"/>
                <a:gd name="T43" fmla="*/ 799 h 800"/>
                <a:gd name="T44" fmla="*/ 641 w 642"/>
                <a:gd name="T45" fmla="*/ 799 h 800"/>
                <a:gd name="T46" fmla="*/ 641 w 642"/>
                <a:gd name="T47" fmla="*/ 658 h 800"/>
                <a:gd name="T48" fmla="*/ 402 w 642"/>
                <a:gd name="T49" fmla="*/ 50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402" y="504"/>
                  </a:moveTo>
                  <a:lnTo>
                    <a:pt x="402" y="462"/>
                  </a:lnTo>
                  <a:lnTo>
                    <a:pt x="463" y="416"/>
                  </a:lnTo>
                  <a:lnTo>
                    <a:pt x="463" y="346"/>
                  </a:lnTo>
                  <a:cubicBezTo>
                    <a:pt x="486" y="338"/>
                    <a:pt x="505" y="302"/>
                    <a:pt x="505" y="265"/>
                  </a:cubicBezTo>
                  <a:cubicBezTo>
                    <a:pt x="505" y="228"/>
                    <a:pt x="486" y="204"/>
                    <a:pt x="463" y="210"/>
                  </a:cubicBezTo>
                  <a:lnTo>
                    <a:pt x="463" y="140"/>
                  </a:lnTo>
                  <a:cubicBezTo>
                    <a:pt x="463" y="40"/>
                    <a:pt x="387" y="0"/>
                    <a:pt x="292" y="3"/>
                  </a:cubicBezTo>
                  <a:cubicBezTo>
                    <a:pt x="197" y="6"/>
                    <a:pt x="181" y="53"/>
                    <a:pt x="181" y="53"/>
                  </a:cubicBezTo>
                  <a:cubicBezTo>
                    <a:pt x="181" y="53"/>
                    <a:pt x="134" y="51"/>
                    <a:pt x="134" y="92"/>
                  </a:cubicBezTo>
                  <a:lnTo>
                    <a:pt x="134" y="217"/>
                  </a:lnTo>
                  <a:cubicBezTo>
                    <a:pt x="111" y="211"/>
                    <a:pt x="93" y="235"/>
                    <a:pt x="93" y="272"/>
                  </a:cubicBezTo>
                  <a:cubicBezTo>
                    <a:pt x="93" y="309"/>
                    <a:pt x="111" y="345"/>
                    <a:pt x="134" y="353"/>
                  </a:cubicBezTo>
                  <a:lnTo>
                    <a:pt x="134" y="423"/>
                  </a:lnTo>
                  <a:lnTo>
                    <a:pt x="196" y="469"/>
                  </a:lnTo>
                  <a:lnTo>
                    <a:pt x="196" y="504"/>
                  </a:lnTo>
                  <a:lnTo>
                    <a:pt x="196" y="504"/>
                  </a:lnTo>
                  <a:lnTo>
                    <a:pt x="0" y="630"/>
                  </a:lnTo>
                  <a:lnTo>
                    <a:pt x="256" y="796"/>
                  </a:lnTo>
                  <a:lnTo>
                    <a:pt x="256" y="799"/>
                  </a:lnTo>
                  <a:lnTo>
                    <a:pt x="299" y="799"/>
                  </a:lnTo>
                  <a:lnTo>
                    <a:pt x="299" y="799"/>
                  </a:lnTo>
                  <a:lnTo>
                    <a:pt x="641" y="799"/>
                  </a:lnTo>
                  <a:lnTo>
                    <a:pt x="641" y="658"/>
                  </a:lnTo>
                  <a:lnTo>
                    <a:pt x="40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4"/>
            <p:cNvSpPr>
              <a:spLocks noChangeArrowheads="1"/>
            </p:cNvSpPr>
            <p:nvPr/>
          </p:nvSpPr>
          <p:spPr bwMode="auto">
            <a:xfrm>
              <a:off x="3337333" y="1934898"/>
              <a:ext cx="334097" cy="414190"/>
            </a:xfrm>
            <a:custGeom>
              <a:avLst/>
              <a:gdLst>
                <a:gd name="T0" fmla="*/ 342 w 642"/>
                <a:gd name="T1" fmla="*/ 799 h 800"/>
                <a:gd name="T2" fmla="*/ 385 w 642"/>
                <a:gd name="T3" fmla="*/ 799 h 800"/>
                <a:gd name="T4" fmla="*/ 385 w 642"/>
                <a:gd name="T5" fmla="*/ 796 h 800"/>
                <a:gd name="T6" fmla="*/ 641 w 642"/>
                <a:gd name="T7" fmla="*/ 630 h 800"/>
                <a:gd name="T8" fmla="*/ 445 w 642"/>
                <a:gd name="T9" fmla="*/ 504 h 800"/>
                <a:gd name="T10" fmla="*/ 445 w 642"/>
                <a:gd name="T11" fmla="*/ 504 h 800"/>
                <a:gd name="T12" fmla="*/ 445 w 642"/>
                <a:gd name="T13" fmla="*/ 462 h 800"/>
                <a:gd name="T14" fmla="*/ 507 w 642"/>
                <a:gd name="T15" fmla="*/ 416 h 800"/>
                <a:gd name="T16" fmla="*/ 507 w 642"/>
                <a:gd name="T17" fmla="*/ 346 h 800"/>
                <a:gd name="T18" fmla="*/ 548 w 642"/>
                <a:gd name="T19" fmla="*/ 265 h 800"/>
                <a:gd name="T20" fmla="*/ 507 w 642"/>
                <a:gd name="T21" fmla="*/ 210 h 800"/>
                <a:gd name="T22" fmla="*/ 507 w 642"/>
                <a:gd name="T23" fmla="*/ 140 h 800"/>
                <a:gd name="T24" fmla="*/ 335 w 642"/>
                <a:gd name="T25" fmla="*/ 3 h 800"/>
                <a:gd name="T26" fmla="*/ 225 w 642"/>
                <a:gd name="T27" fmla="*/ 53 h 800"/>
                <a:gd name="T28" fmla="*/ 178 w 642"/>
                <a:gd name="T29" fmla="*/ 92 h 800"/>
                <a:gd name="T30" fmla="*/ 178 w 642"/>
                <a:gd name="T31" fmla="*/ 217 h 800"/>
                <a:gd name="T32" fmla="*/ 136 w 642"/>
                <a:gd name="T33" fmla="*/ 272 h 800"/>
                <a:gd name="T34" fmla="*/ 178 w 642"/>
                <a:gd name="T35" fmla="*/ 353 h 800"/>
                <a:gd name="T36" fmla="*/ 178 w 642"/>
                <a:gd name="T37" fmla="*/ 423 h 800"/>
                <a:gd name="T38" fmla="*/ 239 w 642"/>
                <a:gd name="T39" fmla="*/ 469 h 800"/>
                <a:gd name="T40" fmla="*/ 239 w 642"/>
                <a:gd name="T41" fmla="*/ 504 h 800"/>
                <a:gd name="T42" fmla="*/ 239 w 642"/>
                <a:gd name="T43" fmla="*/ 504 h 800"/>
                <a:gd name="T44" fmla="*/ 0 w 642"/>
                <a:gd name="T45" fmla="*/ 658 h 800"/>
                <a:gd name="T46" fmla="*/ 0 w 642"/>
                <a:gd name="T47" fmla="*/ 799 h 800"/>
                <a:gd name="T48" fmla="*/ 342 w 642"/>
                <a:gd name="T49" fmla="*/ 79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342" y="799"/>
                  </a:moveTo>
                  <a:lnTo>
                    <a:pt x="385" y="799"/>
                  </a:lnTo>
                  <a:lnTo>
                    <a:pt x="385" y="796"/>
                  </a:lnTo>
                  <a:lnTo>
                    <a:pt x="641" y="630"/>
                  </a:lnTo>
                  <a:lnTo>
                    <a:pt x="445" y="504"/>
                  </a:lnTo>
                  <a:lnTo>
                    <a:pt x="445" y="504"/>
                  </a:lnTo>
                  <a:lnTo>
                    <a:pt x="445" y="462"/>
                  </a:lnTo>
                  <a:lnTo>
                    <a:pt x="507" y="416"/>
                  </a:lnTo>
                  <a:lnTo>
                    <a:pt x="507" y="346"/>
                  </a:lnTo>
                  <a:cubicBezTo>
                    <a:pt x="530" y="338"/>
                    <a:pt x="548" y="302"/>
                    <a:pt x="548" y="265"/>
                  </a:cubicBezTo>
                  <a:cubicBezTo>
                    <a:pt x="548" y="228"/>
                    <a:pt x="530" y="204"/>
                    <a:pt x="507" y="210"/>
                  </a:cubicBezTo>
                  <a:lnTo>
                    <a:pt x="507" y="140"/>
                  </a:lnTo>
                  <a:cubicBezTo>
                    <a:pt x="507" y="40"/>
                    <a:pt x="430" y="0"/>
                    <a:pt x="335" y="3"/>
                  </a:cubicBezTo>
                  <a:cubicBezTo>
                    <a:pt x="240" y="6"/>
                    <a:pt x="225" y="53"/>
                    <a:pt x="225" y="53"/>
                  </a:cubicBezTo>
                  <a:cubicBezTo>
                    <a:pt x="225" y="53"/>
                    <a:pt x="178" y="51"/>
                    <a:pt x="178" y="92"/>
                  </a:cubicBezTo>
                  <a:lnTo>
                    <a:pt x="178" y="217"/>
                  </a:lnTo>
                  <a:cubicBezTo>
                    <a:pt x="155" y="211"/>
                    <a:pt x="136" y="235"/>
                    <a:pt x="136" y="272"/>
                  </a:cubicBezTo>
                  <a:cubicBezTo>
                    <a:pt x="136" y="309"/>
                    <a:pt x="155" y="345"/>
                    <a:pt x="178" y="353"/>
                  </a:cubicBezTo>
                  <a:lnTo>
                    <a:pt x="178" y="423"/>
                  </a:lnTo>
                  <a:lnTo>
                    <a:pt x="239" y="469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0" y="658"/>
                  </a:lnTo>
                  <a:lnTo>
                    <a:pt x="0" y="799"/>
                  </a:lnTo>
                  <a:lnTo>
                    <a:pt x="342" y="7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5"/>
            <p:cNvSpPr>
              <a:spLocks noChangeArrowheads="1"/>
            </p:cNvSpPr>
            <p:nvPr/>
          </p:nvSpPr>
          <p:spPr bwMode="auto">
            <a:xfrm>
              <a:off x="3579897" y="1937188"/>
              <a:ext cx="453091" cy="528605"/>
            </a:xfrm>
            <a:custGeom>
              <a:avLst/>
              <a:gdLst>
                <a:gd name="T0" fmla="*/ 304 w 871"/>
                <a:gd name="T1" fmla="*/ 641 h 1018"/>
                <a:gd name="T2" fmla="*/ 304 w 871"/>
                <a:gd name="T3" fmla="*/ 641 h 1018"/>
                <a:gd name="T4" fmla="*/ 215 w 871"/>
                <a:gd name="T5" fmla="*/ 698 h 1018"/>
                <a:gd name="T6" fmla="*/ 67 w 871"/>
                <a:gd name="T7" fmla="*/ 794 h 1018"/>
                <a:gd name="T8" fmla="*/ 0 w 871"/>
                <a:gd name="T9" fmla="*/ 837 h 1018"/>
                <a:gd name="T10" fmla="*/ 0 w 871"/>
                <a:gd name="T11" fmla="*/ 1017 h 1018"/>
                <a:gd name="T12" fmla="*/ 86 w 871"/>
                <a:gd name="T13" fmla="*/ 1017 h 1018"/>
                <a:gd name="T14" fmla="*/ 435 w 871"/>
                <a:gd name="T15" fmla="*/ 1017 h 1018"/>
                <a:gd name="T16" fmla="*/ 435 w 871"/>
                <a:gd name="T17" fmla="*/ 1017 h 1018"/>
                <a:gd name="T18" fmla="*/ 785 w 871"/>
                <a:gd name="T19" fmla="*/ 1017 h 1018"/>
                <a:gd name="T20" fmla="*/ 870 w 871"/>
                <a:gd name="T21" fmla="*/ 1017 h 1018"/>
                <a:gd name="T22" fmla="*/ 870 w 871"/>
                <a:gd name="T23" fmla="*/ 837 h 1018"/>
                <a:gd name="T24" fmla="*/ 804 w 871"/>
                <a:gd name="T25" fmla="*/ 794 h 1018"/>
                <a:gd name="T26" fmla="*/ 656 w 871"/>
                <a:gd name="T27" fmla="*/ 699 h 1018"/>
                <a:gd name="T28" fmla="*/ 567 w 871"/>
                <a:gd name="T29" fmla="*/ 641 h 1018"/>
                <a:gd name="T30" fmla="*/ 566 w 871"/>
                <a:gd name="T31" fmla="*/ 641 h 1018"/>
                <a:gd name="T32" fmla="*/ 566 w 871"/>
                <a:gd name="T33" fmla="*/ 587 h 1018"/>
                <a:gd name="T34" fmla="*/ 645 w 871"/>
                <a:gd name="T35" fmla="*/ 529 h 1018"/>
                <a:gd name="T36" fmla="*/ 645 w 871"/>
                <a:gd name="T37" fmla="*/ 440 h 1018"/>
                <a:gd name="T38" fmla="*/ 697 w 871"/>
                <a:gd name="T39" fmla="*/ 338 h 1018"/>
                <a:gd name="T40" fmla="*/ 645 w 871"/>
                <a:gd name="T41" fmla="*/ 266 h 1018"/>
                <a:gd name="T42" fmla="*/ 645 w 871"/>
                <a:gd name="T43" fmla="*/ 178 h 1018"/>
                <a:gd name="T44" fmla="*/ 427 w 871"/>
                <a:gd name="T45" fmla="*/ 4 h 1018"/>
                <a:gd name="T46" fmla="*/ 286 w 871"/>
                <a:gd name="T47" fmla="*/ 67 h 1018"/>
                <a:gd name="T48" fmla="*/ 226 w 871"/>
                <a:gd name="T49" fmla="*/ 117 h 1018"/>
                <a:gd name="T50" fmla="*/ 226 w 871"/>
                <a:gd name="T51" fmla="*/ 275 h 1018"/>
                <a:gd name="T52" fmla="*/ 173 w 871"/>
                <a:gd name="T53" fmla="*/ 346 h 1018"/>
                <a:gd name="T54" fmla="*/ 226 w 871"/>
                <a:gd name="T55" fmla="*/ 449 h 1018"/>
                <a:gd name="T56" fmla="*/ 226 w 871"/>
                <a:gd name="T57" fmla="*/ 538 h 1018"/>
                <a:gd name="T58" fmla="*/ 304 w 871"/>
                <a:gd name="T59" fmla="*/ 596 h 1018"/>
                <a:gd name="T60" fmla="*/ 304 w 871"/>
                <a:gd name="T61" fmla="*/ 64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1" h="1018">
                  <a:moveTo>
                    <a:pt x="304" y="641"/>
                  </a:moveTo>
                  <a:lnTo>
                    <a:pt x="304" y="641"/>
                  </a:lnTo>
                  <a:lnTo>
                    <a:pt x="215" y="698"/>
                  </a:lnTo>
                  <a:lnTo>
                    <a:pt x="67" y="794"/>
                  </a:lnTo>
                  <a:lnTo>
                    <a:pt x="0" y="837"/>
                  </a:lnTo>
                  <a:lnTo>
                    <a:pt x="0" y="1017"/>
                  </a:lnTo>
                  <a:lnTo>
                    <a:pt x="86" y="1017"/>
                  </a:lnTo>
                  <a:lnTo>
                    <a:pt x="435" y="1017"/>
                  </a:lnTo>
                  <a:lnTo>
                    <a:pt x="435" y="1017"/>
                  </a:lnTo>
                  <a:lnTo>
                    <a:pt x="785" y="1017"/>
                  </a:lnTo>
                  <a:lnTo>
                    <a:pt x="870" y="1017"/>
                  </a:lnTo>
                  <a:lnTo>
                    <a:pt x="870" y="837"/>
                  </a:lnTo>
                  <a:lnTo>
                    <a:pt x="804" y="794"/>
                  </a:lnTo>
                  <a:lnTo>
                    <a:pt x="656" y="699"/>
                  </a:lnTo>
                  <a:lnTo>
                    <a:pt x="567" y="641"/>
                  </a:lnTo>
                  <a:lnTo>
                    <a:pt x="566" y="641"/>
                  </a:lnTo>
                  <a:lnTo>
                    <a:pt x="566" y="587"/>
                  </a:lnTo>
                  <a:lnTo>
                    <a:pt x="645" y="529"/>
                  </a:lnTo>
                  <a:lnTo>
                    <a:pt x="645" y="440"/>
                  </a:lnTo>
                  <a:cubicBezTo>
                    <a:pt x="674" y="430"/>
                    <a:pt x="697" y="385"/>
                    <a:pt x="697" y="338"/>
                  </a:cubicBezTo>
                  <a:cubicBezTo>
                    <a:pt x="697" y="290"/>
                    <a:pt x="674" y="259"/>
                    <a:pt x="645" y="266"/>
                  </a:cubicBezTo>
                  <a:lnTo>
                    <a:pt x="645" y="178"/>
                  </a:lnTo>
                  <a:cubicBezTo>
                    <a:pt x="645" y="50"/>
                    <a:pt x="548" y="0"/>
                    <a:pt x="427" y="4"/>
                  </a:cubicBezTo>
                  <a:cubicBezTo>
                    <a:pt x="306" y="7"/>
                    <a:pt x="286" y="67"/>
                    <a:pt x="286" y="67"/>
                  </a:cubicBezTo>
                  <a:cubicBezTo>
                    <a:pt x="286" y="67"/>
                    <a:pt x="226" y="65"/>
                    <a:pt x="226" y="117"/>
                  </a:cubicBezTo>
                  <a:lnTo>
                    <a:pt x="226" y="275"/>
                  </a:lnTo>
                  <a:cubicBezTo>
                    <a:pt x="197" y="268"/>
                    <a:pt x="173" y="299"/>
                    <a:pt x="173" y="346"/>
                  </a:cubicBezTo>
                  <a:cubicBezTo>
                    <a:pt x="173" y="394"/>
                    <a:pt x="197" y="439"/>
                    <a:pt x="226" y="449"/>
                  </a:cubicBezTo>
                  <a:lnTo>
                    <a:pt x="226" y="538"/>
                  </a:lnTo>
                  <a:lnTo>
                    <a:pt x="304" y="596"/>
                  </a:lnTo>
                  <a:lnTo>
                    <a:pt x="304" y="6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6"/>
            <p:cNvSpPr>
              <a:spLocks noChangeArrowheads="1"/>
            </p:cNvSpPr>
            <p:nvPr/>
          </p:nvSpPr>
          <p:spPr bwMode="auto">
            <a:xfrm>
              <a:off x="3435731" y="1250686"/>
              <a:ext cx="741421" cy="649888"/>
            </a:xfrm>
            <a:custGeom>
              <a:avLst/>
              <a:gdLst>
                <a:gd name="T0" fmla="*/ 0 w 1428"/>
                <a:gd name="T1" fmla="*/ 1019 h 1252"/>
                <a:gd name="T2" fmla="*/ 159 w 1428"/>
                <a:gd name="T3" fmla="*/ 1165 h 1252"/>
                <a:gd name="T4" fmla="*/ 579 w 1428"/>
                <a:gd name="T5" fmla="*/ 1019 h 1252"/>
                <a:gd name="T6" fmla="*/ 848 w 1428"/>
                <a:gd name="T7" fmla="*/ 1019 h 1252"/>
                <a:gd name="T8" fmla="*/ 1268 w 1428"/>
                <a:gd name="T9" fmla="*/ 1165 h 1252"/>
                <a:gd name="T10" fmla="*/ 1427 w 1428"/>
                <a:gd name="T11" fmla="*/ 1019 h 1252"/>
                <a:gd name="T12" fmla="*/ 0 w 1428"/>
                <a:gd name="T13" fmla="*/ 0 h 1252"/>
                <a:gd name="T14" fmla="*/ 929 w 1428"/>
                <a:gd name="T15" fmla="*/ 230 h 1252"/>
                <a:gd name="T16" fmla="*/ 981 w 1428"/>
                <a:gd name="T17" fmla="*/ 282 h 1252"/>
                <a:gd name="T18" fmla="*/ 886 w 1428"/>
                <a:gd name="T19" fmla="*/ 325 h 1252"/>
                <a:gd name="T20" fmla="*/ 677 w 1428"/>
                <a:gd name="T21" fmla="*/ 156 h 1252"/>
                <a:gd name="T22" fmla="*/ 750 w 1428"/>
                <a:gd name="T23" fmla="*/ 156 h 1252"/>
                <a:gd name="T24" fmla="*/ 713 w 1428"/>
                <a:gd name="T25" fmla="*/ 254 h 1252"/>
                <a:gd name="T26" fmla="*/ 677 w 1428"/>
                <a:gd name="T27" fmla="*/ 156 h 1252"/>
                <a:gd name="T28" fmla="*/ 498 w 1428"/>
                <a:gd name="T29" fmla="*/ 230 h 1252"/>
                <a:gd name="T30" fmla="*/ 541 w 1428"/>
                <a:gd name="T31" fmla="*/ 325 h 1252"/>
                <a:gd name="T32" fmla="*/ 446 w 1428"/>
                <a:gd name="T33" fmla="*/ 282 h 1252"/>
                <a:gd name="T34" fmla="*/ 372 w 1428"/>
                <a:gd name="T35" fmla="*/ 534 h 1252"/>
                <a:gd name="T36" fmla="*/ 372 w 1428"/>
                <a:gd name="T37" fmla="*/ 461 h 1252"/>
                <a:gd name="T38" fmla="*/ 470 w 1428"/>
                <a:gd name="T39" fmla="*/ 497 h 1252"/>
                <a:gd name="T40" fmla="*/ 372 w 1428"/>
                <a:gd name="T41" fmla="*/ 534 h 1252"/>
                <a:gd name="T42" fmla="*/ 498 w 1428"/>
                <a:gd name="T43" fmla="*/ 764 h 1252"/>
                <a:gd name="T44" fmla="*/ 446 w 1428"/>
                <a:gd name="T45" fmla="*/ 713 h 1252"/>
                <a:gd name="T46" fmla="*/ 541 w 1428"/>
                <a:gd name="T47" fmla="*/ 670 h 1252"/>
                <a:gd name="T48" fmla="*/ 787 w 1428"/>
                <a:gd name="T49" fmla="*/ 851 h 1252"/>
                <a:gd name="T50" fmla="*/ 689 w 1428"/>
                <a:gd name="T51" fmla="*/ 899 h 1252"/>
                <a:gd name="T52" fmla="*/ 640 w 1428"/>
                <a:gd name="T53" fmla="*/ 802 h 1252"/>
                <a:gd name="T54" fmla="*/ 787 w 1428"/>
                <a:gd name="T55" fmla="*/ 851 h 1252"/>
                <a:gd name="T56" fmla="*/ 787 w 1428"/>
                <a:gd name="T57" fmla="*/ 753 h 1252"/>
                <a:gd name="T58" fmla="*/ 640 w 1428"/>
                <a:gd name="T59" fmla="*/ 729 h 1252"/>
                <a:gd name="T60" fmla="*/ 519 w 1428"/>
                <a:gd name="T61" fmla="*/ 497 h 1252"/>
                <a:gd name="T62" fmla="*/ 908 w 1428"/>
                <a:gd name="T63" fmla="*/ 497 h 1252"/>
                <a:gd name="T64" fmla="*/ 787 w 1428"/>
                <a:gd name="T65" fmla="*/ 729 h 1252"/>
                <a:gd name="T66" fmla="*/ 929 w 1428"/>
                <a:gd name="T67" fmla="*/ 764 h 1252"/>
                <a:gd name="T68" fmla="*/ 886 w 1428"/>
                <a:gd name="T69" fmla="*/ 670 h 1252"/>
                <a:gd name="T70" fmla="*/ 981 w 1428"/>
                <a:gd name="T71" fmla="*/ 713 h 1252"/>
                <a:gd name="T72" fmla="*/ 1055 w 1428"/>
                <a:gd name="T73" fmla="*/ 534 h 1252"/>
                <a:gd name="T74" fmla="*/ 957 w 1428"/>
                <a:gd name="T75" fmla="*/ 497 h 1252"/>
                <a:gd name="T76" fmla="*/ 1055 w 1428"/>
                <a:gd name="T77" fmla="*/ 461 h 1252"/>
                <a:gd name="T78" fmla="*/ 1055 w 1428"/>
                <a:gd name="T79" fmla="*/ 534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8" h="1252">
                  <a:moveTo>
                    <a:pt x="0" y="0"/>
                  </a:moveTo>
                  <a:lnTo>
                    <a:pt x="0" y="1019"/>
                  </a:lnTo>
                  <a:lnTo>
                    <a:pt x="75" y="1019"/>
                  </a:lnTo>
                  <a:lnTo>
                    <a:pt x="159" y="1165"/>
                  </a:lnTo>
                  <a:lnTo>
                    <a:pt x="243" y="1019"/>
                  </a:lnTo>
                  <a:lnTo>
                    <a:pt x="579" y="1019"/>
                  </a:lnTo>
                  <a:lnTo>
                    <a:pt x="713" y="1251"/>
                  </a:lnTo>
                  <a:lnTo>
                    <a:pt x="848" y="1019"/>
                  </a:lnTo>
                  <a:lnTo>
                    <a:pt x="1184" y="1019"/>
                  </a:lnTo>
                  <a:lnTo>
                    <a:pt x="1268" y="1165"/>
                  </a:lnTo>
                  <a:lnTo>
                    <a:pt x="1352" y="1019"/>
                  </a:lnTo>
                  <a:lnTo>
                    <a:pt x="1427" y="1019"/>
                  </a:lnTo>
                  <a:lnTo>
                    <a:pt x="1427" y="0"/>
                  </a:lnTo>
                  <a:lnTo>
                    <a:pt x="0" y="0"/>
                  </a:lnTo>
                  <a:close/>
                  <a:moveTo>
                    <a:pt x="886" y="273"/>
                  </a:moveTo>
                  <a:lnTo>
                    <a:pt x="929" y="230"/>
                  </a:lnTo>
                  <a:cubicBezTo>
                    <a:pt x="943" y="216"/>
                    <a:pt x="966" y="216"/>
                    <a:pt x="981" y="230"/>
                  </a:cubicBezTo>
                  <a:cubicBezTo>
                    <a:pt x="995" y="245"/>
                    <a:pt x="995" y="268"/>
                    <a:pt x="981" y="282"/>
                  </a:cubicBezTo>
                  <a:lnTo>
                    <a:pt x="937" y="325"/>
                  </a:lnTo>
                  <a:cubicBezTo>
                    <a:pt x="923" y="339"/>
                    <a:pt x="900" y="339"/>
                    <a:pt x="886" y="325"/>
                  </a:cubicBezTo>
                  <a:cubicBezTo>
                    <a:pt x="871" y="311"/>
                    <a:pt x="871" y="288"/>
                    <a:pt x="886" y="273"/>
                  </a:cubicBezTo>
                  <a:close/>
                  <a:moveTo>
                    <a:pt x="677" y="156"/>
                  </a:moveTo>
                  <a:cubicBezTo>
                    <a:pt x="677" y="136"/>
                    <a:pt x="693" y="120"/>
                    <a:pt x="713" y="120"/>
                  </a:cubicBezTo>
                  <a:cubicBezTo>
                    <a:pt x="734" y="120"/>
                    <a:pt x="750" y="136"/>
                    <a:pt x="750" y="156"/>
                  </a:cubicBezTo>
                  <a:lnTo>
                    <a:pt x="750" y="217"/>
                  </a:lnTo>
                  <a:cubicBezTo>
                    <a:pt x="750" y="237"/>
                    <a:pt x="734" y="254"/>
                    <a:pt x="713" y="254"/>
                  </a:cubicBezTo>
                  <a:cubicBezTo>
                    <a:pt x="693" y="254"/>
                    <a:pt x="677" y="237"/>
                    <a:pt x="677" y="217"/>
                  </a:cubicBezTo>
                  <a:lnTo>
                    <a:pt x="677" y="156"/>
                  </a:lnTo>
                  <a:close/>
                  <a:moveTo>
                    <a:pt x="446" y="230"/>
                  </a:moveTo>
                  <a:cubicBezTo>
                    <a:pt x="460" y="216"/>
                    <a:pt x="484" y="216"/>
                    <a:pt x="498" y="230"/>
                  </a:cubicBezTo>
                  <a:lnTo>
                    <a:pt x="541" y="273"/>
                  </a:lnTo>
                  <a:cubicBezTo>
                    <a:pt x="555" y="288"/>
                    <a:pt x="555" y="311"/>
                    <a:pt x="541" y="325"/>
                  </a:cubicBezTo>
                  <a:cubicBezTo>
                    <a:pt x="527" y="339"/>
                    <a:pt x="504" y="339"/>
                    <a:pt x="490" y="325"/>
                  </a:cubicBezTo>
                  <a:lnTo>
                    <a:pt x="446" y="282"/>
                  </a:lnTo>
                  <a:cubicBezTo>
                    <a:pt x="432" y="268"/>
                    <a:pt x="431" y="245"/>
                    <a:pt x="446" y="230"/>
                  </a:cubicBezTo>
                  <a:close/>
                  <a:moveTo>
                    <a:pt x="372" y="534"/>
                  </a:moveTo>
                  <a:cubicBezTo>
                    <a:pt x="352" y="534"/>
                    <a:pt x="336" y="517"/>
                    <a:pt x="336" y="497"/>
                  </a:cubicBezTo>
                  <a:cubicBezTo>
                    <a:pt x="336" y="477"/>
                    <a:pt x="352" y="461"/>
                    <a:pt x="372" y="461"/>
                  </a:cubicBezTo>
                  <a:lnTo>
                    <a:pt x="433" y="461"/>
                  </a:lnTo>
                  <a:cubicBezTo>
                    <a:pt x="453" y="461"/>
                    <a:pt x="470" y="477"/>
                    <a:pt x="470" y="497"/>
                  </a:cubicBezTo>
                  <a:cubicBezTo>
                    <a:pt x="470" y="517"/>
                    <a:pt x="453" y="534"/>
                    <a:pt x="433" y="534"/>
                  </a:cubicBezTo>
                  <a:lnTo>
                    <a:pt x="372" y="534"/>
                  </a:lnTo>
                  <a:close/>
                  <a:moveTo>
                    <a:pt x="541" y="721"/>
                  </a:moveTo>
                  <a:lnTo>
                    <a:pt x="498" y="764"/>
                  </a:lnTo>
                  <a:cubicBezTo>
                    <a:pt x="484" y="779"/>
                    <a:pt x="461" y="779"/>
                    <a:pt x="446" y="764"/>
                  </a:cubicBezTo>
                  <a:cubicBezTo>
                    <a:pt x="432" y="750"/>
                    <a:pt x="432" y="727"/>
                    <a:pt x="446" y="713"/>
                  </a:cubicBezTo>
                  <a:lnTo>
                    <a:pt x="490" y="670"/>
                  </a:lnTo>
                  <a:cubicBezTo>
                    <a:pt x="504" y="655"/>
                    <a:pt x="527" y="655"/>
                    <a:pt x="541" y="670"/>
                  </a:cubicBezTo>
                  <a:cubicBezTo>
                    <a:pt x="555" y="684"/>
                    <a:pt x="555" y="707"/>
                    <a:pt x="541" y="721"/>
                  </a:cubicBezTo>
                  <a:close/>
                  <a:moveTo>
                    <a:pt x="787" y="851"/>
                  </a:moveTo>
                  <a:cubicBezTo>
                    <a:pt x="787" y="877"/>
                    <a:pt x="765" y="899"/>
                    <a:pt x="738" y="899"/>
                  </a:cubicBezTo>
                  <a:lnTo>
                    <a:pt x="689" y="899"/>
                  </a:lnTo>
                  <a:cubicBezTo>
                    <a:pt x="662" y="899"/>
                    <a:pt x="640" y="877"/>
                    <a:pt x="640" y="851"/>
                  </a:cubicBezTo>
                  <a:lnTo>
                    <a:pt x="640" y="802"/>
                  </a:lnTo>
                  <a:lnTo>
                    <a:pt x="787" y="802"/>
                  </a:lnTo>
                  <a:lnTo>
                    <a:pt x="787" y="851"/>
                  </a:lnTo>
                  <a:close/>
                  <a:moveTo>
                    <a:pt x="787" y="729"/>
                  </a:moveTo>
                  <a:lnTo>
                    <a:pt x="787" y="753"/>
                  </a:lnTo>
                  <a:lnTo>
                    <a:pt x="640" y="753"/>
                  </a:lnTo>
                  <a:lnTo>
                    <a:pt x="640" y="729"/>
                  </a:lnTo>
                  <a:cubicBezTo>
                    <a:pt x="640" y="674"/>
                    <a:pt x="582" y="649"/>
                    <a:pt x="553" y="609"/>
                  </a:cubicBezTo>
                  <a:cubicBezTo>
                    <a:pt x="531" y="576"/>
                    <a:pt x="519" y="537"/>
                    <a:pt x="519" y="497"/>
                  </a:cubicBezTo>
                  <a:cubicBezTo>
                    <a:pt x="519" y="390"/>
                    <a:pt x="606" y="302"/>
                    <a:pt x="714" y="302"/>
                  </a:cubicBezTo>
                  <a:cubicBezTo>
                    <a:pt x="821" y="302"/>
                    <a:pt x="908" y="390"/>
                    <a:pt x="908" y="497"/>
                  </a:cubicBezTo>
                  <a:cubicBezTo>
                    <a:pt x="908" y="537"/>
                    <a:pt x="896" y="576"/>
                    <a:pt x="874" y="609"/>
                  </a:cubicBezTo>
                  <a:cubicBezTo>
                    <a:pt x="845" y="649"/>
                    <a:pt x="787" y="674"/>
                    <a:pt x="787" y="729"/>
                  </a:cubicBezTo>
                  <a:close/>
                  <a:moveTo>
                    <a:pt x="981" y="764"/>
                  </a:moveTo>
                  <a:cubicBezTo>
                    <a:pt x="966" y="779"/>
                    <a:pt x="943" y="779"/>
                    <a:pt x="929" y="764"/>
                  </a:cubicBezTo>
                  <a:lnTo>
                    <a:pt x="886" y="721"/>
                  </a:lnTo>
                  <a:cubicBezTo>
                    <a:pt x="871" y="707"/>
                    <a:pt x="871" y="684"/>
                    <a:pt x="886" y="670"/>
                  </a:cubicBezTo>
                  <a:cubicBezTo>
                    <a:pt x="900" y="655"/>
                    <a:pt x="923" y="655"/>
                    <a:pt x="937" y="670"/>
                  </a:cubicBezTo>
                  <a:lnTo>
                    <a:pt x="981" y="713"/>
                  </a:lnTo>
                  <a:cubicBezTo>
                    <a:pt x="995" y="727"/>
                    <a:pt x="995" y="750"/>
                    <a:pt x="981" y="764"/>
                  </a:cubicBezTo>
                  <a:close/>
                  <a:moveTo>
                    <a:pt x="1055" y="534"/>
                  </a:moveTo>
                  <a:lnTo>
                    <a:pt x="994" y="534"/>
                  </a:lnTo>
                  <a:cubicBezTo>
                    <a:pt x="974" y="534"/>
                    <a:pt x="957" y="517"/>
                    <a:pt x="957" y="497"/>
                  </a:cubicBezTo>
                  <a:cubicBezTo>
                    <a:pt x="957" y="477"/>
                    <a:pt x="974" y="461"/>
                    <a:pt x="994" y="461"/>
                  </a:cubicBezTo>
                  <a:lnTo>
                    <a:pt x="1055" y="461"/>
                  </a:lnTo>
                  <a:cubicBezTo>
                    <a:pt x="1075" y="461"/>
                    <a:pt x="1091" y="477"/>
                    <a:pt x="1091" y="497"/>
                  </a:cubicBezTo>
                  <a:cubicBezTo>
                    <a:pt x="1091" y="517"/>
                    <a:pt x="1075" y="534"/>
                    <a:pt x="1055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9256946" y="3784028"/>
            <a:ext cx="547602" cy="724452"/>
            <a:chOff x="5527675" y="1182688"/>
            <a:chExt cx="407988" cy="539750"/>
          </a:xfrm>
          <a:solidFill>
            <a:srgbClr val="73C4C3"/>
          </a:solidFill>
        </p:grpSpPr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5778500" y="1182688"/>
              <a:ext cx="120650" cy="120650"/>
            </a:xfrm>
            <a:custGeom>
              <a:avLst/>
              <a:gdLst>
                <a:gd name="T0" fmla="*/ 166 w 334"/>
                <a:gd name="T1" fmla="*/ 333 h 334"/>
                <a:gd name="T2" fmla="*/ 333 w 334"/>
                <a:gd name="T3" fmla="*/ 166 h 334"/>
                <a:gd name="T4" fmla="*/ 166 w 334"/>
                <a:gd name="T5" fmla="*/ 0 h 334"/>
                <a:gd name="T6" fmla="*/ 0 w 334"/>
                <a:gd name="T7" fmla="*/ 166 h 334"/>
                <a:gd name="T8" fmla="*/ 166 w 334"/>
                <a:gd name="T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cubicBezTo>
                    <a:pt x="258" y="333"/>
                    <a:pt x="333" y="259"/>
                    <a:pt x="333" y="166"/>
                  </a:cubicBezTo>
                  <a:cubicBezTo>
                    <a:pt x="333" y="74"/>
                    <a:pt x="258" y="0"/>
                    <a:pt x="166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5740400" y="1323975"/>
              <a:ext cx="195263" cy="398463"/>
            </a:xfrm>
            <a:custGeom>
              <a:avLst/>
              <a:gdLst>
                <a:gd name="T0" fmla="*/ 271 w 544"/>
                <a:gd name="T1" fmla="*/ 0 h 1107"/>
                <a:gd name="T2" fmla="*/ 0 w 544"/>
                <a:gd name="T3" fmla="*/ 104 h 1107"/>
                <a:gd name="T4" fmla="*/ 0 w 544"/>
                <a:gd name="T5" fmla="*/ 494 h 1107"/>
                <a:gd name="T6" fmla="*/ 66 w 544"/>
                <a:gd name="T7" fmla="*/ 561 h 1107"/>
                <a:gd name="T8" fmla="*/ 96 w 544"/>
                <a:gd name="T9" fmla="*/ 553 h 1107"/>
                <a:gd name="T10" fmla="*/ 96 w 544"/>
                <a:gd name="T11" fmla="*/ 1015 h 1107"/>
                <a:gd name="T12" fmla="*/ 187 w 544"/>
                <a:gd name="T13" fmla="*/ 1106 h 1107"/>
                <a:gd name="T14" fmla="*/ 271 w 544"/>
                <a:gd name="T15" fmla="*/ 1047 h 1107"/>
                <a:gd name="T16" fmla="*/ 356 w 544"/>
                <a:gd name="T17" fmla="*/ 1106 h 1107"/>
                <a:gd name="T18" fmla="*/ 446 w 544"/>
                <a:gd name="T19" fmla="*/ 1015 h 1107"/>
                <a:gd name="T20" fmla="*/ 446 w 544"/>
                <a:gd name="T21" fmla="*/ 553 h 1107"/>
                <a:gd name="T22" fmla="*/ 477 w 544"/>
                <a:gd name="T23" fmla="*/ 561 h 1107"/>
                <a:gd name="T24" fmla="*/ 543 w 544"/>
                <a:gd name="T25" fmla="*/ 494 h 1107"/>
                <a:gd name="T26" fmla="*/ 543 w 544"/>
                <a:gd name="T27" fmla="*/ 104 h 1107"/>
                <a:gd name="T28" fmla="*/ 271 w 544"/>
                <a:gd name="T2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1107">
                  <a:moveTo>
                    <a:pt x="271" y="0"/>
                  </a:moveTo>
                  <a:cubicBezTo>
                    <a:pt x="118" y="0"/>
                    <a:pt x="0" y="38"/>
                    <a:pt x="0" y="104"/>
                  </a:cubicBezTo>
                  <a:lnTo>
                    <a:pt x="0" y="494"/>
                  </a:lnTo>
                  <a:cubicBezTo>
                    <a:pt x="0" y="531"/>
                    <a:pt x="29" y="561"/>
                    <a:pt x="66" y="561"/>
                  </a:cubicBezTo>
                  <a:cubicBezTo>
                    <a:pt x="77" y="561"/>
                    <a:pt x="87" y="558"/>
                    <a:pt x="96" y="553"/>
                  </a:cubicBezTo>
                  <a:lnTo>
                    <a:pt x="96" y="1015"/>
                  </a:lnTo>
                  <a:cubicBezTo>
                    <a:pt x="96" y="1065"/>
                    <a:pt x="137" y="1106"/>
                    <a:pt x="187" y="1106"/>
                  </a:cubicBezTo>
                  <a:cubicBezTo>
                    <a:pt x="226" y="1106"/>
                    <a:pt x="259" y="1081"/>
                    <a:pt x="271" y="1047"/>
                  </a:cubicBezTo>
                  <a:cubicBezTo>
                    <a:pt x="284" y="1081"/>
                    <a:pt x="317" y="1106"/>
                    <a:pt x="356" y="1106"/>
                  </a:cubicBezTo>
                  <a:cubicBezTo>
                    <a:pt x="406" y="1106"/>
                    <a:pt x="446" y="1065"/>
                    <a:pt x="446" y="1015"/>
                  </a:cubicBezTo>
                  <a:lnTo>
                    <a:pt x="446" y="553"/>
                  </a:lnTo>
                  <a:cubicBezTo>
                    <a:pt x="455" y="558"/>
                    <a:pt x="466" y="561"/>
                    <a:pt x="477" y="561"/>
                  </a:cubicBezTo>
                  <a:cubicBezTo>
                    <a:pt x="513" y="561"/>
                    <a:pt x="543" y="531"/>
                    <a:pt x="543" y="494"/>
                  </a:cubicBezTo>
                  <a:lnTo>
                    <a:pt x="543" y="104"/>
                  </a:lnTo>
                  <a:cubicBezTo>
                    <a:pt x="543" y="38"/>
                    <a:pt x="425" y="0"/>
                    <a:pt x="27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5527675" y="1365250"/>
              <a:ext cx="228600" cy="357188"/>
            </a:xfrm>
            <a:custGeom>
              <a:avLst/>
              <a:gdLst>
                <a:gd name="T0" fmla="*/ 497 w 637"/>
                <a:gd name="T1" fmla="*/ 660 h 994"/>
                <a:gd name="T2" fmla="*/ 334 w 637"/>
                <a:gd name="T3" fmla="*/ 497 h 994"/>
                <a:gd name="T4" fmla="*/ 497 w 637"/>
                <a:gd name="T5" fmla="*/ 333 h 994"/>
                <a:gd name="T6" fmla="*/ 539 w 637"/>
                <a:gd name="T7" fmla="*/ 339 h 994"/>
                <a:gd name="T8" fmla="*/ 539 w 637"/>
                <a:gd name="T9" fmla="*/ 2 h 994"/>
                <a:gd name="T10" fmla="*/ 497 w 637"/>
                <a:gd name="T11" fmla="*/ 0 h 994"/>
                <a:gd name="T12" fmla="*/ 408 w 637"/>
                <a:gd name="T13" fmla="*/ 9 h 994"/>
                <a:gd name="T14" fmla="*/ 388 w 637"/>
                <a:gd name="T15" fmla="*/ 91 h 994"/>
                <a:gd name="T16" fmla="*/ 287 w 637"/>
                <a:gd name="T17" fmla="*/ 133 h 994"/>
                <a:gd name="T18" fmla="*/ 215 w 637"/>
                <a:gd name="T19" fmla="*/ 88 h 994"/>
                <a:gd name="T20" fmla="*/ 89 w 637"/>
                <a:gd name="T21" fmla="*/ 214 h 994"/>
                <a:gd name="T22" fmla="*/ 133 w 637"/>
                <a:gd name="T23" fmla="*/ 286 h 994"/>
                <a:gd name="T24" fmla="*/ 91 w 637"/>
                <a:gd name="T25" fmla="*/ 388 h 994"/>
                <a:gd name="T26" fmla="*/ 9 w 637"/>
                <a:gd name="T27" fmla="*/ 408 h 994"/>
                <a:gd name="T28" fmla="*/ 0 w 637"/>
                <a:gd name="T29" fmla="*/ 497 h 994"/>
                <a:gd name="T30" fmla="*/ 9 w 637"/>
                <a:gd name="T31" fmla="*/ 586 h 994"/>
                <a:gd name="T32" fmla="*/ 91 w 637"/>
                <a:gd name="T33" fmla="*/ 605 h 994"/>
                <a:gd name="T34" fmla="*/ 133 w 637"/>
                <a:gd name="T35" fmla="*/ 707 h 994"/>
                <a:gd name="T36" fmla="*/ 89 w 637"/>
                <a:gd name="T37" fmla="*/ 779 h 994"/>
                <a:gd name="T38" fmla="*/ 215 w 637"/>
                <a:gd name="T39" fmla="*/ 905 h 994"/>
                <a:gd name="T40" fmla="*/ 287 w 637"/>
                <a:gd name="T41" fmla="*/ 860 h 994"/>
                <a:gd name="T42" fmla="*/ 388 w 637"/>
                <a:gd name="T43" fmla="*/ 902 h 994"/>
                <a:gd name="T44" fmla="*/ 408 w 637"/>
                <a:gd name="T45" fmla="*/ 985 h 994"/>
                <a:gd name="T46" fmla="*/ 497 w 637"/>
                <a:gd name="T47" fmla="*/ 993 h 994"/>
                <a:gd name="T48" fmla="*/ 586 w 637"/>
                <a:gd name="T49" fmla="*/ 985 h 994"/>
                <a:gd name="T50" fmla="*/ 605 w 637"/>
                <a:gd name="T51" fmla="*/ 902 h 994"/>
                <a:gd name="T52" fmla="*/ 636 w 637"/>
                <a:gd name="T53" fmla="*/ 893 h 994"/>
                <a:gd name="T54" fmla="*/ 636 w 637"/>
                <a:gd name="T55" fmla="*/ 582 h 994"/>
                <a:gd name="T56" fmla="*/ 497 w 637"/>
                <a:gd name="T57" fmla="*/ 66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7" h="994">
                  <a:moveTo>
                    <a:pt x="497" y="660"/>
                  </a:moveTo>
                  <a:cubicBezTo>
                    <a:pt x="407" y="660"/>
                    <a:pt x="334" y="587"/>
                    <a:pt x="334" y="497"/>
                  </a:cubicBezTo>
                  <a:cubicBezTo>
                    <a:pt x="334" y="407"/>
                    <a:pt x="407" y="333"/>
                    <a:pt x="497" y="333"/>
                  </a:cubicBezTo>
                  <a:cubicBezTo>
                    <a:pt x="511" y="333"/>
                    <a:pt x="525" y="336"/>
                    <a:pt x="539" y="339"/>
                  </a:cubicBezTo>
                  <a:lnTo>
                    <a:pt x="539" y="2"/>
                  </a:lnTo>
                  <a:cubicBezTo>
                    <a:pt x="525" y="1"/>
                    <a:pt x="511" y="0"/>
                    <a:pt x="497" y="0"/>
                  </a:cubicBezTo>
                  <a:cubicBezTo>
                    <a:pt x="466" y="0"/>
                    <a:pt x="437" y="3"/>
                    <a:pt x="408" y="9"/>
                  </a:cubicBezTo>
                  <a:lnTo>
                    <a:pt x="388" y="91"/>
                  </a:lnTo>
                  <a:cubicBezTo>
                    <a:pt x="352" y="101"/>
                    <a:pt x="318" y="115"/>
                    <a:pt x="287" y="133"/>
                  </a:cubicBezTo>
                  <a:lnTo>
                    <a:pt x="215" y="88"/>
                  </a:lnTo>
                  <a:cubicBezTo>
                    <a:pt x="165" y="123"/>
                    <a:pt x="123" y="165"/>
                    <a:pt x="89" y="214"/>
                  </a:cubicBezTo>
                  <a:lnTo>
                    <a:pt x="133" y="286"/>
                  </a:lnTo>
                  <a:cubicBezTo>
                    <a:pt x="115" y="318"/>
                    <a:pt x="101" y="352"/>
                    <a:pt x="91" y="388"/>
                  </a:cubicBezTo>
                  <a:lnTo>
                    <a:pt x="9" y="408"/>
                  </a:lnTo>
                  <a:cubicBezTo>
                    <a:pt x="3" y="436"/>
                    <a:pt x="0" y="466"/>
                    <a:pt x="0" y="497"/>
                  </a:cubicBezTo>
                  <a:cubicBezTo>
                    <a:pt x="0" y="527"/>
                    <a:pt x="3" y="557"/>
                    <a:pt x="9" y="586"/>
                  </a:cubicBezTo>
                  <a:lnTo>
                    <a:pt x="91" y="605"/>
                  </a:lnTo>
                  <a:cubicBezTo>
                    <a:pt x="101" y="641"/>
                    <a:pt x="115" y="675"/>
                    <a:pt x="133" y="707"/>
                  </a:cubicBezTo>
                  <a:lnTo>
                    <a:pt x="89" y="779"/>
                  </a:lnTo>
                  <a:cubicBezTo>
                    <a:pt x="123" y="828"/>
                    <a:pt x="165" y="871"/>
                    <a:pt x="215" y="905"/>
                  </a:cubicBezTo>
                  <a:lnTo>
                    <a:pt x="287" y="860"/>
                  </a:lnTo>
                  <a:cubicBezTo>
                    <a:pt x="318" y="878"/>
                    <a:pt x="352" y="893"/>
                    <a:pt x="388" y="902"/>
                  </a:cubicBezTo>
                  <a:lnTo>
                    <a:pt x="408" y="985"/>
                  </a:lnTo>
                  <a:cubicBezTo>
                    <a:pt x="437" y="990"/>
                    <a:pt x="466" y="993"/>
                    <a:pt x="497" y="993"/>
                  </a:cubicBezTo>
                  <a:cubicBezTo>
                    <a:pt x="527" y="993"/>
                    <a:pt x="557" y="990"/>
                    <a:pt x="586" y="985"/>
                  </a:cubicBezTo>
                  <a:lnTo>
                    <a:pt x="605" y="902"/>
                  </a:lnTo>
                  <a:cubicBezTo>
                    <a:pt x="615" y="899"/>
                    <a:pt x="626" y="896"/>
                    <a:pt x="636" y="893"/>
                  </a:cubicBezTo>
                  <a:lnTo>
                    <a:pt x="636" y="582"/>
                  </a:lnTo>
                  <a:cubicBezTo>
                    <a:pt x="607" y="628"/>
                    <a:pt x="556" y="660"/>
                    <a:pt x="497" y="6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2" name="Freeform 22"/>
          <p:cNvSpPr>
            <a:spLocks noChangeArrowheads="1"/>
          </p:cNvSpPr>
          <p:nvPr/>
        </p:nvSpPr>
        <p:spPr bwMode="auto">
          <a:xfrm>
            <a:off x="2196807" y="5468191"/>
            <a:ext cx="791150" cy="764381"/>
          </a:xfrm>
          <a:custGeom>
            <a:avLst/>
            <a:gdLst>
              <a:gd name="T0" fmla="*/ 76 w 1171"/>
              <a:gd name="T1" fmla="*/ 321 h 1133"/>
              <a:gd name="T2" fmla="*/ 265 w 1171"/>
              <a:gd name="T3" fmla="*/ 321 h 1133"/>
              <a:gd name="T4" fmla="*/ 340 w 1171"/>
              <a:gd name="T5" fmla="*/ 534 h 1133"/>
              <a:gd name="T6" fmla="*/ 268 w 1171"/>
              <a:gd name="T7" fmla="*/ 453 h 1133"/>
              <a:gd name="T8" fmla="*/ 210 w 1171"/>
              <a:gd name="T9" fmla="*/ 547 h 1133"/>
              <a:gd name="T10" fmla="*/ 198 w 1171"/>
              <a:gd name="T11" fmla="*/ 471 h 1133"/>
              <a:gd name="T12" fmla="*/ 142 w 1171"/>
              <a:gd name="T13" fmla="*/ 471 h 1133"/>
              <a:gd name="T14" fmla="*/ 131 w 1171"/>
              <a:gd name="T15" fmla="*/ 547 h 1133"/>
              <a:gd name="T16" fmla="*/ 72 w 1171"/>
              <a:gd name="T17" fmla="*/ 453 h 1133"/>
              <a:gd name="T18" fmla="*/ 0 w 1171"/>
              <a:gd name="T19" fmla="*/ 536 h 1133"/>
              <a:gd name="T20" fmla="*/ 68 w 1171"/>
              <a:gd name="T21" fmla="*/ 755 h 1133"/>
              <a:gd name="T22" fmla="*/ 76 w 1171"/>
              <a:gd name="T23" fmla="*/ 965 h 1133"/>
              <a:gd name="T24" fmla="*/ 212 w 1171"/>
              <a:gd name="T25" fmla="*/ 1019 h 1133"/>
              <a:gd name="T26" fmla="*/ 265 w 1171"/>
              <a:gd name="T27" fmla="*/ 755 h 1133"/>
              <a:gd name="T28" fmla="*/ 340 w 1171"/>
              <a:gd name="T29" fmla="*/ 689 h 1133"/>
              <a:gd name="T30" fmla="*/ 0 w 1171"/>
              <a:gd name="T31" fmla="*/ 1132 h 1133"/>
              <a:gd name="T32" fmla="*/ 340 w 1171"/>
              <a:gd name="T33" fmla="*/ 1095 h 1133"/>
              <a:gd name="T34" fmla="*/ 38 w 1171"/>
              <a:gd name="T35" fmla="*/ 1057 h 1133"/>
              <a:gd name="T36" fmla="*/ 0 w 1171"/>
              <a:gd name="T37" fmla="*/ 1132 h 1133"/>
              <a:gd name="T38" fmla="*/ 491 w 1171"/>
              <a:gd name="T39" fmla="*/ 94 h 1133"/>
              <a:gd name="T40" fmla="*/ 680 w 1171"/>
              <a:gd name="T41" fmla="*/ 94 h 1133"/>
              <a:gd name="T42" fmla="*/ 755 w 1171"/>
              <a:gd name="T43" fmla="*/ 307 h 1133"/>
              <a:gd name="T44" fmla="*/ 683 w 1171"/>
              <a:gd name="T45" fmla="*/ 227 h 1133"/>
              <a:gd name="T46" fmla="*/ 625 w 1171"/>
              <a:gd name="T47" fmla="*/ 320 h 1133"/>
              <a:gd name="T48" fmla="*/ 614 w 1171"/>
              <a:gd name="T49" fmla="*/ 244 h 1133"/>
              <a:gd name="T50" fmla="*/ 557 w 1171"/>
              <a:gd name="T51" fmla="*/ 244 h 1133"/>
              <a:gd name="T52" fmla="*/ 546 w 1171"/>
              <a:gd name="T53" fmla="*/ 320 h 1133"/>
              <a:gd name="T54" fmla="*/ 487 w 1171"/>
              <a:gd name="T55" fmla="*/ 227 h 1133"/>
              <a:gd name="T56" fmla="*/ 416 w 1171"/>
              <a:gd name="T57" fmla="*/ 309 h 1133"/>
              <a:gd name="T58" fmla="*/ 483 w 1171"/>
              <a:gd name="T59" fmla="*/ 528 h 1133"/>
              <a:gd name="T60" fmla="*/ 491 w 1171"/>
              <a:gd name="T61" fmla="*/ 739 h 1133"/>
              <a:gd name="T62" fmla="*/ 628 w 1171"/>
              <a:gd name="T63" fmla="*/ 793 h 1133"/>
              <a:gd name="T64" fmla="*/ 680 w 1171"/>
              <a:gd name="T65" fmla="*/ 528 h 1133"/>
              <a:gd name="T66" fmla="*/ 755 w 1171"/>
              <a:gd name="T67" fmla="*/ 463 h 1133"/>
              <a:gd name="T68" fmla="*/ 416 w 1171"/>
              <a:gd name="T69" fmla="*/ 1132 h 1133"/>
              <a:gd name="T70" fmla="*/ 755 w 1171"/>
              <a:gd name="T71" fmla="*/ 868 h 1133"/>
              <a:gd name="T72" fmla="*/ 453 w 1171"/>
              <a:gd name="T73" fmla="*/ 830 h 1133"/>
              <a:gd name="T74" fmla="*/ 416 w 1171"/>
              <a:gd name="T75" fmla="*/ 1132 h 1133"/>
              <a:gd name="T76" fmla="*/ 906 w 1171"/>
              <a:gd name="T77" fmla="*/ 208 h 1133"/>
              <a:gd name="T78" fmla="*/ 1095 w 1171"/>
              <a:gd name="T79" fmla="*/ 208 h 1133"/>
              <a:gd name="T80" fmla="*/ 1170 w 1171"/>
              <a:gd name="T81" fmla="*/ 421 h 1133"/>
              <a:gd name="T82" fmla="*/ 1098 w 1171"/>
              <a:gd name="T83" fmla="*/ 340 h 1133"/>
              <a:gd name="T84" fmla="*/ 1040 w 1171"/>
              <a:gd name="T85" fmla="*/ 434 h 1133"/>
              <a:gd name="T86" fmla="*/ 1029 w 1171"/>
              <a:gd name="T87" fmla="*/ 357 h 1133"/>
              <a:gd name="T88" fmla="*/ 972 w 1171"/>
              <a:gd name="T89" fmla="*/ 357 h 1133"/>
              <a:gd name="T90" fmla="*/ 961 w 1171"/>
              <a:gd name="T91" fmla="*/ 434 h 1133"/>
              <a:gd name="T92" fmla="*/ 902 w 1171"/>
              <a:gd name="T93" fmla="*/ 340 h 1133"/>
              <a:gd name="T94" fmla="*/ 831 w 1171"/>
              <a:gd name="T95" fmla="*/ 422 h 1133"/>
              <a:gd name="T96" fmla="*/ 899 w 1171"/>
              <a:gd name="T97" fmla="*/ 642 h 1133"/>
              <a:gd name="T98" fmla="*/ 906 w 1171"/>
              <a:gd name="T99" fmla="*/ 852 h 1133"/>
              <a:gd name="T100" fmla="*/ 1043 w 1171"/>
              <a:gd name="T101" fmla="*/ 906 h 1133"/>
              <a:gd name="T102" fmla="*/ 1095 w 1171"/>
              <a:gd name="T103" fmla="*/ 642 h 1133"/>
              <a:gd name="T104" fmla="*/ 1170 w 1171"/>
              <a:gd name="T105" fmla="*/ 576 h 1133"/>
              <a:gd name="T106" fmla="*/ 1170 w 1171"/>
              <a:gd name="T107" fmla="*/ 1132 h 1133"/>
              <a:gd name="T108" fmla="*/ 1133 w 1171"/>
              <a:gd name="T109" fmla="*/ 944 h 1133"/>
              <a:gd name="T110" fmla="*/ 831 w 1171"/>
              <a:gd name="T111" fmla="*/ 981 h 1133"/>
              <a:gd name="T112" fmla="*/ 1170 w 1171"/>
              <a:gd name="T113" fmla="*/ 113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71" h="1133">
                <a:moveTo>
                  <a:pt x="170" y="227"/>
                </a:moveTo>
                <a:cubicBezTo>
                  <a:pt x="118" y="227"/>
                  <a:pt x="76" y="269"/>
                  <a:pt x="76" y="321"/>
                </a:cubicBezTo>
                <a:cubicBezTo>
                  <a:pt x="76" y="373"/>
                  <a:pt x="118" y="415"/>
                  <a:pt x="170" y="415"/>
                </a:cubicBezTo>
                <a:cubicBezTo>
                  <a:pt x="222" y="415"/>
                  <a:pt x="265" y="373"/>
                  <a:pt x="265" y="321"/>
                </a:cubicBezTo>
                <a:cubicBezTo>
                  <a:pt x="265" y="269"/>
                  <a:pt x="222" y="227"/>
                  <a:pt x="170" y="227"/>
                </a:cubicBezTo>
                <a:close/>
                <a:moveTo>
                  <a:pt x="340" y="534"/>
                </a:moveTo>
                <a:cubicBezTo>
                  <a:pt x="340" y="507"/>
                  <a:pt x="335" y="494"/>
                  <a:pt x="321" y="478"/>
                </a:cubicBezTo>
                <a:cubicBezTo>
                  <a:pt x="308" y="462"/>
                  <a:pt x="288" y="453"/>
                  <a:pt x="268" y="453"/>
                </a:cubicBezTo>
                <a:lnTo>
                  <a:pt x="256" y="453"/>
                </a:lnTo>
                <a:lnTo>
                  <a:pt x="210" y="547"/>
                </a:lnTo>
                <a:lnTo>
                  <a:pt x="185" y="506"/>
                </a:lnTo>
                <a:cubicBezTo>
                  <a:pt x="190" y="502"/>
                  <a:pt x="198" y="492"/>
                  <a:pt x="198" y="471"/>
                </a:cubicBezTo>
                <a:cubicBezTo>
                  <a:pt x="198" y="456"/>
                  <a:pt x="187" y="453"/>
                  <a:pt x="171" y="453"/>
                </a:cubicBezTo>
                <a:cubicBezTo>
                  <a:pt x="155" y="453"/>
                  <a:pt x="142" y="456"/>
                  <a:pt x="142" y="471"/>
                </a:cubicBezTo>
                <a:cubicBezTo>
                  <a:pt x="142" y="492"/>
                  <a:pt x="150" y="502"/>
                  <a:pt x="155" y="506"/>
                </a:cubicBezTo>
                <a:lnTo>
                  <a:pt x="131" y="547"/>
                </a:lnTo>
                <a:lnTo>
                  <a:pt x="85" y="453"/>
                </a:lnTo>
                <a:lnTo>
                  <a:pt x="72" y="453"/>
                </a:lnTo>
                <a:cubicBezTo>
                  <a:pt x="52" y="453"/>
                  <a:pt x="32" y="462"/>
                  <a:pt x="18" y="478"/>
                </a:cubicBezTo>
                <a:cubicBezTo>
                  <a:pt x="5" y="494"/>
                  <a:pt x="0" y="507"/>
                  <a:pt x="0" y="536"/>
                </a:cubicBezTo>
                <a:lnTo>
                  <a:pt x="0" y="689"/>
                </a:lnTo>
                <a:cubicBezTo>
                  <a:pt x="0" y="728"/>
                  <a:pt x="32" y="755"/>
                  <a:pt x="68" y="755"/>
                </a:cubicBezTo>
                <a:lnTo>
                  <a:pt x="76" y="755"/>
                </a:lnTo>
                <a:lnTo>
                  <a:pt x="76" y="965"/>
                </a:lnTo>
                <a:cubicBezTo>
                  <a:pt x="76" y="995"/>
                  <a:pt x="99" y="1019"/>
                  <a:pt x="128" y="1019"/>
                </a:cubicBezTo>
                <a:lnTo>
                  <a:pt x="212" y="1019"/>
                </a:lnTo>
                <a:cubicBezTo>
                  <a:pt x="241" y="1019"/>
                  <a:pt x="265" y="995"/>
                  <a:pt x="265" y="965"/>
                </a:cubicBezTo>
                <a:lnTo>
                  <a:pt x="265" y="755"/>
                </a:lnTo>
                <a:lnTo>
                  <a:pt x="272" y="755"/>
                </a:lnTo>
                <a:cubicBezTo>
                  <a:pt x="309" y="755"/>
                  <a:pt x="340" y="728"/>
                  <a:pt x="340" y="689"/>
                </a:cubicBezTo>
                <a:lnTo>
                  <a:pt x="340" y="534"/>
                </a:lnTo>
                <a:close/>
                <a:moveTo>
                  <a:pt x="0" y="1132"/>
                </a:moveTo>
                <a:lnTo>
                  <a:pt x="340" y="1132"/>
                </a:lnTo>
                <a:lnTo>
                  <a:pt x="340" y="1095"/>
                </a:lnTo>
                <a:cubicBezTo>
                  <a:pt x="340" y="1074"/>
                  <a:pt x="323" y="1057"/>
                  <a:pt x="302" y="1057"/>
                </a:cubicBezTo>
                <a:lnTo>
                  <a:pt x="38" y="1057"/>
                </a:lnTo>
                <a:cubicBezTo>
                  <a:pt x="17" y="1057"/>
                  <a:pt x="0" y="1074"/>
                  <a:pt x="0" y="1095"/>
                </a:cubicBezTo>
                <a:lnTo>
                  <a:pt x="0" y="1132"/>
                </a:lnTo>
                <a:close/>
                <a:moveTo>
                  <a:pt x="585" y="0"/>
                </a:moveTo>
                <a:cubicBezTo>
                  <a:pt x="533" y="0"/>
                  <a:pt x="491" y="42"/>
                  <a:pt x="491" y="94"/>
                </a:cubicBezTo>
                <a:cubicBezTo>
                  <a:pt x="491" y="146"/>
                  <a:pt x="533" y="189"/>
                  <a:pt x="585" y="189"/>
                </a:cubicBezTo>
                <a:cubicBezTo>
                  <a:pt x="638" y="189"/>
                  <a:pt x="680" y="147"/>
                  <a:pt x="680" y="94"/>
                </a:cubicBezTo>
                <a:cubicBezTo>
                  <a:pt x="680" y="42"/>
                  <a:pt x="638" y="0"/>
                  <a:pt x="585" y="0"/>
                </a:cubicBezTo>
                <a:close/>
                <a:moveTo>
                  <a:pt x="755" y="307"/>
                </a:moveTo>
                <a:cubicBezTo>
                  <a:pt x="755" y="280"/>
                  <a:pt x="750" y="267"/>
                  <a:pt x="737" y="251"/>
                </a:cubicBezTo>
                <a:cubicBezTo>
                  <a:pt x="723" y="236"/>
                  <a:pt x="704" y="227"/>
                  <a:pt x="683" y="227"/>
                </a:cubicBezTo>
                <a:lnTo>
                  <a:pt x="671" y="227"/>
                </a:lnTo>
                <a:lnTo>
                  <a:pt x="625" y="320"/>
                </a:lnTo>
                <a:lnTo>
                  <a:pt x="600" y="279"/>
                </a:lnTo>
                <a:cubicBezTo>
                  <a:pt x="606" y="275"/>
                  <a:pt x="614" y="265"/>
                  <a:pt x="614" y="244"/>
                </a:cubicBezTo>
                <a:cubicBezTo>
                  <a:pt x="614" y="229"/>
                  <a:pt x="602" y="227"/>
                  <a:pt x="586" y="227"/>
                </a:cubicBezTo>
                <a:cubicBezTo>
                  <a:pt x="570" y="227"/>
                  <a:pt x="557" y="229"/>
                  <a:pt x="557" y="244"/>
                </a:cubicBezTo>
                <a:cubicBezTo>
                  <a:pt x="557" y="265"/>
                  <a:pt x="565" y="275"/>
                  <a:pt x="570" y="279"/>
                </a:cubicBezTo>
                <a:lnTo>
                  <a:pt x="546" y="320"/>
                </a:lnTo>
                <a:lnTo>
                  <a:pt x="500" y="227"/>
                </a:lnTo>
                <a:lnTo>
                  <a:pt x="487" y="227"/>
                </a:lnTo>
                <a:cubicBezTo>
                  <a:pt x="467" y="227"/>
                  <a:pt x="447" y="236"/>
                  <a:pt x="434" y="251"/>
                </a:cubicBezTo>
                <a:cubicBezTo>
                  <a:pt x="420" y="267"/>
                  <a:pt x="416" y="280"/>
                  <a:pt x="416" y="309"/>
                </a:cubicBezTo>
                <a:lnTo>
                  <a:pt x="416" y="463"/>
                </a:lnTo>
                <a:cubicBezTo>
                  <a:pt x="416" y="502"/>
                  <a:pt x="447" y="528"/>
                  <a:pt x="483" y="528"/>
                </a:cubicBezTo>
                <a:lnTo>
                  <a:pt x="491" y="528"/>
                </a:lnTo>
                <a:lnTo>
                  <a:pt x="491" y="739"/>
                </a:lnTo>
                <a:cubicBezTo>
                  <a:pt x="491" y="769"/>
                  <a:pt x="514" y="793"/>
                  <a:pt x="543" y="793"/>
                </a:cubicBezTo>
                <a:lnTo>
                  <a:pt x="628" y="793"/>
                </a:lnTo>
                <a:cubicBezTo>
                  <a:pt x="656" y="793"/>
                  <a:pt x="680" y="769"/>
                  <a:pt x="680" y="739"/>
                </a:cubicBezTo>
                <a:lnTo>
                  <a:pt x="680" y="528"/>
                </a:lnTo>
                <a:lnTo>
                  <a:pt x="687" y="528"/>
                </a:lnTo>
                <a:cubicBezTo>
                  <a:pt x="724" y="528"/>
                  <a:pt x="755" y="501"/>
                  <a:pt x="755" y="463"/>
                </a:cubicBezTo>
                <a:lnTo>
                  <a:pt x="755" y="307"/>
                </a:lnTo>
                <a:close/>
                <a:moveTo>
                  <a:pt x="416" y="1132"/>
                </a:moveTo>
                <a:lnTo>
                  <a:pt x="755" y="1132"/>
                </a:lnTo>
                <a:lnTo>
                  <a:pt x="755" y="868"/>
                </a:lnTo>
                <a:cubicBezTo>
                  <a:pt x="755" y="847"/>
                  <a:pt x="738" y="830"/>
                  <a:pt x="718" y="830"/>
                </a:cubicBezTo>
                <a:lnTo>
                  <a:pt x="453" y="830"/>
                </a:lnTo>
                <a:cubicBezTo>
                  <a:pt x="432" y="830"/>
                  <a:pt x="416" y="847"/>
                  <a:pt x="416" y="868"/>
                </a:cubicBezTo>
                <a:lnTo>
                  <a:pt x="416" y="1132"/>
                </a:lnTo>
                <a:close/>
                <a:moveTo>
                  <a:pt x="1001" y="113"/>
                </a:moveTo>
                <a:cubicBezTo>
                  <a:pt x="948" y="113"/>
                  <a:pt x="906" y="156"/>
                  <a:pt x="906" y="208"/>
                </a:cubicBezTo>
                <a:cubicBezTo>
                  <a:pt x="906" y="260"/>
                  <a:pt x="948" y="302"/>
                  <a:pt x="1001" y="302"/>
                </a:cubicBezTo>
                <a:cubicBezTo>
                  <a:pt x="1053" y="302"/>
                  <a:pt x="1095" y="260"/>
                  <a:pt x="1095" y="208"/>
                </a:cubicBezTo>
                <a:cubicBezTo>
                  <a:pt x="1095" y="156"/>
                  <a:pt x="1053" y="113"/>
                  <a:pt x="1001" y="113"/>
                </a:cubicBezTo>
                <a:close/>
                <a:moveTo>
                  <a:pt x="1170" y="421"/>
                </a:moveTo>
                <a:cubicBezTo>
                  <a:pt x="1170" y="394"/>
                  <a:pt x="1166" y="380"/>
                  <a:pt x="1152" y="365"/>
                </a:cubicBezTo>
                <a:cubicBezTo>
                  <a:pt x="1138" y="349"/>
                  <a:pt x="1119" y="340"/>
                  <a:pt x="1098" y="340"/>
                </a:cubicBezTo>
                <a:lnTo>
                  <a:pt x="1086" y="340"/>
                </a:lnTo>
                <a:lnTo>
                  <a:pt x="1040" y="434"/>
                </a:lnTo>
                <a:lnTo>
                  <a:pt x="1016" y="392"/>
                </a:lnTo>
                <a:cubicBezTo>
                  <a:pt x="1021" y="389"/>
                  <a:pt x="1029" y="378"/>
                  <a:pt x="1029" y="357"/>
                </a:cubicBezTo>
                <a:cubicBezTo>
                  <a:pt x="1029" y="342"/>
                  <a:pt x="1017" y="340"/>
                  <a:pt x="1001" y="340"/>
                </a:cubicBezTo>
                <a:cubicBezTo>
                  <a:pt x="985" y="340"/>
                  <a:pt x="972" y="342"/>
                  <a:pt x="972" y="357"/>
                </a:cubicBezTo>
                <a:cubicBezTo>
                  <a:pt x="972" y="378"/>
                  <a:pt x="980" y="389"/>
                  <a:pt x="985" y="392"/>
                </a:cubicBezTo>
                <a:lnTo>
                  <a:pt x="961" y="434"/>
                </a:lnTo>
                <a:lnTo>
                  <a:pt x="915" y="340"/>
                </a:lnTo>
                <a:lnTo>
                  <a:pt x="902" y="340"/>
                </a:lnTo>
                <a:cubicBezTo>
                  <a:pt x="882" y="340"/>
                  <a:pt x="863" y="349"/>
                  <a:pt x="849" y="365"/>
                </a:cubicBezTo>
                <a:cubicBezTo>
                  <a:pt x="835" y="380"/>
                  <a:pt x="831" y="394"/>
                  <a:pt x="831" y="422"/>
                </a:cubicBezTo>
                <a:lnTo>
                  <a:pt x="831" y="576"/>
                </a:lnTo>
                <a:cubicBezTo>
                  <a:pt x="831" y="615"/>
                  <a:pt x="862" y="642"/>
                  <a:pt x="899" y="642"/>
                </a:cubicBezTo>
                <a:lnTo>
                  <a:pt x="906" y="642"/>
                </a:lnTo>
                <a:lnTo>
                  <a:pt x="906" y="852"/>
                </a:lnTo>
                <a:cubicBezTo>
                  <a:pt x="906" y="882"/>
                  <a:pt x="930" y="906"/>
                  <a:pt x="958" y="906"/>
                </a:cubicBezTo>
                <a:lnTo>
                  <a:pt x="1043" y="906"/>
                </a:lnTo>
                <a:cubicBezTo>
                  <a:pt x="1072" y="906"/>
                  <a:pt x="1095" y="882"/>
                  <a:pt x="1095" y="852"/>
                </a:cubicBezTo>
                <a:lnTo>
                  <a:pt x="1095" y="642"/>
                </a:lnTo>
                <a:lnTo>
                  <a:pt x="1103" y="642"/>
                </a:lnTo>
                <a:cubicBezTo>
                  <a:pt x="1139" y="642"/>
                  <a:pt x="1170" y="615"/>
                  <a:pt x="1170" y="576"/>
                </a:cubicBezTo>
                <a:lnTo>
                  <a:pt x="1170" y="421"/>
                </a:lnTo>
                <a:close/>
                <a:moveTo>
                  <a:pt x="1170" y="1132"/>
                </a:moveTo>
                <a:lnTo>
                  <a:pt x="1170" y="981"/>
                </a:lnTo>
                <a:cubicBezTo>
                  <a:pt x="1170" y="960"/>
                  <a:pt x="1154" y="944"/>
                  <a:pt x="1133" y="944"/>
                </a:cubicBezTo>
                <a:lnTo>
                  <a:pt x="869" y="944"/>
                </a:lnTo>
                <a:cubicBezTo>
                  <a:pt x="848" y="944"/>
                  <a:pt x="831" y="961"/>
                  <a:pt x="831" y="981"/>
                </a:cubicBezTo>
                <a:lnTo>
                  <a:pt x="831" y="1132"/>
                </a:lnTo>
                <a:lnTo>
                  <a:pt x="1170" y="113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3" name="Freeform 24"/>
          <p:cNvSpPr>
            <a:spLocks noChangeArrowheads="1"/>
          </p:cNvSpPr>
          <p:nvPr/>
        </p:nvSpPr>
        <p:spPr bwMode="auto">
          <a:xfrm>
            <a:off x="4955300" y="5529952"/>
            <a:ext cx="813314" cy="724958"/>
          </a:xfrm>
          <a:custGeom>
            <a:avLst/>
            <a:gdLst>
              <a:gd name="T0" fmla="*/ 678 w 1583"/>
              <a:gd name="T1" fmla="*/ 1073 h 1413"/>
              <a:gd name="T2" fmla="*/ 835 w 1583"/>
              <a:gd name="T3" fmla="*/ 1412 h 1413"/>
              <a:gd name="T4" fmla="*/ 927 w 1583"/>
              <a:gd name="T5" fmla="*/ 1073 h 1413"/>
              <a:gd name="T6" fmla="*/ 993 w 1583"/>
              <a:gd name="T7" fmla="*/ 656 h 1413"/>
              <a:gd name="T8" fmla="*/ 850 w 1583"/>
              <a:gd name="T9" fmla="*/ 771 h 1413"/>
              <a:gd name="T10" fmla="*/ 790 w 1583"/>
              <a:gd name="T11" fmla="*/ 621 h 1413"/>
              <a:gd name="T12" fmla="*/ 733 w 1583"/>
              <a:gd name="T13" fmla="*/ 771 h 1413"/>
              <a:gd name="T14" fmla="*/ 590 w 1583"/>
              <a:gd name="T15" fmla="*/ 656 h 1413"/>
              <a:gd name="T16" fmla="*/ 1204 w 1583"/>
              <a:gd name="T17" fmla="*/ 451 h 1413"/>
              <a:gd name="T18" fmla="*/ 1094 w 1583"/>
              <a:gd name="T19" fmla="*/ 532 h 1413"/>
              <a:gd name="T20" fmla="*/ 1030 w 1583"/>
              <a:gd name="T21" fmla="*/ 482 h 1413"/>
              <a:gd name="T22" fmla="*/ 1037 w 1583"/>
              <a:gd name="T23" fmla="*/ 621 h 1413"/>
              <a:gd name="T24" fmla="*/ 961 w 1583"/>
              <a:gd name="T25" fmla="*/ 1137 h 1413"/>
              <a:gd name="T26" fmla="*/ 1117 w 1583"/>
              <a:gd name="T27" fmla="*/ 1242 h 1413"/>
              <a:gd name="T28" fmla="*/ 1209 w 1583"/>
              <a:gd name="T29" fmla="*/ 903 h 1413"/>
              <a:gd name="T30" fmla="*/ 1275 w 1583"/>
              <a:gd name="T31" fmla="*/ 487 h 1413"/>
              <a:gd name="T32" fmla="*/ 678 w 1583"/>
              <a:gd name="T33" fmla="*/ 451 h 1413"/>
              <a:gd name="T34" fmla="*/ 791 w 1583"/>
              <a:gd name="T35" fmla="*/ 564 h 1413"/>
              <a:gd name="T36" fmla="*/ 1074 w 1583"/>
              <a:gd name="T37" fmla="*/ 169 h 1413"/>
              <a:gd name="T38" fmla="*/ 1487 w 1583"/>
              <a:gd name="T39" fmla="*/ 282 h 1413"/>
              <a:gd name="T40" fmla="*/ 1376 w 1583"/>
              <a:gd name="T41" fmla="*/ 363 h 1413"/>
              <a:gd name="T42" fmla="*/ 1313 w 1583"/>
              <a:gd name="T43" fmla="*/ 313 h 1413"/>
              <a:gd name="T44" fmla="*/ 1319 w 1583"/>
              <a:gd name="T45" fmla="*/ 451 h 1413"/>
              <a:gd name="T46" fmla="*/ 1243 w 1583"/>
              <a:gd name="T47" fmla="*/ 967 h 1413"/>
              <a:gd name="T48" fmla="*/ 1400 w 1583"/>
              <a:gd name="T49" fmla="*/ 1073 h 1413"/>
              <a:gd name="T50" fmla="*/ 1492 w 1583"/>
              <a:gd name="T51" fmla="*/ 734 h 1413"/>
              <a:gd name="T52" fmla="*/ 1558 w 1583"/>
              <a:gd name="T53" fmla="*/ 317 h 1413"/>
              <a:gd name="T54" fmla="*/ 1243 w 1583"/>
              <a:gd name="T55" fmla="*/ 113 h 1413"/>
              <a:gd name="T56" fmla="*/ 1356 w 1583"/>
              <a:gd name="T57" fmla="*/ 226 h 1413"/>
              <a:gd name="T58" fmla="*/ 396 w 1583"/>
              <a:gd name="T59" fmla="*/ 903 h 1413"/>
              <a:gd name="T60" fmla="*/ 552 w 1583"/>
              <a:gd name="T61" fmla="*/ 1242 h 1413"/>
              <a:gd name="T62" fmla="*/ 509 w 1583"/>
              <a:gd name="T63" fmla="*/ 991 h 1413"/>
              <a:gd name="T64" fmla="*/ 566 w 1583"/>
              <a:gd name="T65" fmla="*/ 600 h 1413"/>
              <a:gd name="T66" fmla="*/ 509 w 1583"/>
              <a:gd name="T67" fmla="*/ 451 h 1413"/>
              <a:gd name="T68" fmla="*/ 450 w 1583"/>
              <a:gd name="T69" fmla="*/ 602 h 1413"/>
              <a:gd name="T70" fmla="*/ 307 w 1583"/>
              <a:gd name="T71" fmla="*/ 487 h 1413"/>
              <a:gd name="T72" fmla="*/ 622 w 1583"/>
              <a:gd name="T73" fmla="*/ 282 h 1413"/>
              <a:gd name="T74" fmla="*/ 509 w 1583"/>
              <a:gd name="T75" fmla="*/ 169 h 1413"/>
              <a:gd name="T76" fmla="*/ 91 w 1583"/>
              <a:gd name="T77" fmla="*/ 734 h 1413"/>
              <a:gd name="T78" fmla="*/ 183 w 1583"/>
              <a:gd name="T79" fmla="*/ 1073 h 1413"/>
              <a:gd name="T80" fmla="*/ 339 w 1583"/>
              <a:gd name="T81" fmla="*/ 967 h 1413"/>
              <a:gd name="T82" fmla="*/ 263 w 1583"/>
              <a:gd name="T83" fmla="*/ 451 h 1413"/>
              <a:gd name="T84" fmla="*/ 270 w 1583"/>
              <a:gd name="T85" fmla="*/ 313 h 1413"/>
              <a:gd name="T86" fmla="*/ 206 w 1583"/>
              <a:gd name="T87" fmla="*/ 363 h 1413"/>
              <a:gd name="T88" fmla="*/ 96 w 1583"/>
              <a:gd name="T89" fmla="*/ 282 h 1413"/>
              <a:gd name="T90" fmla="*/ 0 w 1583"/>
              <a:gd name="T91" fmla="*/ 640 h 1413"/>
              <a:gd name="T92" fmla="*/ 113 w 1583"/>
              <a:gd name="T93" fmla="*/ 113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3" h="1413">
                <a:moveTo>
                  <a:pt x="565" y="979"/>
                </a:moveTo>
                <a:cubicBezTo>
                  <a:pt x="565" y="1034"/>
                  <a:pt x="607" y="1073"/>
                  <a:pt x="656" y="1073"/>
                </a:cubicBezTo>
                <a:lnTo>
                  <a:pt x="678" y="1073"/>
                </a:lnTo>
                <a:lnTo>
                  <a:pt x="678" y="1335"/>
                </a:lnTo>
                <a:cubicBezTo>
                  <a:pt x="678" y="1377"/>
                  <a:pt x="709" y="1412"/>
                  <a:pt x="748" y="1412"/>
                </a:cubicBezTo>
                <a:lnTo>
                  <a:pt x="835" y="1412"/>
                </a:lnTo>
                <a:cubicBezTo>
                  <a:pt x="873" y="1412"/>
                  <a:pt x="904" y="1377"/>
                  <a:pt x="904" y="1335"/>
                </a:cubicBezTo>
                <a:lnTo>
                  <a:pt x="904" y="1073"/>
                </a:lnTo>
                <a:lnTo>
                  <a:pt x="927" y="1073"/>
                </a:lnTo>
                <a:cubicBezTo>
                  <a:pt x="975" y="1073"/>
                  <a:pt x="1017" y="1034"/>
                  <a:pt x="1017" y="979"/>
                </a:cubicBezTo>
                <a:lnTo>
                  <a:pt x="1017" y="739"/>
                </a:lnTo>
                <a:cubicBezTo>
                  <a:pt x="1017" y="698"/>
                  <a:pt x="1011" y="679"/>
                  <a:pt x="993" y="656"/>
                </a:cubicBezTo>
                <a:cubicBezTo>
                  <a:pt x="975" y="634"/>
                  <a:pt x="949" y="621"/>
                  <a:pt x="922" y="621"/>
                </a:cubicBezTo>
                <a:lnTo>
                  <a:pt x="911" y="621"/>
                </a:lnTo>
                <a:lnTo>
                  <a:pt x="850" y="771"/>
                </a:lnTo>
                <a:lnTo>
                  <a:pt x="812" y="701"/>
                </a:lnTo>
                <a:cubicBezTo>
                  <a:pt x="818" y="696"/>
                  <a:pt x="834" y="682"/>
                  <a:pt x="834" y="652"/>
                </a:cubicBezTo>
                <a:cubicBezTo>
                  <a:pt x="834" y="630"/>
                  <a:pt x="811" y="621"/>
                  <a:pt x="790" y="621"/>
                </a:cubicBezTo>
                <a:cubicBezTo>
                  <a:pt x="769" y="621"/>
                  <a:pt x="748" y="630"/>
                  <a:pt x="748" y="652"/>
                </a:cubicBezTo>
                <a:cubicBezTo>
                  <a:pt x="748" y="682"/>
                  <a:pt x="764" y="696"/>
                  <a:pt x="771" y="701"/>
                </a:cubicBezTo>
                <a:lnTo>
                  <a:pt x="733" y="771"/>
                </a:lnTo>
                <a:lnTo>
                  <a:pt x="672" y="621"/>
                </a:lnTo>
                <a:lnTo>
                  <a:pt x="661" y="621"/>
                </a:lnTo>
                <a:cubicBezTo>
                  <a:pt x="634" y="621"/>
                  <a:pt x="608" y="634"/>
                  <a:pt x="590" y="656"/>
                </a:cubicBezTo>
                <a:cubicBezTo>
                  <a:pt x="572" y="679"/>
                  <a:pt x="565" y="698"/>
                  <a:pt x="565" y="736"/>
                </a:cubicBezTo>
                <a:lnTo>
                  <a:pt x="565" y="979"/>
                </a:lnTo>
                <a:close/>
                <a:moveTo>
                  <a:pt x="1204" y="451"/>
                </a:moveTo>
                <a:lnTo>
                  <a:pt x="1193" y="451"/>
                </a:lnTo>
                <a:lnTo>
                  <a:pt x="1132" y="602"/>
                </a:lnTo>
                <a:lnTo>
                  <a:pt x="1094" y="532"/>
                </a:lnTo>
                <a:cubicBezTo>
                  <a:pt x="1101" y="527"/>
                  <a:pt x="1117" y="512"/>
                  <a:pt x="1117" y="482"/>
                </a:cubicBezTo>
                <a:cubicBezTo>
                  <a:pt x="1117" y="461"/>
                  <a:pt x="1094" y="451"/>
                  <a:pt x="1073" y="451"/>
                </a:cubicBezTo>
                <a:cubicBezTo>
                  <a:pt x="1052" y="451"/>
                  <a:pt x="1030" y="461"/>
                  <a:pt x="1030" y="482"/>
                </a:cubicBezTo>
                <a:cubicBezTo>
                  <a:pt x="1030" y="512"/>
                  <a:pt x="1047" y="527"/>
                  <a:pt x="1054" y="532"/>
                </a:cubicBezTo>
                <a:lnTo>
                  <a:pt x="1016" y="600"/>
                </a:lnTo>
                <a:cubicBezTo>
                  <a:pt x="1024" y="606"/>
                  <a:pt x="1031" y="613"/>
                  <a:pt x="1037" y="621"/>
                </a:cubicBezTo>
                <a:cubicBezTo>
                  <a:pt x="1067" y="659"/>
                  <a:pt x="1074" y="694"/>
                  <a:pt x="1074" y="739"/>
                </a:cubicBezTo>
                <a:lnTo>
                  <a:pt x="1074" y="991"/>
                </a:lnTo>
                <a:cubicBezTo>
                  <a:pt x="1074" y="1063"/>
                  <a:pt x="1026" y="1122"/>
                  <a:pt x="961" y="1137"/>
                </a:cubicBezTo>
                <a:lnTo>
                  <a:pt x="961" y="1165"/>
                </a:lnTo>
                <a:cubicBezTo>
                  <a:pt x="961" y="1208"/>
                  <a:pt x="992" y="1242"/>
                  <a:pt x="1030" y="1242"/>
                </a:cubicBezTo>
                <a:lnTo>
                  <a:pt x="1117" y="1242"/>
                </a:lnTo>
                <a:cubicBezTo>
                  <a:pt x="1155" y="1242"/>
                  <a:pt x="1187" y="1208"/>
                  <a:pt x="1187" y="1165"/>
                </a:cubicBezTo>
                <a:lnTo>
                  <a:pt x="1187" y="903"/>
                </a:lnTo>
                <a:lnTo>
                  <a:pt x="1209" y="903"/>
                </a:lnTo>
                <a:cubicBezTo>
                  <a:pt x="1258" y="903"/>
                  <a:pt x="1300" y="865"/>
                  <a:pt x="1300" y="810"/>
                </a:cubicBezTo>
                <a:lnTo>
                  <a:pt x="1300" y="569"/>
                </a:lnTo>
                <a:cubicBezTo>
                  <a:pt x="1300" y="528"/>
                  <a:pt x="1293" y="509"/>
                  <a:pt x="1275" y="487"/>
                </a:cubicBezTo>
                <a:cubicBezTo>
                  <a:pt x="1257" y="464"/>
                  <a:pt x="1231" y="451"/>
                  <a:pt x="1204" y="451"/>
                </a:cubicBezTo>
                <a:close/>
                <a:moveTo>
                  <a:pt x="791" y="564"/>
                </a:moveTo>
                <a:cubicBezTo>
                  <a:pt x="729" y="564"/>
                  <a:pt x="678" y="514"/>
                  <a:pt x="678" y="451"/>
                </a:cubicBezTo>
                <a:cubicBezTo>
                  <a:pt x="678" y="389"/>
                  <a:pt x="729" y="339"/>
                  <a:pt x="791" y="339"/>
                </a:cubicBezTo>
                <a:cubicBezTo>
                  <a:pt x="854" y="339"/>
                  <a:pt x="904" y="389"/>
                  <a:pt x="904" y="451"/>
                </a:cubicBezTo>
                <a:cubicBezTo>
                  <a:pt x="904" y="514"/>
                  <a:pt x="854" y="564"/>
                  <a:pt x="791" y="564"/>
                </a:cubicBezTo>
                <a:close/>
                <a:moveTo>
                  <a:pt x="1074" y="395"/>
                </a:moveTo>
                <a:cubicBezTo>
                  <a:pt x="1012" y="395"/>
                  <a:pt x="961" y="344"/>
                  <a:pt x="961" y="282"/>
                </a:cubicBezTo>
                <a:cubicBezTo>
                  <a:pt x="961" y="220"/>
                  <a:pt x="1012" y="169"/>
                  <a:pt x="1074" y="169"/>
                </a:cubicBezTo>
                <a:cubicBezTo>
                  <a:pt x="1137" y="169"/>
                  <a:pt x="1187" y="220"/>
                  <a:pt x="1187" y="282"/>
                </a:cubicBezTo>
                <a:cubicBezTo>
                  <a:pt x="1187" y="344"/>
                  <a:pt x="1137" y="395"/>
                  <a:pt x="1074" y="395"/>
                </a:cubicBezTo>
                <a:close/>
                <a:moveTo>
                  <a:pt x="1487" y="282"/>
                </a:moveTo>
                <a:lnTo>
                  <a:pt x="1475" y="282"/>
                </a:lnTo>
                <a:lnTo>
                  <a:pt x="1414" y="432"/>
                </a:lnTo>
                <a:lnTo>
                  <a:pt x="1376" y="363"/>
                </a:lnTo>
                <a:cubicBezTo>
                  <a:pt x="1383" y="357"/>
                  <a:pt x="1399" y="343"/>
                  <a:pt x="1399" y="313"/>
                </a:cubicBezTo>
                <a:cubicBezTo>
                  <a:pt x="1399" y="291"/>
                  <a:pt x="1376" y="282"/>
                  <a:pt x="1355" y="282"/>
                </a:cubicBezTo>
                <a:cubicBezTo>
                  <a:pt x="1334" y="282"/>
                  <a:pt x="1313" y="291"/>
                  <a:pt x="1313" y="313"/>
                </a:cubicBezTo>
                <a:cubicBezTo>
                  <a:pt x="1313" y="343"/>
                  <a:pt x="1329" y="357"/>
                  <a:pt x="1336" y="363"/>
                </a:cubicBezTo>
                <a:lnTo>
                  <a:pt x="1299" y="431"/>
                </a:lnTo>
                <a:cubicBezTo>
                  <a:pt x="1306" y="437"/>
                  <a:pt x="1313" y="444"/>
                  <a:pt x="1319" y="451"/>
                </a:cubicBezTo>
                <a:cubicBezTo>
                  <a:pt x="1350" y="489"/>
                  <a:pt x="1356" y="525"/>
                  <a:pt x="1356" y="569"/>
                </a:cubicBezTo>
                <a:lnTo>
                  <a:pt x="1356" y="821"/>
                </a:lnTo>
                <a:cubicBezTo>
                  <a:pt x="1356" y="893"/>
                  <a:pt x="1309" y="952"/>
                  <a:pt x="1243" y="967"/>
                </a:cubicBezTo>
                <a:lnTo>
                  <a:pt x="1243" y="996"/>
                </a:lnTo>
                <a:cubicBezTo>
                  <a:pt x="1243" y="1038"/>
                  <a:pt x="1274" y="1073"/>
                  <a:pt x="1312" y="1073"/>
                </a:cubicBezTo>
                <a:lnTo>
                  <a:pt x="1400" y="1073"/>
                </a:lnTo>
                <a:cubicBezTo>
                  <a:pt x="1438" y="1073"/>
                  <a:pt x="1469" y="1038"/>
                  <a:pt x="1469" y="996"/>
                </a:cubicBezTo>
                <a:lnTo>
                  <a:pt x="1469" y="734"/>
                </a:lnTo>
                <a:lnTo>
                  <a:pt x="1492" y="734"/>
                </a:lnTo>
                <a:cubicBezTo>
                  <a:pt x="1540" y="734"/>
                  <a:pt x="1582" y="695"/>
                  <a:pt x="1582" y="640"/>
                </a:cubicBezTo>
                <a:lnTo>
                  <a:pt x="1582" y="400"/>
                </a:lnTo>
                <a:cubicBezTo>
                  <a:pt x="1582" y="359"/>
                  <a:pt x="1576" y="340"/>
                  <a:pt x="1558" y="317"/>
                </a:cubicBezTo>
                <a:cubicBezTo>
                  <a:pt x="1540" y="295"/>
                  <a:pt x="1514" y="282"/>
                  <a:pt x="1487" y="282"/>
                </a:cubicBezTo>
                <a:close/>
                <a:moveTo>
                  <a:pt x="1356" y="226"/>
                </a:moveTo>
                <a:cubicBezTo>
                  <a:pt x="1294" y="226"/>
                  <a:pt x="1243" y="175"/>
                  <a:pt x="1243" y="113"/>
                </a:cubicBezTo>
                <a:cubicBezTo>
                  <a:pt x="1243" y="50"/>
                  <a:pt x="1294" y="0"/>
                  <a:pt x="1356" y="0"/>
                </a:cubicBezTo>
                <a:cubicBezTo>
                  <a:pt x="1418" y="0"/>
                  <a:pt x="1469" y="50"/>
                  <a:pt x="1469" y="113"/>
                </a:cubicBezTo>
                <a:cubicBezTo>
                  <a:pt x="1469" y="175"/>
                  <a:pt x="1418" y="226"/>
                  <a:pt x="1356" y="226"/>
                </a:cubicBezTo>
                <a:close/>
                <a:moveTo>
                  <a:pt x="283" y="810"/>
                </a:moveTo>
                <a:cubicBezTo>
                  <a:pt x="283" y="865"/>
                  <a:pt x="325" y="903"/>
                  <a:pt x="373" y="903"/>
                </a:cubicBezTo>
                <a:lnTo>
                  <a:pt x="396" y="903"/>
                </a:lnTo>
                <a:lnTo>
                  <a:pt x="396" y="1165"/>
                </a:lnTo>
                <a:cubicBezTo>
                  <a:pt x="396" y="1208"/>
                  <a:pt x="427" y="1242"/>
                  <a:pt x="465" y="1242"/>
                </a:cubicBezTo>
                <a:lnTo>
                  <a:pt x="552" y="1242"/>
                </a:lnTo>
                <a:cubicBezTo>
                  <a:pt x="591" y="1242"/>
                  <a:pt x="622" y="1208"/>
                  <a:pt x="622" y="1165"/>
                </a:cubicBezTo>
                <a:lnTo>
                  <a:pt x="622" y="1137"/>
                </a:lnTo>
                <a:cubicBezTo>
                  <a:pt x="556" y="1122"/>
                  <a:pt x="509" y="1063"/>
                  <a:pt x="509" y="991"/>
                </a:cubicBezTo>
                <a:lnTo>
                  <a:pt x="509" y="739"/>
                </a:lnTo>
                <a:cubicBezTo>
                  <a:pt x="509" y="694"/>
                  <a:pt x="515" y="659"/>
                  <a:pt x="545" y="621"/>
                </a:cubicBezTo>
                <a:cubicBezTo>
                  <a:pt x="552" y="613"/>
                  <a:pt x="559" y="606"/>
                  <a:pt x="566" y="600"/>
                </a:cubicBezTo>
                <a:lnTo>
                  <a:pt x="529" y="532"/>
                </a:lnTo>
                <a:cubicBezTo>
                  <a:pt x="536" y="527"/>
                  <a:pt x="552" y="512"/>
                  <a:pt x="552" y="482"/>
                </a:cubicBezTo>
                <a:cubicBezTo>
                  <a:pt x="552" y="461"/>
                  <a:pt x="530" y="451"/>
                  <a:pt x="509" y="451"/>
                </a:cubicBezTo>
                <a:cubicBezTo>
                  <a:pt x="488" y="451"/>
                  <a:pt x="465" y="461"/>
                  <a:pt x="465" y="482"/>
                </a:cubicBezTo>
                <a:cubicBezTo>
                  <a:pt x="465" y="512"/>
                  <a:pt x="481" y="527"/>
                  <a:pt x="488" y="532"/>
                </a:cubicBezTo>
                <a:lnTo>
                  <a:pt x="450" y="602"/>
                </a:lnTo>
                <a:lnTo>
                  <a:pt x="389" y="451"/>
                </a:lnTo>
                <a:lnTo>
                  <a:pt x="378" y="451"/>
                </a:lnTo>
                <a:cubicBezTo>
                  <a:pt x="351" y="451"/>
                  <a:pt x="325" y="464"/>
                  <a:pt x="307" y="487"/>
                </a:cubicBezTo>
                <a:cubicBezTo>
                  <a:pt x="289" y="509"/>
                  <a:pt x="283" y="528"/>
                  <a:pt x="283" y="569"/>
                </a:cubicBezTo>
                <a:lnTo>
                  <a:pt x="283" y="810"/>
                </a:lnTo>
                <a:close/>
                <a:moveTo>
                  <a:pt x="622" y="282"/>
                </a:moveTo>
                <a:cubicBezTo>
                  <a:pt x="622" y="344"/>
                  <a:pt x="571" y="395"/>
                  <a:pt x="509" y="395"/>
                </a:cubicBezTo>
                <a:cubicBezTo>
                  <a:pt x="446" y="395"/>
                  <a:pt x="396" y="344"/>
                  <a:pt x="396" y="282"/>
                </a:cubicBezTo>
                <a:cubicBezTo>
                  <a:pt x="396" y="220"/>
                  <a:pt x="446" y="169"/>
                  <a:pt x="509" y="169"/>
                </a:cubicBezTo>
                <a:cubicBezTo>
                  <a:pt x="571" y="169"/>
                  <a:pt x="622" y="220"/>
                  <a:pt x="622" y="282"/>
                </a:cubicBezTo>
                <a:close/>
                <a:moveTo>
                  <a:pt x="0" y="640"/>
                </a:moveTo>
                <a:cubicBezTo>
                  <a:pt x="0" y="695"/>
                  <a:pt x="42" y="734"/>
                  <a:pt x="91" y="734"/>
                </a:cubicBezTo>
                <a:lnTo>
                  <a:pt x="113" y="734"/>
                </a:lnTo>
                <a:lnTo>
                  <a:pt x="113" y="996"/>
                </a:lnTo>
                <a:cubicBezTo>
                  <a:pt x="113" y="1038"/>
                  <a:pt x="144" y="1073"/>
                  <a:pt x="183" y="1073"/>
                </a:cubicBezTo>
                <a:lnTo>
                  <a:pt x="270" y="1073"/>
                </a:lnTo>
                <a:cubicBezTo>
                  <a:pt x="308" y="1073"/>
                  <a:pt x="339" y="1038"/>
                  <a:pt x="339" y="996"/>
                </a:cubicBezTo>
                <a:lnTo>
                  <a:pt x="339" y="967"/>
                </a:lnTo>
                <a:cubicBezTo>
                  <a:pt x="274" y="952"/>
                  <a:pt x="226" y="893"/>
                  <a:pt x="226" y="821"/>
                </a:cubicBezTo>
                <a:lnTo>
                  <a:pt x="226" y="569"/>
                </a:lnTo>
                <a:cubicBezTo>
                  <a:pt x="226" y="525"/>
                  <a:pt x="232" y="489"/>
                  <a:pt x="263" y="451"/>
                </a:cubicBezTo>
                <a:cubicBezTo>
                  <a:pt x="269" y="444"/>
                  <a:pt x="276" y="437"/>
                  <a:pt x="284" y="431"/>
                </a:cubicBezTo>
                <a:lnTo>
                  <a:pt x="246" y="363"/>
                </a:lnTo>
                <a:cubicBezTo>
                  <a:pt x="253" y="357"/>
                  <a:pt x="270" y="343"/>
                  <a:pt x="270" y="313"/>
                </a:cubicBezTo>
                <a:cubicBezTo>
                  <a:pt x="270" y="291"/>
                  <a:pt x="248" y="282"/>
                  <a:pt x="227" y="282"/>
                </a:cubicBezTo>
                <a:cubicBezTo>
                  <a:pt x="206" y="282"/>
                  <a:pt x="183" y="291"/>
                  <a:pt x="183" y="313"/>
                </a:cubicBezTo>
                <a:cubicBezTo>
                  <a:pt x="183" y="343"/>
                  <a:pt x="199" y="357"/>
                  <a:pt x="206" y="363"/>
                </a:cubicBezTo>
                <a:lnTo>
                  <a:pt x="168" y="432"/>
                </a:lnTo>
                <a:lnTo>
                  <a:pt x="107" y="282"/>
                </a:lnTo>
                <a:lnTo>
                  <a:pt x="96" y="282"/>
                </a:lnTo>
                <a:cubicBezTo>
                  <a:pt x="68" y="282"/>
                  <a:pt x="43" y="295"/>
                  <a:pt x="24" y="317"/>
                </a:cubicBezTo>
                <a:cubicBezTo>
                  <a:pt x="6" y="340"/>
                  <a:pt x="0" y="359"/>
                  <a:pt x="0" y="400"/>
                </a:cubicBezTo>
                <a:lnTo>
                  <a:pt x="0" y="640"/>
                </a:lnTo>
                <a:close/>
                <a:moveTo>
                  <a:pt x="339" y="113"/>
                </a:moveTo>
                <a:cubicBezTo>
                  <a:pt x="339" y="175"/>
                  <a:pt x="289" y="226"/>
                  <a:pt x="226" y="226"/>
                </a:cubicBezTo>
                <a:cubicBezTo>
                  <a:pt x="164" y="226"/>
                  <a:pt x="113" y="175"/>
                  <a:pt x="113" y="113"/>
                </a:cubicBezTo>
                <a:cubicBezTo>
                  <a:pt x="113" y="50"/>
                  <a:pt x="164" y="0"/>
                  <a:pt x="226" y="0"/>
                </a:cubicBezTo>
                <a:cubicBezTo>
                  <a:pt x="289" y="0"/>
                  <a:pt x="339" y="50"/>
                  <a:pt x="339" y="11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27"/>
          <p:cNvSpPr>
            <a:spLocks noChangeArrowheads="1"/>
          </p:cNvSpPr>
          <p:nvPr/>
        </p:nvSpPr>
        <p:spPr bwMode="auto">
          <a:xfrm>
            <a:off x="9172413" y="5598128"/>
            <a:ext cx="830224" cy="486925"/>
          </a:xfrm>
          <a:custGeom>
            <a:avLst/>
            <a:gdLst>
              <a:gd name="T0" fmla="*/ 116 w 2090"/>
              <a:gd name="T1" fmla="*/ 146 h 1224"/>
              <a:gd name="T2" fmla="*/ 407 w 2090"/>
              <a:gd name="T3" fmla="*/ 146 h 1224"/>
              <a:gd name="T4" fmla="*/ 524 w 2090"/>
              <a:gd name="T5" fmla="*/ 474 h 1224"/>
              <a:gd name="T6" fmla="*/ 413 w 2090"/>
              <a:gd name="T7" fmla="*/ 350 h 1224"/>
              <a:gd name="T8" fmla="*/ 323 w 2090"/>
              <a:gd name="T9" fmla="*/ 494 h 1224"/>
              <a:gd name="T10" fmla="*/ 306 w 2090"/>
              <a:gd name="T11" fmla="*/ 377 h 1224"/>
              <a:gd name="T12" fmla="*/ 218 w 2090"/>
              <a:gd name="T13" fmla="*/ 377 h 1224"/>
              <a:gd name="T14" fmla="*/ 201 w 2090"/>
              <a:gd name="T15" fmla="*/ 494 h 1224"/>
              <a:gd name="T16" fmla="*/ 110 w 2090"/>
              <a:gd name="T17" fmla="*/ 350 h 1224"/>
              <a:gd name="T18" fmla="*/ 0 w 2090"/>
              <a:gd name="T19" fmla="*/ 477 h 1224"/>
              <a:gd name="T20" fmla="*/ 105 w 2090"/>
              <a:gd name="T21" fmla="*/ 815 h 1224"/>
              <a:gd name="T22" fmla="*/ 116 w 2090"/>
              <a:gd name="T23" fmla="*/ 1140 h 1224"/>
              <a:gd name="T24" fmla="*/ 327 w 2090"/>
              <a:gd name="T25" fmla="*/ 1223 h 1224"/>
              <a:gd name="T26" fmla="*/ 407 w 2090"/>
              <a:gd name="T27" fmla="*/ 815 h 1224"/>
              <a:gd name="T28" fmla="*/ 524 w 2090"/>
              <a:gd name="T29" fmla="*/ 714 h 1224"/>
              <a:gd name="T30" fmla="*/ 776 w 2090"/>
              <a:gd name="T31" fmla="*/ 1042 h 1224"/>
              <a:gd name="T32" fmla="*/ 708 w 2090"/>
              <a:gd name="T33" fmla="*/ 1087 h 1224"/>
              <a:gd name="T34" fmla="*/ 640 w 2090"/>
              <a:gd name="T35" fmla="*/ 1197 h 1224"/>
              <a:gd name="T36" fmla="*/ 1383 w 2090"/>
              <a:gd name="T37" fmla="*/ 1223 h 1224"/>
              <a:gd name="T38" fmla="*/ 1410 w 2090"/>
              <a:gd name="T39" fmla="*/ 1155 h 1224"/>
              <a:gd name="T40" fmla="*/ 1319 w 2090"/>
              <a:gd name="T41" fmla="*/ 1087 h 1224"/>
              <a:gd name="T42" fmla="*/ 776 w 2090"/>
              <a:gd name="T43" fmla="*/ 1042 h 1224"/>
              <a:gd name="T44" fmla="*/ 1274 w 2090"/>
              <a:gd name="T45" fmla="*/ 793 h 1224"/>
              <a:gd name="T46" fmla="*/ 844 w 2090"/>
              <a:gd name="T47" fmla="*/ 725 h 1224"/>
              <a:gd name="T48" fmla="*/ 844 w 2090"/>
              <a:gd name="T49" fmla="*/ 861 h 1224"/>
              <a:gd name="T50" fmla="*/ 1206 w 2090"/>
              <a:gd name="T51" fmla="*/ 0 h 1224"/>
              <a:gd name="T52" fmla="*/ 776 w 2090"/>
              <a:gd name="T53" fmla="*/ 68 h 1224"/>
              <a:gd name="T54" fmla="*/ 1206 w 2090"/>
              <a:gd name="T55" fmla="*/ 136 h 1224"/>
              <a:gd name="T56" fmla="*/ 1206 w 2090"/>
              <a:gd name="T57" fmla="*/ 0 h 1224"/>
              <a:gd name="T58" fmla="*/ 1976 w 2090"/>
              <a:gd name="T59" fmla="*/ 317 h 1224"/>
              <a:gd name="T60" fmla="*/ 1179 w 2090"/>
              <a:gd name="T61" fmla="*/ 182 h 1224"/>
              <a:gd name="T62" fmla="*/ 821 w 2090"/>
              <a:gd name="T63" fmla="*/ 431 h 1224"/>
              <a:gd name="T64" fmla="*/ 1179 w 2090"/>
              <a:gd name="T65" fmla="*/ 680 h 1224"/>
              <a:gd name="T66" fmla="*/ 1976 w 2090"/>
              <a:gd name="T67" fmla="*/ 544 h 1224"/>
              <a:gd name="T68" fmla="*/ 1976 w 2090"/>
              <a:gd name="T69" fmla="*/ 31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0" h="1224">
                <a:moveTo>
                  <a:pt x="262" y="0"/>
                </a:moveTo>
                <a:cubicBezTo>
                  <a:pt x="182" y="0"/>
                  <a:pt x="116" y="66"/>
                  <a:pt x="116" y="146"/>
                </a:cubicBezTo>
                <a:cubicBezTo>
                  <a:pt x="116" y="226"/>
                  <a:pt x="182" y="292"/>
                  <a:pt x="262" y="292"/>
                </a:cubicBezTo>
                <a:cubicBezTo>
                  <a:pt x="342" y="292"/>
                  <a:pt x="407" y="226"/>
                  <a:pt x="407" y="146"/>
                </a:cubicBezTo>
                <a:cubicBezTo>
                  <a:pt x="407" y="66"/>
                  <a:pt x="342" y="0"/>
                  <a:pt x="262" y="0"/>
                </a:cubicBezTo>
                <a:close/>
                <a:moveTo>
                  <a:pt x="524" y="474"/>
                </a:moveTo>
                <a:cubicBezTo>
                  <a:pt x="524" y="433"/>
                  <a:pt x="516" y="412"/>
                  <a:pt x="495" y="388"/>
                </a:cubicBezTo>
                <a:cubicBezTo>
                  <a:pt x="474" y="364"/>
                  <a:pt x="444" y="350"/>
                  <a:pt x="413" y="350"/>
                </a:cubicBezTo>
                <a:lnTo>
                  <a:pt x="394" y="350"/>
                </a:lnTo>
                <a:lnTo>
                  <a:pt x="323" y="494"/>
                </a:lnTo>
                <a:lnTo>
                  <a:pt x="285" y="431"/>
                </a:lnTo>
                <a:cubicBezTo>
                  <a:pt x="293" y="425"/>
                  <a:pt x="306" y="410"/>
                  <a:pt x="306" y="377"/>
                </a:cubicBezTo>
                <a:cubicBezTo>
                  <a:pt x="306" y="354"/>
                  <a:pt x="287" y="350"/>
                  <a:pt x="263" y="350"/>
                </a:cubicBezTo>
                <a:cubicBezTo>
                  <a:pt x="238" y="350"/>
                  <a:pt x="218" y="354"/>
                  <a:pt x="218" y="377"/>
                </a:cubicBezTo>
                <a:cubicBezTo>
                  <a:pt x="218" y="410"/>
                  <a:pt x="230" y="425"/>
                  <a:pt x="238" y="431"/>
                </a:cubicBezTo>
                <a:lnTo>
                  <a:pt x="201" y="494"/>
                </a:lnTo>
                <a:lnTo>
                  <a:pt x="130" y="350"/>
                </a:lnTo>
                <a:lnTo>
                  <a:pt x="110" y="350"/>
                </a:lnTo>
                <a:cubicBezTo>
                  <a:pt x="79" y="350"/>
                  <a:pt x="49" y="364"/>
                  <a:pt x="28" y="388"/>
                </a:cubicBezTo>
                <a:cubicBezTo>
                  <a:pt x="7" y="412"/>
                  <a:pt x="0" y="433"/>
                  <a:pt x="0" y="477"/>
                </a:cubicBezTo>
                <a:lnTo>
                  <a:pt x="0" y="714"/>
                </a:lnTo>
                <a:cubicBezTo>
                  <a:pt x="0" y="774"/>
                  <a:pt x="49" y="815"/>
                  <a:pt x="105" y="815"/>
                </a:cubicBezTo>
                <a:lnTo>
                  <a:pt x="116" y="815"/>
                </a:lnTo>
                <a:lnTo>
                  <a:pt x="116" y="1140"/>
                </a:lnTo>
                <a:cubicBezTo>
                  <a:pt x="116" y="1186"/>
                  <a:pt x="152" y="1223"/>
                  <a:pt x="197" y="1223"/>
                </a:cubicBezTo>
                <a:lnTo>
                  <a:pt x="327" y="1223"/>
                </a:lnTo>
                <a:cubicBezTo>
                  <a:pt x="371" y="1223"/>
                  <a:pt x="407" y="1186"/>
                  <a:pt x="407" y="1140"/>
                </a:cubicBezTo>
                <a:lnTo>
                  <a:pt x="407" y="815"/>
                </a:lnTo>
                <a:lnTo>
                  <a:pt x="419" y="815"/>
                </a:lnTo>
                <a:cubicBezTo>
                  <a:pt x="475" y="815"/>
                  <a:pt x="524" y="774"/>
                  <a:pt x="524" y="714"/>
                </a:cubicBezTo>
                <a:lnTo>
                  <a:pt x="524" y="474"/>
                </a:lnTo>
                <a:close/>
                <a:moveTo>
                  <a:pt x="776" y="1042"/>
                </a:moveTo>
                <a:cubicBezTo>
                  <a:pt x="751" y="1042"/>
                  <a:pt x="730" y="1062"/>
                  <a:pt x="730" y="1087"/>
                </a:cubicBezTo>
                <a:lnTo>
                  <a:pt x="708" y="1087"/>
                </a:lnTo>
                <a:cubicBezTo>
                  <a:pt x="670" y="1087"/>
                  <a:pt x="640" y="1117"/>
                  <a:pt x="640" y="1155"/>
                </a:cubicBezTo>
                <a:lnTo>
                  <a:pt x="640" y="1197"/>
                </a:lnTo>
                <a:cubicBezTo>
                  <a:pt x="640" y="1211"/>
                  <a:pt x="652" y="1223"/>
                  <a:pt x="666" y="1223"/>
                </a:cubicBezTo>
                <a:lnTo>
                  <a:pt x="1383" y="1223"/>
                </a:lnTo>
                <a:cubicBezTo>
                  <a:pt x="1398" y="1223"/>
                  <a:pt x="1410" y="1211"/>
                  <a:pt x="1410" y="1197"/>
                </a:cubicBezTo>
                <a:lnTo>
                  <a:pt x="1410" y="1155"/>
                </a:lnTo>
                <a:cubicBezTo>
                  <a:pt x="1410" y="1117"/>
                  <a:pt x="1379" y="1087"/>
                  <a:pt x="1342" y="1087"/>
                </a:cubicBezTo>
                <a:lnTo>
                  <a:pt x="1319" y="1087"/>
                </a:lnTo>
                <a:cubicBezTo>
                  <a:pt x="1319" y="1062"/>
                  <a:pt x="1299" y="1042"/>
                  <a:pt x="1274" y="1042"/>
                </a:cubicBezTo>
                <a:lnTo>
                  <a:pt x="776" y="1042"/>
                </a:lnTo>
                <a:close/>
                <a:moveTo>
                  <a:pt x="1206" y="861"/>
                </a:moveTo>
                <a:cubicBezTo>
                  <a:pt x="1243" y="861"/>
                  <a:pt x="1274" y="831"/>
                  <a:pt x="1274" y="793"/>
                </a:cubicBezTo>
                <a:cubicBezTo>
                  <a:pt x="1274" y="756"/>
                  <a:pt x="1243" y="725"/>
                  <a:pt x="1206" y="725"/>
                </a:cubicBezTo>
                <a:lnTo>
                  <a:pt x="844" y="725"/>
                </a:lnTo>
                <a:cubicBezTo>
                  <a:pt x="806" y="725"/>
                  <a:pt x="776" y="756"/>
                  <a:pt x="776" y="793"/>
                </a:cubicBezTo>
                <a:cubicBezTo>
                  <a:pt x="776" y="831"/>
                  <a:pt x="806" y="861"/>
                  <a:pt x="844" y="861"/>
                </a:cubicBezTo>
                <a:lnTo>
                  <a:pt x="1206" y="861"/>
                </a:lnTo>
                <a:close/>
                <a:moveTo>
                  <a:pt x="1206" y="0"/>
                </a:moveTo>
                <a:lnTo>
                  <a:pt x="844" y="0"/>
                </a:lnTo>
                <a:cubicBezTo>
                  <a:pt x="806" y="0"/>
                  <a:pt x="776" y="31"/>
                  <a:pt x="776" y="68"/>
                </a:cubicBezTo>
                <a:cubicBezTo>
                  <a:pt x="776" y="106"/>
                  <a:pt x="806" y="136"/>
                  <a:pt x="844" y="136"/>
                </a:cubicBezTo>
                <a:lnTo>
                  <a:pt x="1206" y="136"/>
                </a:lnTo>
                <a:cubicBezTo>
                  <a:pt x="1243" y="136"/>
                  <a:pt x="1274" y="106"/>
                  <a:pt x="1274" y="68"/>
                </a:cubicBezTo>
                <a:cubicBezTo>
                  <a:pt x="1274" y="31"/>
                  <a:pt x="1243" y="0"/>
                  <a:pt x="1206" y="0"/>
                </a:cubicBezTo>
                <a:close/>
                <a:moveTo>
                  <a:pt x="1976" y="317"/>
                </a:moveTo>
                <a:lnTo>
                  <a:pt x="1976" y="317"/>
                </a:lnTo>
                <a:lnTo>
                  <a:pt x="1224" y="357"/>
                </a:lnTo>
                <a:cubicBezTo>
                  <a:pt x="1211" y="257"/>
                  <a:pt x="1179" y="182"/>
                  <a:pt x="1179" y="182"/>
                </a:cubicBezTo>
                <a:lnTo>
                  <a:pt x="871" y="182"/>
                </a:lnTo>
                <a:cubicBezTo>
                  <a:pt x="871" y="182"/>
                  <a:pt x="821" y="299"/>
                  <a:pt x="821" y="431"/>
                </a:cubicBezTo>
                <a:cubicBezTo>
                  <a:pt x="821" y="564"/>
                  <a:pt x="871" y="680"/>
                  <a:pt x="871" y="680"/>
                </a:cubicBezTo>
                <a:lnTo>
                  <a:pt x="1179" y="680"/>
                </a:lnTo>
                <a:cubicBezTo>
                  <a:pt x="1179" y="680"/>
                  <a:pt x="1212" y="603"/>
                  <a:pt x="1224" y="502"/>
                </a:cubicBezTo>
                <a:lnTo>
                  <a:pt x="1976" y="544"/>
                </a:lnTo>
                <a:cubicBezTo>
                  <a:pt x="2038" y="544"/>
                  <a:pt x="2089" y="493"/>
                  <a:pt x="2089" y="431"/>
                </a:cubicBezTo>
                <a:cubicBezTo>
                  <a:pt x="2089" y="368"/>
                  <a:pt x="2038" y="317"/>
                  <a:pt x="1976" y="3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5" name="Group 224"/>
          <p:cNvGrpSpPr/>
          <p:nvPr/>
        </p:nvGrpSpPr>
        <p:grpSpPr>
          <a:xfrm>
            <a:off x="6355571" y="5457537"/>
            <a:ext cx="792909" cy="788088"/>
            <a:chOff x="1909763" y="3633788"/>
            <a:chExt cx="522287" cy="519112"/>
          </a:xfrm>
          <a:solidFill>
            <a:srgbClr val="73C4C3"/>
          </a:solidFill>
        </p:grpSpPr>
        <p:sp>
          <p:nvSpPr>
            <p:cNvPr id="226" name="Freeform 7"/>
            <p:cNvSpPr>
              <a:spLocks noChangeArrowheads="1"/>
            </p:cNvSpPr>
            <p:nvPr/>
          </p:nvSpPr>
          <p:spPr bwMode="auto">
            <a:xfrm>
              <a:off x="1909763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8"/>
            <p:cNvSpPr>
              <a:spLocks noChangeArrowheads="1"/>
            </p:cNvSpPr>
            <p:nvPr/>
          </p:nvSpPr>
          <p:spPr bwMode="auto">
            <a:xfrm>
              <a:off x="2184400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9"/>
            <p:cNvSpPr>
              <a:spLocks noChangeArrowheads="1"/>
            </p:cNvSpPr>
            <p:nvPr/>
          </p:nvSpPr>
          <p:spPr bwMode="auto">
            <a:xfrm>
              <a:off x="1909763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10"/>
            <p:cNvSpPr>
              <a:spLocks noChangeArrowheads="1"/>
            </p:cNvSpPr>
            <p:nvPr/>
          </p:nvSpPr>
          <p:spPr bwMode="auto">
            <a:xfrm>
              <a:off x="2184400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65683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reeform 33"/>
          <p:cNvSpPr>
            <a:spLocks noChangeArrowheads="1"/>
          </p:cNvSpPr>
          <p:nvPr/>
        </p:nvSpPr>
        <p:spPr bwMode="auto">
          <a:xfrm>
            <a:off x="2208557" y="520309"/>
            <a:ext cx="758498" cy="734607"/>
          </a:xfrm>
          <a:custGeom>
            <a:avLst/>
            <a:gdLst>
              <a:gd name="T0" fmla="*/ 1387 w 1682"/>
              <a:gd name="T1" fmla="*/ 285 h 1626"/>
              <a:gd name="T2" fmla="*/ 1359 w 1682"/>
              <a:gd name="T3" fmla="*/ 283 h 1626"/>
              <a:gd name="T4" fmla="*/ 1345 w 1682"/>
              <a:gd name="T5" fmla="*/ 302 h 1626"/>
              <a:gd name="T6" fmla="*/ 1345 w 1682"/>
              <a:gd name="T7" fmla="*/ 392 h 1626"/>
              <a:gd name="T8" fmla="*/ 1006 w 1682"/>
              <a:gd name="T9" fmla="*/ 392 h 1626"/>
              <a:gd name="T10" fmla="*/ 917 w 1682"/>
              <a:gd name="T11" fmla="*/ 572 h 1626"/>
              <a:gd name="T12" fmla="*/ 870 w 1682"/>
              <a:gd name="T13" fmla="*/ 502 h 1626"/>
              <a:gd name="T14" fmla="*/ 896 w 1682"/>
              <a:gd name="T15" fmla="*/ 429 h 1626"/>
              <a:gd name="T16" fmla="*/ 841 w 1682"/>
              <a:gd name="T17" fmla="*/ 392 h 1626"/>
              <a:gd name="T18" fmla="*/ 784 w 1682"/>
              <a:gd name="T19" fmla="*/ 429 h 1626"/>
              <a:gd name="T20" fmla="*/ 813 w 1682"/>
              <a:gd name="T21" fmla="*/ 502 h 1626"/>
              <a:gd name="T22" fmla="*/ 762 w 1682"/>
              <a:gd name="T23" fmla="*/ 572 h 1626"/>
              <a:gd name="T24" fmla="*/ 672 w 1682"/>
              <a:gd name="T25" fmla="*/ 392 h 1626"/>
              <a:gd name="T26" fmla="*/ 336 w 1682"/>
              <a:gd name="T27" fmla="*/ 392 h 1626"/>
              <a:gd name="T28" fmla="*/ 336 w 1682"/>
              <a:gd name="T29" fmla="*/ 302 h 1626"/>
              <a:gd name="T30" fmla="*/ 321 w 1682"/>
              <a:gd name="T31" fmla="*/ 283 h 1626"/>
              <a:gd name="T32" fmla="*/ 293 w 1682"/>
              <a:gd name="T33" fmla="*/ 285 h 1626"/>
              <a:gd name="T34" fmla="*/ 10 w 1682"/>
              <a:gd name="T35" fmla="*/ 459 h 1626"/>
              <a:gd name="T36" fmla="*/ 0 w 1682"/>
              <a:gd name="T37" fmla="*/ 477 h 1626"/>
              <a:gd name="T38" fmla="*/ 10 w 1682"/>
              <a:gd name="T39" fmla="*/ 494 h 1626"/>
              <a:gd name="T40" fmla="*/ 294 w 1682"/>
              <a:gd name="T41" fmla="*/ 668 h 1626"/>
              <a:gd name="T42" fmla="*/ 321 w 1682"/>
              <a:gd name="T43" fmla="*/ 670 h 1626"/>
              <a:gd name="T44" fmla="*/ 336 w 1682"/>
              <a:gd name="T45" fmla="*/ 651 h 1626"/>
              <a:gd name="T46" fmla="*/ 336 w 1682"/>
              <a:gd name="T47" fmla="*/ 560 h 1626"/>
              <a:gd name="T48" fmla="*/ 616 w 1682"/>
              <a:gd name="T49" fmla="*/ 560 h 1626"/>
              <a:gd name="T50" fmla="*/ 616 w 1682"/>
              <a:gd name="T51" fmla="*/ 1513 h 1626"/>
              <a:gd name="T52" fmla="*/ 719 w 1682"/>
              <a:gd name="T53" fmla="*/ 1625 h 1626"/>
              <a:gd name="T54" fmla="*/ 961 w 1682"/>
              <a:gd name="T55" fmla="*/ 1625 h 1626"/>
              <a:gd name="T56" fmla="*/ 1064 w 1682"/>
              <a:gd name="T57" fmla="*/ 1513 h 1626"/>
              <a:gd name="T58" fmla="*/ 1064 w 1682"/>
              <a:gd name="T59" fmla="*/ 560 h 1626"/>
              <a:gd name="T60" fmla="*/ 1345 w 1682"/>
              <a:gd name="T61" fmla="*/ 560 h 1626"/>
              <a:gd name="T62" fmla="*/ 1345 w 1682"/>
              <a:gd name="T63" fmla="*/ 651 h 1626"/>
              <a:gd name="T64" fmla="*/ 1359 w 1682"/>
              <a:gd name="T65" fmla="*/ 670 h 1626"/>
              <a:gd name="T66" fmla="*/ 1387 w 1682"/>
              <a:gd name="T67" fmla="*/ 668 h 1626"/>
              <a:gd name="T68" fmla="*/ 1670 w 1682"/>
              <a:gd name="T69" fmla="*/ 494 h 1626"/>
              <a:gd name="T70" fmla="*/ 1681 w 1682"/>
              <a:gd name="T71" fmla="*/ 477 h 1626"/>
              <a:gd name="T72" fmla="*/ 1670 w 1682"/>
              <a:gd name="T73" fmla="*/ 459 h 1626"/>
              <a:gd name="T74" fmla="*/ 1387 w 1682"/>
              <a:gd name="T75" fmla="*/ 285 h 1626"/>
              <a:gd name="T76" fmla="*/ 840 w 1682"/>
              <a:gd name="T77" fmla="*/ 0 h 1626"/>
              <a:gd name="T78" fmla="*/ 1008 w 1682"/>
              <a:gd name="T79" fmla="*/ 168 h 1626"/>
              <a:gd name="T80" fmla="*/ 840 w 1682"/>
              <a:gd name="T81" fmla="*/ 336 h 1626"/>
              <a:gd name="T82" fmla="*/ 672 w 1682"/>
              <a:gd name="T83" fmla="*/ 168 h 1626"/>
              <a:gd name="T84" fmla="*/ 840 w 1682"/>
              <a:gd name="T85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82" h="1626">
                <a:moveTo>
                  <a:pt x="1387" y="285"/>
                </a:moveTo>
                <a:cubicBezTo>
                  <a:pt x="1379" y="280"/>
                  <a:pt x="1368" y="279"/>
                  <a:pt x="1359" y="283"/>
                </a:cubicBezTo>
                <a:cubicBezTo>
                  <a:pt x="1350" y="286"/>
                  <a:pt x="1345" y="294"/>
                  <a:pt x="1345" y="302"/>
                </a:cubicBezTo>
                <a:lnTo>
                  <a:pt x="1345" y="392"/>
                </a:lnTo>
                <a:lnTo>
                  <a:pt x="1006" y="392"/>
                </a:lnTo>
                <a:lnTo>
                  <a:pt x="917" y="572"/>
                </a:lnTo>
                <a:lnTo>
                  <a:pt x="870" y="502"/>
                </a:lnTo>
                <a:cubicBezTo>
                  <a:pt x="880" y="494"/>
                  <a:pt x="896" y="473"/>
                  <a:pt x="896" y="429"/>
                </a:cubicBezTo>
                <a:cubicBezTo>
                  <a:pt x="896" y="398"/>
                  <a:pt x="873" y="392"/>
                  <a:pt x="841" y="392"/>
                </a:cubicBezTo>
                <a:cubicBezTo>
                  <a:pt x="810" y="392"/>
                  <a:pt x="784" y="398"/>
                  <a:pt x="784" y="429"/>
                </a:cubicBezTo>
                <a:cubicBezTo>
                  <a:pt x="784" y="473"/>
                  <a:pt x="803" y="494"/>
                  <a:pt x="813" y="502"/>
                </a:cubicBezTo>
                <a:lnTo>
                  <a:pt x="762" y="572"/>
                </a:lnTo>
                <a:lnTo>
                  <a:pt x="672" y="392"/>
                </a:lnTo>
                <a:lnTo>
                  <a:pt x="336" y="392"/>
                </a:lnTo>
                <a:lnTo>
                  <a:pt x="336" y="302"/>
                </a:lnTo>
                <a:cubicBezTo>
                  <a:pt x="336" y="294"/>
                  <a:pt x="330" y="286"/>
                  <a:pt x="321" y="283"/>
                </a:cubicBezTo>
                <a:cubicBezTo>
                  <a:pt x="312" y="279"/>
                  <a:pt x="302" y="280"/>
                  <a:pt x="293" y="285"/>
                </a:cubicBezTo>
                <a:lnTo>
                  <a:pt x="10" y="459"/>
                </a:lnTo>
                <a:cubicBezTo>
                  <a:pt x="4" y="463"/>
                  <a:pt x="0" y="470"/>
                  <a:pt x="0" y="477"/>
                </a:cubicBezTo>
                <a:cubicBezTo>
                  <a:pt x="0" y="483"/>
                  <a:pt x="4" y="490"/>
                  <a:pt x="10" y="494"/>
                </a:cubicBezTo>
                <a:lnTo>
                  <a:pt x="294" y="668"/>
                </a:lnTo>
                <a:cubicBezTo>
                  <a:pt x="302" y="673"/>
                  <a:pt x="312" y="674"/>
                  <a:pt x="321" y="670"/>
                </a:cubicBezTo>
                <a:cubicBezTo>
                  <a:pt x="330" y="666"/>
                  <a:pt x="336" y="659"/>
                  <a:pt x="336" y="651"/>
                </a:cubicBezTo>
                <a:lnTo>
                  <a:pt x="336" y="560"/>
                </a:lnTo>
                <a:lnTo>
                  <a:pt x="616" y="560"/>
                </a:lnTo>
                <a:lnTo>
                  <a:pt x="616" y="1513"/>
                </a:lnTo>
                <a:cubicBezTo>
                  <a:pt x="616" y="1575"/>
                  <a:pt x="662" y="1625"/>
                  <a:pt x="719" y="1625"/>
                </a:cubicBezTo>
                <a:lnTo>
                  <a:pt x="961" y="1625"/>
                </a:lnTo>
                <a:cubicBezTo>
                  <a:pt x="1018" y="1625"/>
                  <a:pt x="1064" y="1575"/>
                  <a:pt x="1064" y="1513"/>
                </a:cubicBezTo>
                <a:lnTo>
                  <a:pt x="1064" y="560"/>
                </a:lnTo>
                <a:lnTo>
                  <a:pt x="1345" y="560"/>
                </a:lnTo>
                <a:lnTo>
                  <a:pt x="1345" y="651"/>
                </a:lnTo>
                <a:cubicBezTo>
                  <a:pt x="1345" y="659"/>
                  <a:pt x="1350" y="666"/>
                  <a:pt x="1359" y="670"/>
                </a:cubicBezTo>
                <a:cubicBezTo>
                  <a:pt x="1368" y="674"/>
                  <a:pt x="1379" y="673"/>
                  <a:pt x="1387" y="668"/>
                </a:cubicBezTo>
                <a:lnTo>
                  <a:pt x="1670" y="494"/>
                </a:lnTo>
                <a:cubicBezTo>
                  <a:pt x="1677" y="490"/>
                  <a:pt x="1681" y="483"/>
                  <a:pt x="1681" y="477"/>
                </a:cubicBezTo>
                <a:cubicBezTo>
                  <a:pt x="1681" y="470"/>
                  <a:pt x="1677" y="463"/>
                  <a:pt x="1670" y="459"/>
                </a:cubicBezTo>
                <a:lnTo>
                  <a:pt x="1387" y="285"/>
                </a:lnTo>
                <a:close/>
                <a:moveTo>
                  <a:pt x="840" y="0"/>
                </a:moveTo>
                <a:cubicBezTo>
                  <a:pt x="933" y="0"/>
                  <a:pt x="1008" y="75"/>
                  <a:pt x="1008" y="168"/>
                </a:cubicBezTo>
                <a:cubicBezTo>
                  <a:pt x="1008" y="261"/>
                  <a:pt x="933" y="336"/>
                  <a:pt x="840" y="336"/>
                </a:cubicBezTo>
                <a:cubicBezTo>
                  <a:pt x="747" y="336"/>
                  <a:pt x="672" y="261"/>
                  <a:pt x="672" y="168"/>
                </a:cubicBezTo>
                <a:cubicBezTo>
                  <a:pt x="672" y="75"/>
                  <a:pt x="747" y="0"/>
                  <a:pt x="840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6" name="Freeform 36"/>
          <p:cNvSpPr>
            <a:spLocks noChangeArrowheads="1"/>
          </p:cNvSpPr>
          <p:nvPr/>
        </p:nvSpPr>
        <p:spPr bwMode="auto">
          <a:xfrm>
            <a:off x="3505316" y="571983"/>
            <a:ext cx="944247" cy="594693"/>
          </a:xfrm>
          <a:custGeom>
            <a:avLst/>
            <a:gdLst>
              <a:gd name="T0" fmla="*/ 211 w 1836"/>
              <a:gd name="T1" fmla="*/ 140 h 1154"/>
              <a:gd name="T2" fmla="*/ 491 w 1836"/>
              <a:gd name="T3" fmla="*/ 140 h 1154"/>
              <a:gd name="T4" fmla="*/ 918 w 1836"/>
              <a:gd name="T5" fmla="*/ 0 h 1154"/>
              <a:gd name="T6" fmla="*/ 918 w 1836"/>
              <a:gd name="T7" fmla="*/ 279 h 1154"/>
              <a:gd name="T8" fmla="*/ 918 w 1836"/>
              <a:gd name="T9" fmla="*/ 0 h 1154"/>
              <a:gd name="T10" fmla="*/ 1345 w 1836"/>
              <a:gd name="T11" fmla="*/ 140 h 1154"/>
              <a:gd name="T12" fmla="*/ 1624 w 1836"/>
              <a:gd name="T13" fmla="*/ 140 h 1154"/>
              <a:gd name="T14" fmla="*/ 1652 w 1836"/>
              <a:gd name="T15" fmla="*/ 331 h 1154"/>
              <a:gd name="T16" fmla="*/ 1368 w 1836"/>
              <a:gd name="T17" fmla="*/ 304 h 1154"/>
              <a:gd name="T18" fmla="*/ 1201 w 1836"/>
              <a:gd name="T19" fmla="*/ 498 h 1154"/>
              <a:gd name="T20" fmla="*/ 1034 w 1836"/>
              <a:gd name="T21" fmla="*/ 304 h 1154"/>
              <a:gd name="T22" fmla="*/ 751 w 1836"/>
              <a:gd name="T23" fmla="*/ 331 h 1154"/>
              <a:gd name="T24" fmla="*/ 518 w 1836"/>
              <a:gd name="T25" fmla="*/ 331 h 1154"/>
              <a:gd name="T26" fmla="*/ 234 w 1836"/>
              <a:gd name="T27" fmla="*/ 304 h 1154"/>
              <a:gd name="T28" fmla="*/ 19 w 1836"/>
              <a:gd name="T29" fmla="*/ 568 h 1154"/>
              <a:gd name="T30" fmla="*/ 116 w 1836"/>
              <a:gd name="T31" fmla="*/ 632 h 1154"/>
              <a:gd name="T32" fmla="*/ 202 w 1836"/>
              <a:gd name="T33" fmla="*/ 690 h 1154"/>
              <a:gd name="T34" fmla="*/ 200 w 1836"/>
              <a:gd name="T35" fmla="*/ 1146 h 1154"/>
              <a:gd name="T36" fmla="*/ 333 w 1836"/>
              <a:gd name="T37" fmla="*/ 758 h 1154"/>
              <a:gd name="T38" fmla="*/ 419 w 1836"/>
              <a:gd name="T39" fmla="*/ 1077 h 1154"/>
              <a:gd name="T40" fmla="*/ 560 w 1836"/>
              <a:gd name="T41" fmla="*/ 1077 h 1154"/>
              <a:gd name="T42" fmla="*/ 500 w 1836"/>
              <a:gd name="T43" fmla="*/ 508 h 1154"/>
              <a:gd name="T44" fmla="*/ 604 w 1836"/>
              <a:gd name="T45" fmla="*/ 651 h 1154"/>
              <a:gd name="T46" fmla="*/ 665 w 1836"/>
              <a:gd name="T47" fmla="*/ 651 h 1154"/>
              <a:gd name="T48" fmla="*/ 769 w 1836"/>
              <a:gd name="T49" fmla="*/ 508 h 1154"/>
              <a:gd name="T50" fmla="*/ 710 w 1836"/>
              <a:gd name="T51" fmla="*/ 1064 h 1154"/>
              <a:gd name="T52" fmla="*/ 848 w 1836"/>
              <a:gd name="T53" fmla="*/ 1088 h 1154"/>
              <a:gd name="T54" fmla="*/ 936 w 1836"/>
              <a:gd name="T55" fmla="*/ 758 h 1154"/>
              <a:gd name="T56" fmla="*/ 1067 w 1836"/>
              <a:gd name="T57" fmla="*/ 1147 h 1154"/>
              <a:gd name="T58" fmla="*/ 1066 w 1836"/>
              <a:gd name="T59" fmla="*/ 690 h 1154"/>
              <a:gd name="T60" fmla="*/ 1147 w 1836"/>
              <a:gd name="T61" fmla="*/ 625 h 1154"/>
              <a:gd name="T62" fmla="*/ 1201 w 1836"/>
              <a:gd name="T63" fmla="*/ 659 h 1154"/>
              <a:gd name="T64" fmla="*/ 1255 w 1836"/>
              <a:gd name="T65" fmla="*/ 625 h 1154"/>
              <a:gd name="T66" fmla="*/ 1336 w 1836"/>
              <a:gd name="T67" fmla="*/ 690 h 1154"/>
              <a:gd name="T68" fmla="*/ 1334 w 1836"/>
              <a:gd name="T69" fmla="*/ 1146 h 1154"/>
              <a:gd name="T70" fmla="*/ 1467 w 1836"/>
              <a:gd name="T71" fmla="*/ 758 h 1154"/>
              <a:gd name="T72" fmla="*/ 1552 w 1836"/>
              <a:gd name="T73" fmla="*/ 1077 h 1154"/>
              <a:gd name="T74" fmla="*/ 1694 w 1836"/>
              <a:gd name="T75" fmla="*/ 1077 h 1154"/>
              <a:gd name="T76" fmla="*/ 1633 w 1836"/>
              <a:gd name="T77" fmla="*/ 508 h 1154"/>
              <a:gd name="T78" fmla="*/ 1798 w 1836"/>
              <a:gd name="T79" fmla="*/ 651 h 1154"/>
              <a:gd name="T80" fmla="*/ 1652 w 1836"/>
              <a:gd name="T81" fmla="*/ 331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36" h="1154">
                <a:moveTo>
                  <a:pt x="351" y="0"/>
                </a:moveTo>
                <a:cubicBezTo>
                  <a:pt x="274" y="0"/>
                  <a:pt x="211" y="63"/>
                  <a:pt x="211" y="140"/>
                </a:cubicBezTo>
                <a:cubicBezTo>
                  <a:pt x="211" y="218"/>
                  <a:pt x="274" y="279"/>
                  <a:pt x="351" y="279"/>
                </a:cubicBezTo>
                <a:cubicBezTo>
                  <a:pt x="428" y="279"/>
                  <a:pt x="491" y="218"/>
                  <a:pt x="491" y="140"/>
                </a:cubicBezTo>
                <a:cubicBezTo>
                  <a:pt x="491" y="63"/>
                  <a:pt x="428" y="0"/>
                  <a:pt x="351" y="0"/>
                </a:cubicBezTo>
                <a:close/>
                <a:moveTo>
                  <a:pt x="918" y="0"/>
                </a:moveTo>
                <a:cubicBezTo>
                  <a:pt x="840" y="0"/>
                  <a:pt x="778" y="63"/>
                  <a:pt x="778" y="140"/>
                </a:cubicBezTo>
                <a:cubicBezTo>
                  <a:pt x="778" y="218"/>
                  <a:pt x="840" y="279"/>
                  <a:pt x="918" y="279"/>
                </a:cubicBezTo>
                <a:cubicBezTo>
                  <a:pt x="995" y="279"/>
                  <a:pt x="1058" y="218"/>
                  <a:pt x="1058" y="140"/>
                </a:cubicBezTo>
                <a:cubicBezTo>
                  <a:pt x="1058" y="63"/>
                  <a:pt x="995" y="0"/>
                  <a:pt x="918" y="0"/>
                </a:cubicBezTo>
                <a:close/>
                <a:moveTo>
                  <a:pt x="1484" y="0"/>
                </a:moveTo>
                <a:cubicBezTo>
                  <a:pt x="1407" y="0"/>
                  <a:pt x="1345" y="63"/>
                  <a:pt x="1345" y="140"/>
                </a:cubicBezTo>
                <a:cubicBezTo>
                  <a:pt x="1345" y="218"/>
                  <a:pt x="1407" y="279"/>
                  <a:pt x="1484" y="279"/>
                </a:cubicBezTo>
                <a:cubicBezTo>
                  <a:pt x="1562" y="279"/>
                  <a:pt x="1624" y="218"/>
                  <a:pt x="1624" y="140"/>
                </a:cubicBezTo>
                <a:cubicBezTo>
                  <a:pt x="1624" y="63"/>
                  <a:pt x="1562" y="0"/>
                  <a:pt x="1484" y="0"/>
                </a:cubicBezTo>
                <a:close/>
                <a:moveTo>
                  <a:pt x="1652" y="331"/>
                </a:moveTo>
                <a:cubicBezTo>
                  <a:pt x="1640" y="314"/>
                  <a:pt x="1621" y="304"/>
                  <a:pt x="1601" y="304"/>
                </a:cubicBezTo>
                <a:lnTo>
                  <a:pt x="1368" y="304"/>
                </a:lnTo>
                <a:cubicBezTo>
                  <a:pt x="1348" y="304"/>
                  <a:pt x="1329" y="314"/>
                  <a:pt x="1317" y="331"/>
                </a:cubicBezTo>
                <a:lnTo>
                  <a:pt x="1201" y="498"/>
                </a:lnTo>
                <a:lnTo>
                  <a:pt x="1085" y="331"/>
                </a:lnTo>
                <a:cubicBezTo>
                  <a:pt x="1073" y="314"/>
                  <a:pt x="1054" y="304"/>
                  <a:pt x="1034" y="304"/>
                </a:cubicBezTo>
                <a:lnTo>
                  <a:pt x="801" y="304"/>
                </a:lnTo>
                <a:cubicBezTo>
                  <a:pt x="781" y="304"/>
                  <a:pt x="762" y="314"/>
                  <a:pt x="751" y="331"/>
                </a:cubicBezTo>
                <a:lnTo>
                  <a:pt x="634" y="498"/>
                </a:lnTo>
                <a:lnTo>
                  <a:pt x="518" y="331"/>
                </a:lnTo>
                <a:cubicBezTo>
                  <a:pt x="507" y="314"/>
                  <a:pt x="488" y="304"/>
                  <a:pt x="467" y="304"/>
                </a:cubicBezTo>
                <a:lnTo>
                  <a:pt x="234" y="304"/>
                </a:lnTo>
                <a:cubicBezTo>
                  <a:pt x="214" y="304"/>
                  <a:pt x="195" y="314"/>
                  <a:pt x="184" y="331"/>
                </a:cubicBezTo>
                <a:lnTo>
                  <a:pt x="19" y="568"/>
                </a:lnTo>
                <a:cubicBezTo>
                  <a:pt x="0" y="595"/>
                  <a:pt x="8" y="633"/>
                  <a:pt x="37" y="651"/>
                </a:cubicBezTo>
                <a:cubicBezTo>
                  <a:pt x="64" y="667"/>
                  <a:pt x="98" y="658"/>
                  <a:pt x="116" y="632"/>
                </a:cubicBezTo>
                <a:lnTo>
                  <a:pt x="202" y="508"/>
                </a:lnTo>
                <a:lnTo>
                  <a:pt x="202" y="690"/>
                </a:lnTo>
                <a:lnTo>
                  <a:pt x="144" y="1064"/>
                </a:lnTo>
                <a:cubicBezTo>
                  <a:pt x="138" y="1102"/>
                  <a:pt x="162" y="1140"/>
                  <a:pt x="200" y="1146"/>
                </a:cubicBezTo>
                <a:cubicBezTo>
                  <a:pt x="239" y="1153"/>
                  <a:pt x="275" y="1127"/>
                  <a:pt x="281" y="1088"/>
                </a:cubicBezTo>
                <a:lnTo>
                  <a:pt x="333" y="758"/>
                </a:lnTo>
                <a:lnTo>
                  <a:pt x="369" y="758"/>
                </a:lnTo>
                <a:lnTo>
                  <a:pt x="419" y="1077"/>
                </a:lnTo>
                <a:cubicBezTo>
                  <a:pt x="425" y="1115"/>
                  <a:pt x="461" y="1147"/>
                  <a:pt x="500" y="1147"/>
                </a:cubicBezTo>
                <a:cubicBezTo>
                  <a:pt x="539" y="1147"/>
                  <a:pt x="566" y="1115"/>
                  <a:pt x="560" y="1077"/>
                </a:cubicBezTo>
                <a:lnTo>
                  <a:pt x="500" y="690"/>
                </a:lnTo>
                <a:lnTo>
                  <a:pt x="500" y="508"/>
                </a:lnTo>
                <a:lnTo>
                  <a:pt x="581" y="625"/>
                </a:lnTo>
                <a:cubicBezTo>
                  <a:pt x="585" y="635"/>
                  <a:pt x="593" y="644"/>
                  <a:pt x="604" y="651"/>
                </a:cubicBezTo>
                <a:cubicBezTo>
                  <a:pt x="613" y="656"/>
                  <a:pt x="624" y="659"/>
                  <a:pt x="634" y="659"/>
                </a:cubicBezTo>
                <a:cubicBezTo>
                  <a:pt x="645" y="659"/>
                  <a:pt x="655" y="656"/>
                  <a:pt x="665" y="651"/>
                </a:cubicBezTo>
                <a:cubicBezTo>
                  <a:pt x="675" y="644"/>
                  <a:pt x="683" y="635"/>
                  <a:pt x="688" y="625"/>
                </a:cubicBezTo>
                <a:lnTo>
                  <a:pt x="769" y="508"/>
                </a:lnTo>
                <a:lnTo>
                  <a:pt x="769" y="690"/>
                </a:lnTo>
                <a:lnTo>
                  <a:pt x="710" y="1064"/>
                </a:lnTo>
                <a:cubicBezTo>
                  <a:pt x="704" y="1102"/>
                  <a:pt x="729" y="1140"/>
                  <a:pt x="767" y="1146"/>
                </a:cubicBezTo>
                <a:cubicBezTo>
                  <a:pt x="806" y="1153"/>
                  <a:pt x="842" y="1127"/>
                  <a:pt x="848" y="1088"/>
                </a:cubicBezTo>
                <a:lnTo>
                  <a:pt x="900" y="758"/>
                </a:lnTo>
                <a:lnTo>
                  <a:pt x="936" y="758"/>
                </a:lnTo>
                <a:lnTo>
                  <a:pt x="985" y="1077"/>
                </a:lnTo>
                <a:cubicBezTo>
                  <a:pt x="991" y="1115"/>
                  <a:pt x="1028" y="1147"/>
                  <a:pt x="1067" y="1147"/>
                </a:cubicBezTo>
                <a:cubicBezTo>
                  <a:pt x="1106" y="1147"/>
                  <a:pt x="1133" y="1115"/>
                  <a:pt x="1127" y="1077"/>
                </a:cubicBezTo>
                <a:lnTo>
                  <a:pt x="1066" y="690"/>
                </a:lnTo>
                <a:lnTo>
                  <a:pt x="1066" y="508"/>
                </a:lnTo>
                <a:lnTo>
                  <a:pt x="1147" y="625"/>
                </a:lnTo>
                <a:cubicBezTo>
                  <a:pt x="1152" y="635"/>
                  <a:pt x="1160" y="644"/>
                  <a:pt x="1171" y="651"/>
                </a:cubicBezTo>
                <a:cubicBezTo>
                  <a:pt x="1180" y="656"/>
                  <a:pt x="1191" y="659"/>
                  <a:pt x="1201" y="659"/>
                </a:cubicBezTo>
                <a:cubicBezTo>
                  <a:pt x="1211" y="659"/>
                  <a:pt x="1222" y="656"/>
                  <a:pt x="1232" y="651"/>
                </a:cubicBezTo>
                <a:cubicBezTo>
                  <a:pt x="1242" y="644"/>
                  <a:pt x="1250" y="635"/>
                  <a:pt x="1255" y="625"/>
                </a:cubicBezTo>
                <a:lnTo>
                  <a:pt x="1336" y="508"/>
                </a:lnTo>
                <a:lnTo>
                  <a:pt x="1336" y="690"/>
                </a:lnTo>
                <a:lnTo>
                  <a:pt x="1277" y="1064"/>
                </a:lnTo>
                <a:cubicBezTo>
                  <a:pt x="1271" y="1102"/>
                  <a:pt x="1296" y="1140"/>
                  <a:pt x="1334" y="1146"/>
                </a:cubicBezTo>
                <a:cubicBezTo>
                  <a:pt x="1372" y="1153"/>
                  <a:pt x="1409" y="1127"/>
                  <a:pt x="1415" y="1088"/>
                </a:cubicBezTo>
                <a:lnTo>
                  <a:pt x="1467" y="758"/>
                </a:lnTo>
                <a:lnTo>
                  <a:pt x="1502" y="758"/>
                </a:lnTo>
                <a:lnTo>
                  <a:pt x="1552" y="1077"/>
                </a:lnTo>
                <a:cubicBezTo>
                  <a:pt x="1558" y="1115"/>
                  <a:pt x="1595" y="1147"/>
                  <a:pt x="1634" y="1147"/>
                </a:cubicBezTo>
                <a:cubicBezTo>
                  <a:pt x="1673" y="1147"/>
                  <a:pt x="1700" y="1115"/>
                  <a:pt x="1694" y="1077"/>
                </a:cubicBezTo>
                <a:lnTo>
                  <a:pt x="1633" y="690"/>
                </a:lnTo>
                <a:lnTo>
                  <a:pt x="1633" y="508"/>
                </a:lnTo>
                <a:lnTo>
                  <a:pt x="1720" y="632"/>
                </a:lnTo>
                <a:cubicBezTo>
                  <a:pt x="1737" y="658"/>
                  <a:pt x="1772" y="667"/>
                  <a:pt x="1798" y="651"/>
                </a:cubicBezTo>
                <a:cubicBezTo>
                  <a:pt x="1827" y="633"/>
                  <a:pt x="1835" y="595"/>
                  <a:pt x="1816" y="568"/>
                </a:cubicBezTo>
                <a:lnTo>
                  <a:pt x="1652" y="3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7" name="Freeform 3"/>
          <p:cNvSpPr>
            <a:spLocks noChangeArrowheads="1"/>
          </p:cNvSpPr>
          <p:nvPr/>
        </p:nvSpPr>
        <p:spPr bwMode="auto">
          <a:xfrm>
            <a:off x="4963524" y="500640"/>
            <a:ext cx="800827" cy="800827"/>
          </a:xfrm>
          <a:custGeom>
            <a:avLst/>
            <a:gdLst>
              <a:gd name="T0" fmla="*/ 1363 w 1516"/>
              <a:gd name="T1" fmla="*/ 821 h 1517"/>
              <a:gd name="T2" fmla="*/ 757 w 1516"/>
              <a:gd name="T3" fmla="*/ 452 h 1517"/>
              <a:gd name="T4" fmla="*/ 1063 w 1516"/>
              <a:gd name="T5" fmla="*/ 758 h 1517"/>
              <a:gd name="T6" fmla="*/ 757 w 1516"/>
              <a:gd name="T7" fmla="*/ 1428 h 1517"/>
              <a:gd name="T8" fmla="*/ 694 w 1516"/>
              <a:gd name="T9" fmla="*/ 1365 h 1517"/>
              <a:gd name="T10" fmla="*/ 694 w 1516"/>
              <a:gd name="T11" fmla="*/ 152 h 1517"/>
              <a:gd name="T12" fmla="*/ 1212 w 1516"/>
              <a:gd name="T13" fmla="*/ 1276 h 1517"/>
              <a:gd name="T14" fmla="*/ 1149 w 1516"/>
              <a:gd name="T15" fmla="*/ 1213 h 1517"/>
              <a:gd name="T16" fmla="*/ 240 w 1516"/>
              <a:gd name="T17" fmla="*/ 1213 h 1517"/>
              <a:gd name="T18" fmla="*/ 303 w 1516"/>
              <a:gd name="T19" fmla="*/ 1150 h 1517"/>
              <a:gd name="T20" fmla="*/ 151 w 1516"/>
              <a:gd name="T21" fmla="*/ 821 h 1517"/>
              <a:gd name="T22" fmla="*/ 303 w 1516"/>
              <a:gd name="T23" fmla="*/ 240 h 1517"/>
              <a:gd name="T24" fmla="*/ 366 w 1516"/>
              <a:gd name="T25" fmla="*/ 303 h 1517"/>
              <a:gd name="T26" fmla="*/ 1275 w 1516"/>
              <a:gd name="T27" fmla="*/ 303 h 1517"/>
              <a:gd name="T28" fmla="*/ 1212 w 1516"/>
              <a:gd name="T29" fmla="*/ 366 h 1517"/>
              <a:gd name="T30" fmla="*/ 1132 w 1516"/>
              <a:gd name="T31" fmla="*/ 809 h 1517"/>
              <a:gd name="T32" fmla="*/ 1212 w 1516"/>
              <a:gd name="T33" fmla="*/ 1061 h 1517"/>
              <a:gd name="T34" fmla="*/ 1060 w 1516"/>
              <a:gd name="T35" fmla="*/ 1213 h 1517"/>
              <a:gd name="T36" fmla="*/ 807 w 1516"/>
              <a:gd name="T37" fmla="*/ 1133 h 1517"/>
              <a:gd name="T38" fmla="*/ 757 w 1516"/>
              <a:gd name="T39" fmla="*/ 1516 h 1517"/>
              <a:gd name="T40" fmla="*/ 706 w 1516"/>
              <a:gd name="T41" fmla="*/ 1133 h 1517"/>
              <a:gd name="T42" fmla="*/ 454 w 1516"/>
              <a:gd name="T43" fmla="*/ 1213 h 1517"/>
              <a:gd name="T44" fmla="*/ 303 w 1516"/>
              <a:gd name="T45" fmla="*/ 1061 h 1517"/>
              <a:gd name="T46" fmla="*/ 381 w 1516"/>
              <a:gd name="T47" fmla="*/ 809 h 1517"/>
              <a:gd name="T48" fmla="*/ 0 w 1516"/>
              <a:gd name="T49" fmla="*/ 758 h 1517"/>
              <a:gd name="T50" fmla="*/ 381 w 1516"/>
              <a:gd name="T51" fmla="*/ 708 h 1517"/>
              <a:gd name="T52" fmla="*/ 303 w 1516"/>
              <a:gd name="T53" fmla="*/ 455 h 1517"/>
              <a:gd name="T54" fmla="*/ 454 w 1516"/>
              <a:gd name="T55" fmla="*/ 303 h 1517"/>
              <a:gd name="T56" fmla="*/ 706 w 1516"/>
              <a:gd name="T57" fmla="*/ 383 h 1517"/>
              <a:gd name="T58" fmla="*/ 757 w 1516"/>
              <a:gd name="T59" fmla="*/ 0 h 1517"/>
              <a:gd name="T60" fmla="*/ 807 w 1516"/>
              <a:gd name="T61" fmla="*/ 383 h 1517"/>
              <a:gd name="T62" fmla="*/ 1060 w 1516"/>
              <a:gd name="T63" fmla="*/ 303 h 1517"/>
              <a:gd name="T64" fmla="*/ 1212 w 1516"/>
              <a:gd name="T65" fmla="*/ 455 h 1517"/>
              <a:gd name="T66" fmla="*/ 1132 w 1516"/>
              <a:gd name="T67" fmla="*/ 708 h 1517"/>
              <a:gd name="T68" fmla="*/ 1515 w 1516"/>
              <a:gd name="T69" fmla="*/ 758 h 1517"/>
              <a:gd name="T70" fmla="*/ 770 w 1516"/>
              <a:gd name="T71" fmla="*/ 866 h 1517"/>
              <a:gd name="T72" fmla="*/ 728 w 1516"/>
              <a:gd name="T73" fmla="*/ 833 h 1517"/>
              <a:gd name="T74" fmla="*/ 679 w 1516"/>
              <a:gd name="T75" fmla="*/ 809 h 1517"/>
              <a:gd name="T76" fmla="*/ 757 w 1516"/>
              <a:gd name="T77" fmla="*/ 1011 h 1517"/>
              <a:gd name="T78" fmla="*/ 835 w 1516"/>
              <a:gd name="T79" fmla="*/ 809 h 1517"/>
              <a:gd name="T80" fmla="*/ 728 w 1516"/>
              <a:gd name="T81" fmla="*/ 546 h 1517"/>
              <a:gd name="T82" fmla="*/ 870 w 1516"/>
              <a:gd name="T83" fmla="*/ 668 h 1517"/>
              <a:gd name="T84" fmla="*/ 671 w 1516"/>
              <a:gd name="T85" fmla="*/ 702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16" h="1517">
                <a:moveTo>
                  <a:pt x="1363" y="695"/>
                </a:moveTo>
                <a:cubicBezTo>
                  <a:pt x="1329" y="695"/>
                  <a:pt x="1300" y="723"/>
                  <a:pt x="1300" y="758"/>
                </a:cubicBezTo>
                <a:cubicBezTo>
                  <a:pt x="1300" y="793"/>
                  <a:pt x="1329" y="821"/>
                  <a:pt x="1363" y="821"/>
                </a:cubicBezTo>
                <a:cubicBezTo>
                  <a:pt x="1398" y="821"/>
                  <a:pt x="1427" y="793"/>
                  <a:pt x="1427" y="758"/>
                </a:cubicBezTo>
                <a:cubicBezTo>
                  <a:pt x="1427" y="723"/>
                  <a:pt x="1398" y="695"/>
                  <a:pt x="1363" y="695"/>
                </a:cubicBezTo>
                <a:close/>
                <a:moveTo>
                  <a:pt x="757" y="452"/>
                </a:moveTo>
                <a:cubicBezTo>
                  <a:pt x="588" y="452"/>
                  <a:pt x="451" y="590"/>
                  <a:pt x="451" y="758"/>
                </a:cubicBezTo>
                <a:cubicBezTo>
                  <a:pt x="451" y="927"/>
                  <a:pt x="588" y="1064"/>
                  <a:pt x="757" y="1064"/>
                </a:cubicBezTo>
                <a:cubicBezTo>
                  <a:pt x="925" y="1064"/>
                  <a:pt x="1063" y="927"/>
                  <a:pt x="1063" y="758"/>
                </a:cubicBezTo>
                <a:cubicBezTo>
                  <a:pt x="1063" y="590"/>
                  <a:pt x="925" y="452"/>
                  <a:pt x="757" y="452"/>
                </a:cubicBezTo>
                <a:close/>
                <a:moveTo>
                  <a:pt x="694" y="1365"/>
                </a:moveTo>
                <a:cubicBezTo>
                  <a:pt x="694" y="1399"/>
                  <a:pt x="722" y="1428"/>
                  <a:pt x="757" y="1428"/>
                </a:cubicBezTo>
                <a:cubicBezTo>
                  <a:pt x="792" y="1428"/>
                  <a:pt x="820" y="1399"/>
                  <a:pt x="820" y="1365"/>
                </a:cubicBezTo>
                <a:cubicBezTo>
                  <a:pt x="820" y="1330"/>
                  <a:pt x="792" y="1301"/>
                  <a:pt x="757" y="1301"/>
                </a:cubicBezTo>
                <a:cubicBezTo>
                  <a:pt x="722" y="1301"/>
                  <a:pt x="694" y="1330"/>
                  <a:pt x="694" y="1365"/>
                </a:cubicBezTo>
                <a:close/>
                <a:moveTo>
                  <a:pt x="820" y="152"/>
                </a:moveTo>
                <a:cubicBezTo>
                  <a:pt x="820" y="117"/>
                  <a:pt x="792" y="88"/>
                  <a:pt x="757" y="88"/>
                </a:cubicBezTo>
                <a:cubicBezTo>
                  <a:pt x="722" y="88"/>
                  <a:pt x="694" y="117"/>
                  <a:pt x="694" y="152"/>
                </a:cubicBezTo>
                <a:cubicBezTo>
                  <a:pt x="694" y="186"/>
                  <a:pt x="722" y="215"/>
                  <a:pt x="757" y="215"/>
                </a:cubicBezTo>
                <a:cubicBezTo>
                  <a:pt x="792" y="215"/>
                  <a:pt x="820" y="186"/>
                  <a:pt x="820" y="152"/>
                </a:cubicBezTo>
                <a:close/>
                <a:moveTo>
                  <a:pt x="1212" y="1276"/>
                </a:moveTo>
                <a:cubicBezTo>
                  <a:pt x="1247" y="1276"/>
                  <a:pt x="1275" y="1248"/>
                  <a:pt x="1275" y="1213"/>
                </a:cubicBezTo>
                <a:cubicBezTo>
                  <a:pt x="1275" y="1178"/>
                  <a:pt x="1247" y="1150"/>
                  <a:pt x="1212" y="1150"/>
                </a:cubicBezTo>
                <a:cubicBezTo>
                  <a:pt x="1177" y="1150"/>
                  <a:pt x="1149" y="1178"/>
                  <a:pt x="1149" y="1213"/>
                </a:cubicBezTo>
                <a:cubicBezTo>
                  <a:pt x="1149" y="1248"/>
                  <a:pt x="1177" y="1276"/>
                  <a:pt x="1212" y="1276"/>
                </a:cubicBezTo>
                <a:close/>
                <a:moveTo>
                  <a:pt x="303" y="1150"/>
                </a:moveTo>
                <a:cubicBezTo>
                  <a:pt x="268" y="1150"/>
                  <a:pt x="240" y="1178"/>
                  <a:pt x="240" y="1213"/>
                </a:cubicBezTo>
                <a:cubicBezTo>
                  <a:pt x="240" y="1248"/>
                  <a:pt x="268" y="1276"/>
                  <a:pt x="303" y="1276"/>
                </a:cubicBezTo>
                <a:cubicBezTo>
                  <a:pt x="338" y="1276"/>
                  <a:pt x="366" y="1248"/>
                  <a:pt x="366" y="1213"/>
                </a:cubicBezTo>
                <a:cubicBezTo>
                  <a:pt x="366" y="1178"/>
                  <a:pt x="338" y="1150"/>
                  <a:pt x="303" y="1150"/>
                </a:cubicBezTo>
                <a:close/>
                <a:moveTo>
                  <a:pt x="151" y="695"/>
                </a:moveTo>
                <a:cubicBezTo>
                  <a:pt x="116" y="695"/>
                  <a:pt x="88" y="723"/>
                  <a:pt x="88" y="758"/>
                </a:cubicBezTo>
                <a:cubicBezTo>
                  <a:pt x="88" y="793"/>
                  <a:pt x="116" y="821"/>
                  <a:pt x="151" y="821"/>
                </a:cubicBezTo>
                <a:cubicBezTo>
                  <a:pt x="186" y="821"/>
                  <a:pt x="214" y="793"/>
                  <a:pt x="214" y="758"/>
                </a:cubicBezTo>
                <a:cubicBezTo>
                  <a:pt x="214" y="723"/>
                  <a:pt x="186" y="695"/>
                  <a:pt x="151" y="695"/>
                </a:cubicBezTo>
                <a:close/>
                <a:moveTo>
                  <a:pt x="303" y="240"/>
                </a:moveTo>
                <a:cubicBezTo>
                  <a:pt x="268" y="240"/>
                  <a:pt x="240" y="268"/>
                  <a:pt x="240" y="303"/>
                </a:cubicBezTo>
                <a:cubicBezTo>
                  <a:pt x="240" y="338"/>
                  <a:pt x="268" y="366"/>
                  <a:pt x="303" y="366"/>
                </a:cubicBezTo>
                <a:cubicBezTo>
                  <a:pt x="338" y="366"/>
                  <a:pt x="366" y="338"/>
                  <a:pt x="366" y="303"/>
                </a:cubicBezTo>
                <a:cubicBezTo>
                  <a:pt x="366" y="268"/>
                  <a:pt x="338" y="240"/>
                  <a:pt x="303" y="240"/>
                </a:cubicBezTo>
                <a:close/>
                <a:moveTo>
                  <a:pt x="1212" y="366"/>
                </a:moveTo>
                <a:cubicBezTo>
                  <a:pt x="1247" y="366"/>
                  <a:pt x="1275" y="338"/>
                  <a:pt x="1275" y="303"/>
                </a:cubicBezTo>
                <a:cubicBezTo>
                  <a:pt x="1275" y="268"/>
                  <a:pt x="1247" y="240"/>
                  <a:pt x="1212" y="240"/>
                </a:cubicBezTo>
                <a:cubicBezTo>
                  <a:pt x="1177" y="240"/>
                  <a:pt x="1149" y="268"/>
                  <a:pt x="1149" y="303"/>
                </a:cubicBezTo>
                <a:cubicBezTo>
                  <a:pt x="1149" y="338"/>
                  <a:pt x="1177" y="366"/>
                  <a:pt x="1212" y="366"/>
                </a:cubicBezTo>
                <a:close/>
                <a:moveTo>
                  <a:pt x="1363" y="910"/>
                </a:moveTo>
                <a:cubicBezTo>
                  <a:pt x="1297" y="910"/>
                  <a:pt x="1242" y="867"/>
                  <a:pt x="1221" y="809"/>
                </a:cubicBezTo>
                <a:lnTo>
                  <a:pt x="1132" y="809"/>
                </a:lnTo>
                <a:cubicBezTo>
                  <a:pt x="1123" y="875"/>
                  <a:pt x="1097" y="937"/>
                  <a:pt x="1058" y="988"/>
                </a:cubicBezTo>
                <a:lnTo>
                  <a:pt x="1147" y="1077"/>
                </a:lnTo>
                <a:cubicBezTo>
                  <a:pt x="1166" y="1067"/>
                  <a:pt x="1188" y="1061"/>
                  <a:pt x="1212" y="1061"/>
                </a:cubicBezTo>
                <a:cubicBezTo>
                  <a:pt x="1295" y="1061"/>
                  <a:pt x="1363" y="1129"/>
                  <a:pt x="1363" y="1213"/>
                </a:cubicBezTo>
                <a:cubicBezTo>
                  <a:pt x="1363" y="1297"/>
                  <a:pt x="1295" y="1365"/>
                  <a:pt x="1212" y="1365"/>
                </a:cubicBezTo>
                <a:cubicBezTo>
                  <a:pt x="1128" y="1365"/>
                  <a:pt x="1060" y="1297"/>
                  <a:pt x="1060" y="1213"/>
                </a:cubicBezTo>
                <a:cubicBezTo>
                  <a:pt x="1060" y="1190"/>
                  <a:pt x="1066" y="1168"/>
                  <a:pt x="1075" y="1148"/>
                </a:cubicBezTo>
                <a:lnTo>
                  <a:pt x="986" y="1059"/>
                </a:lnTo>
                <a:cubicBezTo>
                  <a:pt x="935" y="1098"/>
                  <a:pt x="874" y="1125"/>
                  <a:pt x="807" y="1133"/>
                </a:cubicBezTo>
                <a:lnTo>
                  <a:pt x="807" y="1222"/>
                </a:lnTo>
                <a:cubicBezTo>
                  <a:pt x="866" y="1243"/>
                  <a:pt x="908" y="1299"/>
                  <a:pt x="908" y="1365"/>
                </a:cubicBezTo>
                <a:cubicBezTo>
                  <a:pt x="908" y="1448"/>
                  <a:pt x="841" y="1516"/>
                  <a:pt x="757" y="1516"/>
                </a:cubicBezTo>
                <a:cubicBezTo>
                  <a:pt x="674" y="1516"/>
                  <a:pt x="605" y="1448"/>
                  <a:pt x="605" y="1365"/>
                </a:cubicBezTo>
                <a:cubicBezTo>
                  <a:pt x="605" y="1299"/>
                  <a:pt x="648" y="1243"/>
                  <a:pt x="706" y="1222"/>
                </a:cubicBezTo>
                <a:lnTo>
                  <a:pt x="706" y="1133"/>
                </a:lnTo>
                <a:cubicBezTo>
                  <a:pt x="639" y="1125"/>
                  <a:pt x="578" y="1098"/>
                  <a:pt x="527" y="1059"/>
                </a:cubicBezTo>
                <a:lnTo>
                  <a:pt x="438" y="1148"/>
                </a:lnTo>
                <a:cubicBezTo>
                  <a:pt x="448" y="1168"/>
                  <a:pt x="454" y="1190"/>
                  <a:pt x="454" y="1213"/>
                </a:cubicBezTo>
                <a:cubicBezTo>
                  <a:pt x="454" y="1297"/>
                  <a:pt x="386" y="1365"/>
                  <a:pt x="303" y="1365"/>
                </a:cubicBezTo>
                <a:cubicBezTo>
                  <a:pt x="219" y="1365"/>
                  <a:pt x="151" y="1297"/>
                  <a:pt x="151" y="1213"/>
                </a:cubicBezTo>
                <a:cubicBezTo>
                  <a:pt x="151" y="1129"/>
                  <a:pt x="219" y="1061"/>
                  <a:pt x="303" y="1061"/>
                </a:cubicBezTo>
                <a:cubicBezTo>
                  <a:pt x="326" y="1061"/>
                  <a:pt x="348" y="1067"/>
                  <a:pt x="368" y="1077"/>
                </a:cubicBezTo>
                <a:lnTo>
                  <a:pt x="456" y="988"/>
                </a:lnTo>
                <a:cubicBezTo>
                  <a:pt x="417" y="937"/>
                  <a:pt x="390" y="875"/>
                  <a:pt x="381" y="809"/>
                </a:cubicBezTo>
                <a:lnTo>
                  <a:pt x="294" y="809"/>
                </a:lnTo>
                <a:cubicBezTo>
                  <a:pt x="273" y="867"/>
                  <a:pt x="217" y="910"/>
                  <a:pt x="151" y="910"/>
                </a:cubicBezTo>
                <a:cubicBezTo>
                  <a:pt x="68" y="910"/>
                  <a:pt x="0" y="842"/>
                  <a:pt x="0" y="758"/>
                </a:cubicBezTo>
                <a:cubicBezTo>
                  <a:pt x="0" y="674"/>
                  <a:pt x="68" y="606"/>
                  <a:pt x="151" y="606"/>
                </a:cubicBezTo>
                <a:cubicBezTo>
                  <a:pt x="217" y="606"/>
                  <a:pt x="273" y="649"/>
                  <a:pt x="294" y="708"/>
                </a:cubicBezTo>
                <a:lnTo>
                  <a:pt x="381" y="708"/>
                </a:lnTo>
                <a:cubicBezTo>
                  <a:pt x="390" y="641"/>
                  <a:pt x="417" y="580"/>
                  <a:pt x="456" y="529"/>
                </a:cubicBezTo>
                <a:lnTo>
                  <a:pt x="368" y="440"/>
                </a:lnTo>
                <a:cubicBezTo>
                  <a:pt x="348" y="449"/>
                  <a:pt x="326" y="455"/>
                  <a:pt x="303" y="455"/>
                </a:cubicBezTo>
                <a:cubicBezTo>
                  <a:pt x="219" y="455"/>
                  <a:pt x="151" y="387"/>
                  <a:pt x="151" y="303"/>
                </a:cubicBezTo>
                <a:cubicBezTo>
                  <a:pt x="151" y="220"/>
                  <a:pt x="219" y="152"/>
                  <a:pt x="303" y="152"/>
                </a:cubicBezTo>
                <a:cubicBezTo>
                  <a:pt x="386" y="152"/>
                  <a:pt x="454" y="220"/>
                  <a:pt x="454" y="303"/>
                </a:cubicBezTo>
                <a:cubicBezTo>
                  <a:pt x="454" y="327"/>
                  <a:pt x="448" y="348"/>
                  <a:pt x="438" y="368"/>
                </a:cubicBezTo>
                <a:lnTo>
                  <a:pt x="527" y="457"/>
                </a:lnTo>
                <a:cubicBezTo>
                  <a:pt x="578" y="418"/>
                  <a:pt x="639" y="392"/>
                  <a:pt x="706" y="383"/>
                </a:cubicBezTo>
                <a:lnTo>
                  <a:pt x="706" y="294"/>
                </a:lnTo>
                <a:cubicBezTo>
                  <a:pt x="648" y="273"/>
                  <a:pt x="605" y="218"/>
                  <a:pt x="605" y="152"/>
                </a:cubicBezTo>
                <a:cubicBezTo>
                  <a:pt x="605" y="68"/>
                  <a:pt x="673" y="0"/>
                  <a:pt x="757" y="0"/>
                </a:cubicBezTo>
                <a:cubicBezTo>
                  <a:pt x="841" y="0"/>
                  <a:pt x="908" y="68"/>
                  <a:pt x="908" y="152"/>
                </a:cubicBezTo>
                <a:cubicBezTo>
                  <a:pt x="908" y="218"/>
                  <a:pt x="866" y="273"/>
                  <a:pt x="807" y="294"/>
                </a:cubicBezTo>
                <a:lnTo>
                  <a:pt x="807" y="383"/>
                </a:lnTo>
                <a:cubicBezTo>
                  <a:pt x="874" y="392"/>
                  <a:pt x="935" y="418"/>
                  <a:pt x="986" y="457"/>
                </a:cubicBezTo>
                <a:lnTo>
                  <a:pt x="1075" y="368"/>
                </a:lnTo>
                <a:cubicBezTo>
                  <a:pt x="1066" y="348"/>
                  <a:pt x="1060" y="327"/>
                  <a:pt x="1060" y="303"/>
                </a:cubicBezTo>
                <a:cubicBezTo>
                  <a:pt x="1060" y="220"/>
                  <a:pt x="1128" y="152"/>
                  <a:pt x="1212" y="152"/>
                </a:cubicBezTo>
                <a:cubicBezTo>
                  <a:pt x="1295" y="152"/>
                  <a:pt x="1363" y="220"/>
                  <a:pt x="1363" y="303"/>
                </a:cubicBezTo>
                <a:cubicBezTo>
                  <a:pt x="1363" y="387"/>
                  <a:pt x="1295" y="455"/>
                  <a:pt x="1212" y="455"/>
                </a:cubicBezTo>
                <a:cubicBezTo>
                  <a:pt x="1188" y="455"/>
                  <a:pt x="1166" y="449"/>
                  <a:pt x="1147" y="440"/>
                </a:cubicBezTo>
                <a:lnTo>
                  <a:pt x="1058" y="529"/>
                </a:lnTo>
                <a:cubicBezTo>
                  <a:pt x="1097" y="580"/>
                  <a:pt x="1123" y="641"/>
                  <a:pt x="1132" y="708"/>
                </a:cubicBezTo>
                <a:lnTo>
                  <a:pt x="1221" y="708"/>
                </a:lnTo>
                <a:cubicBezTo>
                  <a:pt x="1242" y="649"/>
                  <a:pt x="1297" y="606"/>
                  <a:pt x="1363" y="606"/>
                </a:cubicBezTo>
                <a:cubicBezTo>
                  <a:pt x="1447" y="606"/>
                  <a:pt x="1515" y="674"/>
                  <a:pt x="1515" y="758"/>
                </a:cubicBezTo>
                <a:cubicBezTo>
                  <a:pt x="1515" y="842"/>
                  <a:pt x="1447" y="910"/>
                  <a:pt x="1363" y="910"/>
                </a:cubicBezTo>
                <a:close/>
                <a:moveTo>
                  <a:pt x="791" y="922"/>
                </a:moveTo>
                <a:lnTo>
                  <a:pt x="770" y="866"/>
                </a:lnTo>
                <a:cubicBezTo>
                  <a:pt x="780" y="859"/>
                  <a:pt x="786" y="849"/>
                  <a:pt x="786" y="833"/>
                </a:cubicBezTo>
                <a:cubicBezTo>
                  <a:pt x="786" y="817"/>
                  <a:pt x="782" y="809"/>
                  <a:pt x="757" y="809"/>
                </a:cubicBezTo>
                <a:cubicBezTo>
                  <a:pt x="733" y="809"/>
                  <a:pt x="728" y="817"/>
                  <a:pt x="728" y="833"/>
                </a:cubicBezTo>
                <a:cubicBezTo>
                  <a:pt x="728" y="849"/>
                  <a:pt x="733" y="859"/>
                  <a:pt x="744" y="866"/>
                </a:cubicBezTo>
                <a:lnTo>
                  <a:pt x="723" y="922"/>
                </a:lnTo>
                <a:lnTo>
                  <a:pt x="679" y="809"/>
                </a:lnTo>
                <a:cubicBezTo>
                  <a:pt x="632" y="839"/>
                  <a:pt x="555" y="836"/>
                  <a:pt x="555" y="898"/>
                </a:cubicBezTo>
                <a:lnTo>
                  <a:pt x="555" y="908"/>
                </a:lnTo>
                <a:cubicBezTo>
                  <a:pt x="601" y="970"/>
                  <a:pt x="674" y="1011"/>
                  <a:pt x="757" y="1011"/>
                </a:cubicBezTo>
                <a:cubicBezTo>
                  <a:pt x="840" y="1011"/>
                  <a:pt x="913" y="970"/>
                  <a:pt x="959" y="908"/>
                </a:cubicBezTo>
                <a:lnTo>
                  <a:pt x="959" y="898"/>
                </a:lnTo>
                <a:cubicBezTo>
                  <a:pt x="959" y="836"/>
                  <a:pt x="881" y="839"/>
                  <a:pt x="835" y="809"/>
                </a:cubicBezTo>
                <a:lnTo>
                  <a:pt x="791" y="922"/>
                </a:lnTo>
                <a:close/>
                <a:moveTo>
                  <a:pt x="661" y="641"/>
                </a:moveTo>
                <a:cubicBezTo>
                  <a:pt x="652" y="568"/>
                  <a:pt x="681" y="546"/>
                  <a:pt x="728" y="546"/>
                </a:cubicBezTo>
                <a:cubicBezTo>
                  <a:pt x="728" y="546"/>
                  <a:pt x="727" y="531"/>
                  <a:pt x="750" y="531"/>
                </a:cubicBezTo>
                <a:cubicBezTo>
                  <a:pt x="797" y="531"/>
                  <a:pt x="862" y="559"/>
                  <a:pt x="853" y="641"/>
                </a:cubicBezTo>
                <a:cubicBezTo>
                  <a:pt x="864" y="642"/>
                  <a:pt x="874" y="645"/>
                  <a:pt x="870" y="668"/>
                </a:cubicBezTo>
                <a:cubicBezTo>
                  <a:pt x="865" y="696"/>
                  <a:pt x="856" y="702"/>
                  <a:pt x="842" y="702"/>
                </a:cubicBezTo>
                <a:cubicBezTo>
                  <a:pt x="836" y="748"/>
                  <a:pt x="790" y="783"/>
                  <a:pt x="757" y="783"/>
                </a:cubicBezTo>
                <a:cubicBezTo>
                  <a:pt x="725" y="783"/>
                  <a:pt x="678" y="748"/>
                  <a:pt x="671" y="702"/>
                </a:cubicBezTo>
                <a:cubicBezTo>
                  <a:pt x="657" y="702"/>
                  <a:pt x="649" y="696"/>
                  <a:pt x="644" y="668"/>
                </a:cubicBezTo>
                <a:cubicBezTo>
                  <a:pt x="640" y="645"/>
                  <a:pt x="649" y="642"/>
                  <a:pt x="661" y="64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8" name="Freeform 5"/>
          <p:cNvSpPr>
            <a:spLocks noChangeArrowheads="1"/>
          </p:cNvSpPr>
          <p:nvPr/>
        </p:nvSpPr>
        <p:spPr bwMode="auto">
          <a:xfrm>
            <a:off x="6379111" y="612350"/>
            <a:ext cx="740279" cy="526629"/>
          </a:xfrm>
          <a:custGeom>
            <a:avLst/>
            <a:gdLst>
              <a:gd name="T0" fmla="*/ 1060 w 1741"/>
              <a:gd name="T1" fmla="*/ 162 h 1238"/>
              <a:gd name="T2" fmla="*/ 734 w 1741"/>
              <a:gd name="T3" fmla="*/ 61 h 1238"/>
              <a:gd name="T4" fmla="*/ 680 w 1741"/>
              <a:gd name="T5" fmla="*/ 250 h 1238"/>
              <a:gd name="T6" fmla="*/ 680 w 1741"/>
              <a:gd name="T7" fmla="*/ 408 h 1238"/>
              <a:gd name="T8" fmla="*/ 751 w 1741"/>
              <a:gd name="T9" fmla="*/ 541 h 1238"/>
              <a:gd name="T10" fmla="*/ 751 w 1741"/>
              <a:gd name="T11" fmla="*/ 581 h 1238"/>
              <a:gd name="T12" fmla="*/ 555 w 1741"/>
              <a:gd name="T13" fmla="*/ 825 h 1238"/>
              <a:gd name="T14" fmla="*/ 1228 w 1741"/>
              <a:gd name="T15" fmla="*/ 736 h 1238"/>
              <a:gd name="T16" fmla="*/ 989 w 1741"/>
              <a:gd name="T17" fmla="*/ 581 h 1238"/>
              <a:gd name="T18" fmla="*/ 1060 w 1741"/>
              <a:gd name="T19" fmla="*/ 480 h 1238"/>
              <a:gd name="T20" fmla="*/ 1108 w 1741"/>
              <a:gd name="T21" fmla="*/ 306 h 1238"/>
              <a:gd name="T22" fmla="*/ 1687 w 1741"/>
              <a:gd name="T23" fmla="*/ 610 h 1238"/>
              <a:gd name="T24" fmla="*/ 1587 w 1741"/>
              <a:gd name="T25" fmla="*/ 465 h 1238"/>
              <a:gd name="T26" fmla="*/ 1593 w 1741"/>
              <a:gd name="T27" fmla="*/ 437 h 1238"/>
              <a:gd name="T28" fmla="*/ 1472 w 1741"/>
              <a:gd name="T29" fmla="*/ 31 h 1238"/>
              <a:gd name="T30" fmla="*/ 1207 w 1741"/>
              <a:gd name="T31" fmla="*/ 181 h 1238"/>
              <a:gd name="T32" fmla="*/ 1216 w 1741"/>
              <a:gd name="T33" fmla="*/ 211 h 1238"/>
              <a:gd name="T34" fmla="*/ 1224 w 1741"/>
              <a:gd name="T35" fmla="*/ 344 h 1238"/>
              <a:gd name="T36" fmla="*/ 1188 w 1741"/>
              <a:gd name="T37" fmla="*/ 424 h 1238"/>
              <a:gd name="T38" fmla="*/ 1221 w 1741"/>
              <a:gd name="T39" fmla="*/ 459 h 1238"/>
              <a:gd name="T40" fmla="*/ 1225 w 1741"/>
              <a:gd name="T41" fmla="*/ 482 h 1238"/>
              <a:gd name="T42" fmla="*/ 1233 w 1741"/>
              <a:gd name="T43" fmla="*/ 485 h 1238"/>
              <a:gd name="T44" fmla="*/ 1250 w 1741"/>
              <a:gd name="T45" fmla="*/ 501 h 1238"/>
              <a:gd name="T46" fmla="*/ 1266 w 1741"/>
              <a:gd name="T47" fmla="*/ 559 h 1238"/>
              <a:gd name="T48" fmla="*/ 1381 w 1741"/>
              <a:gd name="T49" fmla="*/ 628 h 1238"/>
              <a:gd name="T50" fmla="*/ 1379 w 1741"/>
              <a:gd name="T51" fmla="*/ 637 h 1238"/>
              <a:gd name="T52" fmla="*/ 1246 w 1741"/>
              <a:gd name="T53" fmla="*/ 909 h 1238"/>
              <a:gd name="T54" fmla="*/ 870 w 1741"/>
              <a:gd name="T55" fmla="*/ 917 h 1238"/>
              <a:gd name="T56" fmla="*/ 494 w 1741"/>
              <a:gd name="T57" fmla="*/ 909 h 1238"/>
              <a:gd name="T58" fmla="*/ 361 w 1741"/>
              <a:gd name="T59" fmla="*/ 637 h 1238"/>
              <a:gd name="T60" fmla="*/ 359 w 1741"/>
              <a:gd name="T61" fmla="*/ 628 h 1238"/>
              <a:gd name="T62" fmla="*/ 473 w 1741"/>
              <a:gd name="T63" fmla="*/ 559 h 1238"/>
              <a:gd name="T64" fmla="*/ 490 w 1741"/>
              <a:gd name="T65" fmla="*/ 501 h 1238"/>
              <a:gd name="T66" fmla="*/ 506 w 1741"/>
              <a:gd name="T67" fmla="*/ 485 h 1238"/>
              <a:gd name="T68" fmla="*/ 515 w 1741"/>
              <a:gd name="T69" fmla="*/ 482 h 1238"/>
              <a:gd name="T70" fmla="*/ 518 w 1741"/>
              <a:gd name="T71" fmla="*/ 459 h 1238"/>
              <a:gd name="T72" fmla="*/ 552 w 1741"/>
              <a:gd name="T73" fmla="*/ 424 h 1238"/>
              <a:gd name="T74" fmla="*/ 516 w 1741"/>
              <a:gd name="T75" fmla="*/ 344 h 1238"/>
              <a:gd name="T76" fmla="*/ 524 w 1741"/>
              <a:gd name="T77" fmla="*/ 211 h 1238"/>
              <a:gd name="T78" fmla="*/ 533 w 1741"/>
              <a:gd name="T79" fmla="*/ 181 h 1238"/>
              <a:gd name="T80" fmla="*/ 268 w 1741"/>
              <a:gd name="T81" fmla="*/ 31 h 1238"/>
              <a:gd name="T82" fmla="*/ 146 w 1741"/>
              <a:gd name="T83" fmla="*/ 437 h 1238"/>
              <a:gd name="T84" fmla="*/ 153 w 1741"/>
              <a:gd name="T85" fmla="*/ 465 h 1238"/>
              <a:gd name="T86" fmla="*/ 52 w 1741"/>
              <a:gd name="T87" fmla="*/ 593 h 1238"/>
              <a:gd name="T88" fmla="*/ 198 w 1741"/>
              <a:gd name="T89" fmla="*/ 1237 h 1238"/>
              <a:gd name="T90" fmla="*/ 1542 w 1741"/>
              <a:gd name="T91" fmla="*/ 1237 h 1238"/>
              <a:gd name="T92" fmla="*/ 1687 w 1741"/>
              <a:gd name="T93" fmla="*/ 610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41" h="1238">
                <a:moveTo>
                  <a:pt x="1060" y="241"/>
                </a:moveTo>
                <a:lnTo>
                  <a:pt x="1060" y="162"/>
                </a:lnTo>
                <a:cubicBezTo>
                  <a:pt x="1060" y="46"/>
                  <a:pt x="972" y="0"/>
                  <a:pt x="862" y="3"/>
                </a:cubicBezTo>
                <a:cubicBezTo>
                  <a:pt x="752" y="6"/>
                  <a:pt x="734" y="61"/>
                  <a:pt x="734" y="61"/>
                </a:cubicBezTo>
                <a:cubicBezTo>
                  <a:pt x="734" y="61"/>
                  <a:pt x="680" y="59"/>
                  <a:pt x="680" y="106"/>
                </a:cubicBezTo>
                <a:lnTo>
                  <a:pt x="680" y="250"/>
                </a:lnTo>
                <a:cubicBezTo>
                  <a:pt x="653" y="243"/>
                  <a:pt x="632" y="271"/>
                  <a:pt x="632" y="314"/>
                </a:cubicBezTo>
                <a:cubicBezTo>
                  <a:pt x="632" y="357"/>
                  <a:pt x="653" y="398"/>
                  <a:pt x="680" y="408"/>
                </a:cubicBezTo>
                <a:lnTo>
                  <a:pt x="680" y="488"/>
                </a:lnTo>
                <a:lnTo>
                  <a:pt x="751" y="541"/>
                </a:lnTo>
                <a:lnTo>
                  <a:pt x="751" y="581"/>
                </a:lnTo>
                <a:lnTo>
                  <a:pt x="751" y="581"/>
                </a:lnTo>
                <a:lnTo>
                  <a:pt x="512" y="736"/>
                </a:lnTo>
                <a:lnTo>
                  <a:pt x="555" y="825"/>
                </a:lnTo>
                <a:lnTo>
                  <a:pt x="1184" y="825"/>
                </a:lnTo>
                <a:lnTo>
                  <a:pt x="1228" y="736"/>
                </a:lnTo>
                <a:lnTo>
                  <a:pt x="989" y="581"/>
                </a:lnTo>
                <a:lnTo>
                  <a:pt x="989" y="581"/>
                </a:lnTo>
                <a:lnTo>
                  <a:pt x="989" y="533"/>
                </a:lnTo>
                <a:lnTo>
                  <a:pt x="1060" y="480"/>
                </a:lnTo>
                <a:lnTo>
                  <a:pt x="1060" y="399"/>
                </a:lnTo>
                <a:cubicBezTo>
                  <a:pt x="1086" y="390"/>
                  <a:pt x="1108" y="349"/>
                  <a:pt x="1108" y="306"/>
                </a:cubicBezTo>
                <a:cubicBezTo>
                  <a:pt x="1108" y="263"/>
                  <a:pt x="1086" y="235"/>
                  <a:pt x="1060" y="241"/>
                </a:cubicBezTo>
                <a:close/>
                <a:moveTo>
                  <a:pt x="1687" y="610"/>
                </a:moveTo>
                <a:cubicBezTo>
                  <a:pt x="1687" y="595"/>
                  <a:pt x="1682" y="581"/>
                  <a:pt x="1673" y="570"/>
                </a:cubicBezTo>
                <a:lnTo>
                  <a:pt x="1587" y="465"/>
                </a:lnTo>
                <a:cubicBezTo>
                  <a:pt x="1583" y="460"/>
                  <a:pt x="1583" y="452"/>
                  <a:pt x="1587" y="447"/>
                </a:cubicBezTo>
                <a:lnTo>
                  <a:pt x="1593" y="437"/>
                </a:lnTo>
                <a:lnTo>
                  <a:pt x="1593" y="437"/>
                </a:lnTo>
                <a:cubicBezTo>
                  <a:pt x="1740" y="230"/>
                  <a:pt x="1673" y="32"/>
                  <a:pt x="1472" y="31"/>
                </a:cubicBezTo>
                <a:cubicBezTo>
                  <a:pt x="1298" y="31"/>
                  <a:pt x="1224" y="138"/>
                  <a:pt x="1207" y="167"/>
                </a:cubicBezTo>
                <a:cubicBezTo>
                  <a:pt x="1205" y="171"/>
                  <a:pt x="1205" y="177"/>
                  <a:pt x="1207" y="181"/>
                </a:cubicBezTo>
                <a:lnTo>
                  <a:pt x="1216" y="198"/>
                </a:lnTo>
                <a:cubicBezTo>
                  <a:pt x="1218" y="202"/>
                  <a:pt x="1218" y="207"/>
                  <a:pt x="1216" y="211"/>
                </a:cubicBezTo>
                <a:cubicBezTo>
                  <a:pt x="1206" y="231"/>
                  <a:pt x="1189" y="282"/>
                  <a:pt x="1192" y="292"/>
                </a:cubicBezTo>
                <a:cubicBezTo>
                  <a:pt x="1194" y="303"/>
                  <a:pt x="1230" y="331"/>
                  <a:pt x="1224" y="344"/>
                </a:cubicBezTo>
                <a:cubicBezTo>
                  <a:pt x="1219" y="354"/>
                  <a:pt x="1197" y="390"/>
                  <a:pt x="1187" y="406"/>
                </a:cubicBezTo>
                <a:cubicBezTo>
                  <a:pt x="1183" y="412"/>
                  <a:pt x="1184" y="419"/>
                  <a:pt x="1188" y="424"/>
                </a:cubicBezTo>
                <a:cubicBezTo>
                  <a:pt x="1196" y="433"/>
                  <a:pt x="1208" y="442"/>
                  <a:pt x="1215" y="447"/>
                </a:cubicBezTo>
                <a:cubicBezTo>
                  <a:pt x="1219" y="450"/>
                  <a:pt x="1221" y="454"/>
                  <a:pt x="1221" y="459"/>
                </a:cubicBezTo>
                <a:lnTo>
                  <a:pt x="1221" y="477"/>
                </a:lnTo>
                <a:cubicBezTo>
                  <a:pt x="1221" y="479"/>
                  <a:pt x="1223" y="481"/>
                  <a:pt x="1225" y="482"/>
                </a:cubicBezTo>
                <a:lnTo>
                  <a:pt x="1225" y="482"/>
                </a:lnTo>
                <a:lnTo>
                  <a:pt x="1233" y="485"/>
                </a:lnTo>
                <a:cubicBezTo>
                  <a:pt x="1237" y="486"/>
                  <a:pt x="1240" y="489"/>
                  <a:pt x="1242" y="493"/>
                </a:cubicBezTo>
                <a:cubicBezTo>
                  <a:pt x="1244" y="497"/>
                  <a:pt x="1247" y="500"/>
                  <a:pt x="1250" y="501"/>
                </a:cubicBezTo>
                <a:cubicBezTo>
                  <a:pt x="1254" y="504"/>
                  <a:pt x="1257" y="508"/>
                  <a:pt x="1257" y="513"/>
                </a:cubicBezTo>
                <a:cubicBezTo>
                  <a:pt x="1257" y="525"/>
                  <a:pt x="1259" y="547"/>
                  <a:pt x="1266" y="559"/>
                </a:cubicBezTo>
                <a:cubicBezTo>
                  <a:pt x="1277" y="576"/>
                  <a:pt x="1317" y="571"/>
                  <a:pt x="1346" y="574"/>
                </a:cubicBezTo>
                <a:cubicBezTo>
                  <a:pt x="1370" y="577"/>
                  <a:pt x="1378" y="614"/>
                  <a:pt x="1381" y="628"/>
                </a:cubicBezTo>
                <a:cubicBezTo>
                  <a:pt x="1381" y="629"/>
                  <a:pt x="1381" y="631"/>
                  <a:pt x="1381" y="632"/>
                </a:cubicBezTo>
                <a:cubicBezTo>
                  <a:pt x="1380" y="634"/>
                  <a:pt x="1380" y="635"/>
                  <a:pt x="1379" y="637"/>
                </a:cubicBezTo>
                <a:lnTo>
                  <a:pt x="1265" y="870"/>
                </a:lnTo>
                <a:lnTo>
                  <a:pt x="1246" y="909"/>
                </a:lnTo>
                <a:cubicBezTo>
                  <a:pt x="1243" y="914"/>
                  <a:pt x="1238" y="917"/>
                  <a:pt x="1233" y="917"/>
                </a:cubicBezTo>
                <a:lnTo>
                  <a:pt x="870" y="917"/>
                </a:lnTo>
                <a:lnTo>
                  <a:pt x="507" y="917"/>
                </a:lnTo>
                <a:cubicBezTo>
                  <a:pt x="502" y="917"/>
                  <a:pt x="497" y="914"/>
                  <a:pt x="494" y="909"/>
                </a:cubicBezTo>
                <a:lnTo>
                  <a:pt x="475" y="870"/>
                </a:lnTo>
                <a:lnTo>
                  <a:pt x="361" y="637"/>
                </a:lnTo>
                <a:cubicBezTo>
                  <a:pt x="360" y="635"/>
                  <a:pt x="359" y="634"/>
                  <a:pt x="359" y="632"/>
                </a:cubicBezTo>
                <a:cubicBezTo>
                  <a:pt x="359" y="631"/>
                  <a:pt x="359" y="629"/>
                  <a:pt x="359" y="628"/>
                </a:cubicBezTo>
                <a:cubicBezTo>
                  <a:pt x="362" y="614"/>
                  <a:pt x="370" y="577"/>
                  <a:pt x="394" y="574"/>
                </a:cubicBezTo>
                <a:cubicBezTo>
                  <a:pt x="423" y="571"/>
                  <a:pt x="463" y="576"/>
                  <a:pt x="473" y="559"/>
                </a:cubicBezTo>
                <a:cubicBezTo>
                  <a:pt x="480" y="547"/>
                  <a:pt x="482" y="525"/>
                  <a:pt x="483" y="513"/>
                </a:cubicBezTo>
                <a:cubicBezTo>
                  <a:pt x="483" y="508"/>
                  <a:pt x="486" y="504"/>
                  <a:pt x="490" y="501"/>
                </a:cubicBezTo>
                <a:cubicBezTo>
                  <a:pt x="493" y="500"/>
                  <a:pt x="496" y="497"/>
                  <a:pt x="498" y="493"/>
                </a:cubicBezTo>
                <a:cubicBezTo>
                  <a:pt x="499" y="489"/>
                  <a:pt x="503" y="486"/>
                  <a:pt x="506" y="485"/>
                </a:cubicBezTo>
                <a:lnTo>
                  <a:pt x="515" y="482"/>
                </a:lnTo>
                <a:lnTo>
                  <a:pt x="515" y="482"/>
                </a:lnTo>
                <a:cubicBezTo>
                  <a:pt x="517" y="481"/>
                  <a:pt x="518" y="479"/>
                  <a:pt x="518" y="477"/>
                </a:cubicBezTo>
                <a:lnTo>
                  <a:pt x="518" y="459"/>
                </a:lnTo>
                <a:cubicBezTo>
                  <a:pt x="518" y="454"/>
                  <a:pt x="521" y="450"/>
                  <a:pt x="525" y="447"/>
                </a:cubicBezTo>
                <a:cubicBezTo>
                  <a:pt x="532" y="442"/>
                  <a:pt x="544" y="433"/>
                  <a:pt x="552" y="424"/>
                </a:cubicBezTo>
                <a:cubicBezTo>
                  <a:pt x="556" y="419"/>
                  <a:pt x="557" y="412"/>
                  <a:pt x="553" y="406"/>
                </a:cubicBezTo>
                <a:cubicBezTo>
                  <a:pt x="543" y="390"/>
                  <a:pt x="521" y="354"/>
                  <a:pt x="516" y="344"/>
                </a:cubicBezTo>
                <a:cubicBezTo>
                  <a:pt x="510" y="331"/>
                  <a:pt x="545" y="303"/>
                  <a:pt x="548" y="292"/>
                </a:cubicBezTo>
                <a:cubicBezTo>
                  <a:pt x="551" y="282"/>
                  <a:pt x="534" y="231"/>
                  <a:pt x="524" y="211"/>
                </a:cubicBezTo>
                <a:cubicBezTo>
                  <a:pt x="522" y="207"/>
                  <a:pt x="522" y="202"/>
                  <a:pt x="524" y="198"/>
                </a:cubicBezTo>
                <a:lnTo>
                  <a:pt x="533" y="181"/>
                </a:lnTo>
                <a:cubicBezTo>
                  <a:pt x="535" y="177"/>
                  <a:pt x="535" y="171"/>
                  <a:pt x="532" y="167"/>
                </a:cubicBezTo>
                <a:cubicBezTo>
                  <a:pt x="515" y="138"/>
                  <a:pt x="442" y="31"/>
                  <a:pt x="268" y="31"/>
                </a:cubicBezTo>
                <a:cubicBezTo>
                  <a:pt x="67" y="32"/>
                  <a:pt x="0" y="230"/>
                  <a:pt x="146" y="437"/>
                </a:cubicBezTo>
                <a:lnTo>
                  <a:pt x="146" y="437"/>
                </a:lnTo>
                <a:lnTo>
                  <a:pt x="153" y="447"/>
                </a:lnTo>
                <a:cubicBezTo>
                  <a:pt x="157" y="452"/>
                  <a:pt x="157" y="460"/>
                  <a:pt x="153" y="465"/>
                </a:cubicBezTo>
                <a:lnTo>
                  <a:pt x="56" y="583"/>
                </a:lnTo>
                <a:cubicBezTo>
                  <a:pt x="54" y="586"/>
                  <a:pt x="52" y="589"/>
                  <a:pt x="52" y="593"/>
                </a:cubicBezTo>
                <a:lnTo>
                  <a:pt x="52" y="1092"/>
                </a:lnTo>
                <a:cubicBezTo>
                  <a:pt x="52" y="1172"/>
                  <a:pt x="118" y="1237"/>
                  <a:pt x="198" y="1237"/>
                </a:cubicBezTo>
                <a:lnTo>
                  <a:pt x="870" y="1237"/>
                </a:lnTo>
                <a:lnTo>
                  <a:pt x="1542" y="1237"/>
                </a:lnTo>
                <a:cubicBezTo>
                  <a:pt x="1622" y="1237"/>
                  <a:pt x="1687" y="1172"/>
                  <a:pt x="1687" y="1092"/>
                </a:cubicBezTo>
                <a:lnTo>
                  <a:pt x="1687" y="61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9" name="Freeform 6"/>
          <p:cNvSpPr>
            <a:spLocks noChangeArrowheads="1"/>
          </p:cNvSpPr>
          <p:nvPr/>
        </p:nvSpPr>
        <p:spPr bwMode="auto">
          <a:xfrm>
            <a:off x="7729055" y="568059"/>
            <a:ext cx="835633" cy="658190"/>
          </a:xfrm>
          <a:custGeom>
            <a:avLst/>
            <a:gdLst>
              <a:gd name="T0" fmla="*/ 779 w 1784"/>
              <a:gd name="T1" fmla="*/ 188 h 1405"/>
              <a:gd name="T2" fmla="*/ 790 w 1784"/>
              <a:gd name="T3" fmla="*/ 117 h 1405"/>
              <a:gd name="T4" fmla="*/ 993 w 1784"/>
              <a:gd name="T5" fmla="*/ 117 h 1405"/>
              <a:gd name="T6" fmla="*/ 1004 w 1784"/>
              <a:gd name="T7" fmla="*/ 188 h 1405"/>
              <a:gd name="T8" fmla="*/ 950 w 1784"/>
              <a:gd name="T9" fmla="*/ 327 h 1405"/>
              <a:gd name="T10" fmla="*/ 1126 w 1784"/>
              <a:gd name="T11" fmla="*/ 435 h 1405"/>
              <a:gd name="T12" fmla="*/ 1056 w 1784"/>
              <a:gd name="T13" fmla="*/ 919 h 1405"/>
              <a:gd name="T14" fmla="*/ 892 w 1784"/>
              <a:gd name="T15" fmla="*/ 1384 h 1405"/>
              <a:gd name="T16" fmla="*/ 740 w 1784"/>
              <a:gd name="T17" fmla="*/ 1379 h 1405"/>
              <a:gd name="T18" fmla="*/ 641 w 1784"/>
              <a:gd name="T19" fmla="*/ 864 h 1405"/>
              <a:gd name="T20" fmla="*/ 792 w 1784"/>
              <a:gd name="T21" fmla="*/ 363 h 1405"/>
              <a:gd name="T22" fmla="*/ 1430 w 1784"/>
              <a:gd name="T23" fmla="*/ 1076 h 1405"/>
              <a:gd name="T24" fmla="*/ 1337 w 1784"/>
              <a:gd name="T25" fmla="*/ 1299 h 1405"/>
              <a:gd name="T26" fmla="*/ 1560 w 1784"/>
              <a:gd name="T27" fmla="*/ 1206 h 1405"/>
              <a:gd name="T28" fmla="*/ 1652 w 1784"/>
              <a:gd name="T29" fmla="*/ 538 h 1405"/>
              <a:gd name="T30" fmla="*/ 1560 w 1784"/>
              <a:gd name="T31" fmla="*/ 761 h 1405"/>
              <a:gd name="T32" fmla="*/ 1783 w 1784"/>
              <a:gd name="T33" fmla="*/ 668 h 1405"/>
              <a:gd name="T34" fmla="*/ 1430 w 1784"/>
              <a:gd name="T35" fmla="*/ 0 h 1405"/>
              <a:gd name="T36" fmla="*/ 1337 w 1784"/>
              <a:gd name="T37" fmla="*/ 223 h 1405"/>
              <a:gd name="T38" fmla="*/ 1560 w 1784"/>
              <a:gd name="T39" fmla="*/ 131 h 1405"/>
              <a:gd name="T40" fmla="*/ 354 w 1784"/>
              <a:gd name="T41" fmla="*/ 1076 h 1405"/>
              <a:gd name="T42" fmla="*/ 261 w 1784"/>
              <a:gd name="T43" fmla="*/ 1299 h 1405"/>
              <a:gd name="T44" fmla="*/ 484 w 1784"/>
              <a:gd name="T45" fmla="*/ 1206 h 1405"/>
              <a:gd name="T46" fmla="*/ 354 w 1784"/>
              <a:gd name="T47" fmla="*/ 0 h 1405"/>
              <a:gd name="T48" fmla="*/ 261 w 1784"/>
              <a:gd name="T49" fmla="*/ 223 h 1405"/>
              <a:gd name="T50" fmla="*/ 484 w 1784"/>
              <a:gd name="T51" fmla="*/ 131 h 1405"/>
              <a:gd name="T52" fmla="*/ 131 w 1784"/>
              <a:gd name="T53" fmla="*/ 538 h 1405"/>
              <a:gd name="T54" fmla="*/ 38 w 1784"/>
              <a:gd name="T55" fmla="*/ 761 h 1405"/>
              <a:gd name="T56" fmla="*/ 262 w 1784"/>
              <a:gd name="T57" fmla="*/ 668 h 1405"/>
              <a:gd name="T58" fmla="*/ 688 w 1784"/>
              <a:gd name="T59" fmla="*/ 1113 h 1405"/>
              <a:gd name="T60" fmla="*/ 470 w 1784"/>
              <a:gd name="T61" fmla="*/ 1090 h 1405"/>
              <a:gd name="T62" fmla="*/ 405 w 1784"/>
              <a:gd name="T63" fmla="*/ 714 h 1405"/>
              <a:gd name="T64" fmla="*/ 289 w 1784"/>
              <a:gd name="T65" fmla="*/ 623 h 1405"/>
              <a:gd name="T66" fmla="*/ 434 w 1784"/>
              <a:gd name="T67" fmla="*/ 274 h 1405"/>
              <a:gd name="T68" fmla="*/ 579 w 1784"/>
              <a:gd name="T69" fmla="*/ 292 h 1405"/>
              <a:gd name="T70" fmla="*/ 755 w 1784"/>
              <a:gd name="T71" fmla="*/ 293 h 1405"/>
              <a:gd name="T72" fmla="*/ 493 w 1784"/>
              <a:gd name="T73" fmla="*/ 668 h 1405"/>
              <a:gd name="T74" fmla="*/ 688 w 1784"/>
              <a:gd name="T75" fmla="*/ 1113 h 1405"/>
              <a:gd name="T76" fmla="*/ 1313 w 1784"/>
              <a:gd name="T77" fmla="*/ 247 h 1405"/>
              <a:gd name="T78" fmla="*/ 1378 w 1784"/>
              <a:gd name="T79" fmla="*/ 623 h 1405"/>
              <a:gd name="T80" fmla="*/ 1494 w 1784"/>
              <a:gd name="T81" fmla="*/ 714 h 1405"/>
              <a:gd name="T82" fmla="*/ 1349 w 1784"/>
              <a:gd name="T83" fmla="*/ 1063 h 1405"/>
              <a:gd name="T84" fmla="*/ 1204 w 1784"/>
              <a:gd name="T85" fmla="*/ 1044 h 1405"/>
              <a:gd name="T86" fmla="*/ 1173 w 1784"/>
              <a:gd name="T87" fmla="*/ 950 h 1405"/>
              <a:gd name="T88" fmla="*/ 1027 w 1784"/>
              <a:gd name="T89" fmla="*/ 294 h 1405"/>
              <a:gd name="T90" fmla="*/ 1049 w 1784"/>
              <a:gd name="T91" fmla="*/ 206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84" h="1405">
                <a:moveTo>
                  <a:pt x="799" y="267"/>
                </a:moveTo>
                <a:lnTo>
                  <a:pt x="791" y="262"/>
                </a:lnTo>
                <a:cubicBezTo>
                  <a:pt x="782" y="238"/>
                  <a:pt x="778" y="213"/>
                  <a:pt x="779" y="188"/>
                </a:cubicBezTo>
                <a:lnTo>
                  <a:pt x="785" y="183"/>
                </a:lnTo>
                <a:cubicBezTo>
                  <a:pt x="784" y="173"/>
                  <a:pt x="784" y="163"/>
                  <a:pt x="785" y="152"/>
                </a:cubicBezTo>
                <a:cubicBezTo>
                  <a:pt x="785" y="141"/>
                  <a:pt x="787" y="128"/>
                  <a:pt x="790" y="117"/>
                </a:cubicBezTo>
                <a:cubicBezTo>
                  <a:pt x="796" y="100"/>
                  <a:pt x="809" y="87"/>
                  <a:pt x="823" y="77"/>
                </a:cubicBezTo>
                <a:cubicBezTo>
                  <a:pt x="864" y="49"/>
                  <a:pt x="919" y="49"/>
                  <a:pt x="961" y="77"/>
                </a:cubicBezTo>
                <a:cubicBezTo>
                  <a:pt x="974" y="87"/>
                  <a:pt x="987" y="100"/>
                  <a:pt x="993" y="117"/>
                </a:cubicBezTo>
                <a:cubicBezTo>
                  <a:pt x="996" y="128"/>
                  <a:pt x="998" y="141"/>
                  <a:pt x="998" y="152"/>
                </a:cubicBezTo>
                <a:cubicBezTo>
                  <a:pt x="999" y="163"/>
                  <a:pt x="999" y="173"/>
                  <a:pt x="998" y="183"/>
                </a:cubicBezTo>
                <a:lnTo>
                  <a:pt x="1004" y="188"/>
                </a:lnTo>
                <a:cubicBezTo>
                  <a:pt x="1005" y="213"/>
                  <a:pt x="1001" y="238"/>
                  <a:pt x="992" y="262"/>
                </a:cubicBezTo>
                <a:lnTo>
                  <a:pt x="984" y="267"/>
                </a:lnTo>
                <a:cubicBezTo>
                  <a:pt x="979" y="287"/>
                  <a:pt x="965" y="312"/>
                  <a:pt x="950" y="327"/>
                </a:cubicBezTo>
                <a:cubicBezTo>
                  <a:pt x="957" y="345"/>
                  <a:pt x="975" y="356"/>
                  <a:pt x="992" y="363"/>
                </a:cubicBezTo>
                <a:cubicBezTo>
                  <a:pt x="1028" y="379"/>
                  <a:pt x="1070" y="394"/>
                  <a:pt x="1104" y="413"/>
                </a:cubicBezTo>
                <a:cubicBezTo>
                  <a:pt x="1114" y="419"/>
                  <a:pt x="1120" y="424"/>
                  <a:pt x="1126" y="435"/>
                </a:cubicBezTo>
                <a:cubicBezTo>
                  <a:pt x="1172" y="516"/>
                  <a:pt x="1146" y="765"/>
                  <a:pt x="1142" y="864"/>
                </a:cubicBezTo>
                <a:cubicBezTo>
                  <a:pt x="1141" y="881"/>
                  <a:pt x="1135" y="892"/>
                  <a:pt x="1123" y="899"/>
                </a:cubicBezTo>
                <a:cubicBezTo>
                  <a:pt x="1097" y="914"/>
                  <a:pt x="1082" y="919"/>
                  <a:pt x="1056" y="919"/>
                </a:cubicBezTo>
                <a:lnTo>
                  <a:pt x="1043" y="1379"/>
                </a:lnTo>
                <a:cubicBezTo>
                  <a:pt x="1043" y="1401"/>
                  <a:pt x="987" y="1403"/>
                  <a:pt x="970" y="1404"/>
                </a:cubicBezTo>
                <a:cubicBezTo>
                  <a:pt x="942" y="1404"/>
                  <a:pt x="916" y="1397"/>
                  <a:pt x="892" y="1384"/>
                </a:cubicBezTo>
                <a:lnTo>
                  <a:pt x="892" y="1384"/>
                </a:lnTo>
                <a:cubicBezTo>
                  <a:pt x="867" y="1397"/>
                  <a:pt x="841" y="1404"/>
                  <a:pt x="813" y="1404"/>
                </a:cubicBezTo>
                <a:cubicBezTo>
                  <a:pt x="796" y="1403"/>
                  <a:pt x="740" y="1401"/>
                  <a:pt x="740" y="1379"/>
                </a:cubicBezTo>
                <a:lnTo>
                  <a:pt x="727" y="919"/>
                </a:lnTo>
                <a:cubicBezTo>
                  <a:pt x="702" y="919"/>
                  <a:pt x="686" y="914"/>
                  <a:pt x="660" y="899"/>
                </a:cubicBezTo>
                <a:cubicBezTo>
                  <a:pt x="648" y="892"/>
                  <a:pt x="642" y="881"/>
                  <a:pt x="641" y="864"/>
                </a:cubicBezTo>
                <a:cubicBezTo>
                  <a:pt x="638" y="765"/>
                  <a:pt x="611" y="516"/>
                  <a:pt x="657" y="435"/>
                </a:cubicBezTo>
                <a:cubicBezTo>
                  <a:pt x="663" y="424"/>
                  <a:pt x="669" y="419"/>
                  <a:pt x="679" y="413"/>
                </a:cubicBezTo>
                <a:cubicBezTo>
                  <a:pt x="713" y="394"/>
                  <a:pt x="756" y="379"/>
                  <a:pt x="792" y="363"/>
                </a:cubicBezTo>
                <a:cubicBezTo>
                  <a:pt x="809" y="356"/>
                  <a:pt x="826" y="345"/>
                  <a:pt x="834" y="327"/>
                </a:cubicBezTo>
                <a:cubicBezTo>
                  <a:pt x="819" y="312"/>
                  <a:pt x="804" y="287"/>
                  <a:pt x="799" y="267"/>
                </a:cubicBezTo>
                <a:close/>
                <a:moveTo>
                  <a:pt x="1430" y="1076"/>
                </a:moveTo>
                <a:cubicBezTo>
                  <a:pt x="1393" y="1076"/>
                  <a:pt x="1361" y="1090"/>
                  <a:pt x="1337" y="1114"/>
                </a:cubicBezTo>
                <a:cubicBezTo>
                  <a:pt x="1313" y="1138"/>
                  <a:pt x="1299" y="1170"/>
                  <a:pt x="1299" y="1206"/>
                </a:cubicBezTo>
                <a:cubicBezTo>
                  <a:pt x="1299" y="1243"/>
                  <a:pt x="1313" y="1275"/>
                  <a:pt x="1337" y="1299"/>
                </a:cubicBezTo>
                <a:cubicBezTo>
                  <a:pt x="1361" y="1322"/>
                  <a:pt x="1393" y="1337"/>
                  <a:pt x="1430" y="1337"/>
                </a:cubicBezTo>
                <a:cubicBezTo>
                  <a:pt x="1466" y="1337"/>
                  <a:pt x="1498" y="1322"/>
                  <a:pt x="1522" y="1299"/>
                </a:cubicBezTo>
                <a:cubicBezTo>
                  <a:pt x="1546" y="1275"/>
                  <a:pt x="1560" y="1243"/>
                  <a:pt x="1560" y="1206"/>
                </a:cubicBezTo>
                <a:cubicBezTo>
                  <a:pt x="1560" y="1170"/>
                  <a:pt x="1546" y="1138"/>
                  <a:pt x="1522" y="1114"/>
                </a:cubicBezTo>
                <a:cubicBezTo>
                  <a:pt x="1498" y="1090"/>
                  <a:pt x="1466" y="1076"/>
                  <a:pt x="1430" y="1076"/>
                </a:cubicBezTo>
                <a:close/>
                <a:moveTo>
                  <a:pt x="1652" y="538"/>
                </a:moveTo>
                <a:cubicBezTo>
                  <a:pt x="1616" y="538"/>
                  <a:pt x="1584" y="552"/>
                  <a:pt x="1560" y="576"/>
                </a:cubicBezTo>
                <a:cubicBezTo>
                  <a:pt x="1536" y="600"/>
                  <a:pt x="1522" y="632"/>
                  <a:pt x="1522" y="668"/>
                </a:cubicBezTo>
                <a:cubicBezTo>
                  <a:pt x="1522" y="705"/>
                  <a:pt x="1536" y="737"/>
                  <a:pt x="1560" y="761"/>
                </a:cubicBezTo>
                <a:cubicBezTo>
                  <a:pt x="1584" y="785"/>
                  <a:pt x="1616" y="799"/>
                  <a:pt x="1652" y="799"/>
                </a:cubicBezTo>
                <a:cubicBezTo>
                  <a:pt x="1688" y="799"/>
                  <a:pt x="1721" y="785"/>
                  <a:pt x="1745" y="761"/>
                </a:cubicBezTo>
                <a:cubicBezTo>
                  <a:pt x="1769" y="737"/>
                  <a:pt x="1783" y="705"/>
                  <a:pt x="1783" y="668"/>
                </a:cubicBezTo>
                <a:cubicBezTo>
                  <a:pt x="1783" y="632"/>
                  <a:pt x="1769" y="600"/>
                  <a:pt x="1745" y="576"/>
                </a:cubicBezTo>
                <a:cubicBezTo>
                  <a:pt x="1721" y="552"/>
                  <a:pt x="1688" y="538"/>
                  <a:pt x="1652" y="538"/>
                </a:cubicBezTo>
                <a:close/>
                <a:moveTo>
                  <a:pt x="1430" y="0"/>
                </a:moveTo>
                <a:cubicBezTo>
                  <a:pt x="1393" y="0"/>
                  <a:pt x="1361" y="14"/>
                  <a:pt x="1337" y="38"/>
                </a:cubicBezTo>
                <a:cubicBezTo>
                  <a:pt x="1313" y="62"/>
                  <a:pt x="1299" y="94"/>
                  <a:pt x="1299" y="131"/>
                </a:cubicBezTo>
                <a:cubicBezTo>
                  <a:pt x="1299" y="167"/>
                  <a:pt x="1313" y="199"/>
                  <a:pt x="1337" y="223"/>
                </a:cubicBezTo>
                <a:cubicBezTo>
                  <a:pt x="1361" y="247"/>
                  <a:pt x="1393" y="261"/>
                  <a:pt x="1430" y="261"/>
                </a:cubicBezTo>
                <a:cubicBezTo>
                  <a:pt x="1466" y="261"/>
                  <a:pt x="1498" y="247"/>
                  <a:pt x="1522" y="223"/>
                </a:cubicBezTo>
                <a:cubicBezTo>
                  <a:pt x="1546" y="199"/>
                  <a:pt x="1560" y="167"/>
                  <a:pt x="1560" y="131"/>
                </a:cubicBezTo>
                <a:cubicBezTo>
                  <a:pt x="1560" y="94"/>
                  <a:pt x="1546" y="62"/>
                  <a:pt x="1522" y="38"/>
                </a:cubicBezTo>
                <a:cubicBezTo>
                  <a:pt x="1498" y="14"/>
                  <a:pt x="1466" y="0"/>
                  <a:pt x="1430" y="0"/>
                </a:cubicBezTo>
                <a:close/>
                <a:moveTo>
                  <a:pt x="354" y="1076"/>
                </a:moveTo>
                <a:cubicBezTo>
                  <a:pt x="318" y="1076"/>
                  <a:pt x="284" y="1090"/>
                  <a:pt x="261" y="1114"/>
                </a:cubicBezTo>
                <a:cubicBezTo>
                  <a:pt x="237" y="1138"/>
                  <a:pt x="223" y="1170"/>
                  <a:pt x="223" y="1206"/>
                </a:cubicBezTo>
                <a:cubicBezTo>
                  <a:pt x="223" y="1243"/>
                  <a:pt x="237" y="1275"/>
                  <a:pt x="261" y="1299"/>
                </a:cubicBezTo>
                <a:cubicBezTo>
                  <a:pt x="284" y="1322"/>
                  <a:pt x="318" y="1337"/>
                  <a:pt x="354" y="1337"/>
                </a:cubicBezTo>
                <a:cubicBezTo>
                  <a:pt x="390" y="1337"/>
                  <a:pt x="422" y="1322"/>
                  <a:pt x="446" y="1299"/>
                </a:cubicBezTo>
                <a:cubicBezTo>
                  <a:pt x="470" y="1275"/>
                  <a:pt x="484" y="1243"/>
                  <a:pt x="484" y="1206"/>
                </a:cubicBezTo>
                <a:cubicBezTo>
                  <a:pt x="484" y="1170"/>
                  <a:pt x="470" y="1138"/>
                  <a:pt x="446" y="1114"/>
                </a:cubicBezTo>
                <a:cubicBezTo>
                  <a:pt x="422" y="1090"/>
                  <a:pt x="390" y="1076"/>
                  <a:pt x="354" y="1076"/>
                </a:cubicBezTo>
                <a:close/>
                <a:moveTo>
                  <a:pt x="354" y="0"/>
                </a:moveTo>
                <a:cubicBezTo>
                  <a:pt x="318" y="0"/>
                  <a:pt x="284" y="14"/>
                  <a:pt x="261" y="38"/>
                </a:cubicBezTo>
                <a:cubicBezTo>
                  <a:pt x="237" y="62"/>
                  <a:pt x="223" y="94"/>
                  <a:pt x="223" y="131"/>
                </a:cubicBezTo>
                <a:cubicBezTo>
                  <a:pt x="223" y="167"/>
                  <a:pt x="238" y="199"/>
                  <a:pt x="261" y="223"/>
                </a:cubicBezTo>
                <a:cubicBezTo>
                  <a:pt x="285" y="247"/>
                  <a:pt x="318" y="261"/>
                  <a:pt x="354" y="261"/>
                </a:cubicBezTo>
                <a:cubicBezTo>
                  <a:pt x="390" y="261"/>
                  <a:pt x="422" y="247"/>
                  <a:pt x="446" y="223"/>
                </a:cubicBezTo>
                <a:cubicBezTo>
                  <a:pt x="470" y="199"/>
                  <a:pt x="484" y="167"/>
                  <a:pt x="484" y="131"/>
                </a:cubicBezTo>
                <a:cubicBezTo>
                  <a:pt x="484" y="94"/>
                  <a:pt x="470" y="62"/>
                  <a:pt x="446" y="38"/>
                </a:cubicBezTo>
                <a:cubicBezTo>
                  <a:pt x="422" y="14"/>
                  <a:pt x="390" y="0"/>
                  <a:pt x="354" y="0"/>
                </a:cubicBezTo>
                <a:close/>
                <a:moveTo>
                  <a:pt x="131" y="538"/>
                </a:moveTo>
                <a:cubicBezTo>
                  <a:pt x="95" y="538"/>
                  <a:pt x="61" y="552"/>
                  <a:pt x="38" y="576"/>
                </a:cubicBezTo>
                <a:cubicBezTo>
                  <a:pt x="14" y="600"/>
                  <a:pt x="0" y="632"/>
                  <a:pt x="0" y="668"/>
                </a:cubicBezTo>
                <a:cubicBezTo>
                  <a:pt x="0" y="705"/>
                  <a:pt x="14" y="737"/>
                  <a:pt x="38" y="761"/>
                </a:cubicBezTo>
                <a:cubicBezTo>
                  <a:pt x="61" y="785"/>
                  <a:pt x="95" y="799"/>
                  <a:pt x="131" y="799"/>
                </a:cubicBezTo>
                <a:cubicBezTo>
                  <a:pt x="167" y="799"/>
                  <a:pt x="199" y="785"/>
                  <a:pt x="223" y="761"/>
                </a:cubicBezTo>
                <a:cubicBezTo>
                  <a:pt x="246" y="737"/>
                  <a:pt x="262" y="705"/>
                  <a:pt x="262" y="668"/>
                </a:cubicBezTo>
                <a:cubicBezTo>
                  <a:pt x="262" y="632"/>
                  <a:pt x="246" y="600"/>
                  <a:pt x="223" y="576"/>
                </a:cubicBezTo>
                <a:cubicBezTo>
                  <a:pt x="199" y="552"/>
                  <a:pt x="167" y="538"/>
                  <a:pt x="131" y="538"/>
                </a:cubicBezTo>
                <a:close/>
                <a:moveTo>
                  <a:pt x="688" y="1113"/>
                </a:moveTo>
                <a:cubicBezTo>
                  <a:pt x="648" y="1095"/>
                  <a:pt x="612" y="1072"/>
                  <a:pt x="579" y="1044"/>
                </a:cubicBezTo>
                <a:lnTo>
                  <a:pt x="497" y="1126"/>
                </a:lnTo>
                <a:cubicBezTo>
                  <a:pt x="490" y="1113"/>
                  <a:pt x="481" y="1101"/>
                  <a:pt x="470" y="1090"/>
                </a:cubicBezTo>
                <a:cubicBezTo>
                  <a:pt x="459" y="1079"/>
                  <a:pt x="447" y="1070"/>
                  <a:pt x="434" y="1063"/>
                </a:cubicBezTo>
                <a:lnTo>
                  <a:pt x="516" y="981"/>
                </a:lnTo>
                <a:cubicBezTo>
                  <a:pt x="454" y="907"/>
                  <a:pt x="414" y="815"/>
                  <a:pt x="405" y="714"/>
                </a:cubicBezTo>
                <a:lnTo>
                  <a:pt x="289" y="714"/>
                </a:lnTo>
                <a:cubicBezTo>
                  <a:pt x="293" y="699"/>
                  <a:pt x="295" y="684"/>
                  <a:pt x="295" y="668"/>
                </a:cubicBezTo>
                <a:cubicBezTo>
                  <a:pt x="295" y="653"/>
                  <a:pt x="293" y="638"/>
                  <a:pt x="289" y="623"/>
                </a:cubicBezTo>
                <a:lnTo>
                  <a:pt x="405" y="623"/>
                </a:lnTo>
                <a:cubicBezTo>
                  <a:pt x="414" y="522"/>
                  <a:pt x="454" y="430"/>
                  <a:pt x="516" y="356"/>
                </a:cubicBezTo>
                <a:lnTo>
                  <a:pt x="434" y="274"/>
                </a:lnTo>
                <a:cubicBezTo>
                  <a:pt x="447" y="267"/>
                  <a:pt x="459" y="258"/>
                  <a:pt x="470" y="247"/>
                </a:cubicBezTo>
                <a:cubicBezTo>
                  <a:pt x="481" y="236"/>
                  <a:pt x="490" y="224"/>
                  <a:pt x="497" y="211"/>
                </a:cubicBezTo>
                <a:lnTo>
                  <a:pt x="579" y="292"/>
                </a:lnTo>
                <a:cubicBezTo>
                  <a:pt x="625" y="255"/>
                  <a:pt x="677" y="225"/>
                  <a:pt x="734" y="206"/>
                </a:cubicBezTo>
                <a:cubicBezTo>
                  <a:pt x="735" y="230"/>
                  <a:pt x="740" y="254"/>
                  <a:pt x="749" y="278"/>
                </a:cubicBezTo>
                <a:lnTo>
                  <a:pt x="755" y="293"/>
                </a:lnTo>
                <a:lnTo>
                  <a:pt x="756" y="294"/>
                </a:lnTo>
                <a:cubicBezTo>
                  <a:pt x="700" y="314"/>
                  <a:pt x="651" y="346"/>
                  <a:pt x="610" y="387"/>
                </a:cubicBezTo>
                <a:cubicBezTo>
                  <a:pt x="538" y="459"/>
                  <a:pt x="493" y="557"/>
                  <a:pt x="493" y="668"/>
                </a:cubicBezTo>
                <a:cubicBezTo>
                  <a:pt x="493" y="778"/>
                  <a:pt x="538" y="878"/>
                  <a:pt x="610" y="950"/>
                </a:cubicBezTo>
                <a:cubicBezTo>
                  <a:pt x="632" y="973"/>
                  <a:pt x="657" y="993"/>
                  <a:pt x="685" y="1009"/>
                </a:cubicBezTo>
                <a:lnTo>
                  <a:pt x="688" y="1113"/>
                </a:lnTo>
                <a:close/>
                <a:moveTo>
                  <a:pt x="1204" y="292"/>
                </a:moveTo>
                <a:lnTo>
                  <a:pt x="1286" y="211"/>
                </a:lnTo>
                <a:cubicBezTo>
                  <a:pt x="1293" y="224"/>
                  <a:pt x="1302" y="236"/>
                  <a:pt x="1313" y="247"/>
                </a:cubicBezTo>
                <a:cubicBezTo>
                  <a:pt x="1324" y="258"/>
                  <a:pt x="1336" y="267"/>
                  <a:pt x="1349" y="274"/>
                </a:cubicBezTo>
                <a:lnTo>
                  <a:pt x="1268" y="356"/>
                </a:lnTo>
                <a:cubicBezTo>
                  <a:pt x="1329" y="430"/>
                  <a:pt x="1369" y="522"/>
                  <a:pt x="1378" y="623"/>
                </a:cubicBezTo>
                <a:lnTo>
                  <a:pt x="1494" y="623"/>
                </a:lnTo>
                <a:cubicBezTo>
                  <a:pt x="1490" y="638"/>
                  <a:pt x="1488" y="653"/>
                  <a:pt x="1488" y="668"/>
                </a:cubicBezTo>
                <a:cubicBezTo>
                  <a:pt x="1488" y="684"/>
                  <a:pt x="1490" y="699"/>
                  <a:pt x="1494" y="714"/>
                </a:cubicBezTo>
                <a:lnTo>
                  <a:pt x="1378" y="714"/>
                </a:lnTo>
                <a:cubicBezTo>
                  <a:pt x="1369" y="815"/>
                  <a:pt x="1329" y="907"/>
                  <a:pt x="1268" y="981"/>
                </a:cubicBezTo>
                <a:lnTo>
                  <a:pt x="1349" y="1063"/>
                </a:lnTo>
                <a:cubicBezTo>
                  <a:pt x="1336" y="1070"/>
                  <a:pt x="1324" y="1079"/>
                  <a:pt x="1313" y="1090"/>
                </a:cubicBezTo>
                <a:cubicBezTo>
                  <a:pt x="1302" y="1101"/>
                  <a:pt x="1293" y="1113"/>
                  <a:pt x="1286" y="1126"/>
                </a:cubicBezTo>
                <a:lnTo>
                  <a:pt x="1204" y="1044"/>
                </a:lnTo>
                <a:cubicBezTo>
                  <a:pt x="1171" y="1072"/>
                  <a:pt x="1135" y="1095"/>
                  <a:pt x="1096" y="1113"/>
                </a:cubicBezTo>
                <a:lnTo>
                  <a:pt x="1098" y="1009"/>
                </a:lnTo>
                <a:cubicBezTo>
                  <a:pt x="1126" y="993"/>
                  <a:pt x="1150" y="972"/>
                  <a:pt x="1173" y="950"/>
                </a:cubicBezTo>
                <a:cubicBezTo>
                  <a:pt x="1245" y="877"/>
                  <a:pt x="1290" y="778"/>
                  <a:pt x="1290" y="668"/>
                </a:cubicBezTo>
                <a:cubicBezTo>
                  <a:pt x="1290" y="557"/>
                  <a:pt x="1246" y="459"/>
                  <a:pt x="1173" y="387"/>
                </a:cubicBezTo>
                <a:cubicBezTo>
                  <a:pt x="1133" y="346"/>
                  <a:pt x="1083" y="314"/>
                  <a:pt x="1027" y="294"/>
                </a:cubicBezTo>
                <a:lnTo>
                  <a:pt x="1029" y="293"/>
                </a:lnTo>
                <a:lnTo>
                  <a:pt x="1034" y="278"/>
                </a:lnTo>
                <a:cubicBezTo>
                  <a:pt x="1043" y="254"/>
                  <a:pt x="1048" y="230"/>
                  <a:pt x="1049" y="206"/>
                </a:cubicBezTo>
                <a:cubicBezTo>
                  <a:pt x="1106" y="225"/>
                  <a:pt x="1158" y="255"/>
                  <a:pt x="1204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30" name="Freeform 4"/>
          <p:cNvSpPr>
            <a:spLocks noChangeArrowheads="1"/>
          </p:cNvSpPr>
          <p:nvPr/>
        </p:nvSpPr>
        <p:spPr bwMode="auto">
          <a:xfrm>
            <a:off x="6400248" y="5499629"/>
            <a:ext cx="720861" cy="752445"/>
          </a:xfrm>
          <a:custGeom>
            <a:avLst/>
            <a:gdLst>
              <a:gd name="T0" fmla="*/ 930 w 1712"/>
              <a:gd name="T1" fmla="*/ 169 h 1786"/>
              <a:gd name="T2" fmla="*/ 781 w 1712"/>
              <a:gd name="T3" fmla="*/ 0 h 1786"/>
              <a:gd name="T4" fmla="*/ 632 w 1712"/>
              <a:gd name="T5" fmla="*/ 169 h 1786"/>
              <a:gd name="T6" fmla="*/ 781 w 1712"/>
              <a:gd name="T7" fmla="*/ 372 h 1786"/>
              <a:gd name="T8" fmla="*/ 930 w 1712"/>
              <a:gd name="T9" fmla="*/ 169 h 1786"/>
              <a:gd name="T10" fmla="*/ 1711 w 1712"/>
              <a:gd name="T11" fmla="*/ 539 h 1786"/>
              <a:gd name="T12" fmla="*/ 1450 w 1712"/>
              <a:gd name="T13" fmla="*/ 297 h 1786"/>
              <a:gd name="T14" fmla="*/ 1450 w 1712"/>
              <a:gd name="T15" fmla="*/ 446 h 1786"/>
              <a:gd name="T16" fmla="*/ 906 w 1712"/>
              <a:gd name="T17" fmla="*/ 446 h 1786"/>
              <a:gd name="T18" fmla="*/ 818 w 1712"/>
              <a:gd name="T19" fmla="*/ 688 h 1786"/>
              <a:gd name="T20" fmla="*/ 818 w 1712"/>
              <a:gd name="T21" fmla="*/ 530 h 1786"/>
              <a:gd name="T22" fmla="*/ 799 w 1712"/>
              <a:gd name="T23" fmla="*/ 492 h 1786"/>
              <a:gd name="T24" fmla="*/ 818 w 1712"/>
              <a:gd name="T25" fmla="*/ 446 h 1786"/>
              <a:gd name="T26" fmla="*/ 744 w 1712"/>
              <a:gd name="T27" fmla="*/ 446 h 1786"/>
              <a:gd name="T28" fmla="*/ 762 w 1712"/>
              <a:gd name="T29" fmla="*/ 492 h 1786"/>
              <a:gd name="T30" fmla="*/ 744 w 1712"/>
              <a:gd name="T31" fmla="*/ 530 h 1786"/>
              <a:gd name="T32" fmla="*/ 744 w 1712"/>
              <a:gd name="T33" fmla="*/ 688 h 1786"/>
              <a:gd name="T34" fmla="*/ 655 w 1712"/>
              <a:gd name="T35" fmla="*/ 446 h 1786"/>
              <a:gd name="T36" fmla="*/ 334 w 1712"/>
              <a:gd name="T37" fmla="*/ 446 h 1786"/>
              <a:gd name="T38" fmla="*/ 334 w 1712"/>
              <a:gd name="T39" fmla="*/ 260 h 1786"/>
              <a:gd name="T40" fmla="*/ 483 w 1712"/>
              <a:gd name="T41" fmla="*/ 260 h 1786"/>
              <a:gd name="T42" fmla="*/ 241 w 1712"/>
              <a:gd name="T43" fmla="*/ 0 h 1786"/>
              <a:gd name="T44" fmla="*/ 0 w 1712"/>
              <a:gd name="T45" fmla="*/ 260 h 1786"/>
              <a:gd name="T46" fmla="*/ 148 w 1712"/>
              <a:gd name="T47" fmla="*/ 260 h 1786"/>
              <a:gd name="T48" fmla="*/ 148 w 1712"/>
              <a:gd name="T49" fmla="*/ 539 h 1786"/>
              <a:gd name="T50" fmla="*/ 241 w 1712"/>
              <a:gd name="T51" fmla="*/ 632 h 1786"/>
              <a:gd name="T52" fmla="*/ 558 w 1712"/>
              <a:gd name="T53" fmla="*/ 632 h 1786"/>
              <a:gd name="T54" fmla="*/ 558 w 1712"/>
              <a:gd name="T55" fmla="*/ 1692 h 1786"/>
              <a:gd name="T56" fmla="*/ 651 w 1712"/>
              <a:gd name="T57" fmla="*/ 1785 h 1786"/>
              <a:gd name="T58" fmla="*/ 744 w 1712"/>
              <a:gd name="T59" fmla="*/ 1692 h 1786"/>
              <a:gd name="T60" fmla="*/ 744 w 1712"/>
              <a:gd name="T61" fmla="*/ 1078 h 1786"/>
              <a:gd name="T62" fmla="*/ 818 w 1712"/>
              <a:gd name="T63" fmla="*/ 1078 h 1786"/>
              <a:gd name="T64" fmla="*/ 818 w 1712"/>
              <a:gd name="T65" fmla="*/ 1692 h 1786"/>
              <a:gd name="T66" fmla="*/ 911 w 1712"/>
              <a:gd name="T67" fmla="*/ 1785 h 1786"/>
              <a:gd name="T68" fmla="*/ 1004 w 1712"/>
              <a:gd name="T69" fmla="*/ 1692 h 1786"/>
              <a:gd name="T70" fmla="*/ 1004 w 1712"/>
              <a:gd name="T71" fmla="*/ 632 h 1786"/>
              <a:gd name="T72" fmla="*/ 1450 w 1712"/>
              <a:gd name="T73" fmla="*/ 632 h 1786"/>
              <a:gd name="T74" fmla="*/ 1450 w 1712"/>
              <a:gd name="T75" fmla="*/ 781 h 1786"/>
              <a:gd name="T76" fmla="*/ 1711 w 1712"/>
              <a:gd name="T77" fmla="*/ 539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2" h="1786">
                <a:moveTo>
                  <a:pt x="930" y="169"/>
                </a:moveTo>
                <a:cubicBezTo>
                  <a:pt x="930" y="75"/>
                  <a:pt x="863" y="0"/>
                  <a:pt x="781" y="0"/>
                </a:cubicBezTo>
                <a:cubicBezTo>
                  <a:pt x="699" y="0"/>
                  <a:pt x="632" y="75"/>
                  <a:pt x="632" y="169"/>
                </a:cubicBezTo>
                <a:cubicBezTo>
                  <a:pt x="632" y="262"/>
                  <a:pt x="691" y="372"/>
                  <a:pt x="781" y="372"/>
                </a:cubicBezTo>
                <a:cubicBezTo>
                  <a:pt x="870" y="372"/>
                  <a:pt x="930" y="262"/>
                  <a:pt x="930" y="169"/>
                </a:cubicBezTo>
                <a:close/>
                <a:moveTo>
                  <a:pt x="1711" y="539"/>
                </a:moveTo>
                <a:lnTo>
                  <a:pt x="1450" y="297"/>
                </a:lnTo>
                <a:lnTo>
                  <a:pt x="1450" y="446"/>
                </a:lnTo>
                <a:lnTo>
                  <a:pt x="906" y="446"/>
                </a:lnTo>
                <a:lnTo>
                  <a:pt x="818" y="688"/>
                </a:lnTo>
                <a:lnTo>
                  <a:pt x="818" y="530"/>
                </a:lnTo>
                <a:lnTo>
                  <a:pt x="799" y="492"/>
                </a:lnTo>
                <a:lnTo>
                  <a:pt x="818" y="446"/>
                </a:lnTo>
                <a:lnTo>
                  <a:pt x="744" y="446"/>
                </a:lnTo>
                <a:lnTo>
                  <a:pt x="762" y="492"/>
                </a:lnTo>
                <a:lnTo>
                  <a:pt x="744" y="530"/>
                </a:lnTo>
                <a:lnTo>
                  <a:pt x="744" y="688"/>
                </a:lnTo>
                <a:lnTo>
                  <a:pt x="655" y="446"/>
                </a:lnTo>
                <a:lnTo>
                  <a:pt x="334" y="446"/>
                </a:lnTo>
                <a:lnTo>
                  <a:pt x="334" y="260"/>
                </a:lnTo>
                <a:lnTo>
                  <a:pt x="483" y="260"/>
                </a:lnTo>
                <a:lnTo>
                  <a:pt x="241" y="0"/>
                </a:lnTo>
                <a:lnTo>
                  <a:pt x="0" y="260"/>
                </a:lnTo>
                <a:lnTo>
                  <a:pt x="148" y="260"/>
                </a:lnTo>
                <a:lnTo>
                  <a:pt x="148" y="539"/>
                </a:lnTo>
                <a:cubicBezTo>
                  <a:pt x="148" y="590"/>
                  <a:pt x="190" y="632"/>
                  <a:pt x="241" y="632"/>
                </a:cubicBezTo>
                <a:lnTo>
                  <a:pt x="558" y="632"/>
                </a:lnTo>
                <a:lnTo>
                  <a:pt x="558" y="1692"/>
                </a:lnTo>
                <a:cubicBezTo>
                  <a:pt x="558" y="1743"/>
                  <a:pt x="599" y="1785"/>
                  <a:pt x="651" y="1785"/>
                </a:cubicBezTo>
                <a:cubicBezTo>
                  <a:pt x="702" y="1785"/>
                  <a:pt x="744" y="1743"/>
                  <a:pt x="744" y="1692"/>
                </a:cubicBezTo>
                <a:lnTo>
                  <a:pt x="744" y="1078"/>
                </a:lnTo>
                <a:lnTo>
                  <a:pt x="818" y="1078"/>
                </a:lnTo>
                <a:lnTo>
                  <a:pt x="818" y="1692"/>
                </a:lnTo>
                <a:cubicBezTo>
                  <a:pt x="818" y="1743"/>
                  <a:pt x="860" y="1785"/>
                  <a:pt x="911" y="1785"/>
                </a:cubicBezTo>
                <a:cubicBezTo>
                  <a:pt x="962" y="1785"/>
                  <a:pt x="1004" y="1743"/>
                  <a:pt x="1004" y="1692"/>
                </a:cubicBezTo>
                <a:lnTo>
                  <a:pt x="1004" y="632"/>
                </a:lnTo>
                <a:lnTo>
                  <a:pt x="1450" y="632"/>
                </a:lnTo>
                <a:lnTo>
                  <a:pt x="1450" y="781"/>
                </a:lnTo>
                <a:lnTo>
                  <a:pt x="1711" y="53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49" name="Freeform 11"/>
          <p:cNvSpPr>
            <a:spLocks noChangeArrowheads="1"/>
          </p:cNvSpPr>
          <p:nvPr/>
        </p:nvSpPr>
        <p:spPr bwMode="auto">
          <a:xfrm>
            <a:off x="9205849" y="477309"/>
            <a:ext cx="667875" cy="807882"/>
          </a:xfrm>
          <a:custGeom>
            <a:avLst/>
            <a:gdLst>
              <a:gd name="T0" fmla="*/ 328 w 1557"/>
              <a:gd name="T1" fmla="*/ 1711 h 1885"/>
              <a:gd name="T2" fmla="*/ 888 w 1557"/>
              <a:gd name="T3" fmla="*/ 1884 h 1885"/>
              <a:gd name="T4" fmla="*/ 1215 w 1557"/>
              <a:gd name="T5" fmla="*/ 1674 h 1885"/>
              <a:gd name="T6" fmla="*/ 1556 w 1557"/>
              <a:gd name="T7" fmla="*/ 1587 h 1885"/>
              <a:gd name="T8" fmla="*/ 1215 w 1557"/>
              <a:gd name="T9" fmla="*/ 1501 h 1885"/>
              <a:gd name="T10" fmla="*/ 764 w 1557"/>
              <a:gd name="T11" fmla="*/ 1711 h 1885"/>
              <a:gd name="T12" fmla="*/ 643 w 1557"/>
              <a:gd name="T13" fmla="*/ 1581 h 1885"/>
              <a:gd name="T14" fmla="*/ 757 w 1557"/>
              <a:gd name="T15" fmla="*/ 1225 h 1885"/>
              <a:gd name="T16" fmla="*/ 614 w 1557"/>
              <a:gd name="T17" fmla="*/ 1019 h 1885"/>
              <a:gd name="T18" fmla="*/ 503 w 1557"/>
              <a:gd name="T19" fmla="*/ 1671 h 1885"/>
              <a:gd name="T20" fmla="*/ 747 w 1557"/>
              <a:gd name="T21" fmla="*/ 1659 h 1885"/>
              <a:gd name="T22" fmla="*/ 724 w 1557"/>
              <a:gd name="T23" fmla="*/ 1607 h 1885"/>
              <a:gd name="T24" fmla="*/ 137 w 1557"/>
              <a:gd name="T25" fmla="*/ 904 h 1885"/>
              <a:gd name="T26" fmla="*/ 2 w 1557"/>
              <a:gd name="T27" fmla="*/ 1169 h 1885"/>
              <a:gd name="T28" fmla="*/ 387 w 1557"/>
              <a:gd name="T29" fmla="*/ 1357 h 1885"/>
              <a:gd name="T30" fmla="*/ 521 w 1557"/>
              <a:gd name="T31" fmla="*/ 1092 h 1885"/>
              <a:gd name="T32" fmla="*/ 137 w 1557"/>
              <a:gd name="T33" fmla="*/ 904 h 1885"/>
              <a:gd name="T34" fmla="*/ 454 w 1557"/>
              <a:gd name="T35" fmla="*/ 595 h 1885"/>
              <a:gd name="T36" fmla="*/ 320 w 1557"/>
              <a:gd name="T37" fmla="*/ 842 h 1885"/>
              <a:gd name="T38" fmla="*/ 322 w 1557"/>
              <a:gd name="T39" fmla="*/ 977 h 1885"/>
              <a:gd name="T40" fmla="*/ 519 w 1557"/>
              <a:gd name="T41" fmla="*/ 729 h 1885"/>
              <a:gd name="T42" fmla="*/ 597 w 1557"/>
              <a:gd name="T43" fmla="*/ 656 h 1885"/>
              <a:gd name="T44" fmla="*/ 575 w 1557"/>
              <a:gd name="T45" fmla="*/ 944 h 1885"/>
              <a:gd name="T46" fmla="*/ 604 w 1557"/>
              <a:gd name="T47" fmla="*/ 958 h 1885"/>
              <a:gd name="T48" fmla="*/ 887 w 1557"/>
              <a:gd name="T49" fmla="*/ 1096 h 1885"/>
              <a:gd name="T50" fmla="*/ 823 w 1557"/>
              <a:gd name="T51" fmla="*/ 1357 h 1885"/>
              <a:gd name="T52" fmla="*/ 830 w 1557"/>
              <a:gd name="T53" fmla="*/ 1463 h 1885"/>
              <a:gd name="T54" fmla="*/ 1074 w 1557"/>
              <a:gd name="T55" fmla="*/ 1451 h 1885"/>
              <a:gd name="T56" fmla="*/ 1051 w 1557"/>
              <a:gd name="T57" fmla="*/ 1399 h 1885"/>
              <a:gd name="T58" fmla="*/ 969 w 1557"/>
              <a:gd name="T59" fmla="*/ 1375 h 1885"/>
              <a:gd name="T60" fmla="*/ 1039 w 1557"/>
              <a:gd name="T61" fmla="*/ 1213 h 1885"/>
              <a:gd name="T62" fmla="*/ 1071 w 1557"/>
              <a:gd name="T63" fmla="*/ 994 h 1885"/>
              <a:gd name="T64" fmla="*/ 907 w 1557"/>
              <a:gd name="T65" fmla="*/ 884 h 1885"/>
              <a:gd name="T66" fmla="*/ 890 w 1557"/>
              <a:gd name="T67" fmla="*/ 683 h 1885"/>
              <a:gd name="T68" fmla="*/ 876 w 1557"/>
              <a:gd name="T69" fmla="*/ 413 h 1885"/>
              <a:gd name="T70" fmla="*/ 853 w 1557"/>
              <a:gd name="T71" fmla="*/ 388 h 1885"/>
              <a:gd name="T72" fmla="*/ 805 w 1557"/>
              <a:gd name="T73" fmla="*/ 529 h 1885"/>
              <a:gd name="T74" fmla="*/ 615 w 1557"/>
              <a:gd name="T75" fmla="*/ 411 h 1885"/>
              <a:gd name="T76" fmla="*/ 971 w 1557"/>
              <a:gd name="T77" fmla="*/ 95 h 1885"/>
              <a:gd name="T78" fmla="*/ 729 w 1557"/>
              <a:gd name="T79" fmla="*/ 271 h 1885"/>
              <a:gd name="T80" fmla="*/ 961 w 1557"/>
              <a:gd name="T81" fmla="*/ 279 h 1885"/>
              <a:gd name="T82" fmla="*/ 1015 w 1557"/>
              <a:gd name="T83" fmla="*/ 630 h 1885"/>
              <a:gd name="T84" fmla="*/ 904 w 1557"/>
              <a:gd name="T85" fmla="*/ 695 h 1885"/>
              <a:gd name="T86" fmla="*/ 1006 w 1557"/>
              <a:gd name="T87" fmla="*/ 767 h 1885"/>
              <a:gd name="T88" fmla="*/ 1204 w 1557"/>
              <a:gd name="T89" fmla="*/ 643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7" h="1885">
                <a:moveTo>
                  <a:pt x="764" y="1711"/>
                </a:moveTo>
                <a:lnTo>
                  <a:pt x="328" y="1711"/>
                </a:lnTo>
                <a:lnTo>
                  <a:pt x="328" y="1884"/>
                </a:lnTo>
                <a:lnTo>
                  <a:pt x="888" y="1884"/>
                </a:lnTo>
                <a:lnTo>
                  <a:pt x="958" y="1674"/>
                </a:lnTo>
                <a:lnTo>
                  <a:pt x="1215" y="1674"/>
                </a:lnTo>
                <a:lnTo>
                  <a:pt x="1215" y="1785"/>
                </a:lnTo>
                <a:lnTo>
                  <a:pt x="1556" y="1587"/>
                </a:lnTo>
                <a:lnTo>
                  <a:pt x="1215" y="1390"/>
                </a:lnTo>
                <a:lnTo>
                  <a:pt x="1215" y="1501"/>
                </a:lnTo>
                <a:lnTo>
                  <a:pt x="834" y="1501"/>
                </a:lnTo>
                <a:lnTo>
                  <a:pt x="764" y="1711"/>
                </a:lnTo>
                <a:close/>
                <a:moveTo>
                  <a:pt x="656" y="1589"/>
                </a:moveTo>
                <a:cubicBezTo>
                  <a:pt x="650" y="1587"/>
                  <a:pt x="646" y="1584"/>
                  <a:pt x="643" y="1581"/>
                </a:cubicBezTo>
                <a:lnTo>
                  <a:pt x="674" y="1580"/>
                </a:lnTo>
                <a:cubicBezTo>
                  <a:pt x="698" y="1443"/>
                  <a:pt x="722" y="1351"/>
                  <a:pt x="757" y="1225"/>
                </a:cubicBezTo>
                <a:cubicBezTo>
                  <a:pt x="768" y="1184"/>
                  <a:pt x="786" y="1129"/>
                  <a:pt x="798" y="1088"/>
                </a:cubicBezTo>
                <a:cubicBezTo>
                  <a:pt x="747" y="1071"/>
                  <a:pt x="666" y="1048"/>
                  <a:pt x="614" y="1019"/>
                </a:cubicBezTo>
                <a:cubicBezTo>
                  <a:pt x="561" y="1208"/>
                  <a:pt x="518" y="1405"/>
                  <a:pt x="480" y="1597"/>
                </a:cubicBezTo>
                <a:cubicBezTo>
                  <a:pt x="476" y="1619"/>
                  <a:pt x="473" y="1667"/>
                  <a:pt x="503" y="1671"/>
                </a:cubicBezTo>
                <a:lnTo>
                  <a:pt x="735" y="1671"/>
                </a:lnTo>
                <a:cubicBezTo>
                  <a:pt x="743" y="1670"/>
                  <a:pt x="747" y="1667"/>
                  <a:pt x="747" y="1659"/>
                </a:cubicBezTo>
                <a:lnTo>
                  <a:pt x="747" y="1634"/>
                </a:lnTo>
                <a:cubicBezTo>
                  <a:pt x="747" y="1620"/>
                  <a:pt x="739" y="1611"/>
                  <a:pt x="724" y="1607"/>
                </a:cubicBezTo>
                <a:lnTo>
                  <a:pt x="656" y="1589"/>
                </a:lnTo>
                <a:close/>
                <a:moveTo>
                  <a:pt x="137" y="904"/>
                </a:moveTo>
                <a:cubicBezTo>
                  <a:pt x="130" y="901"/>
                  <a:pt x="123" y="903"/>
                  <a:pt x="120" y="910"/>
                </a:cubicBezTo>
                <a:lnTo>
                  <a:pt x="2" y="1169"/>
                </a:lnTo>
                <a:cubicBezTo>
                  <a:pt x="0" y="1175"/>
                  <a:pt x="2" y="1183"/>
                  <a:pt x="8" y="1185"/>
                </a:cubicBezTo>
                <a:lnTo>
                  <a:pt x="387" y="1357"/>
                </a:lnTo>
                <a:cubicBezTo>
                  <a:pt x="393" y="1360"/>
                  <a:pt x="400" y="1358"/>
                  <a:pt x="403" y="1351"/>
                </a:cubicBezTo>
                <a:lnTo>
                  <a:pt x="521" y="1092"/>
                </a:lnTo>
                <a:cubicBezTo>
                  <a:pt x="524" y="1086"/>
                  <a:pt x="521" y="1078"/>
                  <a:pt x="515" y="1076"/>
                </a:cubicBezTo>
                <a:lnTo>
                  <a:pt x="137" y="904"/>
                </a:lnTo>
                <a:close/>
                <a:moveTo>
                  <a:pt x="615" y="411"/>
                </a:moveTo>
                <a:lnTo>
                  <a:pt x="454" y="595"/>
                </a:lnTo>
                <a:cubicBezTo>
                  <a:pt x="441" y="609"/>
                  <a:pt x="418" y="634"/>
                  <a:pt x="411" y="650"/>
                </a:cubicBezTo>
                <a:lnTo>
                  <a:pt x="320" y="842"/>
                </a:lnTo>
                <a:cubicBezTo>
                  <a:pt x="307" y="869"/>
                  <a:pt x="289" y="920"/>
                  <a:pt x="296" y="949"/>
                </a:cubicBezTo>
                <a:cubicBezTo>
                  <a:pt x="299" y="961"/>
                  <a:pt x="307" y="971"/>
                  <a:pt x="322" y="977"/>
                </a:cubicBezTo>
                <a:cubicBezTo>
                  <a:pt x="352" y="991"/>
                  <a:pt x="381" y="1000"/>
                  <a:pt x="398" y="969"/>
                </a:cubicBezTo>
                <a:lnTo>
                  <a:pt x="519" y="729"/>
                </a:lnTo>
                <a:cubicBezTo>
                  <a:pt x="524" y="719"/>
                  <a:pt x="531" y="710"/>
                  <a:pt x="539" y="703"/>
                </a:cubicBezTo>
                <a:lnTo>
                  <a:pt x="597" y="656"/>
                </a:lnTo>
                <a:lnTo>
                  <a:pt x="595" y="720"/>
                </a:lnTo>
                <a:lnTo>
                  <a:pt x="575" y="944"/>
                </a:lnTo>
                <a:cubicBezTo>
                  <a:pt x="574" y="952"/>
                  <a:pt x="575" y="953"/>
                  <a:pt x="579" y="954"/>
                </a:cubicBezTo>
                <a:lnTo>
                  <a:pt x="604" y="958"/>
                </a:lnTo>
                <a:cubicBezTo>
                  <a:pt x="612" y="983"/>
                  <a:pt x="627" y="999"/>
                  <a:pt x="650" y="1010"/>
                </a:cubicBezTo>
                <a:cubicBezTo>
                  <a:pt x="720" y="1042"/>
                  <a:pt x="818" y="1065"/>
                  <a:pt x="887" y="1096"/>
                </a:cubicBezTo>
                <a:cubicBezTo>
                  <a:pt x="900" y="1102"/>
                  <a:pt x="905" y="1106"/>
                  <a:pt x="900" y="1121"/>
                </a:cubicBezTo>
                <a:cubicBezTo>
                  <a:pt x="875" y="1198"/>
                  <a:pt x="845" y="1280"/>
                  <a:pt x="823" y="1357"/>
                </a:cubicBezTo>
                <a:cubicBezTo>
                  <a:pt x="817" y="1381"/>
                  <a:pt x="811" y="1423"/>
                  <a:pt x="815" y="1446"/>
                </a:cubicBezTo>
                <a:cubicBezTo>
                  <a:pt x="817" y="1455"/>
                  <a:pt x="821" y="1463"/>
                  <a:pt x="830" y="1463"/>
                </a:cubicBezTo>
                <a:lnTo>
                  <a:pt x="1062" y="1463"/>
                </a:lnTo>
                <a:cubicBezTo>
                  <a:pt x="1069" y="1462"/>
                  <a:pt x="1074" y="1459"/>
                  <a:pt x="1074" y="1451"/>
                </a:cubicBezTo>
                <a:lnTo>
                  <a:pt x="1074" y="1427"/>
                </a:lnTo>
                <a:cubicBezTo>
                  <a:pt x="1074" y="1412"/>
                  <a:pt x="1065" y="1403"/>
                  <a:pt x="1051" y="1399"/>
                </a:cubicBezTo>
                <a:lnTo>
                  <a:pt x="976" y="1378"/>
                </a:lnTo>
                <a:cubicBezTo>
                  <a:pt x="973" y="1377"/>
                  <a:pt x="971" y="1376"/>
                  <a:pt x="969" y="1375"/>
                </a:cubicBezTo>
                <a:lnTo>
                  <a:pt x="996" y="1373"/>
                </a:lnTo>
                <a:cubicBezTo>
                  <a:pt x="1011" y="1318"/>
                  <a:pt x="1025" y="1265"/>
                  <a:pt x="1039" y="1213"/>
                </a:cubicBezTo>
                <a:cubicBezTo>
                  <a:pt x="1053" y="1167"/>
                  <a:pt x="1072" y="1119"/>
                  <a:pt x="1082" y="1074"/>
                </a:cubicBezTo>
                <a:cubicBezTo>
                  <a:pt x="1089" y="1044"/>
                  <a:pt x="1100" y="1014"/>
                  <a:pt x="1071" y="994"/>
                </a:cubicBezTo>
                <a:cubicBezTo>
                  <a:pt x="1024" y="967"/>
                  <a:pt x="924" y="911"/>
                  <a:pt x="876" y="892"/>
                </a:cubicBezTo>
                <a:lnTo>
                  <a:pt x="907" y="884"/>
                </a:lnTo>
                <a:cubicBezTo>
                  <a:pt x="896" y="805"/>
                  <a:pt x="890" y="756"/>
                  <a:pt x="890" y="703"/>
                </a:cubicBezTo>
                <a:cubicBezTo>
                  <a:pt x="889" y="696"/>
                  <a:pt x="890" y="690"/>
                  <a:pt x="890" y="683"/>
                </a:cubicBezTo>
                <a:cubicBezTo>
                  <a:pt x="896" y="629"/>
                  <a:pt x="903" y="567"/>
                  <a:pt x="908" y="487"/>
                </a:cubicBezTo>
                <a:cubicBezTo>
                  <a:pt x="905" y="455"/>
                  <a:pt x="892" y="436"/>
                  <a:pt x="876" y="413"/>
                </a:cubicBezTo>
                <a:cubicBezTo>
                  <a:pt x="875" y="455"/>
                  <a:pt x="870" y="494"/>
                  <a:pt x="861" y="539"/>
                </a:cubicBezTo>
                <a:lnTo>
                  <a:pt x="853" y="388"/>
                </a:lnTo>
                <a:cubicBezTo>
                  <a:pt x="842" y="379"/>
                  <a:pt x="827" y="376"/>
                  <a:pt x="813" y="376"/>
                </a:cubicBezTo>
                <a:lnTo>
                  <a:pt x="805" y="529"/>
                </a:lnTo>
                <a:cubicBezTo>
                  <a:pt x="794" y="469"/>
                  <a:pt x="775" y="411"/>
                  <a:pt x="739" y="357"/>
                </a:cubicBezTo>
                <a:cubicBezTo>
                  <a:pt x="697" y="362"/>
                  <a:pt x="645" y="378"/>
                  <a:pt x="615" y="411"/>
                </a:cubicBezTo>
                <a:close/>
                <a:moveTo>
                  <a:pt x="981" y="140"/>
                </a:moveTo>
                <a:cubicBezTo>
                  <a:pt x="980" y="122"/>
                  <a:pt x="977" y="108"/>
                  <a:pt x="971" y="95"/>
                </a:cubicBezTo>
                <a:cubicBezTo>
                  <a:pt x="932" y="17"/>
                  <a:pt x="731" y="0"/>
                  <a:pt x="714" y="121"/>
                </a:cubicBezTo>
                <a:cubicBezTo>
                  <a:pt x="709" y="155"/>
                  <a:pt x="713" y="238"/>
                  <a:pt x="729" y="271"/>
                </a:cubicBezTo>
                <a:cubicBezTo>
                  <a:pt x="747" y="307"/>
                  <a:pt x="791" y="339"/>
                  <a:pt x="832" y="346"/>
                </a:cubicBezTo>
                <a:cubicBezTo>
                  <a:pt x="889" y="356"/>
                  <a:pt x="940" y="336"/>
                  <a:pt x="961" y="279"/>
                </a:cubicBezTo>
                <a:cubicBezTo>
                  <a:pt x="975" y="241"/>
                  <a:pt x="983" y="170"/>
                  <a:pt x="981" y="140"/>
                </a:cubicBezTo>
                <a:close/>
                <a:moveTo>
                  <a:pt x="1015" y="630"/>
                </a:moveTo>
                <a:lnTo>
                  <a:pt x="923" y="496"/>
                </a:lnTo>
                <a:lnTo>
                  <a:pt x="904" y="695"/>
                </a:lnTo>
                <a:lnTo>
                  <a:pt x="934" y="733"/>
                </a:lnTo>
                <a:cubicBezTo>
                  <a:pt x="952" y="759"/>
                  <a:pt x="971" y="773"/>
                  <a:pt x="1006" y="767"/>
                </a:cubicBezTo>
                <a:lnTo>
                  <a:pt x="1209" y="752"/>
                </a:lnTo>
                <a:cubicBezTo>
                  <a:pt x="1248" y="739"/>
                  <a:pt x="1259" y="648"/>
                  <a:pt x="1204" y="643"/>
                </a:cubicBezTo>
                <a:lnTo>
                  <a:pt x="1015" y="63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0" name="Freeform 14"/>
          <p:cNvSpPr>
            <a:spLocks noChangeArrowheads="1"/>
          </p:cNvSpPr>
          <p:nvPr/>
        </p:nvSpPr>
        <p:spPr bwMode="auto">
          <a:xfrm>
            <a:off x="2208659" y="2099581"/>
            <a:ext cx="803071" cy="803071"/>
          </a:xfrm>
          <a:custGeom>
            <a:avLst/>
            <a:gdLst>
              <a:gd name="T0" fmla="*/ 1877 w 1911"/>
              <a:gd name="T1" fmla="*/ 1248 h 1909"/>
              <a:gd name="T2" fmla="*/ 1300 w 1911"/>
              <a:gd name="T3" fmla="*/ 807 h 1909"/>
              <a:gd name="T4" fmla="*/ 507 w 1911"/>
              <a:gd name="T5" fmla="*/ 107 h 1909"/>
              <a:gd name="T6" fmla="*/ 251 w 1911"/>
              <a:gd name="T7" fmla="*/ 562 h 1909"/>
              <a:gd name="T8" fmla="*/ 1143 w 1911"/>
              <a:gd name="T9" fmla="*/ 532 h 1909"/>
              <a:gd name="T10" fmla="*/ 490 w 1911"/>
              <a:gd name="T11" fmla="*/ 1094 h 1909"/>
              <a:gd name="T12" fmla="*/ 402 w 1911"/>
              <a:gd name="T13" fmla="*/ 836 h 1909"/>
              <a:gd name="T14" fmla="*/ 692 w 1911"/>
              <a:gd name="T15" fmla="*/ 1092 h 1909"/>
              <a:gd name="T16" fmla="*/ 835 w 1911"/>
              <a:gd name="T17" fmla="*/ 766 h 1909"/>
              <a:gd name="T18" fmla="*/ 406 w 1911"/>
              <a:gd name="T19" fmla="*/ 831 h 1909"/>
              <a:gd name="T20" fmla="*/ 0 w 1911"/>
              <a:gd name="T21" fmla="*/ 947 h 1909"/>
              <a:gd name="T22" fmla="*/ 426 w 1911"/>
              <a:gd name="T23" fmla="*/ 1227 h 1909"/>
              <a:gd name="T24" fmla="*/ 445 w 1911"/>
              <a:gd name="T25" fmla="*/ 1370 h 1909"/>
              <a:gd name="T26" fmla="*/ 804 w 1911"/>
              <a:gd name="T27" fmla="*/ 1293 h 1909"/>
              <a:gd name="T28" fmla="*/ 772 w 1911"/>
              <a:gd name="T29" fmla="*/ 1752 h 1909"/>
              <a:gd name="T30" fmla="*/ 632 w 1911"/>
              <a:gd name="T31" fmla="*/ 1617 h 1909"/>
              <a:gd name="T32" fmla="*/ 784 w 1911"/>
              <a:gd name="T33" fmla="*/ 1723 h 1909"/>
              <a:gd name="T34" fmla="*/ 853 w 1911"/>
              <a:gd name="T35" fmla="*/ 1565 h 1909"/>
              <a:gd name="T36" fmla="*/ 647 w 1911"/>
              <a:gd name="T37" fmla="*/ 1595 h 1909"/>
              <a:gd name="T38" fmla="*/ 354 w 1911"/>
              <a:gd name="T39" fmla="*/ 1684 h 1909"/>
              <a:gd name="T40" fmla="*/ 766 w 1911"/>
              <a:gd name="T41" fmla="*/ 1899 h 1909"/>
              <a:gd name="T42" fmla="*/ 1652 w 1911"/>
              <a:gd name="T43" fmla="*/ 1622 h 1909"/>
              <a:gd name="T44" fmla="*/ 1286 w 1911"/>
              <a:gd name="T45" fmla="*/ 1506 h 1909"/>
              <a:gd name="T46" fmla="*/ 1562 w 1911"/>
              <a:gd name="T47" fmla="*/ 967 h 1909"/>
              <a:gd name="T48" fmla="*/ 1709 w 1911"/>
              <a:gd name="T49" fmla="*/ 1341 h 1909"/>
              <a:gd name="T50" fmla="*/ 1686 w 1911"/>
              <a:gd name="T51" fmla="*/ 1568 h 1909"/>
              <a:gd name="T52" fmla="*/ 1844 w 1911"/>
              <a:gd name="T53" fmla="*/ 1400 h 1909"/>
              <a:gd name="T54" fmla="*/ 666 w 1911"/>
              <a:gd name="T55" fmla="*/ 700 h 1909"/>
              <a:gd name="T56" fmla="*/ 829 w 1911"/>
              <a:gd name="T57" fmla="*/ 623 h 1909"/>
              <a:gd name="T58" fmla="*/ 692 w 1911"/>
              <a:gd name="T59" fmla="*/ 316 h 1909"/>
              <a:gd name="T60" fmla="*/ 556 w 1911"/>
              <a:gd name="T61" fmla="*/ 623 h 1909"/>
              <a:gd name="T62" fmla="*/ 771 w 1911"/>
              <a:gd name="T63" fmla="*/ 1533 h 1909"/>
              <a:gd name="T64" fmla="*/ 850 w 1911"/>
              <a:gd name="T65" fmla="*/ 1496 h 1909"/>
              <a:gd name="T66" fmla="*/ 784 w 1911"/>
              <a:gd name="T67" fmla="*/ 1348 h 1909"/>
              <a:gd name="T68" fmla="*/ 718 w 1911"/>
              <a:gd name="T69" fmla="*/ 1496 h 1909"/>
              <a:gd name="T70" fmla="*/ 1213 w 1911"/>
              <a:gd name="T71" fmla="*/ 1389 h 1909"/>
              <a:gd name="T72" fmla="*/ 1638 w 1911"/>
              <a:gd name="T73" fmla="*/ 1389 h 1909"/>
              <a:gd name="T74" fmla="*/ 1334 w 1911"/>
              <a:gd name="T75" fmla="*/ 1289 h 1909"/>
              <a:gd name="T76" fmla="*/ 1425 w 1911"/>
              <a:gd name="T77" fmla="*/ 1000 h 1909"/>
              <a:gd name="T78" fmla="*/ 1337 w 1911"/>
              <a:gd name="T79" fmla="*/ 1197 h 1909"/>
              <a:gd name="T80" fmla="*/ 1442 w 1911"/>
              <a:gd name="T81" fmla="*/ 1246 h 1909"/>
              <a:gd name="T82" fmla="*/ 1530 w 1911"/>
              <a:gd name="T83" fmla="*/ 1079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1" h="1909">
                <a:moveTo>
                  <a:pt x="1844" y="1400"/>
                </a:moveTo>
                <a:cubicBezTo>
                  <a:pt x="1864" y="1352"/>
                  <a:pt x="1875" y="1300"/>
                  <a:pt x="1877" y="1248"/>
                </a:cubicBezTo>
                <a:cubicBezTo>
                  <a:pt x="1883" y="1073"/>
                  <a:pt x="1784" y="911"/>
                  <a:pt x="1626" y="834"/>
                </a:cubicBezTo>
                <a:cubicBezTo>
                  <a:pt x="1528" y="787"/>
                  <a:pt x="1413" y="774"/>
                  <a:pt x="1300" y="807"/>
                </a:cubicBezTo>
                <a:cubicBezTo>
                  <a:pt x="1323" y="704"/>
                  <a:pt x="1319" y="593"/>
                  <a:pt x="1283" y="485"/>
                </a:cubicBezTo>
                <a:cubicBezTo>
                  <a:pt x="1175" y="164"/>
                  <a:pt x="825" y="0"/>
                  <a:pt x="507" y="107"/>
                </a:cubicBezTo>
                <a:cubicBezTo>
                  <a:pt x="314" y="172"/>
                  <a:pt x="165" y="326"/>
                  <a:pt x="109" y="521"/>
                </a:cubicBezTo>
                <a:cubicBezTo>
                  <a:pt x="156" y="535"/>
                  <a:pt x="204" y="548"/>
                  <a:pt x="251" y="562"/>
                </a:cubicBezTo>
                <a:cubicBezTo>
                  <a:pt x="294" y="413"/>
                  <a:pt x="407" y="296"/>
                  <a:pt x="554" y="247"/>
                </a:cubicBezTo>
                <a:cubicBezTo>
                  <a:pt x="795" y="166"/>
                  <a:pt x="1061" y="288"/>
                  <a:pt x="1143" y="532"/>
                </a:cubicBezTo>
                <a:cubicBezTo>
                  <a:pt x="1225" y="775"/>
                  <a:pt x="1088" y="1035"/>
                  <a:pt x="847" y="1116"/>
                </a:cubicBezTo>
                <a:cubicBezTo>
                  <a:pt x="724" y="1157"/>
                  <a:pt x="597" y="1146"/>
                  <a:pt x="490" y="1094"/>
                </a:cubicBezTo>
                <a:cubicBezTo>
                  <a:pt x="396" y="1048"/>
                  <a:pt x="318" y="972"/>
                  <a:pt x="273" y="872"/>
                </a:cubicBezTo>
                <a:lnTo>
                  <a:pt x="402" y="836"/>
                </a:lnTo>
                <a:cubicBezTo>
                  <a:pt x="382" y="861"/>
                  <a:pt x="367" y="890"/>
                  <a:pt x="361" y="923"/>
                </a:cubicBezTo>
                <a:cubicBezTo>
                  <a:pt x="436" y="1025"/>
                  <a:pt x="556" y="1092"/>
                  <a:pt x="692" y="1092"/>
                </a:cubicBezTo>
                <a:cubicBezTo>
                  <a:pt x="828" y="1092"/>
                  <a:pt x="949" y="1025"/>
                  <a:pt x="1023" y="923"/>
                </a:cubicBezTo>
                <a:cubicBezTo>
                  <a:pt x="1007" y="834"/>
                  <a:pt x="928" y="766"/>
                  <a:pt x="835" y="766"/>
                </a:cubicBezTo>
                <a:lnTo>
                  <a:pt x="549" y="766"/>
                </a:lnTo>
                <a:cubicBezTo>
                  <a:pt x="493" y="766"/>
                  <a:pt x="441" y="791"/>
                  <a:pt x="406" y="831"/>
                </a:cubicBezTo>
                <a:lnTo>
                  <a:pt x="122" y="592"/>
                </a:lnTo>
                <a:lnTo>
                  <a:pt x="0" y="947"/>
                </a:lnTo>
                <a:lnTo>
                  <a:pt x="130" y="911"/>
                </a:lnTo>
                <a:cubicBezTo>
                  <a:pt x="187" y="1054"/>
                  <a:pt x="295" y="1163"/>
                  <a:pt x="426" y="1227"/>
                </a:cubicBezTo>
                <a:cubicBezTo>
                  <a:pt x="455" y="1241"/>
                  <a:pt x="486" y="1253"/>
                  <a:pt x="518" y="1263"/>
                </a:cubicBezTo>
                <a:cubicBezTo>
                  <a:pt x="487" y="1294"/>
                  <a:pt x="463" y="1330"/>
                  <a:pt x="445" y="1370"/>
                </a:cubicBezTo>
                <a:lnTo>
                  <a:pt x="579" y="1431"/>
                </a:lnTo>
                <a:cubicBezTo>
                  <a:pt x="618" y="1344"/>
                  <a:pt x="708" y="1289"/>
                  <a:pt x="804" y="1293"/>
                </a:cubicBezTo>
                <a:cubicBezTo>
                  <a:pt x="930" y="1299"/>
                  <a:pt x="1026" y="1406"/>
                  <a:pt x="1018" y="1532"/>
                </a:cubicBezTo>
                <a:cubicBezTo>
                  <a:pt x="1010" y="1660"/>
                  <a:pt x="900" y="1758"/>
                  <a:pt x="772" y="1752"/>
                </a:cubicBezTo>
                <a:cubicBezTo>
                  <a:pt x="691" y="1748"/>
                  <a:pt x="618" y="1702"/>
                  <a:pt x="582" y="1629"/>
                </a:cubicBezTo>
                <a:lnTo>
                  <a:pt x="632" y="1617"/>
                </a:lnTo>
                <a:cubicBezTo>
                  <a:pt x="629" y="1625"/>
                  <a:pt x="626" y="1633"/>
                  <a:pt x="624" y="1641"/>
                </a:cubicBezTo>
                <a:cubicBezTo>
                  <a:pt x="660" y="1690"/>
                  <a:pt x="718" y="1723"/>
                  <a:pt x="784" y="1723"/>
                </a:cubicBezTo>
                <a:cubicBezTo>
                  <a:pt x="850" y="1723"/>
                  <a:pt x="908" y="1690"/>
                  <a:pt x="944" y="1641"/>
                </a:cubicBezTo>
                <a:cubicBezTo>
                  <a:pt x="936" y="1598"/>
                  <a:pt x="898" y="1565"/>
                  <a:pt x="853" y="1565"/>
                </a:cubicBezTo>
                <a:lnTo>
                  <a:pt x="715" y="1565"/>
                </a:lnTo>
                <a:cubicBezTo>
                  <a:pt x="688" y="1565"/>
                  <a:pt x="664" y="1577"/>
                  <a:pt x="647" y="1595"/>
                </a:cubicBezTo>
                <a:lnTo>
                  <a:pt x="455" y="1421"/>
                </a:lnTo>
                <a:lnTo>
                  <a:pt x="354" y="1684"/>
                </a:lnTo>
                <a:lnTo>
                  <a:pt x="436" y="1664"/>
                </a:lnTo>
                <a:cubicBezTo>
                  <a:pt x="489" y="1800"/>
                  <a:pt x="618" y="1893"/>
                  <a:pt x="766" y="1899"/>
                </a:cubicBezTo>
                <a:cubicBezTo>
                  <a:pt x="952" y="1908"/>
                  <a:pt x="1116" y="1780"/>
                  <a:pt x="1157" y="1600"/>
                </a:cubicBezTo>
                <a:cubicBezTo>
                  <a:pt x="1302" y="1704"/>
                  <a:pt x="1498" y="1712"/>
                  <a:pt x="1652" y="1622"/>
                </a:cubicBezTo>
                <a:lnTo>
                  <a:pt x="1578" y="1494"/>
                </a:lnTo>
                <a:cubicBezTo>
                  <a:pt x="1489" y="1546"/>
                  <a:pt x="1380" y="1552"/>
                  <a:pt x="1286" y="1506"/>
                </a:cubicBezTo>
                <a:cubicBezTo>
                  <a:pt x="1136" y="1433"/>
                  <a:pt x="1076" y="1254"/>
                  <a:pt x="1151" y="1105"/>
                </a:cubicBezTo>
                <a:cubicBezTo>
                  <a:pt x="1227" y="956"/>
                  <a:pt x="1411" y="894"/>
                  <a:pt x="1562" y="967"/>
                </a:cubicBezTo>
                <a:cubicBezTo>
                  <a:pt x="1668" y="1018"/>
                  <a:pt x="1734" y="1126"/>
                  <a:pt x="1730" y="1243"/>
                </a:cubicBezTo>
                <a:cubicBezTo>
                  <a:pt x="1728" y="1277"/>
                  <a:pt x="1721" y="1310"/>
                  <a:pt x="1709" y="1341"/>
                </a:cubicBezTo>
                <a:lnTo>
                  <a:pt x="1636" y="1309"/>
                </a:lnTo>
                <a:lnTo>
                  <a:pt x="1686" y="1568"/>
                </a:lnTo>
                <a:lnTo>
                  <a:pt x="1910" y="1429"/>
                </a:lnTo>
                <a:lnTo>
                  <a:pt x="1844" y="1400"/>
                </a:lnTo>
                <a:close/>
                <a:moveTo>
                  <a:pt x="556" y="623"/>
                </a:moveTo>
                <a:cubicBezTo>
                  <a:pt x="574" y="657"/>
                  <a:pt x="618" y="689"/>
                  <a:pt x="666" y="700"/>
                </a:cubicBezTo>
                <a:cubicBezTo>
                  <a:pt x="689" y="703"/>
                  <a:pt x="695" y="703"/>
                  <a:pt x="718" y="700"/>
                </a:cubicBezTo>
                <a:cubicBezTo>
                  <a:pt x="767" y="689"/>
                  <a:pt x="810" y="657"/>
                  <a:pt x="829" y="623"/>
                </a:cubicBezTo>
                <a:cubicBezTo>
                  <a:pt x="850" y="584"/>
                  <a:pt x="860" y="483"/>
                  <a:pt x="856" y="440"/>
                </a:cubicBezTo>
                <a:cubicBezTo>
                  <a:pt x="848" y="358"/>
                  <a:pt x="774" y="316"/>
                  <a:pt x="692" y="316"/>
                </a:cubicBezTo>
                <a:cubicBezTo>
                  <a:pt x="610" y="316"/>
                  <a:pt x="536" y="358"/>
                  <a:pt x="529" y="440"/>
                </a:cubicBezTo>
                <a:cubicBezTo>
                  <a:pt x="525" y="483"/>
                  <a:pt x="534" y="584"/>
                  <a:pt x="556" y="623"/>
                </a:cubicBezTo>
                <a:close/>
                <a:moveTo>
                  <a:pt x="718" y="1496"/>
                </a:moveTo>
                <a:cubicBezTo>
                  <a:pt x="727" y="1513"/>
                  <a:pt x="748" y="1528"/>
                  <a:pt x="771" y="1533"/>
                </a:cubicBezTo>
                <a:cubicBezTo>
                  <a:pt x="783" y="1535"/>
                  <a:pt x="785" y="1535"/>
                  <a:pt x="797" y="1533"/>
                </a:cubicBezTo>
                <a:cubicBezTo>
                  <a:pt x="820" y="1528"/>
                  <a:pt x="841" y="1513"/>
                  <a:pt x="850" y="1496"/>
                </a:cubicBezTo>
                <a:cubicBezTo>
                  <a:pt x="860" y="1478"/>
                  <a:pt x="865" y="1429"/>
                  <a:pt x="863" y="1408"/>
                </a:cubicBezTo>
                <a:cubicBezTo>
                  <a:pt x="859" y="1368"/>
                  <a:pt x="824" y="1348"/>
                  <a:pt x="784" y="1348"/>
                </a:cubicBezTo>
                <a:cubicBezTo>
                  <a:pt x="744" y="1348"/>
                  <a:pt x="709" y="1368"/>
                  <a:pt x="705" y="1408"/>
                </a:cubicBezTo>
                <a:cubicBezTo>
                  <a:pt x="703" y="1429"/>
                  <a:pt x="708" y="1478"/>
                  <a:pt x="718" y="1496"/>
                </a:cubicBezTo>
                <a:close/>
                <a:moveTo>
                  <a:pt x="1334" y="1289"/>
                </a:moveTo>
                <a:cubicBezTo>
                  <a:pt x="1273" y="1289"/>
                  <a:pt x="1223" y="1332"/>
                  <a:pt x="1213" y="1389"/>
                </a:cubicBezTo>
                <a:cubicBezTo>
                  <a:pt x="1260" y="1455"/>
                  <a:pt x="1338" y="1498"/>
                  <a:pt x="1425" y="1498"/>
                </a:cubicBezTo>
                <a:cubicBezTo>
                  <a:pt x="1513" y="1498"/>
                  <a:pt x="1590" y="1455"/>
                  <a:pt x="1638" y="1389"/>
                </a:cubicBezTo>
                <a:cubicBezTo>
                  <a:pt x="1628" y="1332"/>
                  <a:pt x="1577" y="1289"/>
                  <a:pt x="1517" y="1289"/>
                </a:cubicBezTo>
                <a:lnTo>
                  <a:pt x="1334" y="1289"/>
                </a:lnTo>
                <a:close/>
                <a:moveTo>
                  <a:pt x="1530" y="1079"/>
                </a:moveTo>
                <a:cubicBezTo>
                  <a:pt x="1525" y="1026"/>
                  <a:pt x="1478" y="1000"/>
                  <a:pt x="1425" y="1000"/>
                </a:cubicBezTo>
                <a:cubicBezTo>
                  <a:pt x="1372" y="1000"/>
                  <a:pt x="1325" y="1026"/>
                  <a:pt x="1320" y="1079"/>
                </a:cubicBezTo>
                <a:cubicBezTo>
                  <a:pt x="1318" y="1107"/>
                  <a:pt x="1324" y="1172"/>
                  <a:pt x="1337" y="1197"/>
                </a:cubicBezTo>
                <a:cubicBezTo>
                  <a:pt x="1349" y="1218"/>
                  <a:pt x="1377" y="1239"/>
                  <a:pt x="1408" y="1246"/>
                </a:cubicBezTo>
                <a:cubicBezTo>
                  <a:pt x="1423" y="1248"/>
                  <a:pt x="1427" y="1248"/>
                  <a:pt x="1442" y="1246"/>
                </a:cubicBezTo>
                <a:cubicBezTo>
                  <a:pt x="1473" y="1239"/>
                  <a:pt x="1501" y="1218"/>
                  <a:pt x="1513" y="1197"/>
                </a:cubicBezTo>
                <a:cubicBezTo>
                  <a:pt x="1527" y="1172"/>
                  <a:pt x="1533" y="1107"/>
                  <a:pt x="1530" y="107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1" name="Freeform 15"/>
          <p:cNvSpPr>
            <a:spLocks noChangeArrowheads="1"/>
          </p:cNvSpPr>
          <p:nvPr/>
        </p:nvSpPr>
        <p:spPr bwMode="auto">
          <a:xfrm>
            <a:off x="3563045" y="2096637"/>
            <a:ext cx="839908" cy="842102"/>
          </a:xfrm>
          <a:custGeom>
            <a:avLst/>
            <a:gdLst>
              <a:gd name="T0" fmla="*/ 494 w 1691"/>
              <a:gd name="T1" fmla="*/ 902 h 1692"/>
              <a:gd name="T2" fmla="*/ 549 w 1691"/>
              <a:gd name="T3" fmla="*/ 936 h 1692"/>
              <a:gd name="T4" fmla="*/ 611 w 1691"/>
              <a:gd name="T5" fmla="*/ 981 h 1692"/>
              <a:gd name="T6" fmla="*/ 841 w 1691"/>
              <a:gd name="T7" fmla="*/ 995 h 1692"/>
              <a:gd name="T8" fmla="*/ 718 w 1691"/>
              <a:gd name="T9" fmla="*/ 733 h 1692"/>
              <a:gd name="T10" fmla="*/ 592 w 1691"/>
              <a:gd name="T11" fmla="*/ 606 h 1692"/>
              <a:gd name="T12" fmla="*/ 932 w 1691"/>
              <a:gd name="T13" fmla="*/ 874 h 1692"/>
              <a:gd name="T14" fmla="*/ 1167 w 1691"/>
              <a:gd name="T15" fmla="*/ 732 h 1692"/>
              <a:gd name="T16" fmla="*/ 942 w 1691"/>
              <a:gd name="T17" fmla="*/ 571 h 1692"/>
              <a:gd name="T18" fmla="*/ 899 w 1691"/>
              <a:gd name="T19" fmla="*/ 368 h 1692"/>
              <a:gd name="T20" fmla="*/ 677 w 1691"/>
              <a:gd name="T21" fmla="*/ 418 h 1692"/>
              <a:gd name="T22" fmla="*/ 544 w 1691"/>
              <a:gd name="T23" fmla="*/ 283 h 1692"/>
              <a:gd name="T24" fmla="*/ 418 w 1691"/>
              <a:gd name="T25" fmla="*/ 341 h 1692"/>
              <a:gd name="T26" fmla="*/ 198 w 1691"/>
              <a:gd name="T27" fmla="*/ 476 h 1692"/>
              <a:gd name="T28" fmla="*/ 95 w 1691"/>
              <a:gd name="T29" fmla="*/ 617 h 1692"/>
              <a:gd name="T30" fmla="*/ 129 w 1691"/>
              <a:gd name="T31" fmla="*/ 833 h 1692"/>
              <a:gd name="T32" fmla="*/ 6 w 1691"/>
              <a:gd name="T33" fmla="*/ 967 h 1692"/>
              <a:gd name="T34" fmla="*/ 161 w 1691"/>
              <a:gd name="T35" fmla="*/ 1047 h 1692"/>
              <a:gd name="T36" fmla="*/ 207 w 1691"/>
              <a:gd name="T37" fmla="*/ 1324 h 1692"/>
              <a:gd name="T38" fmla="*/ 411 w 1691"/>
              <a:gd name="T39" fmla="*/ 1300 h 1692"/>
              <a:gd name="T40" fmla="*/ 594 w 1691"/>
              <a:gd name="T41" fmla="*/ 1434 h 1692"/>
              <a:gd name="T42" fmla="*/ 727 w 1691"/>
              <a:gd name="T43" fmla="*/ 1450 h 1692"/>
              <a:gd name="T44" fmla="*/ 895 w 1691"/>
              <a:gd name="T45" fmla="*/ 1222 h 1692"/>
              <a:gd name="T46" fmla="*/ 1097 w 1691"/>
              <a:gd name="T47" fmla="*/ 1183 h 1692"/>
              <a:gd name="T48" fmla="*/ 1046 w 1691"/>
              <a:gd name="T49" fmla="*/ 960 h 1692"/>
              <a:gd name="T50" fmla="*/ 1182 w 1691"/>
              <a:gd name="T51" fmla="*/ 819 h 1692"/>
              <a:gd name="T52" fmla="*/ 1269 w 1691"/>
              <a:gd name="T53" fmla="*/ 1504 h 1692"/>
              <a:gd name="T54" fmla="*/ 1432 w 1691"/>
              <a:gd name="T55" fmla="*/ 1504 h 1692"/>
              <a:gd name="T56" fmla="*/ 1509 w 1691"/>
              <a:gd name="T57" fmla="*/ 1320 h 1692"/>
              <a:gd name="T58" fmla="*/ 1508 w 1691"/>
              <a:gd name="T59" fmla="*/ 1185 h 1692"/>
              <a:gd name="T60" fmla="*/ 1385 w 1691"/>
              <a:gd name="T61" fmla="*/ 1235 h 1692"/>
              <a:gd name="T62" fmla="*/ 1251 w 1691"/>
              <a:gd name="T63" fmla="*/ 1156 h 1692"/>
              <a:gd name="T64" fmla="*/ 1207 w 1691"/>
              <a:gd name="T65" fmla="*/ 1302 h 1692"/>
              <a:gd name="T66" fmla="*/ 1091 w 1691"/>
              <a:gd name="T67" fmla="*/ 1353 h 1692"/>
              <a:gd name="T68" fmla="*/ 1084 w 1691"/>
              <a:gd name="T69" fmla="*/ 1449 h 1692"/>
              <a:gd name="T70" fmla="*/ 1164 w 1691"/>
              <a:gd name="T71" fmla="*/ 1618 h 1692"/>
              <a:gd name="T72" fmla="*/ 1219 w 1691"/>
              <a:gd name="T73" fmla="*/ 1673 h 1692"/>
              <a:gd name="T74" fmla="*/ 1362 w 1691"/>
              <a:gd name="T75" fmla="*/ 1611 h 1692"/>
              <a:gd name="T76" fmla="*/ 1504 w 1691"/>
              <a:gd name="T77" fmla="*/ 1661 h 1692"/>
              <a:gd name="T78" fmla="*/ 1507 w 1691"/>
              <a:gd name="T79" fmla="*/ 1528 h 1692"/>
              <a:gd name="T80" fmla="*/ 1627 w 1691"/>
              <a:gd name="T81" fmla="*/ 1474 h 1692"/>
              <a:gd name="T82" fmla="*/ 1528 w 1691"/>
              <a:gd name="T83" fmla="*/ 1361 h 1692"/>
              <a:gd name="T84" fmla="*/ 1450 w 1691"/>
              <a:gd name="T85" fmla="*/ 240 h 1692"/>
              <a:gd name="T86" fmla="*/ 1576 w 1691"/>
              <a:gd name="T87" fmla="*/ 309 h 1692"/>
              <a:gd name="T88" fmla="*/ 1616 w 1691"/>
              <a:gd name="T89" fmla="*/ 124 h 1692"/>
              <a:gd name="T90" fmla="*/ 1538 w 1691"/>
              <a:gd name="T91" fmla="*/ 71 h 1692"/>
              <a:gd name="T92" fmla="*/ 1320 w 1691"/>
              <a:gd name="T93" fmla="*/ 14 h 1692"/>
              <a:gd name="T94" fmla="*/ 1208 w 1691"/>
              <a:gd name="T95" fmla="*/ 46 h 1692"/>
              <a:gd name="T96" fmla="*/ 1175 w 1691"/>
              <a:gd name="T97" fmla="*/ 195 h 1692"/>
              <a:gd name="T98" fmla="*/ 1014 w 1691"/>
              <a:gd name="T99" fmla="*/ 282 h 1692"/>
              <a:gd name="T100" fmla="*/ 1139 w 1691"/>
              <a:gd name="T101" fmla="*/ 423 h 1692"/>
              <a:gd name="T102" fmla="*/ 1109 w 1691"/>
              <a:gd name="T103" fmla="*/ 581 h 1692"/>
              <a:gd name="T104" fmla="*/ 1267 w 1691"/>
              <a:gd name="T105" fmla="*/ 551 h 1692"/>
              <a:gd name="T106" fmla="*/ 1409 w 1691"/>
              <a:gd name="T107" fmla="*/ 676 h 1692"/>
              <a:gd name="T108" fmla="*/ 1495 w 1691"/>
              <a:gd name="T109" fmla="*/ 515 h 1692"/>
              <a:gd name="T110" fmla="*/ 1645 w 1691"/>
              <a:gd name="T111" fmla="*/ 482 h 1692"/>
              <a:gd name="T112" fmla="*/ 1676 w 1691"/>
              <a:gd name="T113" fmla="*/ 37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1" h="1692">
                <a:moveTo>
                  <a:pt x="591" y="1152"/>
                </a:moveTo>
                <a:cubicBezTo>
                  <a:pt x="481" y="1152"/>
                  <a:pt x="387" y="1087"/>
                  <a:pt x="342" y="995"/>
                </a:cubicBezTo>
                <a:cubicBezTo>
                  <a:pt x="358" y="937"/>
                  <a:pt x="442" y="937"/>
                  <a:pt x="494" y="902"/>
                </a:cubicBezTo>
                <a:lnTo>
                  <a:pt x="546" y="1050"/>
                </a:lnTo>
                <a:lnTo>
                  <a:pt x="572" y="981"/>
                </a:lnTo>
                <a:cubicBezTo>
                  <a:pt x="557" y="972"/>
                  <a:pt x="549" y="957"/>
                  <a:pt x="549" y="936"/>
                </a:cubicBezTo>
                <a:cubicBezTo>
                  <a:pt x="549" y="914"/>
                  <a:pt x="556" y="902"/>
                  <a:pt x="592" y="902"/>
                </a:cubicBezTo>
                <a:cubicBezTo>
                  <a:pt x="628" y="902"/>
                  <a:pt x="634" y="914"/>
                  <a:pt x="634" y="936"/>
                </a:cubicBezTo>
                <a:cubicBezTo>
                  <a:pt x="634" y="957"/>
                  <a:pt x="626" y="972"/>
                  <a:pt x="611" y="981"/>
                </a:cubicBezTo>
                <a:lnTo>
                  <a:pt x="637" y="1050"/>
                </a:lnTo>
                <a:lnTo>
                  <a:pt x="689" y="902"/>
                </a:lnTo>
                <a:cubicBezTo>
                  <a:pt x="742" y="937"/>
                  <a:pt x="825" y="937"/>
                  <a:pt x="841" y="995"/>
                </a:cubicBezTo>
                <a:cubicBezTo>
                  <a:pt x="796" y="1087"/>
                  <a:pt x="702" y="1152"/>
                  <a:pt x="591" y="1152"/>
                </a:cubicBezTo>
                <a:close/>
                <a:moveTo>
                  <a:pt x="592" y="606"/>
                </a:moveTo>
                <a:cubicBezTo>
                  <a:pt x="661" y="606"/>
                  <a:pt x="718" y="663"/>
                  <a:pt x="718" y="733"/>
                </a:cubicBezTo>
                <a:cubicBezTo>
                  <a:pt x="718" y="803"/>
                  <a:pt x="661" y="860"/>
                  <a:pt x="592" y="860"/>
                </a:cubicBezTo>
                <a:cubicBezTo>
                  <a:pt x="522" y="860"/>
                  <a:pt x="465" y="803"/>
                  <a:pt x="465" y="733"/>
                </a:cubicBezTo>
                <a:cubicBezTo>
                  <a:pt x="465" y="663"/>
                  <a:pt x="522" y="606"/>
                  <a:pt x="592" y="606"/>
                </a:cubicBezTo>
                <a:close/>
                <a:moveTo>
                  <a:pt x="251" y="874"/>
                </a:moveTo>
                <a:cubicBezTo>
                  <a:pt x="251" y="686"/>
                  <a:pt x="404" y="533"/>
                  <a:pt x="591" y="533"/>
                </a:cubicBezTo>
                <a:cubicBezTo>
                  <a:pt x="779" y="533"/>
                  <a:pt x="932" y="686"/>
                  <a:pt x="932" y="874"/>
                </a:cubicBezTo>
                <a:cubicBezTo>
                  <a:pt x="932" y="1062"/>
                  <a:pt x="779" y="1214"/>
                  <a:pt x="591" y="1214"/>
                </a:cubicBezTo>
                <a:cubicBezTo>
                  <a:pt x="404" y="1214"/>
                  <a:pt x="251" y="1062"/>
                  <a:pt x="251" y="874"/>
                </a:cubicBezTo>
                <a:close/>
                <a:moveTo>
                  <a:pt x="1167" y="732"/>
                </a:moveTo>
                <a:cubicBezTo>
                  <a:pt x="1162" y="712"/>
                  <a:pt x="1144" y="698"/>
                  <a:pt x="1124" y="697"/>
                </a:cubicBezTo>
                <a:lnTo>
                  <a:pt x="1017" y="691"/>
                </a:lnTo>
                <a:cubicBezTo>
                  <a:pt x="998" y="648"/>
                  <a:pt x="973" y="607"/>
                  <a:pt x="942" y="571"/>
                </a:cubicBezTo>
                <a:lnTo>
                  <a:pt x="985" y="475"/>
                </a:lnTo>
                <a:cubicBezTo>
                  <a:pt x="993" y="456"/>
                  <a:pt x="988" y="433"/>
                  <a:pt x="972" y="419"/>
                </a:cubicBezTo>
                <a:cubicBezTo>
                  <a:pt x="949" y="400"/>
                  <a:pt x="925" y="383"/>
                  <a:pt x="899" y="368"/>
                </a:cubicBezTo>
                <a:cubicBezTo>
                  <a:pt x="881" y="357"/>
                  <a:pt x="858" y="359"/>
                  <a:pt x="843" y="373"/>
                </a:cubicBezTo>
                <a:lnTo>
                  <a:pt x="765" y="444"/>
                </a:lnTo>
                <a:cubicBezTo>
                  <a:pt x="737" y="433"/>
                  <a:pt x="708" y="424"/>
                  <a:pt x="677" y="418"/>
                </a:cubicBezTo>
                <a:cubicBezTo>
                  <a:pt x="661" y="415"/>
                  <a:pt x="645" y="413"/>
                  <a:pt x="629" y="411"/>
                </a:cubicBezTo>
                <a:lnTo>
                  <a:pt x="591" y="313"/>
                </a:lnTo>
                <a:cubicBezTo>
                  <a:pt x="584" y="294"/>
                  <a:pt x="565" y="282"/>
                  <a:pt x="544" y="283"/>
                </a:cubicBezTo>
                <a:cubicBezTo>
                  <a:pt x="529" y="284"/>
                  <a:pt x="514" y="286"/>
                  <a:pt x="499" y="288"/>
                </a:cubicBezTo>
                <a:cubicBezTo>
                  <a:pt x="483" y="291"/>
                  <a:pt x="469" y="294"/>
                  <a:pt x="454" y="297"/>
                </a:cubicBezTo>
                <a:cubicBezTo>
                  <a:pt x="434" y="302"/>
                  <a:pt x="419" y="320"/>
                  <a:pt x="418" y="341"/>
                </a:cubicBezTo>
                <a:lnTo>
                  <a:pt x="413" y="445"/>
                </a:lnTo>
                <a:cubicBezTo>
                  <a:pt x="369" y="463"/>
                  <a:pt x="329" y="488"/>
                  <a:pt x="293" y="518"/>
                </a:cubicBezTo>
                <a:lnTo>
                  <a:pt x="198" y="476"/>
                </a:lnTo>
                <a:cubicBezTo>
                  <a:pt x="178" y="467"/>
                  <a:pt x="156" y="472"/>
                  <a:pt x="142" y="488"/>
                </a:cubicBezTo>
                <a:cubicBezTo>
                  <a:pt x="123" y="511"/>
                  <a:pt x="105" y="535"/>
                  <a:pt x="90" y="560"/>
                </a:cubicBezTo>
                <a:cubicBezTo>
                  <a:pt x="78" y="578"/>
                  <a:pt x="80" y="601"/>
                  <a:pt x="95" y="617"/>
                </a:cubicBezTo>
                <a:lnTo>
                  <a:pt x="164" y="693"/>
                </a:lnTo>
                <a:cubicBezTo>
                  <a:pt x="151" y="723"/>
                  <a:pt x="142" y="754"/>
                  <a:pt x="135" y="786"/>
                </a:cubicBezTo>
                <a:cubicBezTo>
                  <a:pt x="132" y="802"/>
                  <a:pt x="130" y="818"/>
                  <a:pt x="129" y="833"/>
                </a:cubicBezTo>
                <a:lnTo>
                  <a:pt x="31" y="870"/>
                </a:lnTo>
                <a:cubicBezTo>
                  <a:pt x="12" y="878"/>
                  <a:pt x="0" y="897"/>
                  <a:pt x="1" y="918"/>
                </a:cubicBezTo>
                <a:cubicBezTo>
                  <a:pt x="2" y="934"/>
                  <a:pt x="4" y="950"/>
                  <a:pt x="6" y="967"/>
                </a:cubicBezTo>
                <a:cubicBezTo>
                  <a:pt x="8" y="980"/>
                  <a:pt x="11" y="993"/>
                  <a:pt x="14" y="1005"/>
                </a:cubicBezTo>
                <a:cubicBezTo>
                  <a:pt x="19" y="1026"/>
                  <a:pt x="37" y="1041"/>
                  <a:pt x="58" y="1042"/>
                </a:cubicBezTo>
                <a:lnTo>
                  <a:pt x="161" y="1047"/>
                </a:lnTo>
                <a:cubicBezTo>
                  <a:pt x="180" y="1093"/>
                  <a:pt x="206" y="1135"/>
                  <a:pt x="238" y="1173"/>
                </a:cubicBezTo>
                <a:lnTo>
                  <a:pt x="195" y="1269"/>
                </a:lnTo>
                <a:cubicBezTo>
                  <a:pt x="186" y="1288"/>
                  <a:pt x="191" y="1311"/>
                  <a:pt x="207" y="1324"/>
                </a:cubicBezTo>
                <a:cubicBezTo>
                  <a:pt x="229" y="1343"/>
                  <a:pt x="252" y="1360"/>
                  <a:pt x="277" y="1375"/>
                </a:cubicBezTo>
                <a:cubicBezTo>
                  <a:pt x="295" y="1386"/>
                  <a:pt x="318" y="1384"/>
                  <a:pt x="334" y="1370"/>
                </a:cubicBezTo>
                <a:lnTo>
                  <a:pt x="411" y="1300"/>
                </a:lnTo>
                <a:cubicBezTo>
                  <a:pt x="440" y="1313"/>
                  <a:pt x="471" y="1322"/>
                  <a:pt x="504" y="1328"/>
                </a:cubicBezTo>
                <a:cubicBezTo>
                  <a:pt x="522" y="1332"/>
                  <a:pt x="539" y="1334"/>
                  <a:pt x="557" y="1335"/>
                </a:cubicBezTo>
                <a:lnTo>
                  <a:pt x="594" y="1434"/>
                </a:lnTo>
                <a:cubicBezTo>
                  <a:pt x="602" y="1453"/>
                  <a:pt x="621" y="1466"/>
                  <a:pt x="642" y="1464"/>
                </a:cubicBezTo>
                <a:cubicBezTo>
                  <a:pt x="656" y="1463"/>
                  <a:pt x="671" y="1462"/>
                  <a:pt x="685" y="1459"/>
                </a:cubicBezTo>
                <a:cubicBezTo>
                  <a:pt x="699" y="1457"/>
                  <a:pt x="714" y="1454"/>
                  <a:pt x="727" y="1450"/>
                </a:cubicBezTo>
                <a:cubicBezTo>
                  <a:pt x="748" y="1445"/>
                  <a:pt x="762" y="1428"/>
                  <a:pt x="763" y="1407"/>
                </a:cubicBezTo>
                <a:lnTo>
                  <a:pt x="769" y="1301"/>
                </a:lnTo>
                <a:cubicBezTo>
                  <a:pt x="815" y="1282"/>
                  <a:pt x="857" y="1255"/>
                  <a:pt x="895" y="1222"/>
                </a:cubicBezTo>
                <a:lnTo>
                  <a:pt x="991" y="1265"/>
                </a:lnTo>
                <a:cubicBezTo>
                  <a:pt x="1011" y="1274"/>
                  <a:pt x="1033" y="1269"/>
                  <a:pt x="1047" y="1253"/>
                </a:cubicBezTo>
                <a:cubicBezTo>
                  <a:pt x="1065" y="1230"/>
                  <a:pt x="1082" y="1207"/>
                  <a:pt x="1097" y="1183"/>
                </a:cubicBezTo>
                <a:cubicBezTo>
                  <a:pt x="1108" y="1165"/>
                  <a:pt x="1106" y="1142"/>
                  <a:pt x="1092" y="1126"/>
                </a:cubicBezTo>
                <a:lnTo>
                  <a:pt x="1020" y="1047"/>
                </a:lnTo>
                <a:cubicBezTo>
                  <a:pt x="1031" y="1019"/>
                  <a:pt x="1040" y="990"/>
                  <a:pt x="1046" y="960"/>
                </a:cubicBezTo>
                <a:cubicBezTo>
                  <a:pt x="1049" y="942"/>
                  <a:pt x="1051" y="923"/>
                  <a:pt x="1053" y="905"/>
                </a:cubicBezTo>
                <a:lnTo>
                  <a:pt x="1152" y="867"/>
                </a:lnTo>
                <a:cubicBezTo>
                  <a:pt x="1171" y="860"/>
                  <a:pt x="1184" y="840"/>
                  <a:pt x="1182" y="819"/>
                </a:cubicBezTo>
                <a:cubicBezTo>
                  <a:pt x="1181" y="806"/>
                  <a:pt x="1179" y="793"/>
                  <a:pt x="1177" y="780"/>
                </a:cubicBezTo>
                <a:cubicBezTo>
                  <a:pt x="1175" y="764"/>
                  <a:pt x="1171" y="748"/>
                  <a:pt x="1167" y="732"/>
                </a:cubicBezTo>
                <a:close/>
                <a:moveTo>
                  <a:pt x="1269" y="1504"/>
                </a:moveTo>
                <a:cubicBezTo>
                  <a:pt x="1224" y="1459"/>
                  <a:pt x="1224" y="1385"/>
                  <a:pt x="1269" y="1340"/>
                </a:cubicBezTo>
                <a:cubicBezTo>
                  <a:pt x="1314" y="1295"/>
                  <a:pt x="1387" y="1295"/>
                  <a:pt x="1432" y="1340"/>
                </a:cubicBezTo>
                <a:cubicBezTo>
                  <a:pt x="1477" y="1385"/>
                  <a:pt x="1477" y="1459"/>
                  <a:pt x="1432" y="1504"/>
                </a:cubicBezTo>
                <a:cubicBezTo>
                  <a:pt x="1387" y="1548"/>
                  <a:pt x="1314" y="1548"/>
                  <a:pt x="1269" y="1504"/>
                </a:cubicBezTo>
                <a:close/>
                <a:moveTo>
                  <a:pt x="1528" y="1361"/>
                </a:moveTo>
                <a:cubicBezTo>
                  <a:pt x="1523" y="1347"/>
                  <a:pt x="1517" y="1333"/>
                  <a:pt x="1509" y="1320"/>
                </a:cubicBezTo>
                <a:lnTo>
                  <a:pt x="1537" y="1226"/>
                </a:lnTo>
                <a:cubicBezTo>
                  <a:pt x="1540" y="1218"/>
                  <a:pt x="1537" y="1209"/>
                  <a:pt x="1531" y="1203"/>
                </a:cubicBezTo>
                <a:cubicBezTo>
                  <a:pt x="1523" y="1197"/>
                  <a:pt x="1516" y="1191"/>
                  <a:pt x="1508" y="1185"/>
                </a:cubicBezTo>
                <a:cubicBezTo>
                  <a:pt x="1499" y="1180"/>
                  <a:pt x="1491" y="1175"/>
                  <a:pt x="1483" y="1171"/>
                </a:cubicBezTo>
                <a:cubicBezTo>
                  <a:pt x="1475" y="1167"/>
                  <a:pt x="1466" y="1168"/>
                  <a:pt x="1459" y="1173"/>
                </a:cubicBezTo>
                <a:lnTo>
                  <a:pt x="1385" y="1235"/>
                </a:lnTo>
                <a:cubicBezTo>
                  <a:pt x="1370" y="1233"/>
                  <a:pt x="1354" y="1232"/>
                  <a:pt x="1339" y="1233"/>
                </a:cubicBezTo>
                <a:lnTo>
                  <a:pt x="1274" y="1162"/>
                </a:lnTo>
                <a:cubicBezTo>
                  <a:pt x="1268" y="1155"/>
                  <a:pt x="1259" y="1153"/>
                  <a:pt x="1251" y="1156"/>
                </a:cubicBezTo>
                <a:cubicBezTo>
                  <a:pt x="1232" y="1163"/>
                  <a:pt x="1215" y="1172"/>
                  <a:pt x="1198" y="1183"/>
                </a:cubicBezTo>
                <a:cubicBezTo>
                  <a:pt x="1191" y="1188"/>
                  <a:pt x="1187" y="1197"/>
                  <a:pt x="1189" y="1205"/>
                </a:cubicBezTo>
                <a:lnTo>
                  <a:pt x="1207" y="1302"/>
                </a:lnTo>
                <a:cubicBezTo>
                  <a:pt x="1203" y="1307"/>
                  <a:pt x="1198" y="1311"/>
                  <a:pt x="1195" y="1316"/>
                </a:cubicBezTo>
                <a:cubicBezTo>
                  <a:pt x="1191" y="1322"/>
                  <a:pt x="1189" y="1327"/>
                  <a:pt x="1186" y="1333"/>
                </a:cubicBezTo>
                <a:lnTo>
                  <a:pt x="1091" y="1353"/>
                </a:lnTo>
                <a:cubicBezTo>
                  <a:pt x="1083" y="1354"/>
                  <a:pt x="1076" y="1361"/>
                  <a:pt x="1074" y="1370"/>
                </a:cubicBezTo>
                <a:cubicBezTo>
                  <a:pt x="1071" y="1390"/>
                  <a:pt x="1069" y="1409"/>
                  <a:pt x="1070" y="1429"/>
                </a:cubicBezTo>
                <a:cubicBezTo>
                  <a:pt x="1070" y="1438"/>
                  <a:pt x="1075" y="1446"/>
                  <a:pt x="1084" y="1449"/>
                </a:cubicBezTo>
                <a:lnTo>
                  <a:pt x="1174" y="1483"/>
                </a:lnTo>
                <a:cubicBezTo>
                  <a:pt x="1179" y="1497"/>
                  <a:pt x="1185" y="1511"/>
                  <a:pt x="1193" y="1524"/>
                </a:cubicBezTo>
                <a:lnTo>
                  <a:pt x="1164" y="1618"/>
                </a:lnTo>
                <a:cubicBezTo>
                  <a:pt x="1162" y="1626"/>
                  <a:pt x="1164" y="1635"/>
                  <a:pt x="1171" y="1641"/>
                </a:cubicBezTo>
                <a:cubicBezTo>
                  <a:pt x="1178" y="1647"/>
                  <a:pt x="1186" y="1653"/>
                  <a:pt x="1194" y="1658"/>
                </a:cubicBezTo>
                <a:cubicBezTo>
                  <a:pt x="1202" y="1664"/>
                  <a:pt x="1211" y="1669"/>
                  <a:pt x="1219" y="1673"/>
                </a:cubicBezTo>
                <a:cubicBezTo>
                  <a:pt x="1227" y="1677"/>
                  <a:pt x="1236" y="1676"/>
                  <a:pt x="1243" y="1671"/>
                </a:cubicBezTo>
                <a:lnTo>
                  <a:pt x="1317" y="1609"/>
                </a:lnTo>
                <a:cubicBezTo>
                  <a:pt x="1332" y="1611"/>
                  <a:pt x="1347" y="1612"/>
                  <a:pt x="1362" y="1611"/>
                </a:cubicBezTo>
                <a:lnTo>
                  <a:pt x="1428" y="1682"/>
                </a:lnTo>
                <a:cubicBezTo>
                  <a:pt x="1434" y="1689"/>
                  <a:pt x="1443" y="1691"/>
                  <a:pt x="1451" y="1688"/>
                </a:cubicBezTo>
                <a:cubicBezTo>
                  <a:pt x="1469" y="1681"/>
                  <a:pt x="1487" y="1672"/>
                  <a:pt x="1504" y="1661"/>
                </a:cubicBezTo>
                <a:cubicBezTo>
                  <a:pt x="1511" y="1656"/>
                  <a:pt x="1515" y="1647"/>
                  <a:pt x="1513" y="1639"/>
                </a:cubicBezTo>
                <a:lnTo>
                  <a:pt x="1495" y="1542"/>
                </a:lnTo>
                <a:cubicBezTo>
                  <a:pt x="1499" y="1537"/>
                  <a:pt x="1503" y="1533"/>
                  <a:pt x="1507" y="1528"/>
                </a:cubicBezTo>
                <a:cubicBezTo>
                  <a:pt x="1510" y="1522"/>
                  <a:pt x="1513" y="1517"/>
                  <a:pt x="1515" y="1511"/>
                </a:cubicBezTo>
                <a:lnTo>
                  <a:pt x="1611" y="1491"/>
                </a:lnTo>
                <a:cubicBezTo>
                  <a:pt x="1619" y="1489"/>
                  <a:pt x="1626" y="1483"/>
                  <a:pt x="1627" y="1474"/>
                </a:cubicBezTo>
                <a:cubicBezTo>
                  <a:pt x="1631" y="1454"/>
                  <a:pt x="1633" y="1435"/>
                  <a:pt x="1632" y="1415"/>
                </a:cubicBezTo>
                <a:cubicBezTo>
                  <a:pt x="1632" y="1406"/>
                  <a:pt x="1626" y="1398"/>
                  <a:pt x="1618" y="1395"/>
                </a:cubicBezTo>
                <a:lnTo>
                  <a:pt x="1528" y="1361"/>
                </a:lnTo>
                <a:close/>
                <a:moveTo>
                  <a:pt x="1251" y="439"/>
                </a:moveTo>
                <a:cubicBezTo>
                  <a:pt x="1196" y="384"/>
                  <a:pt x="1196" y="295"/>
                  <a:pt x="1251" y="240"/>
                </a:cubicBezTo>
                <a:cubicBezTo>
                  <a:pt x="1306" y="185"/>
                  <a:pt x="1395" y="185"/>
                  <a:pt x="1450" y="240"/>
                </a:cubicBezTo>
                <a:cubicBezTo>
                  <a:pt x="1505" y="295"/>
                  <a:pt x="1505" y="384"/>
                  <a:pt x="1450" y="439"/>
                </a:cubicBezTo>
                <a:cubicBezTo>
                  <a:pt x="1395" y="494"/>
                  <a:pt x="1306" y="494"/>
                  <a:pt x="1251" y="439"/>
                </a:cubicBezTo>
                <a:close/>
                <a:moveTo>
                  <a:pt x="1576" y="309"/>
                </a:moveTo>
                <a:cubicBezTo>
                  <a:pt x="1574" y="291"/>
                  <a:pt x="1570" y="273"/>
                  <a:pt x="1563" y="256"/>
                </a:cubicBezTo>
                <a:lnTo>
                  <a:pt x="1619" y="152"/>
                </a:lnTo>
                <a:cubicBezTo>
                  <a:pt x="1624" y="143"/>
                  <a:pt x="1623" y="132"/>
                  <a:pt x="1616" y="124"/>
                </a:cubicBezTo>
                <a:cubicBezTo>
                  <a:pt x="1609" y="115"/>
                  <a:pt x="1601" y="106"/>
                  <a:pt x="1593" y="97"/>
                </a:cubicBezTo>
                <a:cubicBezTo>
                  <a:pt x="1584" y="89"/>
                  <a:pt x="1576" y="81"/>
                  <a:pt x="1566" y="74"/>
                </a:cubicBezTo>
                <a:cubicBezTo>
                  <a:pt x="1558" y="67"/>
                  <a:pt x="1547" y="66"/>
                  <a:pt x="1538" y="71"/>
                </a:cubicBezTo>
                <a:lnTo>
                  <a:pt x="1434" y="127"/>
                </a:lnTo>
                <a:cubicBezTo>
                  <a:pt x="1417" y="120"/>
                  <a:pt x="1399" y="116"/>
                  <a:pt x="1381" y="114"/>
                </a:cubicBezTo>
                <a:lnTo>
                  <a:pt x="1320" y="14"/>
                </a:lnTo>
                <a:cubicBezTo>
                  <a:pt x="1314" y="5"/>
                  <a:pt x="1304" y="0"/>
                  <a:pt x="1293" y="2"/>
                </a:cubicBezTo>
                <a:cubicBezTo>
                  <a:pt x="1270" y="6"/>
                  <a:pt x="1247" y="13"/>
                  <a:pt x="1224" y="22"/>
                </a:cubicBezTo>
                <a:cubicBezTo>
                  <a:pt x="1214" y="26"/>
                  <a:pt x="1208" y="35"/>
                  <a:pt x="1208" y="46"/>
                </a:cubicBezTo>
                <a:lnTo>
                  <a:pt x="1207" y="164"/>
                </a:lnTo>
                <a:cubicBezTo>
                  <a:pt x="1201" y="168"/>
                  <a:pt x="1195" y="173"/>
                  <a:pt x="1189" y="178"/>
                </a:cubicBezTo>
                <a:cubicBezTo>
                  <a:pt x="1184" y="183"/>
                  <a:pt x="1180" y="190"/>
                  <a:pt x="1175" y="195"/>
                </a:cubicBezTo>
                <a:lnTo>
                  <a:pt x="1057" y="196"/>
                </a:lnTo>
                <a:cubicBezTo>
                  <a:pt x="1047" y="196"/>
                  <a:pt x="1037" y="203"/>
                  <a:pt x="1033" y="213"/>
                </a:cubicBezTo>
                <a:cubicBezTo>
                  <a:pt x="1024" y="235"/>
                  <a:pt x="1018" y="258"/>
                  <a:pt x="1014" y="282"/>
                </a:cubicBezTo>
                <a:cubicBezTo>
                  <a:pt x="1012" y="292"/>
                  <a:pt x="1017" y="303"/>
                  <a:pt x="1026" y="308"/>
                </a:cubicBezTo>
                <a:lnTo>
                  <a:pt x="1125" y="369"/>
                </a:lnTo>
                <a:cubicBezTo>
                  <a:pt x="1128" y="388"/>
                  <a:pt x="1132" y="406"/>
                  <a:pt x="1139" y="423"/>
                </a:cubicBezTo>
                <a:lnTo>
                  <a:pt x="1083" y="526"/>
                </a:lnTo>
                <a:cubicBezTo>
                  <a:pt x="1078" y="535"/>
                  <a:pt x="1079" y="547"/>
                  <a:pt x="1085" y="555"/>
                </a:cubicBezTo>
                <a:cubicBezTo>
                  <a:pt x="1093" y="564"/>
                  <a:pt x="1100" y="573"/>
                  <a:pt x="1109" y="581"/>
                </a:cubicBezTo>
                <a:cubicBezTo>
                  <a:pt x="1117" y="590"/>
                  <a:pt x="1126" y="598"/>
                  <a:pt x="1135" y="605"/>
                </a:cubicBezTo>
                <a:cubicBezTo>
                  <a:pt x="1143" y="611"/>
                  <a:pt x="1155" y="612"/>
                  <a:pt x="1164" y="607"/>
                </a:cubicBezTo>
                <a:lnTo>
                  <a:pt x="1267" y="551"/>
                </a:lnTo>
                <a:cubicBezTo>
                  <a:pt x="1285" y="558"/>
                  <a:pt x="1302" y="562"/>
                  <a:pt x="1321" y="565"/>
                </a:cubicBezTo>
                <a:lnTo>
                  <a:pt x="1382" y="664"/>
                </a:lnTo>
                <a:cubicBezTo>
                  <a:pt x="1388" y="673"/>
                  <a:pt x="1398" y="678"/>
                  <a:pt x="1409" y="676"/>
                </a:cubicBezTo>
                <a:cubicBezTo>
                  <a:pt x="1432" y="672"/>
                  <a:pt x="1455" y="666"/>
                  <a:pt x="1477" y="657"/>
                </a:cubicBezTo>
                <a:cubicBezTo>
                  <a:pt x="1487" y="653"/>
                  <a:pt x="1494" y="644"/>
                  <a:pt x="1494" y="633"/>
                </a:cubicBezTo>
                <a:lnTo>
                  <a:pt x="1495" y="515"/>
                </a:lnTo>
                <a:cubicBezTo>
                  <a:pt x="1501" y="510"/>
                  <a:pt x="1507" y="506"/>
                  <a:pt x="1512" y="501"/>
                </a:cubicBezTo>
                <a:cubicBezTo>
                  <a:pt x="1518" y="495"/>
                  <a:pt x="1522" y="489"/>
                  <a:pt x="1526" y="483"/>
                </a:cubicBezTo>
                <a:lnTo>
                  <a:pt x="1645" y="482"/>
                </a:lnTo>
                <a:cubicBezTo>
                  <a:pt x="1655" y="482"/>
                  <a:pt x="1665" y="476"/>
                  <a:pt x="1669" y="466"/>
                </a:cubicBezTo>
                <a:cubicBezTo>
                  <a:pt x="1678" y="444"/>
                  <a:pt x="1684" y="420"/>
                  <a:pt x="1688" y="397"/>
                </a:cubicBezTo>
                <a:cubicBezTo>
                  <a:pt x="1690" y="386"/>
                  <a:pt x="1685" y="376"/>
                  <a:pt x="1676" y="370"/>
                </a:cubicBezTo>
                <a:lnTo>
                  <a:pt x="1576" y="3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2" name="Freeform 17"/>
          <p:cNvSpPr>
            <a:spLocks noChangeArrowheads="1"/>
          </p:cNvSpPr>
          <p:nvPr/>
        </p:nvSpPr>
        <p:spPr bwMode="auto">
          <a:xfrm>
            <a:off x="4978785" y="2219936"/>
            <a:ext cx="766332" cy="590953"/>
          </a:xfrm>
          <a:custGeom>
            <a:avLst/>
            <a:gdLst>
              <a:gd name="T0" fmla="*/ 209 w 1771"/>
              <a:gd name="T1" fmla="*/ 51 h 1369"/>
              <a:gd name="T2" fmla="*/ 130 w 1771"/>
              <a:gd name="T3" fmla="*/ 262 h 1369"/>
              <a:gd name="T4" fmla="*/ 242 w 1771"/>
              <a:gd name="T5" fmla="*/ 315 h 1369"/>
              <a:gd name="T6" fmla="*/ 323 w 1771"/>
              <a:gd name="T7" fmla="*/ 136 h 1369"/>
              <a:gd name="T8" fmla="*/ 598 w 1771"/>
              <a:gd name="T9" fmla="*/ 568 h 1369"/>
              <a:gd name="T10" fmla="*/ 425 w 1771"/>
              <a:gd name="T11" fmla="*/ 554 h 1369"/>
              <a:gd name="T12" fmla="*/ 309 w 1771"/>
              <a:gd name="T13" fmla="*/ 466 h 1369"/>
              <a:gd name="T14" fmla="*/ 279 w 1771"/>
              <a:gd name="T15" fmla="*/ 378 h 1369"/>
              <a:gd name="T16" fmla="*/ 261 w 1771"/>
              <a:gd name="T17" fmla="*/ 341 h 1369"/>
              <a:gd name="T18" fmla="*/ 223 w 1771"/>
              <a:gd name="T19" fmla="*/ 352 h 1369"/>
              <a:gd name="T20" fmla="*/ 256 w 1771"/>
              <a:gd name="T21" fmla="*/ 478 h 1369"/>
              <a:gd name="T22" fmla="*/ 133 w 1771"/>
              <a:gd name="T23" fmla="*/ 332 h 1369"/>
              <a:gd name="T24" fmla="*/ 19 w 1771"/>
              <a:gd name="T25" fmla="*/ 845 h 1369"/>
              <a:gd name="T26" fmla="*/ 74 w 1771"/>
              <a:gd name="T27" fmla="*/ 874 h 1369"/>
              <a:gd name="T28" fmla="*/ 83 w 1771"/>
              <a:gd name="T29" fmla="*/ 1312 h 1369"/>
              <a:gd name="T30" fmla="*/ 194 w 1771"/>
              <a:gd name="T31" fmla="*/ 1282 h 1369"/>
              <a:gd name="T32" fmla="*/ 220 w 1771"/>
              <a:gd name="T33" fmla="*/ 1282 h 1369"/>
              <a:gd name="T34" fmla="*/ 330 w 1771"/>
              <a:gd name="T35" fmla="*/ 1312 h 1369"/>
              <a:gd name="T36" fmla="*/ 352 w 1771"/>
              <a:gd name="T37" fmla="*/ 1043 h 1369"/>
              <a:gd name="T38" fmla="*/ 371 w 1771"/>
              <a:gd name="T39" fmla="*/ 860 h 1369"/>
              <a:gd name="T40" fmla="*/ 384 w 1771"/>
              <a:gd name="T41" fmla="*/ 658 h 1369"/>
              <a:gd name="T42" fmla="*/ 621 w 1771"/>
              <a:gd name="T43" fmla="*/ 605 h 1369"/>
              <a:gd name="T44" fmla="*/ 974 w 1771"/>
              <a:gd name="T45" fmla="*/ 371 h 1369"/>
              <a:gd name="T46" fmla="*/ 672 w 1771"/>
              <a:gd name="T47" fmla="*/ 730 h 1369"/>
              <a:gd name="T48" fmla="*/ 1587 w 1771"/>
              <a:gd name="T49" fmla="*/ 100 h 1369"/>
              <a:gd name="T50" fmla="*/ 672 w 1771"/>
              <a:gd name="T51" fmla="*/ 522 h 1369"/>
              <a:gd name="T52" fmla="*/ 687 w 1771"/>
              <a:gd name="T53" fmla="*/ 1075 h 1369"/>
              <a:gd name="T54" fmla="*/ 799 w 1771"/>
              <a:gd name="T55" fmla="*/ 1022 h 1369"/>
              <a:gd name="T56" fmla="*/ 705 w 1771"/>
              <a:gd name="T57" fmla="*/ 811 h 1369"/>
              <a:gd name="T58" fmla="*/ 611 w 1771"/>
              <a:gd name="T59" fmla="*/ 1022 h 1369"/>
              <a:gd name="T60" fmla="*/ 1112 w 1771"/>
              <a:gd name="T61" fmla="*/ 1075 h 1369"/>
              <a:gd name="T62" fmla="*/ 1224 w 1771"/>
              <a:gd name="T63" fmla="*/ 1022 h 1369"/>
              <a:gd name="T64" fmla="*/ 1130 w 1771"/>
              <a:gd name="T65" fmla="*/ 811 h 1369"/>
              <a:gd name="T66" fmla="*/ 1036 w 1771"/>
              <a:gd name="T67" fmla="*/ 1022 h 1369"/>
              <a:gd name="T68" fmla="*/ 1624 w 1771"/>
              <a:gd name="T69" fmla="*/ 74 h 1369"/>
              <a:gd name="T70" fmla="*/ 635 w 1771"/>
              <a:gd name="T71" fmla="*/ 0 h 1369"/>
              <a:gd name="T72" fmla="*/ 1667 w 1771"/>
              <a:gd name="T73" fmla="*/ 896 h 1369"/>
              <a:gd name="T74" fmla="*/ 1441 w 1771"/>
              <a:gd name="T75" fmla="*/ 896 h 1369"/>
              <a:gd name="T76" fmla="*/ 1536 w 1771"/>
              <a:gd name="T77" fmla="*/ 1075 h 1369"/>
              <a:gd name="T78" fmla="*/ 1648 w 1771"/>
              <a:gd name="T79" fmla="*/ 1022 h 1369"/>
              <a:gd name="T80" fmla="*/ 1765 w 1771"/>
              <a:gd name="T81" fmla="*/ 1224 h 1369"/>
              <a:gd name="T82" fmla="*/ 1342 w 1771"/>
              <a:gd name="T83" fmla="*/ 1241 h 1369"/>
              <a:gd name="T84" fmla="*/ 919 w 1771"/>
              <a:gd name="T85" fmla="*/ 1224 h 1369"/>
              <a:gd name="T86" fmla="*/ 916 w 1771"/>
              <a:gd name="T87" fmla="*/ 1224 h 1369"/>
              <a:gd name="T88" fmla="*/ 489 w 1771"/>
              <a:gd name="T89" fmla="*/ 1321 h 1369"/>
              <a:gd name="T90" fmla="*/ 1342 w 1771"/>
              <a:gd name="T91" fmla="*/ 1322 h 1369"/>
              <a:gd name="T92" fmla="*/ 1765 w 1771"/>
              <a:gd name="T93" fmla="*/ 1224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71" h="1369">
                <a:moveTo>
                  <a:pt x="323" y="136"/>
                </a:moveTo>
                <a:cubicBezTo>
                  <a:pt x="315" y="79"/>
                  <a:pt x="264" y="51"/>
                  <a:pt x="209" y="51"/>
                </a:cubicBezTo>
                <a:cubicBezTo>
                  <a:pt x="154" y="51"/>
                  <a:pt x="106" y="79"/>
                  <a:pt x="105" y="136"/>
                </a:cubicBezTo>
                <a:cubicBezTo>
                  <a:pt x="104" y="165"/>
                  <a:pt x="114" y="235"/>
                  <a:pt x="130" y="262"/>
                </a:cubicBezTo>
                <a:cubicBezTo>
                  <a:pt x="144" y="285"/>
                  <a:pt x="174" y="307"/>
                  <a:pt x="207" y="315"/>
                </a:cubicBezTo>
                <a:cubicBezTo>
                  <a:pt x="223" y="317"/>
                  <a:pt x="227" y="317"/>
                  <a:pt x="242" y="315"/>
                </a:cubicBezTo>
                <a:cubicBezTo>
                  <a:pt x="274" y="307"/>
                  <a:pt x="302" y="285"/>
                  <a:pt x="313" y="262"/>
                </a:cubicBezTo>
                <a:cubicBezTo>
                  <a:pt x="326" y="235"/>
                  <a:pt x="328" y="165"/>
                  <a:pt x="323" y="136"/>
                </a:cubicBezTo>
                <a:close/>
                <a:moveTo>
                  <a:pt x="672" y="522"/>
                </a:moveTo>
                <a:lnTo>
                  <a:pt x="598" y="568"/>
                </a:lnTo>
                <a:cubicBezTo>
                  <a:pt x="591" y="563"/>
                  <a:pt x="582" y="560"/>
                  <a:pt x="572" y="559"/>
                </a:cubicBezTo>
                <a:lnTo>
                  <a:pt x="425" y="554"/>
                </a:lnTo>
                <a:cubicBezTo>
                  <a:pt x="396" y="498"/>
                  <a:pt x="360" y="405"/>
                  <a:pt x="314" y="364"/>
                </a:cubicBezTo>
                <a:cubicBezTo>
                  <a:pt x="319" y="398"/>
                  <a:pt x="314" y="432"/>
                  <a:pt x="309" y="466"/>
                </a:cubicBezTo>
                <a:cubicBezTo>
                  <a:pt x="305" y="451"/>
                  <a:pt x="301" y="436"/>
                  <a:pt x="296" y="421"/>
                </a:cubicBezTo>
                <a:cubicBezTo>
                  <a:pt x="291" y="407"/>
                  <a:pt x="285" y="392"/>
                  <a:pt x="279" y="378"/>
                </a:cubicBezTo>
                <a:cubicBezTo>
                  <a:pt x="278" y="378"/>
                  <a:pt x="271" y="352"/>
                  <a:pt x="267" y="345"/>
                </a:cubicBezTo>
                <a:cubicBezTo>
                  <a:pt x="266" y="343"/>
                  <a:pt x="263" y="341"/>
                  <a:pt x="261" y="341"/>
                </a:cubicBezTo>
                <a:cubicBezTo>
                  <a:pt x="250" y="345"/>
                  <a:pt x="236" y="344"/>
                  <a:pt x="224" y="346"/>
                </a:cubicBezTo>
                <a:cubicBezTo>
                  <a:pt x="222" y="346"/>
                  <a:pt x="221" y="349"/>
                  <a:pt x="223" y="352"/>
                </a:cubicBezTo>
                <a:cubicBezTo>
                  <a:pt x="226" y="358"/>
                  <a:pt x="242" y="386"/>
                  <a:pt x="242" y="386"/>
                </a:cubicBezTo>
                <a:cubicBezTo>
                  <a:pt x="250" y="416"/>
                  <a:pt x="254" y="447"/>
                  <a:pt x="256" y="478"/>
                </a:cubicBezTo>
                <a:cubicBezTo>
                  <a:pt x="229" y="428"/>
                  <a:pt x="195" y="373"/>
                  <a:pt x="158" y="332"/>
                </a:cubicBezTo>
                <a:cubicBezTo>
                  <a:pt x="149" y="332"/>
                  <a:pt x="141" y="332"/>
                  <a:pt x="133" y="332"/>
                </a:cubicBezTo>
                <a:cubicBezTo>
                  <a:pt x="45" y="337"/>
                  <a:pt x="0" y="435"/>
                  <a:pt x="3" y="516"/>
                </a:cubicBezTo>
                <a:lnTo>
                  <a:pt x="19" y="845"/>
                </a:lnTo>
                <a:cubicBezTo>
                  <a:pt x="20" y="865"/>
                  <a:pt x="33" y="874"/>
                  <a:pt x="58" y="874"/>
                </a:cubicBezTo>
                <a:lnTo>
                  <a:pt x="74" y="874"/>
                </a:lnTo>
                <a:lnTo>
                  <a:pt x="72" y="1282"/>
                </a:lnTo>
                <a:cubicBezTo>
                  <a:pt x="71" y="1300"/>
                  <a:pt x="76" y="1312"/>
                  <a:pt x="83" y="1312"/>
                </a:cubicBezTo>
                <a:lnTo>
                  <a:pt x="180" y="1312"/>
                </a:lnTo>
                <a:cubicBezTo>
                  <a:pt x="187" y="1312"/>
                  <a:pt x="192" y="1300"/>
                  <a:pt x="194" y="1282"/>
                </a:cubicBezTo>
                <a:lnTo>
                  <a:pt x="216" y="948"/>
                </a:lnTo>
                <a:lnTo>
                  <a:pt x="220" y="1282"/>
                </a:lnTo>
                <a:cubicBezTo>
                  <a:pt x="221" y="1300"/>
                  <a:pt x="226" y="1312"/>
                  <a:pt x="233" y="1312"/>
                </a:cubicBezTo>
                <a:lnTo>
                  <a:pt x="330" y="1312"/>
                </a:lnTo>
                <a:cubicBezTo>
                  <a:pt x="337" y="1312"/>
                  <a:pt x="342" y="1300"/>
                  <a:pt x="343" y="1282"/>
                </a:cubicBezTo>
                <a:lnTo>
                  <a:pt x="352" y="1043"/>
                </a:lnTo>
                <a:lnTo>
                  <a:pt x="359" y="860"/>
                </a:lnTo>
                <a:lnTo>
                  <a:pt x="371" y="860"/>
                </a:lnTo>
                <a:cubicBezTo>
                  <a:pt x="371" y="765"/>
                  <a:pt x="372" y="656"/>
                  <a:pt x="372" y="561"/>
                </a:cubicBezTo>
                <a:lnTo>
                  <a:pt x="384" y="658"/>
                </a:lnTo>
                <a:lnTo>
                  <a:pt x="563" y="665"/>
                </a:lnTo>
                <a:cubicBezTo>
                  <a:pt x="606" y="669"/>
                  <a:pt x="625" y="635"/>
                  <a:pt x="621" y="605"/>
                </a:cubicBezTo>
                <a:lnTo>
                  <a:pt x="968" y="362"/>
                </a:lnTo>
                <a:lnTo>
                  <a:pt x="974" y="371"/>
                </a:lnTo>
                <a:lnTo>
                  <a:pt x="672" y="611"/>
                </a:lnTo>
                <a:lnTo>
                  <a:pt x="672" y="730"/>
                </a:lnTo>
                <a:lnTo>
                  <a:pt x="1587" y="730"/>
                </a:lnTo>
                <a:lnTo>
                  <a:pt x="1587" y="100"/>
                </a:lnTo>
                <a:lnTo>
                  <a:pt x="672" y="100"/>
                </a:lnTo>
                <a:lnTo>
                  <a:pt x="672" y="522"/>
                </a:lnTo>
                <a:close/>
                <a:moveTo>
                  <a:pt x="611" y="1022"/>
                </a:moveTo>
                <a:cubicBezTo>
                  <a:pt x="624" y="1045"/>
                  <a:pt x="654" y="1067"/>
                  <a:pt x="687" y="1075"/>
                </a:cubicBezTo>
                <a:cubicBezTo>
                  <a:pt x="703" y="1077"/>
                  <a:pt x="707" y="1077"/>
                  <a:pt x="723" y="1075"/>
                </a:cubicBezTo>
                <a:cubicBezTo>
                  <a:pt x="756" y="1067"/>
                  <a:pt x="786" y="1045"/>
                  <a:pt x="799" y="1022"/>
                </a:cubicBezTo>
                <a:cubicBezTo>
                  <a:pt x="814" y="995"/>
                  <a:pt x="820" y="926"/>
                  <a:pt x="818" y="896"/>
                </a:cubicBezTo>
                <a:cubicBezTo>
                  <a:pt x="812" y="839"/>
                  <a:pt x="762" y="811"/>
                  <a:pt x="705" y="811"/>
                </a:cubicBezTo>
                <a:cubicBezTo>
                  <a:pt x="648" y="811"/>
                  <a:pt x="598" y="839"/>
                  <a:pt x="592" y="896"/>
                </a:cubicBezTo>
                <a:cubicBezTo>
                  <a:pt x="590" y="926"/>
                  <a:pt x="596" y="995"/>
                  <a:pt x="611" y="1022"/>
                </a:cubicBezTo>
                <a:close/>
                <a:moveTo>
                  <a:pt x="1036" y="1022"/>
                </a:moveTo>
                <a:cubicBezTo>
                  <a:pt x="1048" y="1045"/>
                  <a:pt x="1078" y="1067"/>
                  <a:pt x="1112" y="1075"/>
                </a:cubicBezTo>
                <a:cubicBezTo>
                  <a:pt x="1128" y="1077"/>
                  <a:pt x="1132" y="1077"/>
                  <a:pt x="1148" y="1075"/>
                </a:cubicBezTo>
                <a:cubicBezTo>
                  <a:pt x="1181" y="1067"/>
                  <a:pt x="1211" y="1045"/>
                  <a:pt x="1224" y="1022"/>
                </a:cubicBezTo>
                <a:cubicBezTo>
                  <a:pt x="1238" y="995"/>
                  <a:pt x="1245" y="926"/>
                  <a:pt x="1242" y="896"/>
                </a:cubicBezTo>
                <a:cubicBezTo>
                  <a:pt x="1237" y="839"/>
                  <a:pt x="1186" y="811"/>
                  <a:pt x="1130" y="811"/>
                </a:cubicBezTo>
                <a:cubicBezTo>
                  <a:pt x="1073" y="811"/>
                  <a:pt x="1022" y="839"/>
                  <a:pt x="1017" y="896"/>
                </a:cubicBezTo>
                <a:cubicBezTo>
                  <a:pt x="1014" y="926"/>
                  <a:pt x="1021" y="995"/>
                  <a:pt x="1036" y="1022"/>
                </a:cubicBezTo>
                <a:close/>
                <a:moveTo>
                  <a:pt x="635" y="74"/>
                </a:moveTo>
                <a:lnTo>
                  <a:pt x="1624" y="74"/>
                </a:lnTo>
                <a:lnTo>
                  <a:pt x="1624" y="0"/>
                </a:lnTo>
                <a:lnTo>
                  <a:pt x="635" y="0"/>
                </a:lnTo>
                <a:lnTo>
                  <a:pt x="635" y="74"/>
                </a:lnTo>
                <a:close/>
                <a:moveTo>
                  <a:pt x="1667" y="896"/>
                </a:moveTo>
                <a:cubicBezTo>
                  <a:pt x="1661" y="839"/>
                  <a:pt x="1611" y="811"/>
                  <a:pt x="1554" y="811"/>
                </a:cubicBezTo>
                <a:cubicBezTo>
                  <a:pt x="1497" y="811"/>
                  <a:pt x="1447" y="839"/>
                  <a:pt x="1441" y="896"/>
                </a:cubicBezTo>
                <a:cubicBezTo>
                  <a:pt x="1439" y="926"/>
                  <a:pt x="1445" y="995"/>
                  <a:pt x="1460" y="1022"/>
                </a:cubicBezTo>
                <a:cubicBezTo>
                  <a:pt x="1473" y="1045"/>
                  <a:pt x="1503" y="1067"/>
                  <a:pt x="1536" y="1075"/>
                </a:cubicBezTo>
                <a:cubicBezTo>
                  <a:pt x="1552" y="1077"/>
                  <a:pt x="1556" y="1077"/>
                  <a:pt x="1572" y="1075"/>
                </a:cubicBezTo>
                <a:cubicBezTo>
                  <a:pt x="1605" y="1067"/>
                  <a:pt x="1635" y="1045"/>
                  <a:pt x="1648" y="1022"/>
                </a:cubicBezTo>
                <a:cubicBezTo>
                  <a:pt x="1663" y="995"/>
                  <a:pt x="1669" y="926"/>
                  <a:pt x="1667" y="896"/>
                </a:cubicBezTo>
                <a:close/>
                <a:moveTo>
                  <a:pt x="1765" y="1224"/>
                </a:moveTo>
                <a:cubicBezTo>
                  <a:pt x="1756" y="1065"/>
                  <a:pt x="1360" y="1066"/>
                  <a:pt x="1344" y="1224"/>
                </a:cubicBezTo>
                <a:lnTo>
                  <a:pt x="1342" y="1241"/>
                </a:lnTo>
                <a:lnTo>
                  <a:pt x="1340" y="1224"/>
                </a:lnTo>
                <a:cubicBezTo>
                  <a:pt x="1324" y="1065"/>
                  <a:pt x="936" y="1066"/>
                  <a:pt x="919" y="1224"/>
                </a:cubicBezTo>
                <a:lnTo>
                  <a:pt x="917" y="1241"/>
                </a:lnTo>
                <a:lnTo>
                  <a:pt x="916" y="1224"/>
                </a:lnTo>
                <a:cubicBezTo>
                  <a:pt x="899" y="1065"/>
                  <a:pt x="504" y="1065"/>
                  <a:pt x="495" y="1224"/>
                </a:cubicBezTo>
                <a:lnTo>
                  <a:pt x="489" y="1321"/>
                </a:lnTo>
                <a:cubicBezTo>
                  <a:pt x="626" y="1368"/>
                  <a:pt x="780" y="1368"/>
                  <a:pt x="917" y="1322"/>
                </a:cubicBezTo>
                <a:cubicBezTo>
                  <a:pt x="1054" y="1368"/>
                  <a:pt x="1206" y="1368"/>
                  <a:pt x="1342" y="1322"/>
                </a:cubicBezTo>
                <a:cubicBezTo>
                  <a:pt x="1479" y="1368"/>
                  <a:pt x="1633" y="1368"/>
                  <a:pt x="1770" y="1321"/>
                </a:cubicBezTo>
                <a:lnTo>
                  <a:pt x="1765" y="122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3" name="Group 252"/>
          <p:cNvGrpSpPr/>
          <p:nvPr/>
        </p:nvGrpSpPr>
        <p:grpSpPr>
          <a:xfrm>
            <a:off x="6411414" y="2135315"/>
            <a:ext cx="731052" cy="708214"/>
            <a:chOff x="4760913" y="4608513"/>
            <a:chExt cx="507994" cy="492125"/>
          </a:xfrm>
          <a:solidFill>
            <a:srgbClr val="73C4C3"/>
          </a:solidFill>
        </p:grpSpPr>
        <p:sp>
          <p:nvSpPr>
            <p:cNvPr id="254" name="Freeform 18"/>
            <p:cNvSpPr>
              <a:spLocks noChangeArrowheads="1"/>
            </p:cNvSpPr>
            <p:nvPr/>
          </p:nvSpPr>
          <p:spPr bwMode="auto">
            <a:xfrm>
              <a:off x="4964108" y="4794250"/>
              <a:ext cx="304799" cy="304800"/>
            </a:xfrm>
            <a:custGeom>
              <a:avLst/>
              <a:gdLst>
                <a:gd name="T0" fmla="*/ 676 w 848"/>
                <a:gd name="T1" fmla="*/ 464 h 848"/>
                <a:gd name="T2" fmla="*/ 663 w 848"/>
                <a:gd name="T3" fmla="*/ 471 h 848"/>
                <a:gd name="T4" fmla="*/ 644 w 848"/>
                <a:gd name="T5" fmla="*/ 471 h 848"/>
                <a:gd name="T6" fmla="*/ 628 w 848"/>
                <a:gd name="T7" fmla="*/ 455 h 848"/>
                <a:gd name="T8" fmla="*/ 628 w 848"/>
                <a:gd name="T9" fmla="*/ 449 h 848"/>
                <a:gd name="T10" fmla="*/ 658 w 848"/>
                <a:gd name="T11" fmla="*/ 253 h 848"/>
                <a:gd name="T12" fmla="*/ 659 w 848"/>
                <a:gd name="T13" fmla="*/ 242 h 848"/>
                <a:gd name="T14" fmla="*/ 645 w 848"/>
                <a:gd name="T15" fmla="*/ 205 h 848"/>
                <a:gd name="T16" fmla="*/ 601 w 848"/>
                <a:gd name="T17" fmla="*/ 189 h 848"/>
                <a:gd name="T18" fmla="*/ 392 w 848"/>
                <a:gd name="T19" fmla="*/ 222 h 848"/>
                <a:gd name="T20" fmla="*/ 376 w 848"/>
                <a:gd name="T21" fmla="*/ 206 h 848"/>
                <a:gd name="T22" fmla="*/ 376 w 848"/>
                <a:gd name="T23" fmla="*/ 184 h 848"/>
                <a:gd name="T24" fmla="*/ 383 w 848"/>
                <a:gd name="T25" fmla="*/ 171 h 848"/>
                <a:gd name="T26" fmla="*/ 423 w 848"/>
                <a:gd name="T27" fmla="*/ 94 h 848"/>
                <a:gd name="T28" fmla="*/ 329 w 848"/>
                <a:gd name="T29" fmla="*/ 0 h 848"/>
                <a:gd name="T30" fmla="*/ 235 w 848"/>
                <a:gd name="T31" fmla="*/ 94 h 848"/>
                <a:gd name="T32" fmla="*/ 271 w 848"/>
                <a:gd name="T33" fmla="*/ 168 h 848"/>
                <a:gd name="T34" fmla="*/ 282 w 848"/>
                <a:gd name="T35" fmla="*/ 191 h 848"/>
                <a:gd name="T36" fmla="*/ 282 w 848"/>
                <a:gd name="T37" fmla="*/ 206 h 848"/>
                <a:gd name="T38" fmla="*/ 266 w 848"/>
                <a:gd name="T39" fmla="*/ 222 h 848"/>
                <a:gd name="T40" fmla="*/ 57 w 848"/>
                <a:gd name="T41" fmla="*/ 189 h 848"/>
                <a:gd name="T42" fmla="*/ 12 w 848"/>
                <a:gd name="T43" fmla="*/ 206 h 848"/>
                <a:gd name="T44" fmla="*/ 0 w 848"/>
                <a:gd name="T45" fmla="*/ 242 h 848"/>
                <a:gd name="T46" fmla="*/ 2 w 848"/>
                <a:gd name="T47" fmla="*/ 257 h 848"/>
                <a:gd name="T48" fmla="*/ 47 w 848"/>
                <a:gd name="T49" fmla="*/ 505 h 848"/>
                <a:gd name="T50" fmla="*/ 1 w 848"/>
                <a:gd name="T51" fmla="*/ 782 h 848"/>
                <a:gd name="T52" fmla="*/ 0 w 848"/>
                <a:gd name="T53" fmla="*/ 794 h 848"/>
                <a:gd name="T54" fmla="*/ 14 w 848"/>
                <a:gd name="T55" fmla="*/ 832 h 848"/>
                <a:gd name="T56" fmla="*/ 59 w 848"/>
                <a:gd name="T57" fmla="*/ 847 h 848"/>
                <a:gd name="T58" fmla="*/ 259 w 848"/>
                <a:gd name="T59" fmla="*/ 847 h 848"/>
                <a:gd name="T60" fmla="*/ 282 w 848"/>
                <a:gd name="T61" fmla="*/ 824 h 848"/>
                <a:gd name="T62" fmla="*/ 282 w 848"/>
                <a:gd name="T63" fmla="*/ 806 h 848"/>
                <a:gd name="T64" fmla="*/ 272 w 848"/>
                <a:gd name="T65" fmla="*/ 782 h 848"/>
                <a:gd name="T66" fmla="*/ 233 w 848"/>
                <a:gd name="T67" fmla="*/ 706 h 848"/>
                <a:gd name="T68" fmla="*/ 329 w 848"/>
                <a:gd name="T69" fmla="*/ 610 h 848"/>
                <a:gd name="T70" fmla="*/ 426 w 848"/>
                <a:gd name="T71" fmla="*/ 706 h 848"/>
                <a:gd name="T72" fmla="*/ 387 w 848"/>
                <a:gd name="T73" fmla="*/ 782 h 848"/>
                <a:gd name="T74" fmla="*/ 376 w 848"/>
                <a:gd name="T75" fmla="*/ 806 h 848"/>
                <a:gd name="T76" fmla="*/ 376 w 848"/>
                <a:gd name="T77" fmla="*/ 824 h 848"/>
                <a:gd name="T78" fmla="*/ 400 w 848"/>
                <a:gd name="T79" fmla="*/ 847 h 848"/>
                <a:gd name="T80" fmla="*/ 599 w 848"/>
                <a:gd name="T81" fmla="*/ 847 h 848"/>
                <a:gd name="T82" fmla="*/ 644 w 848"/>
                <a:gd name="T83" fmla="*/ 832 h 848"/>
                <a:gd name="T84" fmla="*/ 659 w 848"/>
                <a:gd name="T85" fmla="*/ 794 h 848"/>
                <a:gd name="T86" fmla="*/ 658 w 848"/>
                <a:gd name="T87" fmla="*/ 783 h 848"/>
                <a:gd name="T88" fmla="*/ 627 w 848"/>
                <a:gd name="T89" fmla="*/ 587 h 848"/>
                <a:gd name="T90" fmla="*/ 627 w 848"/>
                <a:gd name="T91" fmla="*/ 581 h 848"/>
                <a:gd name="T92" fmla="*/ 643 w 848"/>
                <a:gd name="T93" fmla="*/ 565 h 848"/>
                <a:gd name="T94" fmla="*/ 663 w 848"/>
                <a:gd name="T95" fmla="*/ 565 h 848"/>
                <a:gd name="T96" fmla="*/ 676 w 848"/>
                <a:gd name="T97" fmla="*/ 572 h 848"/>
                <a:gd name="T98" fmla="*/ 753 w 848"/>
                <a:gd name="T99" fmla="*/ 612 h 848"/>
                <a:gd name="T100" fmla="*/ 847 w 848"/>
                <a:gd name="T101" fmla="*/ 518 h 848"/>
                <a:gd name="T102" fmla="*/ 753 w 848"/>
                <a:gd name="T103" fmla="*/ 424 h 848"/>
                <a:gd name="T104" fmla="*/ 676 w 848"/>
                <a:gd name="T105" fmla="*/ 46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8">
                  <a:moveTo>
                    <a:pt x="676" y="464"/>
                  </a:moveTo>
                  <a:cubicBezTo>
                    <a:pt x="673" y="468"/>
                    <a:pt x="668" y="471"/>
                    <a:pt x="663" y="471"/>
                  </a:cubicBezTo>
                  <a:lnTo>
                    <a:pt x="644" y="471"/>
                  </a:lnTo>
                  <a:cubicBezTo>
                    <a:pt x="635" y="471"/>
                    <a:pt x="628" y="464"/>
                    <a:pt x="628" y="455"/>
                  </a:cubicBezTo>
                  <a:lnTo>
                    <a:pt x="628" y="449"/>
                  </a:lnTo>
                  <a:cubicBezTo>
                    <a:pt x="633" y="394"/>
                    <a:pt x="653" y="281"/>
                    <a:pt x="658" y="253"/>
                  </a:cubicBezTo>
                  <a:cubicBezTo>
                    <a:pt x="658" y="250"/>
                    <a:pt x="659" y="246"/>
                    <a:pt x="659" y="242"/>
                  </a:cubicBezTo>
                  <a:cubicBezTo>
                    <a:pt x="659" y="228"/>
                    <a:pt x="654" y="215"/>
                    <a:pt x="645" y="205"/>
                  </a:cubicBezTo>
                  <a:cubicBezTo>
                    <a:pt x="634" y="192"/>
                    <a:pt x="617" y="186"/>
                    <a:pt x="601" y="189"/>
                  </a:cubicBezTo>
                  <a:cubicBezTo>
                    <a:pt x="576" y="194"/>
                    <a:pt x="443" y="216"/>
                    <a:pt x="392" y="222"/>
                  </a:cubicBezTo>
                  <a:cubicBezTo>
                    <a:pt x="384" y="222"/>
                    <a:pt x="376" y="215"/>
                    <a:pt x="376" y="206"/>
                  </a:cubicBezTo>
                  <a:lnTo>
                    <a:pt x="376" y="184"/>
                  </a:lnTo>
                  <a:cubicBezTo>
                    <a:pt x="376" y="179"/>
                    <a:pt x="379" y="174"/>
                    <a:pt x="383" y="171"/>
                  </a:cubicBezTo>
                  <a:cubicBezTo>
                    <a:pt x="407" y="154"/>
                    <a:pt x="423" y="126"/>
                    <a:pt x="423" y="94"/>
                  </a:cubicBezTo>
                  <a:cubicBezTo>
                    <a:pt x="423" y="42"/>
                    <a:pt x="381" y="0"/>
                    <a:pt x="329" y="0"/>
                  </a:cubicBezTo>
                  <a:cubicBezTo>
                    <a:pt x="277" y="0"/>
                    <a:pt x="235" y="42"/>
                    <a:pt x="235" y="94"/>
                  </a:cubicBezTo>
                  <a:cubicBezTo>
                    <a:pt x="235" y="124"/>
                    <a:pt x="249" y="150"/>
                    <a:pt x="271" y="168"/>
                  </a:cubicBezTo>
                  <a:cubicBezTo>
                    <a:pt x="278" y="173"/>
                    <a:pt x="282" y="182"/>
                    <a:pt x="282" y="191"/>
                  </a:cubicBezTo>
                  <a:lnTo>
                    <a:pt x="282" y="206"/>
                  </a:lnTo>
                  <a:cubicBezTo>
                    <a:pt x="282" y="215"/>
                    <a:pt x="275" y="222"/>
                    <a:pt x="266" y="222"/>
                  </a:cubicBezTo>
                  <a:cubicBezTo>
                    <a:pt x="216" y="216"/>
                    <a:pt x="82" y="194"/>
                    <a:pt x="57" y="189"/>
                  </a:cubicBezTo>
                  <a:cubicBezTo>
                    <a:pt x="41" y="186"/>
                    <a:pt x="24" y="192"/>
                    <a:pt x="12" y="206"/>
                  </a:cubicBezTo>
                  <a:cubicBezTo>
                    <a:pt x="4" y="216"/>
                    <a:pt x="0" y="229"/>
                    <a:pt x="0" y="242"/>
                  </a:cubicBezTo>
                  <a:cubicBezTo>
                    <a:pt x="0" y="247"/>
                    <a:pt x="0" y="252"/>
                    <a:pt x="2" y="257"/>
                  </a:cubicBezTo>
                  <a:cubicBezTo>
                    <a:pt x="2" y="258"/>
                    <a:pt x="47" y="377"/>
                    <a:pt x="47" y="505"/>
                  </a:cubicBezTo>
                  <a:cubicBezTo>
                    <a:pt x="47" y="612"/>
                    <a:pt x="1" y="781"/>
                    <a:pt x="1" y="782"/>
                  </a:cubicBezTo>
                  <a:cubicBezTo>
                    <a:pt x="0" y="786"/>
                    <a:pt x="0" y="790"/>
                    <a:pt x="0" y="794"/>
                  </a:cubicBezTo>
                  <a:cubicBezTo>
                    <a:pt x="0" y="808"/>
                    <a:pt x="5" y="821"/>
                    <a:pt x="14" y="832"/>
                  </a:cubicBezTo>
                  <a:cubicBezTo>
                    <a:pt x="26" y="845"/>
                    <a:pt x="49" y="847"/>
                    <a:pt x="59" y="847"/>
                  </a:cubicBezTo>
                  <a:lnTo>
                    <a:pt x="259" y="847"/>
                  </a:lnTo>
                  <a:cubicBezTo>
                    <a:pt x="272" y="847"/>
                    <a:pt x="282" y="837"/>
                    <a:pt x="282" y="824"/>
                  </a:cubicBezTo>
                  <a:lnTo>
                    <a:pt x="282" y="806"/>
                  </a:lnTo>
                  <a:cubicBezTo>
                    <a:pt x="282" y="797"/>
                    <a:pt x="278" y="788"/>
                    <a:pt x="272" y="782"/>
                  </a:cubicBezTo>
                  <a:cubicBezTo>
                    <a:pt x="248" y="762"/>
                    <a:pt x="233" y="722"/>
                    <a:pt x="233" y="706"/>
                  </a:cubicBezTo>
                  <a:cubicBezTo>
                    <a:pt x="233" y="653"/>
                    <a:pt x="276" y="610"/>
                    <a:pt x="329" y="610"/>
                  </a:cubicBezTo>
                  <a:cubicBezTo>
                    <a:pt x="383" y="610"/>
                    <a:pt x="426" y="653"/>
                    <a:pt x="426" y="706"/>
                  </a:cubicBezTo>
                  <a:cubicBezTo>
                    <a:pt x="426" y="722"/>
                    <a:pt x="410" y="762"/>
                    <a:pt x="387" y="782"/>
                  </a:cubicBezTo>
                  <a:cubicBezTo>
                    <a:pt x="380" y="788"/>
                    <a:pt x="376" y="797"/>
                    <a:pt x="376" y="806"/>
                  </a:cubicBezTo>
                  <a:lnTo>
                    <a:pt x="376" y="824"/>
                  </a:lnTo>
                  <a:cubicBezTo>
                    <a:pt x="376" y="837"/>
                    <a:pt x="387" y="847"/>
                    <a:pt x="400" y="847"/>
                  </a:cubicBezTo>
                  <a:lnTo>
                    <a:pt x="599" y="847"/>
                  </a:lnTo>
                  <a:cubicBezTo>
                    <a:pt x="610" y="847"/>
                    <a:pt x="632" y="845"/>
                    <a:pt x="644" y="832"/>
                  </a:cubicBezTo>
                  <a:cubicBezTo>
                    <a:pt x="654" y="822"/>
                    <a:pt x="659" y="808"/>
                    <a:pt x="659" y="794"/>
                  </a:cubicBezTo>
                  <a:cubicBezTo>
                    <a:pt x="659" y="790"/>
                    <a:pt x="658" y="786"/>
                    <a:pt x="658" y="783"/>
                  </a:cubicBezTo>
                  <a:cubicBezTo>
                    <a:pt x="653" y="755"/>
                    <a:pt x="633" y="642"/>
                    <a:pt x="627" y="587"/>
                  </a:cubicBezTo>
                  <a:lnTo>
                    <a:pt x="627" y="581"/>
                  </a:lnTo>
                  <a:cubicBezTo>
                    <a:pt x="627" y="572"/>
                    <a:pt x="635" y="565"/>
                    <a:pt x="643" y="565"/>
                  </a:cubicBezTo>
                  <a:lnTo>
                    <a:pt x="663" y="565"/>
                  </a:lnTo>
                  <a:cubicBezTo>
                    <a:pt x="668" y="565"/>
                    <a:pt x="673" y="568"/>
                    <a:pt x="676" y="572"/>
                  </a:cubicBezTo>
                  <a:cubicBezTo>
                    <a:pt x="693" y="596"/>
                    <a:pt x="721" y="612"/>
                    <a:pt x="753" y="612"/>
                  </a:cubicBezTo>
                  <a:cubicBezTo>
                    <a:pt x="805" y="612"/>
                    <a:pt x="847" y="570"/>
                    <a:pt x="847" y="518"/>
                  </a:cubicBezTo>
                  <a:cubicBezTo>
                    <a:pt x="847" y="466"/>
                    <a:pt x="805" y="424"/>
                    <a:pt x="753" y="424"/>
                  </a:cubicBezTo>
                  <a:cubicBezTo>
                    <a:pt x="721" y="424"/>
                    <a:pt x="693" y="440"/>
                    <a:pt x="676" y="4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9"/>
            <p:cNvSpPr>
              <a:spLocks noChangeArrowheads="1"/>
            </p:cNvSpPr>
            <p:nvPr/>
          </p:nvSpPr>
          <p:spPr bwMode="auto">
            <a:xfrm>
              <a:off x="4760913" y="4608513"/>
              <a:ext cx="322262" cy="492125"/>
            </a:xfrm>
            <a:custGeom>
              <a:avLst/>
              <a:gdLst>
                <a:gd name="T0" fmla="*/ 282 w 895"/>
                <a:gd name="T1" fmla="*/ 0 h 1365"/>
                <a:gd name="T2" fmla="*/ 141 w 895"/>
                <a:gd name="T3" fmla="*/ 141 h 1365"/>
                <a:gd name="T4" fmla="*/ 282 w 895"/>
                <a:gd name="T5" fmla="*/ 282 h 1365"/>
                <a:gd name="T6" fmla="*/ 424 w 895"/>
                <a:gd name="T7" fmla="*/ 141 h 1365"/>
                <a:gd name="T8" fmla="*/ 282 w 895"/>
                <a:gd name="T9" fmla="*/ 0 h 1365"/>
                <a:gd name="T10" fmla="*/ 824 w 895"/>
                <a:gd name="T11" fmla="*/ 329 h 1365"/>
                <a:gd name="T12" fmla="*/ 424 w 895"/>
                <a:gd name="T13" fmla="*/ 329 h 1365"/>
                <a:gd name="T14" fmla="*/ 348 w 895"/>
                <a:gd name="T15" fmla="*/ 480 h 1365"/>
                <a:gd name="T16" fmla="*/ 307 w 895"/>
                <a:gd name="T17" fmla="*/ 421 h 1365"/>
                <a:gd name="T18" fmla="*/ 329 w 895"/>
                <a:gd name="T19" fmla="*/ 360 h 1365"/>
                <a:gd name="T20" fmla="*/ 283 w 895"/>
                <a:gd name="T21" fmla="*/ 329 h 1365"/>
                <a:gd name="T22" fmla="*/ 235 w 895"/>
                <a:gd name="T23" fmla="*/ 360 h 1365"/>
                <a:gd name="T24" fmla="*/ 257 w 895"/>
                <a:gd name="T25" fmla="*/ 421 h 1365"/>
                <a:gd name="T26" fmla="*/ 216 w 895"/>
                <a:gd name="T27" fmla="*/ 480 h 1365"/>
                <a:gd name="T28" fmla="*/ 140 w 895"/>
                <a:gd name="T29" fmla="*/ 329 h 1365"/>
                <a:gd name="T30" fmla="*/ 120 w 895"/>
                <a:gd name="T31" fmla="*/ 329 h 1365"/>
                <a:gd name="T32" fmla="*/ 31 w 895"/>
                <a:gd name="T33" fmla="*/ 372 h 1365"/>
                <a:gd name="T34" fmla="*/ 1 w 895"/>
                <a:gd name="T35" fmla="*/ 473 h 1365"/>
                <a:gd name="T36" fmla="*/ 0 w 895"/>
                <a:gd name="T37" fmla="*/ 779 h 1365"/>
                <a:gd name="T38" fmla="*/ 113 w 895"/>
                <a:gd name="T39" fmla="*/ 894 h 1365"/>
                <a:gd name="T40" fmla="*/ 141 w 895"/>
                <a:gd name="T41" fmla="*/ 894 h 1365"/>
                <a:gd name="T42" fmla="*/ 141 w 895"/>
                <a:gd name="T43" fmla="*/ 1270 h 1365"/>
                <a:gd name="T44" fmla="*/ 228 w 895"/>
                <a:gd name="T45" fmla="*/ 1364 h 1365"/>
                <a:gd name="T46" fmla="*/ 384 w 895"/>
                <a:gd name="T47" fmla="*/ 1364 h 1365"/>
                <a:gd name="T48" fmla="*/ 471 w 895"/>
                <a:gd name="T49" fmla="*/ 1270 h 1365"/>
                <a:gd name="T50" fmla="*/ 471 w 895"/>
                <a:gd name="T51" fmla="*/ 470 h 1365"/>
                <a:gd name="T52" fmla="*/ 824 w 895"/>
                <a:gd name="T53" fmla="*/ 470 h 1365"/>
                <a:gd name="T54" fmla="*/ 894 w 895"/>
                <a:gd name="T55" fmla="*/ 399 h 1365"/>
                <a:gd name="T56" fmla="*/ 824 w 895"/>
                <a:gd name="T57" fmla="*/ 32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5" h="1365">
                  <a:moveTo>
                    <a:pt x="282" y="0"/>
                  </a:moveTo>
                  <a:cubicBezTo>
                    <a:pt x="204" y="0"/>
                    <a:pt x="141" y="63"/>
                    <a:pt x="141" y="141"/>
                  </a:cubicBezTo>
                  <a:cubicBezTo>
                    <a:pt x="141" y="219"/>
                    <a:pt x="204" y="282"/>
                    <a:pt x="282" y="282"/>
                  </a:cubicBezTo>
                  <a:cubicBezTo>
                    <a:pt x="360" y="282"/>
                    <a:pt x="424" y="219"/>
                    <a:pt x="424" y="141"/>
                  </a:cubicBezTo>
                  <a:cubicBezTo>
                    <a:pt x="424" y="63"/>
                    <a:pt x="360" y="0"/>
                    <a:pt x="282" y="0"/>
                  </a:cubicBezTo>
                  <a:close/>
                  <a:moveTo>
                    <a:pt x="824" y="329"/>
                  </a:moveTo>
                  <a:lnTo>
                    <a:pt x="424" y="329"/>
                  </a:lnTo>
                  <a:lnTo>
                    <a:pt x="348" y="480"/>
                  </a:lnTo>
                  <a:lnTo>
                    <a:pt x="307" y="421"/>
                  </a:lnTo>
                  <a:cubicBezTo>
                    <a:pt x="316" y="414"/>
                    <a:pt x="329" y="397"/>
                    <a:pt x="329" y="360"/>
                  </a:cubicBezTo>
                  <a:cubicBezTo>
                    <a:pt x="329" y="333"/>
                    <a:pt x="310" y="329"/>
                    <a:pt x="283" y="329"/>
                  </a:cubicBezTo>
                  <a:cubicBezTo>
                    <a:pt x="257" y="329"/>
                    <a:pt x="235" y="333"/>
                    <a:pt x="235" y="360"/>
                  </a:cubicBezTo>
                  <a:cubicBezTo>
                    <a:pt x="235" y="397"/>
                    <a:pt x="248" y="414"/>
                    <a:pt x="257" y="421"/>
                  </a:cubicBezTo>
                  <a:lnTo>
                    <a:pt x="216" y="480"/>
                  </a:lnTo>
                  <a:lnTo>
                    <a:pt x="140" y="329"/>
                  </a:lnTo>
                  <a:lnTo>
                    <a:pt x="120" y="329"/>
                  </a:lnTo>
                  <a:cubicBezTo>
                    <a:pt x="86" y="329"/>
                    <a:pt x="53" y="345"/>
                    <a:pt x="31" y="372"/>
                  </a:cubicBezTo>
                  <a:cubicBezTo>
                    <a:pt x="8" y="400"/>
                    <a:pt x="1" y="423"/>
                    <a:pt x="1" y="473"/>
                  </a:cubicBezTo>
                  <a:cubicBezTo>
                    <a:pt x="1" y="524"/>
                    <a:pt x="0" y="779"/>
                    <a:pt x="0" y="779"/>
                  </a:cubicBezTo>
                  <a:cubicBezTo>
                    <a:pt x="0" y="847"/>
                    <a:pt x="52" y="894"/>
                    <a:pt x="113" y="894"/>
                  </a:cubicBezTo>
                  <a:lnTo>
                    <a:pt x="141" y="894"/>
                  </a:lnTo>
                  <a:lnTo>
                    <a:pt x="141" y="1270"/>
                  </a:lnTo>
                  <a:cubicBezTo>
                    <a:pt x="141" y="1322"/>
                    <a:pt x="180" y="1364"/>
                    <a:pt x="228" y="1364"/>
                  </a:cubicBezTo>
                  <a:lnTo>
                    <a:pt x="384" y="1364"/>
                  </a:lnTo>
                  <a:cubicBezTo>
                    <a:pt x="432" y="1364"/>
                    <a:pt x="471" y="1322"/>
                    <a:pt x="471" y="1270"/>
                  </a:cubicBezTo>
                  <a:lnTo>
                    <a:pt x="471" y="470"/>
                  </a:lnTo>
                  <a:lnTo>
                    <a:pt x="824" y="470"/>
                  </a:lnTo>
                  <a:cubicBezTo>
                    <a:pt x="863" y="470"/>
                    <a:pt x="894" y="438"/>
                    <a:pt x="894" y="399"/>
                  </a:cubicBezTo>
                  <a:cubicBezTo>
                    <a:pt x="894" y="361"/>
                    <a:pt x="863" y="329"/>
                    <a:pt x="824" y="3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403B66-AFE4-0746-851B-6B3EFD1F6733}"/>
              </a:ext>
            </a:extLst>
          </p:cNvPr>
          <p:cNvGrpSpPr/>
          <p:nvPr/>
        </p:nvGrpSpPr>
        <p:grpSpPr>
          <a:xfrm>
            <a:off x="7638823" y="2000687"/>
            <a:ext cx="1014631" cy="1017929"/>
            <a:chOff x="6470289" y="2117857"/>
            <a:chExt cx="1074053" cy="1077544"/>
          </a:xfrm>
        </p:grpSpPr>
        <p:sp>
          <p:nvSpPr>
            <p:cNvPr id="112" name="Rectangle 111"/>
            <p:cNvSpPr/>
            <p:nvPr/>
          </p:nvSpPr>
          <p:spPr>
            <a:xfrm>
              <a:off x="6470289" y="2117857"/>
              <a:ext cx="1074053" cy="10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6667919" y="2309217"/>
              <a:ext cx="684249" cy="691400"/>
              <a:chOff x="5591175" y="4641851"/>
              <a:chExt cx="455613" cy="460374"/>
            </a:xfrm>
            <a:solidFill>
              <a:srgbClr val="73C4C3"/>
            </a:solidFill>
          </p:grpSpPr>
          <p:sp>
            <p:nvSpPr>
              <p:cNvPr id="257" name="Freeform 20"/>
              <p:cNvSpPr>
                <a:spLocks noChangeArrowheads="1"/>
              </p:cNvSpPr>
              <p:nvPr/>
            </p:nvSpPr>
            <p:spPr bwMode="auto">
              <a:xfrm>
                <a:off x="5595938" y="4641851"/>
                <a:ext cx="449262" cy="320675"/>
              </a:xfrm>
              <a:custGeom>
                <a:avLst/>
                <a:gdLst>
                  <a:gd name="T0" fmla="*/ 621 w 1248"/>
                  <a:gd name="T1" fmla="*/ 464 h 890"/>
                  <a:gd name="T2" fmla="*/ 506 w 1248"/>
                  <a:gd name="T3" fmla="*/ 409 h 890"/>
                  <a:gd name="T4" fmla="*/ 504 w 1248"/>
                  <a:gd name="T5" fmla="*/ 390 h 890"/>
                  <a:gd name="T6" fmla="*/ 525 w 1248"/>
                  <a:gd name="T7" fmla="*/ 391 h 890"/>
                  <a:gd name="T8" fmla="*/ 621 w 1248"/>
                  <a:gd name="T9" fmla="*/ 423 h 890"/>
                  <a:gd name="T10" fmla="*/ 718 w 1248"/>
                  <a:gd name="T11" fmla="*/ 391 h 890"/>
                  <a:gd name="T12" fmla="*/ 738 w 1248"/>
                  <a:gd name="T13" fmla="*/ 390 h 890"/>
                  <a:gd name="T14" fmla="*/ 737 w 1248"/>
                  <a:gd name="T15" fmla="*/ 409 h 890"/>
                  <a:gd name="T16" fmla="*/ 621 w 1248"/>
                  <a:gd name="T17" fmla="*/ 464 h 890"/>
                  <a:gd name="T18" fmla="*/ 696 w 1248"/>
                  <a:gd name="T19" fmla="*/ 329 h 890"/>
                  <a:gd name="T20" fmla="*/ 658 w 1248"/>
                  <a:gd name="T21" fmla="*/ 290 h 890"/>
                  <a:gd name="T22" fmla="*/ 696 w 1248"/>
                  <a:gd name="T23" fmla="*/ 252 h 890"/>
                  <a:gd name="T24" fmla="*/ 735 w 1248"/>
                  <a:gd name="T25" fmla="*/ 290 h 890"/>
                  <a:gd name="T26" fmla="*/ 696 w 1248"/>
                  <a:gd name="T27" fmla="*/ 329 h 890"/>
                  <a:gd name="T28" fmla="*/ 547 w 1248"/>
                  <a:gd name="T29" fmla="*/ 329 h 890"/>
                  <a:gd name="T30" fmla="*/ 508 w 1248"/>
                  <a:gd name="T31" fmla="*/ 290 h 890"/>
                  <a:gd name="T32" fmla="*/ 547 w 1248"/>
                  <a:gd name="T33" fmla="*/ 252 h 890"/>
                  <a:gd name="T34" fmla="*/ 585 w 1248"/>
                  <a:gd name="T35" fmla="*/ 290 h 890"/>
                  <a:gd name="T36" fmla="*/ 547 w 1248"/>
                  <a:gd name="T37" fmla="*/ 329 h 890"/>
                  <a:gd name="T38" fmla="*/ 621 w 1248"/>
                  <a:gd name="T39" fmla="*/ 114 h 890"/>
                  <a:gd name="T40" fmla="*/ 400 w 1248"/>
                  <a:gd name="T41" fmla="*/ 336 h 890"/>
                  <a:gd name="T42" fmla="*/ 621 w 1248"/>
                  <a:gd name="T43" fmla="*/ 558 h 890"/>
                  <a:gd name="T44" fmla="*/ 843 w 1248"/>
                  <a:gd name="T45" fmla="*/ 336 h 890"/>
                  <a:gd name="T46" fmla="*/ 621 w 1248"/>
                  <a:gd name="T47" fmla="*/ 114 h 890"/>
                  <a:gd name="T48" fmla="*/ 621 w 1248"/>
                  <a:gd name="T49" fmla="*/ 600 h 890"/>
                  <a:gd name="T50" fmla="*/ 358 w 1248"/>
                  <a:gd name="T51" fmla="*/ 336 h 890"/>
                  <a:gd name="T52" fmla="*/ 621 w 1248"/>
                  <a:gd name="T53" fmla="*/ 73 h 890"/>
                  <a:gd name="T54" fmla="*/ 885 w 1248"/>
                  <a:gd name="T55" fmla="*/ 336 h 890"/>
                  <a:gd name="T56" fmla="*/ 621 w 1248"/>
                  <a:gd name="T57" fmla="*/ 600 h 890"/>
                  <a:gd name="T58" fmla="*/ 1247 w 1248"/>
                  <a:gd name="T59" fmla="*/ 125 h 890"/>
                  <a:gd name="T60" fmla="*/ 1122 w 1248"/>
                  <a:gd name="T61" fmla="*/ 0 h 890"/>
                  <a:gd name="T62" fmla="*/ 125 w 1248"/>
                  <a:gd name="T63" fmla="*/ 0 h 890"/>
                  <a:gd name="T64" fmla="*/ 0 w 1248"/>
                  <a:gd name="T65" fmla="*/ 125 h 890"/>
                  <a:gd name="T66" fmla="*/ 0 w 1248"/>
                  <a:gd name="T67" fmla="*/ 549 h 890"/>
                  <a:gd name="T68" fmla="*/ 125 w 1248"/>
                  <a:gd name="T69" fmla="*/ 673 h 890"/>
                  <a:gd name="T70" fmla="*/ 431 w 1248"/>
                  <a:gd name="T71" fmla="*/ 673 h 890"/>
                  <a:gd name="T72" fmla="*/ 421 w 1248"/>
                  <a:gd name="T73" fmla="*/ 889 h 890"/>
                  <a:gd name="T74" fmla="*/ 690 w 1248"/>
                  <a:gd name="T75" fmla="*/ 673 h 890"/>
                  <a:gd name="T76" fmla="*/ 1122 w 1248"/>
                  <a:gd name="T77" fmla="*/ 673 h 890"/>
                  <a:gd name="T78" fmla="*/ 1247 w 1248"/>
                  <a:gd name="T79" fmla="*/ 549 h 890"/>
                  <a:gd name="T80" fmla="*/ 1247 w 1248"/>
                  <a:gd name="T81" fmla="*/ 125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8" h="890">
                    <a:moveTo>
                      <a:pt x="621" y="464"/>
                    </a:moveTo>
                    <a:cubicBezTo>
                      <a:pt x="568" y="464"/>
                      <a:pt x="524" y="433"/>
                      <a:pt x="506" y="409"/>
                    </a:cubicBezTo>
                    <a:cubicBezTo>
                      <a:pt x="500" y="402"/>
                      <a:pt x="500" y="394"/>
                      <a:pt x="504" y="390"/>
                    </a:cubicBezTo>
                    <a:cubicBezTo>
                      <a:pt x="511" y="384"/>
                      <a:pt x="519" y="386"/>
                      <a:pt x="525" y="391"/>
                    </a:cubicBezTo>
                    <a:cubicBezTo>
                      <a:pt x="546" y="406"/>
                      <a:pt x="578" y="423"/>
                      <a:pt x="621" y="423"/>
                    </a:cubicBezTo>
                    <a:cubicBezTo>
                      <a:pt x="665" y="423"/>
                      <a:pt x="696" y="406"/>
                      <a:pt x="718" y="391"/>
                    </a:cubicBezTo>
                    <a:cubicBezTo>
                      <a:pt x="724" y="386"/>
                      <a:pt x="732" y="384"/>
                      <a:pt x="738" y="390"/>
                    </a:cubicBezTo>
                    <a:cubicBezTo>
                      <a:pt x="743" y="394"/>
                      <a:pt x="743" y="402"/>
                      <a:pt x="737" y="409"/>
                    </a:cubicBezTo>
                    <a:cubicBezTo>
                      <a:pt x="718" y="433"/>
                      <a:pt x="675" y="464"/>
                      <a:pt x="621" y="464"/>
                    </a:cubicBezTo>
                    <a:close/>
                    <a:moveTo>
                      <a:pt x="696" y="329"/>
                    </a:moveTo>
                    <a:cubicBezTo>
                      <a:pt x="675" y="329"/>
                      <a:pt x="658" y="312"/>
                      <a:pt x="658" y="290"/>
                    </a:cubicBezTo>
                    <a:cubicBezTo>
                      <a:pt x="658" y="269"/>
                      <a:pt x="675" y="252"/>
                      <a:pt x="696" y="252"/>
                    </a:cubicBezTo>
                    <a:cubicBezTo>
                      <a:pt x="717" y="252"/>
                      <a:pt x="735" y="269"/>
                      <a:pt x="735" y="290"/>
                    </a:cubicBezTo>
                    <a:cubicBezTo>
                      <a:pt x="735" y="312"/>
                      <a:pt x="717" y="329"/>
                      <a:pt x="696" y="329"/>
                    </a:cubicBezTo>
                    <a:close/>
                    <a:moveTo>
                      <a:pt x="547" y="329"/>
                    </a:moveTo>
                    <a:cubicBezTo>
                      <a:pt x="526" y="329"/>
                      <a:pt x="508" y="312"/>
                      <a:pt x="508" y="290"/>
                    </a:cubicBezTo>
                    <a:cubicBezTo>
                      <a:pt x="508" y="269"/>
                      <a:pt x="526" y="252"/>
                      <a:pt x="547" y="252"/>
                    </a:cubicBezTo>
                    <a:cubicBezTo>
                      <a:pt x="568" y="252"/>
                      <a:pt x="585" y="269"/>
                      <a:pt x="585" y="290"/>
                    </a:cubicBezTo>
                    <a:cubicBezTo>
                      <a:pt x="585" y="312"/>
                      <a:pt x="568" y="329"/>
                      <a:pt x="547" y="329"/>
                    </a:cubicBezTo>
                    <a:close/>
                    <a:moveTo>
                      <a:pt x="621" y="114"/>
                    </a:moveTo>
                    <a:cubicBezTo>
                      <a:pt x="499" y="114"/>
                      <a:pt x="400" y="214"/>
                      <a:pt x="400" y="336"/>
                    </a:cubicBezTo>
                    <a:cubicBezTo>
                      <a:pt x="400" y="459"/>
                      <a:pt x="499" y="558"/>
                      <a:pt x="621" y="558"/>
                    </a:cubicBezTo>
                    <a:cubicBezTo>
                      <a:pt x="744" y="558"/>
                      <a:pt x="843" y="459"/>
                      <a:pt x="843" y="336"/>
                    </a:cubicBezTo>
                    <a:cubicBezTo>
                      <a:pt x="843" y="214"/>
                      <a:pt x="744" y="114"/>
                      <a:pt x="621" y="114"/>
                    </a:cubicBezTo>
                    <a:close/>
                    <a:moveTo>
                      <a:pt x="621" y="600"/>
                    </a:moveTo>
                    <a:cubicBezTo>
                      <a:pt x="476" y="600"/>
                      <a:pt x="358" y="481"/>
                      <a:pt x="358" y="336"/>
                    </a:cubicBezTo>
                    <a:cubicBezTo>
                      <a:pt x="358" y="191"/>
                      <a:pt x="476" y="73"/>
                      <a:pt x="621" y="73"/>
                    </a:cubicBezTo>
                    <a:cubicBezTo>
                      <a:pt x="767" y="73"/>
                      <a:pt x="885" y="191"/>
                      <a:pt x="885" y="336"/>
                    </a:cubicBezTo>
                    <a:cubicBezTo>
                      <a:pt x="885" y="481"/>
                      <a:pt x="767" y="600"/>
                      <a:pt x="621" y="600"/>
                    </a:cubicBezTo>
                    <a:close/>
                    <a:moveTo>
                      <a:pt x="1247" y="125"/>
                    </a:moveTo>
                    <a:cubicBezTo>
                      <a:pt x="1247" y="56"/>
                      <a:pt x="1191" y="0"/>
                      <a:pt x="1122" y="0"/>
                    </a:cubicBezTo>
                    <a:lnTo>
                      <a:pt x="125" y="0"/>
                    </a:lnTo>
                    <a:cubicBezTo>
                      <a:pt x="56" y="0"/>
                      <a:pt x="0" y="56"/>
                      <a:pt x="0" y="125"/>
                    </a:cubicBezTo>
                    <a:lnTo>
                      <a:pt x="0" y="549"/>
                    </a:lnTo>
                    <a:cubicBezTo>
                      <a:pt x="0" y="618"/>
                      <a:pt x="56" y="673"/>
                      <a:pt x="125" y="673"/>
                    </a:cubicBezTo>
                    <a:lnTo>
                      <a:pt x="431" y="673"/>
                    </a:lnTo>
                    <a:cubicBezTo>
                      <a:pt x="450" y="693"/>
                      <a:pt x="486" y="753"/>
                      <a:pt x="421" y="889"/>
                    </a:cubicBezTo>
                    <a:cubicBezTo>
                      <a:pt x="421" y="889"/>
                      <a:pt x="658" y="847"/>
                      <a:pt x="690" y="673"/>
                    </a:cubicBezTo>
                    <a:lnTo>
                      <a:pt x="1122" y="673"/>
                    </a:lnTo>
                    <a:cubicBezTo>
                      <a:pt x="1191" y="673"/>
                      <a:pt x="1247" y="618"/>
                      <a:pt x="1247" y="549"/>
                    </a:cubicBezTo>
                    <a:lnTo>
                      <a:pt x="1247" y="1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258" name="Freeform 21"/>
              <p:cNvSpPr>
                <a:spLocks noChangeArrowheads="1"/>
              </p:cNvSpPr>
              <p:nvPr/>
            </p:nvSpPr>
            <p:spPr bwMode="auto">
              <a:xfrm>
                <a:off x="5591175" y="4914900"/>
                <a:ext cx="455613" cy="187325"/>
              </a:xfrm>
              <a:custGeom>
                <a:avLst/>
                <a:gdLst>
                  <a:gd name="T0" fmla="*/ 452 w 1267"/>
                  <a:gd name="T1" fmla="*/ 404 h 520"/>
                  <a:gd name="T2" fmla="*/ 317 w 1267"/>
                  <a:gd name="T3" fmla="*/ 313 h 520"/>
                  <a:gd name="T4" fmla="*/ 278 w 1267"/>
                  <a:gd name="T5" fmla="*/ 273 h 520"/>
                  <a:gd name="T6" fmla="*/ 316 w 1267"/>
                  <a:gd name="T7" fmla="*/ 193 h 520"/>
                  <a:gd name="T8" fmla="*/ 332 w 1267"/>
                  <a:gd name="T9" fmla="*/ 172 h 520"/>
                  <a:gd name="T10" fmla="*/ 336 w 1267"/>
                  <a:gd name="T11" fmla="*/ 161 h 520"/>
                  <a:gd name="T12" fmla="*/ 328 w 1267"/>
                  <a:gd name="T13" fmla="*/ 132 h 520"/>
                  <a:gd name="T14" fmla="*/ 124 w 1267"/>
                  <a:gd name="T15" fmla="*/ 133 h 520"/>
                  <a:gd name="T16" fmla="*/ 116 w 1267"/>
                  <a:gd name="T17" fmla="*/ 161 h 520"/>
                  <a:gd name="T18" fmla="*/ 137 w 1267"/>
                  <a:gd name="T19" fmla="*/ 199 h 520"/>
                  <a:gd name="T20" fmla="*/ 176 w 1267"/>
                  <a:gd name="T21" fmla="*/ 277 h 520"/>
                  <a:gd name="T22" fmla="*/ 142 w 1267"/>
                  <a:gd name="T23" fmla="*/ 313 h 520"/>
                  <a:gd name="T24" fmla="*/ 2 w 1267"/>
                  <a:gd name="T25" fmla="*/ 404 h 520"/>
                  <a:gd name="T26" fmla="*/ 234 w 1267"/>
                  <a:gd name="T27" fmla="*/ 513 h 520"/>
                  <a:gd name="T28" fmla="*/ 1266 w 1267"/>
                  <a:gd name="T29" fmla="*/ 404 h 520"/>
                  <a:gd name="T30" fmla="*/ 1131 w 1267"/>
                  <a:gd name="T31" fmla="*/ 313 h 520"/>
                  <a:gd name="T32" fmla="*/ 1092 w 1267"/>
                  <a:gd name="T33" fmla="*/ 273 h 520"/>
                  <a:gd name="T34" fmla="*/ 1130 w 1267"/>
                  <a:gd name="T35" fmla="*/ 193 h 520"/>
                  <a:gd name="T36" fmla="*/ 1146 w 1267"/>
                  <a:gd name="T37" fmla="*/ 172 h 520"/>
                  <a:gd name="T38" fmla="*/ 1150 w 1267"/>
                  <a:gd name="T39" fmla="*/ 161 h 520"/>
                  <a:gd name="T40" fmla="*/ 1142 w 1267"/>
                  <a:gd name="T41" fmla="*/ 132 h 520"/>
                  <a:gd name="T42" fmla="*/ 938 w 1267"/>
                  <a:gd name="T43" fmla="*/ 133 h 520"/>
                  <a:gd name="T44" fmla="*/ 931 w 1267"/>
                  <a:gd name="T45" fmla="*/ 161 h 520"/>
                  <a:gd name="T46" fmla="*/ 951 w 1267"/>
                  <a:gd name="T47" fmla="*/ 199 h 520"/>
                  <a:gd name="T48" fmla="*/ 990 w 1267"/>
                  <a:gd name="T49" fmla="*/ 277 h 520"/>
                  <a:gd name="T50" fmla="*/ 956 w 1267"/>
                  <a:gd name="T51" fmla="*/ 313 h 520"/>
                  <a:gd name="T52" fmla="*/ 845 w 1267"/>
                  <a:gd name="T53" fmla="*/ 356 h 520"/>
                  <a:gd name="T54" fmla="*/ 838 w 1267"/>
                  <a:gd name="T55" fmla="*/ 336 h 520"/>
                  <a:gd name="T56" fmla="*/ 866 w 1267"/>
                  <a:gd name="T57" fmla="*/ 277 h 520"/>
                  <a:gd name="T58" fmla="*/ 881 w 1267"/>
                  <a:gd name="T59" fmla="*/ 253 h 520"/>
                  <a:gd name="T60" fmla="*/ 876 w 1267"/>
                  <a:gd name="T61" fmla="*/ 232 h 520"/>
                  <a:gd name="T62" fmla="*/ 725 w 1267"/>
                  <a:gd name="T63" fmla="*/ 232 h 520"/>
                  <a:gd name="T64" fmla="*/ 719 w 1267"/>
                  <a:gd name="T65" fmla="*/ 253 h 520"/>
                  <a:gd name="T66" fmla="*/ 734 w 1267"/>
                  <a:gd name="T67" fmla="*/ 281 h 520"/>
                  <a:gd name="T68" fmla="*/ 763 w 1267"/>
                  <a:gd name="T69" fmla="*/ 339 h 520"/>
                  <a:gd name="T70" fmla="*/ 738 w 1267"/>
                  <a:gd name="T71" fmla="*/ 365 h 520"/>
                  <a:gd name="T72" fmla="*/ 635 w 1267"/>
                  <a:gd name="T73" fmla="*/ 432 h 520"/>
                  <a:gd name="T74" fmla="*/ 806 w 1267"/>
                  <a:gd name="T75" fmla="*/ 513 h 520"/>
                  <a:gd name="T76" fmla="*/ 1048 w 1267"/>
                  <a:gd name="T77" fmla="*/ 513 h 520"/>
                  <a:gd name="T78" fmla="*/ 1266 w 1267"/>
                  <a:gd name="T79" fmla="*/ 40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67" h="520">
                    <a:moveTo>
                      <a:pt x="452" y="464"/>
                    </a:moveTo>
                    <a:lnTo>
                      <a:pt x="452" y="404"/>
                    </a:lnTo>
                    <a:cubicBezTo>
                      <a:pt x="452" y="359"/>
                      <a:pt x="404" y="345"/>
                      <a:pt x="404" y="345"/>
                    </a:cubicBezTo>
                    <a:cubicBezTo>
                      <a:pt x="404" y="345"/>
                      <a:pt x="345" y="318"/>
                      <a:pt x="317" y="313"/>
                    </a:cubicBezTo>
                    <a:cubicBezTo>
                      <a:pt x="289" y="309"/>
                      <a:pt x="284" y="297"/>
                      <a:pt x="284" y="297"/>
                    </a:cubicBezTo>
                    <a:lnTo>
                      <a:pt x="278" y="273"/>
                    </a:lnTo>
                    <a:cubicBezTo>
                      <a:pt x="300" y="248"/>
                      <a:pt x="311" y="214"/>
                      <a:pt x="311" y="214"/>
                    </a:cubicBezTo>
                    <a:lnTo>
                      <a:pt x="316" y="193"/>
                    </a:lnTo>
                    <a:cubicBezTo>
                      <a:pt x="328" y="188"/>
                      <a:pt x="331" y="179"/>
                      <a:pt x="331" y="174"/>
                    </a:cubicBezTo>
                    <a:lnTo>
                      <a:pt x="332" y="172"/>
                    </a:lnTo>
                    <a:cubicBezTo>
                      <a:pt x="332" y="172"/>
                      <a:pt x="332" y="173"/>
                      <a:pt x="331" y="174"/>
                    </a:cubicBezTo>
                    <a:cubicBezTo>
                      <a:pt x="331" y="176"/>
                      <a:pt x="332" y="174"/>
                      <a:pt x="336" y="161"/>
                    </a:cubicBezTo>
                    <a:cubicBezTo>
                      <a:pt x="341" y="138"/>
                      <a:pt x="328" y="141"/>
                      <a:pt x="328" y="141"/>
                    </a:cubicBezTo>
                    <a:lnTo>
                      <a:pt x="328" y="132"/>
                    </a:lnTo>
                    <a:cubicBezTo>
                      <a:pt x="345" y="76"/>
                      <a:pt x="284" y="0"/>
                      <a:pt x="193" y="23"/>
                    </a:cubicBezTo>
                    <a:cubicBezTo>
                      <a:pt x="102" y="46"/>
                      <a:pt x="124" y="133"/>
                      <a:pt x="124" y="133"/>
                    </a:cubicBezTo>
                    <a:cubicBezTo>
                      <a:pt x="124" y="133"/>
                      <a:pt x="126" y="144"/>
                      <a:pt x="125" y="143"/>
                    </a:cubicBezTo>
                    <a:cubicBezTo>
                      <a:pt x="113" y="140"/>
                      <a:pt x="116" y="148"/>
                      <a:pt x="116" y="161"/>
                    </a:cubicBezTo>
                    <a:cubicBezTo>
                      <a:pt x="117" y="175"/>
                      <a:pt x="121" y="181"/>
                      <a:pt x="126" y="186"/>
                    </a:cubicBezTo>
                    <a:cubicBezTo>
                      <a:pt x="131" y="190"/>
                      <a:pt x="137" y="199"/>
                      <a:pt x="137" y="199"/>
                    </a:cubicBezTo>
                    <a:cubicBezTo>
                      <a:pt x="137" y="199"/>
                      <a:pt x="138" y="199"/>
                      <a:pt x="143" y="217"/>
                    </a:cubicBezTo>
                    <a:cubicBezTo>
                      <a:pt x="151" y="248"/>
                      <a:pt x="165" y="267"/>
                      <a:pt x="176" y="277"/>
                    </a:cubicBezTo>
                    <a:cubicBezTo>
                      <a:pt x="174" y="284"/>
                      <a:pt x="172" y="289"/>
                      <a:pt x="170" y="295"/>
                    </a:cubicBezTo>
                    <a:cubicBezTo>
                      <a:pt x="166" y="308"/>
                      <a:pt x="142" y="313"/>
                      <a:pt x="142" y="313"/>
                    </a:cubicBezTo>
                    <a:cubicBezTo>
                      <a:pt x="142" y="313"/>
                      <a:pt x="102" y="331"/>
                      <a:pt x="51" y="347"/>
                    </a:cubicBezTo>
                    <a:cubicBezTo>
                      <a:pt x="0" y="363"/>
                      <a:pt x="2" y="404"/>
                      <a:pt x="2" y="404"/>
                    </a:cubicBezTo>
                    <a:lnTo>
                      <a:pt x="1" y="463"/>
                    </a:lnTo>
                    <a:cubicBezTo>
                      <a:pt x="113" y="519"/>
                      <a:pt x="234" y="513"/>
                      <a:pt x="234" y="513"/>
                    </a:cubicBezTo>
                    <a:cubicBezTo>
                      <a:pt x="379" y="513"/>
                      <a:pt x="452" y="464"/>
                      <a:pt x="452" y="464"/>
                    </a:cubicBezTo>
                    <a:close/>
                    <a:moveTo>
                      <a:pt x="1266" y="404"/>
                    </a:moveTo>
                    <a:cubicBezTo>
                      <a:pt x="1266" y="359"/>
                      <a:pt x="1219" y="345"/>
                      <a:pt x="1219" y="345"/>
                    </a:cubicBezTo>
                    <a:cubicBezTo>
                      <a:pt x="1219" y="345"/>
                      <a:pt x="1159" y="318"/>
                      <a:pt x="1131" y="313"/>
                    </a:cubicBezTo>
                    <a:cubicBezTo>
                      <a:pt x="1103" y="309"/>
                      <a:pt x="1098" y="297"/>
                      <a:pt x="1098" y="297"/>
                    </a:cubicBezTo>
                    <a:lnTo>
                      <a:pt x="1092" y="273"/>
                    </a:lnTo>
                    <a:cubicBezTo>
                      <a:pt x="1115" y="248"/>
                      <a:pt x="1125" y="214"/>
                      <a:pt x="1125" y="214"/>
                    </a:cubicBezTo>
                    <a:lnTo>
                      <a:pt x="1130" y="193"/>
                    </a:lnTo>
                    <a:cubicBezTo>
                      <a:pt x="1142" y="188"/>
                      <a:pt x="1145" y="179"/>
                      <a:pt x="1146" y="174"/>
                    </a:cubicBezTo>
                    <a:lnTo>
                      <a:pt x="1146" y="172"/>
                    </a:lnTo>
                    <a:cubicBezTo>
                      <a:pt x="1146" y="172"/>
                      <a:pt x="1146" y="173"/>
                      <a:pt x="1146" y="174"/>
                    </a:cubicBezTo>
                    <a:cubicBezTo>
                      <a:pt x="1146" y="176"/>
                      <a:pt x="1147" y="174"/>
                      <a:pt x="1150" y="161"/>
                    </a:cubicBezTo>
                    <a:cubicBezTo>
                      <a:pt x="1156" y="138"/>
                      <a:pt x="1142" y="141"/>
                      <a:pt x="1142" y="141"/>
                    </a:cubicBezTo>
                    <a:lnTo>
                      <a:pt x="1142" y="132"/>
                    </a:lnTo>
                    <a:cubicBezTo>
                      <a:pt x="1159" y="76"/>
                      <a:pt x="1098" y="0"/>
                      <a:pt x="1008" y="23"/>
                    </a:cubicBezTo>
                    <a:cubicBezTo>
                      <a:pt x="917" y="46"/>
                      <a:pt x="938" y="133"/>
                      <a:pt x="938" y="133"/>
                    </a:cubicBezTo>
                    <a:cubicBezTo>
                      <a:pt x="938" y="133"/>
                      <a:pt x="941" y="144"/>
                      <a:pt x="939" y="143"/>
                    </a:cubicBezTo>
                    <a:cubicBezTo>
                      <a:pt x="927" y="140"/>
                      <a:pt x="930" y="148"/>
                      <a:pt x="931" y="161"/>
                    </a:cubicBezTo>
                    <a:cubicBezTo>
                      <a:pt x="931" y="175"/>
                      <a:pt x="935" y="181"/>
                      <a:pt x="940" y="186"/>
                    </a:cubicBezTo>
                    <a:cubicBezTo>
                      <a:pt x="946" y="190"/>
                      <a:pt x="951" y="199"/>
                      <a:pt x="951" y="199"/>
                    </a:cubicBezTo>
                    <a:cubicBezTo>
                      <a:pt x="951" y="199"/>
                      <a:pt x="952" y="199"/>
                      <a:pt x="957" y="217"/>
                    </a:cubicBezTo>
                    <a:cubicBezTo>
                      <a:pt x="965" y="248"/>
                      <a:pt x="980" y="267"/>
                      <a:pt x="990" y="277"/>
                    </a:cubicBezTo>
                    <a:cubicBezTo>
                      <a:pt x="988" y="284"/>
                      <a:pt x="986" y="289"/>
                      <a:pt x="984" y="295"/>
                    </a:cubicBezTo>
                    <a:cubicBezTo>
                      <a:pt x="980" y="308"/>
                      <a:pt x="956" y="313"/>
                      <a:pt x="956" y="313"/>
                    </a:cubicBezTo>
                    <a:cubicBezTo>
                      <a:pt x="956" y="313"/>
                      <a:pt x="916" y="331"/>
                      <a:pt x="865" y="347"/>
                    </a:cubicBezTo>
                    <a:cubicBezTo>
                      <a:pt x="857" y="350"/>
                      <a:pt x="851" y="353"/>
                      <a:pt x="845" y="356"/>
                    </a:cubicBezTo>
                    <a:cubicBezTo>
                      <a:pt x="844" y="355"/>
                      <a:pt x="843" y="353"/>
                      <a:pt x="843" y="353"/>
                    </a:cubicBezTo>
                    <a:lnTo>
                      <a:pt x="838" y="336"/>
                    </a:lnTo>
                    <a:cubicBezTo>
                      <a:pt x="855" y="317"/>
                      <a:pt x="863" y="292"/>
                      <a:pt x="863" y="292"/>
                    </a:cubicBezTo>
                    <a:lnTo>
                      <a:pt x="866" y="277"/>
                    </a:lnTo>
                    <a:cubicBezTo>
                      <a:pt x="875" y="273"/>
                      <a:pt x="878" y="266"/>
                      <a:pt x="878" y="263"/>
                    </a:cubicBezTo>
                    <a:cubicBezTo>
                      <a:pt x="878" y="264"/>
                      <a:pt x="879" y="263"/>
                      <a:pt x="881" y="253"/>
                    </a:cubicBezTo>
                    <a:cubicBezTo>
                      <a:pt x="885" y="236"/>
                      <a:pt x="876" y="239"/>
                      <a:pt x="876" y="239"/>
                    </a:cubicBezTo>
                    <a:lnTo>
                      <a:pt x="876" y="232"/>
                    </a:lnTo>
                    <a:cubicBezTo>
                      <a:pt x="888" y="191"/>
                      <a:pt x="843" y="134"/>
                      <a:pt x="776" y="151"/>
                    </a:cubicBezTo>
                    <a:cubicBezTo>
                      <a:pt x="709" y="168"/>
                      <a:pt x="725" y="232"/>
                      <a:pt x="725" y="232"/>
                    </a:cubicBezTo>
                    <a:cubicBezTo>
                      <a:pt x="725" y="232"/>
                      <a:pt x="727" y="240"/>
                      <a:pt x="726" y="240"/>
                    </a:cubicBezTo>
                    <a:cubicBezTo>
                      <a:pt x="717" y="238"/>
                      <a:pt x="719" y="244"/>
                      <a:pt x="719" y="253"/>
                    </a:cubicBezTo>
                    <a:cubicBezTo>
                      <a:pt x="720" y="263"/>
                      <a:pt x="723" y="268"/>
                      <a:pt x="726" y="271"/>
                    </a:cubicBezTo>
                    <a:cubicBezTo>
                      <a:pt x="730" y="275"/>
                      <a:pt x="734" y="281"/>
                      <a:pt x="734" y="281"/>
                    </a:cubicBezTo>
                    <a:cubicBezTo>
                      <a:pt x="734" y="281"/>
                      <a:pt x="735" y="281"/>
                      <a:pt x="739" y="294"/>
                    </a:cubicBezTo>
                    <a:cubicBezTo>
                      <a:pt x="745" y="317"/>
                      <a:pt x="755" y="331"/>
                      <a:pt x="763" y="339"/>
                    </a:cubicBezTo>
                    <a:cubicBezTo>
                      <a:pt x="762" y="344"/>
                      <a:pt x="760" y="347"/>
                      <a:pt x="759" y="352"/>
                    </a:cubicBezTo>
                    <a:cubicBezTo>
                      <a:pt x="756" y="362"/>
                      <a:pt x="738" y="365"/>
                      <a:pt x="738" y="365"/>
                    </a:cubicBezTo>
                    <a:cubicBezTo>
                      <a:pt x="738" y="365"/>
                      <a:pt x="709" y="379"/>
                      <a:pt x="671" y="390"/>
                    </a:cubicBezTo>
                    <a:cubicBezTo>
                      <a:pt x="633" y="402"/>
                      <a:pt x="635" y="432"/>
                      <a:pt x="635" y="432"/>
                    </a:cubicBezTo>
                    <a:lnTo>
                      <a:pt x="634" y="476"/>
                    </a:lnTo>
                    <a:cubicBezTo>
                      <a:pt x="717" y="517"/>
                      <a:pt x="806" y="513"/>
                      <a:pt x="806" y="513"/>
                    </a:cubicBezTo>
                    <a:cubicBezTo>
                      <a:pt x="853" y="513"/>
                      <a:pt x="889" y="506"/>
                      <a:pt x="915" y="499"/>
                    </a:cubicBezTo>
                    <a:cubicBezTo>
                      <a:pt x="989" y="516"/>
                      <a:pt x="1048" y="513"/>
                      <a:pt x="1048" y="513"/>
                    </a:cubicBezTo>
                    <a:cubicBezTo>
                      <a:pt x="1194" y="513"/>
                      <a:pt x="1266" y="464"/>
                      <a:pt x="1266" y="464"/>
                    </a:cubicBezTo>
                    <a:lnTo>
                      <a:pt x="1266" y="40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sp>
        <p:nvSpPr>
          <p:cNvPr id="259" name="Freeform 25"/>
          <p:cNvSpPr>
            <a:spLocks noChangeArrowheads="1"/>
          </p:cNvSpPr>
          <p:nvPr/>
        </p:nvSpPr>
        <p:spPr bwMode="auto">
          <a:xfrm>
            <a:off x="9117991" y="2109249"/>
            <a:ext cx="866370" cy="756804"/>
          </a:xfrm>
          <a:custGeom>
            <a:avLst/>
            <a:gdLst>
              <a:gd name="T0" fmla="*/ 1532 w 1882"/>
              <a:gd name="T1" fmla="*/ 906 h 1647"/>
              <a:gd name="T2" fmla="*/ 1586 w 1882"/>
              <a:gd name="T3" fmla="*/ 764 h 1647"/>
              <a:gd name="T4" fmla="*/ 1642 w 1882"/>
              <a:gd name="T5" fmla="*/ 906 h 1647"/>
              <a:gd name="T6" fmla="*/ 1797 w 1882"/>
              <a:gd name="T7" fmla="*/ 799 h 1647"/>
              <a:gd name="T8" fmla="*/ 1728 w 1882"/>
              <a:gd name="T9" fmla="*/ 1176 h 1647"/>
              <a:gd name="T10" fmla="*/ 1632 w 1882"/>
              <a:gd name="T11" fmla="*/ 1528 h 1647"/>
              <a:gd name="T12" fmla="*/ 1469 w 1882"/>
              <a:gd name="T13" fmla="*/ 1176 h 1647"/>
              <a:gd name="T14" fmla="*/ 1352 w 1882"/>
              <a:gd name="T15" fmla="*/ 876 h 1647"/>
              <a:gd name="T16" fmla="*/ 1469 w 1882"/>
              <a:gd name="T17" fmla="*/ 588 h 1647"/>
              <a:gd name="T18" fmla="*/ 1587 w 1882"/>
              <a:gd name="T19" fmla="*/ 470 h 1647"/>
              <a:gd name="T20" fmla="*/ 170 w 1882"/>
              <a:gd name="T21" fmla="*/ 764 h 1647"/>
              <a:gd name="T22" fmla="*/ 255 w 1882"/>
              <a:gd name="T23" fmla="*/ 789 h 1647"/>
              <a:gd name="T24" fmla="*/ 315 w 1882"/>
              <a:gd name="T25" fmla="*/ 837 h 1647"/>
              <a:gd name="T26" fmla="*/ 430 w 1882"/>
              <a:gd name="T27" fmla="*/ 764 h 1647"/>
              <a:gd name="T28" fmla="*/ 529 w 1882"/>
              <a:gd name="T29" fmla="*/ 1085 h 1647"/>
              <a:gd name="T30" fmla="*/ 411 w 1882"/>
              <a:gd name="T31" fmla="*/ 1454 h 1647"/>
              <a:gd name="T32" fmla="*/ 176 w 1882"/>
              <a:gd name="T33" fmla="*/ 1454 h 1647"/>
              <a:gd name="T34" fmla="*/ 59 w 1882"/>
              <a:gd name="T35" fmla="*/ 1085 h 1647"/>
              <a:gd name="T36" fmla="*/ 159 w 1882"/>
              <a:gd name="T37" fmla="*/ 764 h 1647"/>
              <a:gd name="T38" fmla="*/ 411 w 1882"/>
              <a:gd name="T39" fmla="*/ 588 h 1647"/>
              <a:gd name="T40" fmla="*/ 805 w 1882"/>
              <a:gd name="T41" fmla="*/ 294 h 1647"/>
              <a:gd name="T42" fmla="*/ 920 w 1882"/>
              <a:gd name="T43" fmla="*/ 367 h 1647"/>
              <a:gd name="T44" fmla="*/ 979 w 1882"/>
              <a:gd name="T45" fmla="*/ 319 h 1647"/>
              <a:gd name="T46" fmla="*/ 1065 w 1882"/>
              <a:gd name="T47" fmla="*/ 294 h 1647"/>
              <a:gd name="T48" fmla="*/ 1175 w 1882"/>
              <a:gd name="T49" fmla="*/ 409 h 1647"/>
              <a:gd name="T50" fmla="*/ 1058 w 1882"/>
              <a:gd name="T51" fmla="*/ 705 h 1647"/>
              <a:gd name="T52" fmla="*/ 895 w 1882"/>
              <a:gd name="T53" fmla="*/ 1058 h 1647"/>
              <a:gd name="T54" fmla="*/ 799 w 1882"/>
              <a:gd name="T55" fmla="*/ 705 h 1647"/>
              <a:gd name="T56" fmla="*/ 731 w 1882"/>
              <a:gd name="T57" fmla="*/ 328 h 1647"/>
              <a:gd name="T58" fmla="*/ 940 w 1882"/>
              <a:gd name="T59" fmla="*/ 235 h 1647"/>
              <a:gd name="T60" fmla="*/ 823 w 1882"/>
              <a:gd name="T61" fmla="*/ 118 h 1647"/>
              <a:gd name="T62" fmla="*/ 1216 w 1882"/>
              <a:gd name="T63" fmla="*/ 1174 h 1647"/>
              <a:gd name="T64" fmla="*/ 730 w 1882"/>
              <a:gd name="T65" fmla="*/ 1208 h 1647"/>
              <a:gd name="T66" fmla="*/ 578 w 1882"/>
              <a:gd name="T67" fmla="*/ 1360 h 1647"/>
              <a:gd name="T68" fmla="*/ 1222 w 1882"/>
              <a:gd name="T69" fmla="*/ 1499 h 1647"/>
              <a:gd name="T70" fmla="*/ 658 w 1882"/>
              <a:gd name="T71" fmla="*/ 1499 h 1647"/>
              <a:gd name="T72" fmla="*/ 1117 w 1882"/>
              <a:gd name="T73" fmla="*/ 969 h 1647"/>
              <a:gd name="T74" fmla="*/ 705 w 1882"/>
              <a:gd name="T75" fmla="*/ 1023 h 1647"/>
              <a:gd name="T76" fmla="*/ 646 w 1882"/>
              <a:gd name="T77" fmla="*/ 1029 h 1647"/>
              <a:gd name="T78" fmla="*/ 1117 w 1882"/>
              <a:gd name="T79" fmla="*/ 912 h 1647"/>
              <a:gd name="T80" fmla="*/ 1822 w 1882"/>
              <a:gd name="T81" fmla="*/ 1493 h 1647"/>
              <a:gd name="T82" fmla="*/ 1410 w 1882"/>
              <a:gd name="T83" fmla="*/ 1439 h 1647"/>
              <a:gd name="T84" fmla="*/ 1587 w 1882"/>
              <a:gd name="T85" fmla="*/ 1646 h 1647"/>
              <a:gd name="T86" fmla="*/ 1763 w 1882"/>
              <a:gd name="T87" fmla="*/ 1439 h 1647"/>
              <a:gd name="T88" fmla="*/ 118 w 1882"/>
              <a:gd name="T89" fmla="*/ 1382 h 1647"/>
              <a:gd name="T90" fmla="*/ 294 w 1882"/>
              <a:gd name="T91" fmla="*/ 1587 h 1647"/>
              <a:gd name="T92" fmla="*/ 470 w 1882"/>
              <a:gd name="T93" fmla="*/ 138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2" h="1647">
                <a:moveTo>
                  <a:pt x="1451" y="764"/>
                </a:moveTo>
                <a:lnTo>
                  <a:pt x="1463" y="764"/>
                </a:lnTo>
                <a:lnTo>
                  <a:pt x="1532" y="906"/>
                </a:lnTo>
                <a:lnTo>
                  <a:pt x="1566" y="837"/>
                </a:lnTo>
                <a:cubicBezTo>
                  <a:pt x="1559" y="832"/>
                  <a:pt x="1548" y="818"/>
                  <a:pt x="1548" y="789"/>
                </a:cubicBezTo>
                <a:cubicBezTo>
                  <a:pt x="1548" y="768"/>
                  <a:pt x="1564" y="764"/>
                  <a:pt x="1586" y="764"/>
                </a:cubicBezTo>
                <a:cubicBezTo>
                  <a:pt x="1608" y="764"/>
                  <a:pt x="1626" y="768"/>
                  <a:pt x="1626" y="789"/>
                </a:cubicBezTo>
                <a:cubicBezTo>
                  <a:pt x="1626" y="818"/>
                  <a:pt x="1615" y="832"/>
                  <a:pt x="1608" y="837"/>
                </a:cubicBezTo>
                <a:lnTo>
                  <a:pt x="1642" y="906"/>
                </a:lnTo>
                <a:lnTo>
                  <a:pt x="1711" y="764"/>
                </a:lnTo>
                <a:lnTo>
                  <a:pt x="1723" y="764"/>
                </a:lnTo>
                <a:cubicBezTo>
                  <a:pt x="1751" y="764"/>
                  <a:pt x="1778" y="777"/>
                  <a:pt x="1797" y="799"/>
                </a:cubicBezTo>
                <a:cubicBezTo>
                  <a:pt x="1816" y="820"/>
                  <a:pt x="1822" y="839"/>
                  <a:pt x="1822" y="879"/>
                </a:cubicBezTo>
                <a:lnTo>
                  <a:pt x="1822" y="1085"/>
                </a:lnTo>
                <a:cubicBezTo>
                  <a:pt x="1822" y="1138"/>
                  <a:pt x="1778" y="1176"/>
                  <a:pt x="1728" y="1176"/>
                </a:cubicBezTo>
                <a:lnTo>
                  <a:pt x="1704" y="1176"/>
                </a:lnTo>
                <a:lnTo>
                  <a:pt x="1704" y="1454"/>
                </a:lnTo>
                <a:cubicBezTo>
                  <a:pt x="1704" y="1495"/>
                  <a:pt x="1672" y="1528"/>
                  <a:pt x="1632" y="1528"/>
                </a:cubicBezTo>
                <a:lnTo>
                  <a:pt x="1541" y="1528"/>
                </a:lnTo>
                <a:cubicBezTo>
                  <a:pt x="1502" y="1528"/>
                  <a:pt x="1469" y="1495"/>
                  <a:pt x="1469" y="1454"/>
                </a:cubicBezTo>
                <a:lnTo>
                  <a:pt x="1469" y="1176"/>
                </a:lnTo>
                <a:lnTo>
                  <a:pt x="1446" y="1176"/>
                </a:lnTo>
                <a:cubicBezTo>
                  <a:pt x="1395" y="1176"/>
                  <a:pt x="1352" y="1138"/>
                  <a:pt x="1352" y="1085"/>
                </a:cubicBezTo>
                <a:lnTo>
                  <a:pt x="1352" y="876"/>
                </a:lnTo>
                <a:cubicBezTo>
                  <a:pt x="1352" y="839"/>
                  <a:pt x="1359" y="820"/>
                  <a:pt x="1377" y="799"/>
                </a:cubicBezTo>
                <a:cubicBezTo>
                  <a:pt x="1396" y="777"/>
                  <a:pt x="1423" y="764"/>
                  <a:pt x="1451" y="764"/>
                </a:cubicBezTo>
                <a:close/>
                <a:moveTo>
                  <a:pt x="1469" y="588"/>
                </a:moveTo>
                <a:cubicBezTo>
                  <a:pt x="1469" y="653"/>
                  <a:pt x="1522" y="705"/>
                  <a:pt x="1587" y="705"/>
                </a:cubicBezTo>
                <a:cubicBezTo>
                  <a:pt x="1652" y="705"/>
                  <a:pt x="1704" y="653"/>
                  <a:pt x="1704" y="588"/>
                </a:cubicBezTo>
                <a:cubicBezTo>
                  <a:pt x="1704" y="523"/>
                  <a:pt x="1652" y="470"/>
                  <a:pt x="1587" y="470"/>
                </a:cubicBezTo>
                <a:cubicBezTo>
                  <a:pt x="1522" y="470"/>
                  <a:pt x="1469" y="523"/>
                  <a:pt x="1469" y="588"/>
                </a:cubicBezTo>
                <a:close/>
                <a:moveTo>
                  <a:pt x="159" y="764"/>
                </a:moveTo>
                <a:lnTo>
                  <a:pt x="170" y="764"/>
                </a:lnTo>
                <a:lnTo>
                  <a:pt x="239" y="906"/>
                </a:lnTo>
                <a:lnTo>
                  <a:pt x="273" y="837"/>
                </a:lnTo>
                <a:cubicBezTo>
                  <a:pt x="266" y="832"/>
                  <a:pt x="255" y="818"/>
                  <a:pt x="255" y="789"/>
                </a:cubicBezTo>
                <a:cubicBezTo>
                  <a:pt x="255" y="768"/>
                  <a:pt x="271" y="764"/>
                  <a:pt x="293" y="764"/>
                </a:cubicBezTo>
                <a:cubicBezTo>
                  <a:pt x="315" y="764"/>
                  <a:pt x="333" y="768"/>
                  <a:pt x="333" y="789"/>
                </a:cubicBezTo>
                <a:cubicBezTo>
                  <a:pt x="333" y="818"/>
                  <a:pt x="322" y="832"/>
                  <a:pt x="315" y="837"/>
                </a:cubicBezTo>
                <a:lnTo>
                  <a:pt x="349" y="906"/>
                </a:lnTo>
                <a:lnTo>
                  <a:pt x="418" y="764"/>
                </a:lnTo>
                <a:lnTo>
                  <a:pt x="430" y="764"/>
                </a:lnTo>
                <a:cubicBezTo>
                  <a:pt x="458" y="764"/>
                  <a:pt x="485" y="777"/>
                  <a:pt x="504" y="799"/>
                </a:cubicBezTo>
                <a:cubicBezTo>
                  <a:pt x="523" y="820"/>
                  <a:pt x="529" y="839"/>
                  <a:pt x="529" y="879"/>
                </a:cubicBezTo>
                <a:lnTo>
                  <a:pt x="529" y="1085"/>
                </a:lnTo>
                <a:cubicBezTo>
                  <a:pt x="529" y="1138"/>
                  <a:pt x="485" y="1176"/>
                  <a:pt x="435" y="1176"/>
                </a:cubicBezTo>
                <a:lnTo>
                  <a:pt x="411" y="1176"/>
                </a:lnTo>
                <a:lnTo>
                  <a:pt x="411" y="1454"/>
                </a:lnTo>
                <a:cubicBezTo>
                  <a:pt x="411" y="1495"/>
                  <a:pt x="379" y="1528"/>
                  <a:pt x="339" y="1528"/>
                </a:cubicBezTo>
                <a:lnTo>
                  <a:pt x="249" y="1528"/>
                </a:lnTo>
                <a:cubicBezTo>
                  <a:pt x="209" y="1528"/>
                  <a:pt x="176" y="1495"/>
                  <a:pt x="176" y="1454"/>
                </a:cubicBezTo>
                <a:lnTo>
                  <a:pt x="176" y="1176"/>
                </a:lnTo>
                <a:lnTo>
                  <a:pt x="153" y="1176"/>
                </a:lnTo>
                <a:cubicBezTo>
                  <a:pt x="102" y="1176"/>
                  <a:pt x="59" y="1138"/>
                  <a:pt x="59" y="1085"/>
                </a:cubicBezTo>
                <a:lnTo>
                  <a:pt x="59" y="876"/>
                </a:lnTo>
                <a:cubicBezTo>
                  <a:pt x="59" y="839"/>
                  <a:pt x="66" y="820"/>
                  <a:pt x="84" y="799"/>
                </a:cubicBezTo>
                <a:cubicBezTo>
                  <a:pt x="103" y="777"/>
                  <a:pt x="130" y="764"/>
                  <a:pt x="159" y="764"/>
                </a:cubicBezTo>
                <a:close/>
                <a:moveTo>
                  <a:pt x="176" y="588"/>
                </a:moveTo>
                <a:cubicBezTo>
                  <a:pt x="176" y="653"/>
                  <a:pt x="229" y="705"/>
                  <a:pt x="294" y="705"/>
                </a:cubicBezTo>
                <a:cubicBezTo>
                  <a:pt x="359" y="705"/>
                  <a:pt x="411" y="653"/>
                  <a:pt x="411" y="588"/>
                </a:cubicBezTo>
                <a:cubicBezTo>
                  <a:pt x="411" y="523"/>
                  <a:pt x="359" y="470"/>
                  <a:pt x="294" y="470"/>
                </a:cubicBezTo>
                <a:cubicBezTo>
                  <a:pt x="229" y="470"/>
                  <a:pt x="176" y="523"/>
                  <a:pt x="176" y="588"/>
                </a:cubicBezTo>
                <a:close/>
                <a:moveTo>
                  <a:pt x="805" y="294"/>
                </a:moveTo>
                <a:lnTo>
                  <a:pt x="816" y="294"/>
                </a:lnTo>
                <a:lnTo>
                  <a:pt x="885" y="436"/>
                </a:lnTo>
                <a:lnTo>
                  <a:pt x="920" y="367"/>
                </a:lnTo>
                <a:cubicBezTo>
                  <a:pt x="912" y="362"/>
                  <a:pt x="901" y="348"/>
                  <a:pt x="901" y="319"/>
                </a:cubicBezTo>
                <a:cubicBezTo>
                  <a:pt x="901" y="298"/>
                  <a:pt x="918" y="294"/>
                  <a:pt x="940" y="294"/>
                </a:cubicBezTo>
                <a:cubicBezTo>
                  <a:pt x="961" y="294"/>
                  <a:pt x="979" y="298"/>
                  <a:pt x="979" y="319"/>
                </a:cubicBezTo>
                <a:cubicBezTo>
                  <a:pt x="979" y="348"/>
                  <a:pt x="969" y="362"/>
                  <a:pt x="962" y="367"/>
                </a:cubicBezTo>
                <a:lnTo>
                  <a:pt x="995" y="436"/>
                </a:lnTo>
                <a:lnTo>
                  <a:pt x="1065" y="294"/>
                </a:lnTo>
                <a:lnTo>
                  <a:pt x="1076" y="294"/>
                </a:lnTo>
                <a:cubicBezTo>
                  <a:pt x="1104" y="294"/>
                  <a:pt x="1131" y="307"/>
                  <a:pt x="1150" y="328"/>
                </a:cubicBezTo>
                <a:cubicBezTo>
                  <a:pt x="1169" y="350"/>
                  <a:pt x="1175" y="369"/>
                  <a:pt x="1175" y="409"/>
                </a:cubicBezTo>
                <a:lnTo>
                  <a:pt x="1175" y="615"/>
                </a:lnTo>
                <a:cubicBezTo>
                  <a:pt x="1175" y="668"/>
                  <a:pt x="1132" y="705"/>
                  <a:pt x="1081" y="705"/>
                </a:cubicBezTo>
                <a:lnTo>
                  <a:pt x="1058" y="705"/>
                </a:lnTo>
                <a:lnTo>
                  <a:pt x="1058" y="983"/>
                </a:lnTo>
                <a:cubicBezTo>
                  <a:pt x="1058" y="1025"/>
                  <a:pt x="1025" y="1058"/>
                  <a:pt x="986" y="1058"/>
                </a:cubicBezTo>
                <a:lnTo>
                  <a:pt x="895" y="1058"/>
                </a:lnTo>
                <a:cubicBezTo>
                  <a:pt x="855" y="1058"/>
                  <a:pt x="823" y="1025"/>
                  <a:pt x="823" y="983"/>
                </a:cubicBezTo>
                <a:lnTo>
                  <a:pt x="823" y="705"/>
                </a:lnTo>
                <a:lnTo>
                  <a:pt x="799" y="705"/>
                </a:lnTo>
                <a:cubicBezTo>
                  <a:pt x="749" y="705"/>
                  <a:pt x="705" y="668"/>
                  <a:pt x="705" y="615"/>
                </a:cubicBezTo>
                <a:lnTo>
                  <a:pt x="705" y="406"/>
                </a:lnTo>
                <a:cubicBezTo>
                  <a:pt x="705" y="369"/>
                  <a:pt x="712" y="350"/>
                  <a:pt x="731" y="328"/>
                </a:cubicBezTo>
                <a:cubicBezTo>
                  <a:pt x="750" y="307"/>
                  <a:pt x="777" y="294"/>
                  <a:pt x="805" y="294"/>
                </a:cubicBezTo>
                <a:close/>
                <a:moveTo>
                  <a:pt x="823" y="118"/>
                </a:moveTo>
                <a:cubicBezTo>
                  <a:pt x="823" y="183"/>
                  <a:pt x="875" y="235"/>
                  <a:pt x="940" y="235"/>
                </a:cubicBezTo>
                <a:cubicBezTo>
                  <a:pt x="1005" y="235"/>
                  <a:pt x="1058" y="183"/>
                  <a:pt x="1058" y="118"/>
                </a:cubicBezTo>
                <a:cubicBezTo>
                  <a:pt x="1058" y="53"/>
                  <a:pt x="1005" y="0"/>
                  <a:pt x="940" y="0"/>
                </a:cubicBezTo>
                <a:cubicBezTo>
                  <a:pt x="875" y="0"/>
                  <a:pt x="823" y="53"/>
                  <a:pt x="823" y="118"/>
                </a:cubicBezTo>
                <a:close/>
                <a:moveTo>
                  <a:pt x="1303" y="1360"/>
                </a:moveTo>
                <a:cubicBezTo>
                  <a:pt x="1321" y="1346"/>
                  <a:pt x="1343" y="1334"/>
                  <a:pt x="1366" y="1324"/>
                </a:cubicBezTo>
                <a:lnTo>
                  <a:pt x="1216" y="1174"/>
                </a:lnTo>
                <a:cubicBezTo>
                  <a:pt x="1197" y="1187"/>
                  <a:pt x="1175" y="1198"/>
                  <a:pt x="1151" y="1208"/>
                </a:cubicBezTo>
                <a:lnTo>
                  <a:pt x="1303" y="1360"/>
                </a:lnTo>
                <a:close/>
                <a:moveTo>
                  <a:pt x="730" y="1208"/>
                </a:moveTo>
                <a:cubicBezTo>
                  <a:pt x="705" y="1198"/>
                  <a:pt x="684" y="1187"/>
                  <a:pt x="664" y="1174"/>
                </a:cubicBezTo>
                <a:lnTo>
                  <a:pt x="514" y="1324"/>
                </a:lnTo>
                <a:cubicBezTo>
                  <a:pt x="538" y="1334"/>
                  <a:pt x="560" y="1346"/>
                  <a:pt x="578" y="1360"/>
                </a:cubicBezTo>
                <a:lnTo>
                  <a:pt x="730" y="1208"/>
                </a:lnTo>
                <a:close/>
                <a:moveTo>
                  <a:pt x="1226" y="1528"/>
                </a:moveTo>
                <a:cubicBezTo>
                  <a:pt x="1224" y="1519"/>
                  <a:pt x="1222" y="1509"/>
                  <a:pt x="1222" y="1499"/>
                </a:cubicBezTo>
                <a:cubicBezTo>
                  <a:pt x="1222" y="1489"/>
                  <a:pt x="1224" y="1479"/>
                  <a:pt x="1226" y="1469"/>
                </a:cubicBezTo>
                <a:lnTo>
                  <a:pt x="655" y="1469"/>
                </a:lnTo>
                <a:cubicBezTo>
                  <a:pt x="657" y="1479"/>
                  <a:pt x="658" y="1489"/>
                  <a:pt x="658" y="1499"/>
                </a:cubicBezTo>
                <a:cubicBezTo>
                  <a:pt x="658" y="1509"/>
                  <a:pt x="657" y="1519"/>
                  <a:pt x="655" y="1528"/>
                </a:cubicBezTo>
                <a:lnTo>
                  <a:pt x="1226" y="1528"/>
                </a:lnTo>
                <a:close/>
                <a:moveTo>
                  <a:pt x="1117" y="969"/>
                </a:moveTo>
                <a:cubicBezTo>
                  <a:pt x="1154" y="987"/>
                  <a:pt x="1175" y="1008"/>
                  <a:pt x="1175" y="1023"/>
                </a:cubicBezTo>
                <a:cubicBezTo>
                  <a:pt x="1175" y="1054"/>
                  <a:pt x="1086" y="1117"/>
                  <a:pt x="940" y="1117"/>
                </a:cubicBezTo>
                <a:cubicBezTo>
                  <a:pt x="795" y="1117"/>
                  <a:pt x="705" y="1054"/>
                  <a:pt x="705" y="1023"/>
                </a:cubicBezTo>
                <a:cubicBezTo>
                  <a:pt x="705" y="1008"/>
                  <a:pt x="726" y="987"/>
                  <a:pt x="764" y="969"/>
                </a:cubicBezTo>
                <a:lnTo>
                  <a:pt x="764" y="912"/>
                </a:lnTo>
                <a:cubicBezTo>
                  <a:pt x="693" y="939"/>
                  <a:pt x="646" y="981"/>
                  <a:pt x="646" y="1029"/>
                </a:cubicBezTo>
                <a:cubicBezTo>
                  <a:pt x="646" y="1110"/>
                  <a:pt x="778" y="1176"/>
                  <a:pt x="940" y="1176"/>
                </a:cubicBezTo>
                <a:cubicBezTo>
                  <a:pt x="1103" y="1176"/>
                  <a:pt x="1234" y="1110"/>
                  <a:pt x="1234" y="1029"/>
                </a:cubicBezTo>
                <a:cubicBezTo>
                  <a:pt x="1234" y="981"/>
                  <a:pt x="1188" y="939"/>
                  <a:pt x="1117" y="912"/>
                </a:cubicBezTo>
                <a:lnTo>
                  <a:pt x="1117" y="969"/>
                </a:lnTo>
                <a:close/>
                <a:moveTo>
                  <a:pt x="1763" y="1439"/>
                </a:moveTo>
                <a:cubicBezTo>
                  <a:pt x="1801" y="1457"/>
                  <a:pt x="1822" y="1478"/>
                  <a:pt x="1822" y="1493"/>
                </a:cubicBezTo>
                <a:cubicBezTo>
                  <a:pt x="1822" y="1524"/>
                  <a:pt x="1733" y="1587"/>
                  <a:pt x="1587" y="1587"/>
                </a:cubicBezTo>
                <a:cubicBezTo>
                  <a:pt x="1441" y="1587"/>
                  <a:pt x="1352" y="1524"/>
                  <a:pt x="1352" y="1493"/>
                </a:cubicBezTo>
                <a:cubicBezTo>
                  <a:pt x="1352" y="1478"/>
                  <a:pt x="1373" y="1457"/>
                  <a:pt x="1410" y="1439"/>
                </a:cubicBezTo>
                <a:lnTo>
                  <a:pt x="1410" y="1382"/>
                </a:lnTo>
                <a:cubicBezTo>
                  <a:pt x="1340" y="1409"/>
                  <a:pt x="1293" y="1451"/>
                  <a:pt x="1293" y="1499"/>
                </a:cubicBezTo>
                <a:cubicBezTo>
                  <a:pt x="1293" y="1580"/>
                  <a:pt x="1425" y="1646"/>
                  <a:pt x="1587" y="1646"/>
                </a:cubicBezTo>
                <a:cubicBezTo>
                  <a:pt x="1750" y="1646"/>
                  <a:pt x="1881" y="1580"/>
                  <a:pt x="1881" y="1499"/>
                </a:cubicBezTo>
                <a:cubicBezTo>
                  <a:pt x="1881" y="1451"/>
                  <a:pt x="1834" y="1409"/>
                  <a:pt x="1763" y="1382"/>
                </a:cubicBezTo>
                <a:lnTo>
                  <a:pt x="1763" y="1439"/>
                </a:lnTo>
                <a:close/>
                <a:moveTo>
                  <a:pt x="294" y="1646"/>
                </a:moveTo>
                <a:cubicBezTo>
                  <a:pt x="132" y="1646"/>
                  <a:pt x="0" y="1580"/>
                  <a:pt x="0" y="1499"/>
                </a:cubicBezTo>
                <a:cubicBezTo>
                  <a:pt x="0" y="1451"/>
                  <a:pt x="47" y="1409"/>
                  <a:pt x="118" y="1382"/>
                </a:cubicBezTo>
                <a:lnTo>
                  <a:pt x="118" y="1439"/>
                </a:lnTo>
                <a:cubicBezTo>
                  <a:pt x="80" y="1457"/>
                  <a:pt x="59" y="1478"/>
                  <a:pt x="59" y="1493"/>
                </a:cubicBezTo>
                <a:cubicBezTo>
                  <a:pt x="59" y="1524"/>
                  <a:pt x="148" y="1587"/>
                  <a:pt x="294" y="1587"/>
                </a:cubicBezTo>
                <a:cubicBezTo>
                  <a:pt x="440" y="1587"/>
                  <a:pt x="529" y="1524"/>
                  <a:pt x="529" y="1493"/>
                </a:cubicBezTo>
                <a:cubicBezTo>
                  <a:pt x="529" y="1478"/>
                  <a:pt x="508" y="1457"/>
                  <a:pt x="470" y="1439"/>
                </a:cubicBezTo>
                <a:lnTo>
                  <a:pt x="470" y="1382"/>
                </a:lnTo>
                <a:cubicBezTo>
                  <a:pt x="541" y="1409"/>
                  <a:pt x="588" y="1451"/>
                  <a:pt x="588" y="1499"/>
                </a:cubicBezTo>
                <a:cubicBezTo>
                  <a:pt x="588" y="1580"/>
                  <a:pt x="456" y="1646"/>
                  <a:pt x="294" y="164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0" name="Freeform 8"/>
          <p:cNvSpPr>
            <a:spLocks noChangeArrowheads="1"/>
          </p:cNvSpPr>
          <p:nvPr/>
        </p:nvSpPr>
        <p:spPr bwMode="auto">
          <a:xfrm>
            <a:off x="2220675" y="3817575"/>
            <a:ext cx="758498" cy="682649"/>
          </a:xfrm>
          <a:custGeom>
            <a:avLst/>
            <a:gdLst>
              <a:gd name="T0" fmla="*/ 721 w 2162"/>
              <a:gd name="T1" fmla="*/ 1944 h 1945"/>
              <a:gd name="T2" fmla="*/ 882 w 2162"/>
              <a:gd name="T3" fmla="*/ 1656 h 1945"/>
              <a:gd name="T4" fmla="*/ 1369 w 2162"/>
              <a:gd name="T5" fmla="*/ 1817 h 1945"/>
              <a:gd name="T6" fmla="*/ 2161 w 2162"/>
              <a:gd name="T7" fmla="*/ 1944 h 1945"/>
              <a:gd name="T8" fmla="*/ 1513 w 2162"/>
              <a:gd name="T9" fmla="*/ 1817 h 1945"/>
              <a:gd name="T10" fmla="*/ 2000 w 2162"/>
              <a:gd name="T11" fmla="*/ 1656 h 1945"/>
              <a:gd name="T12" fmla="*/ 2161 w 2162"/>
              <a:gd name="T13" fmla="*/ 1944 h 1945"/>
              <a:gd name="T14" fmla="*/ 1369 w 2162"/>
              <a:gd name="T15" fmla="*/ 648 h 1945"/>
              <a:gd name="T16" fmla="*/ 1225 w 2162"/>
              <a:gd name="T17" fmla="*/ 864 h 1945"/>
              <a:gd name="T18" fmla="*/ 1441 w 2162"/>
              <a:gd name="T19" fmla="*/ 504 h 1945"/>
              <a:gd name="T20" fmla="*/ 1585 w 2162"/>
              <a:gd name="T21" fmla="*/ 864 h 1945"/>
              <a:gd name="T22" fmla="*/ 1441 w 2162"/>
              <a:gd name="T23" fmla="*/ 504 h 1945"/>
              <a:gd name="T24" fmla="*/ 1801 w 2162"/>
              <a:gd name="T25" fmla="*/ 288 h 1945"/>
              <a:gd name="T26" fmla="*/ 1657 w 2162"/>
              <a:gd name="T27" fmla="*/ 864 h 1945"/>
              <a:gd name="T28" fmla="*/ 1045 w 2162"/>
              <a:gd name="T29" fmla="*/ 1584 h 1945"/>
              <a:gd name="T30" fmla="*/ 1045 w 2162"/>
              <a:gd name="T31" fmla="*/ 1224 h 1945"/>
              <a:gd name="T32" fmla="*/ 1045 w 2162"/>
              <a:gd name="T33" fmla="*/ 1584 h 1945"/>
              <a:gd name="T34" fmla="*/ 1657 w 2162"/>
              <a:gd name="T35" fmla="*/ 1404 h 1945"/>
              <a:gd name="T36" fmla="*/ 2017 w 2162"/>
              <a:gd name="T37" fmla="*/ 1404 h 1945"/>
              <a:gd name="T38" fmla="*/ 138 w 2162"/>
              <a:gd name="T39" fmla="*/ 504 h 1945"/>
              <a:gd name="T40" fmla="*/ 249 w 2162"/>
              <a:gd name="T41" fmla="*/ 683 h 1945"/>
              <a:gd name="T42" fmla="*/ 271 w 2162"/>
              <a:gd name="T43" fmla="*/ 538 h 1945"/>
              <a:gd name="T44" fmla="*/ 379 w 2162"/>
              <a:gd name="T45" fmla="*/ 538 h 1945"/>
              <a:gd name="T46" fmla="*/ 400 w 2162"/>
              <a:gd name="T47" fmla="*/ 683 h 1945"/>
              <a:gd name="T48" fmla="*/ 505 w 2162"/>
              <a:gd name="T49" fmla="*/ 504 h 1945"/>
              <a:gd name="T50" fmla="*/ 1009 w 2162"/>
              <a:gd name="T51" fmla="*/ 504 h 1945"/>
              <a:gd name="T52" fmla="*/ 1009 w 2162"/>
              <a:gd name="T53" fmla="*/ 648 h 1945"/>
              <a:gd name="T54" fmla="*/ 577 w 2162"/>
              <a:gd name="T55" fmla="*/ 1553 h 1945"/>
              <a:gd name="T56" fmla="*/ 244 w 2162"/>
              <a:gd name="T57" fmla="*/ 1656 h 1945"/>
              <a:gd name="T58" fmla="*/ 145 w 2162"/>
              <a:gd name="T59" fmla="*/ 1080 h 1945"/>
              <a:gd name="T60" fmla="*/ 0 w 2162"/>
              <a:gd name="T61" fmla="*/ 955 h 1945"/>
              <a:gd name="T62" fmla="*/ 36 w 2162"/>
              <a:gd name="T63" fmla="*/ 551 h 1945"/>
              <a:gd name="T64" fmla="*/ 325 w 2162"/>
              <a:gd name="T65" fmla="*/ 432 h 1945"/>
              <a:gd name="T66" fmla="*/ 325 w 2162"/>
              <a:gd name="T67" fmla="*/ 72 h 1945"/>
              <a:gd name="T68" fmla="*/ 325 w 2162"/>
              <a:gd name="T69" fmla="*/ 432 h 1945"/>
              <a:gd name="T70" fmla="*/ 766 w 2162"/>
              <a:gd name="T71" fmla="*/ 144 h 1945"/>
              <a:gd name="T72" fmla="*/ 793 w 2162"/>
              <a:gd name="T73" fmla="*/ 360 h 1945"/>
              <a:gd name="T74" fmla="*/ 865 w 2162"/>
              <a:gd name="T75" fmla="*/ 144 h 1945"/>
              <a:gd name="T76" fmla="*/ 2017 w 2162"/>
              <a:gd name="T77" fmla="*/ 991 h 1945"/>
              <a:gd name="T78" fmla="*/ 882 w 2162"/>
              <a:gd name="T79" fmla="*/ 1008 h 1945"/>
              <a:gd name="T80" fmla="*/ 865 w 2162"/>
              <a:gd name="T81" fmla="*/ 792 h 1945"/>
              <a:gd name="T82" fmla="*/ 793 w 2162"/>
              <a:gd name="T83" fmla="*/ 1008 h 1945"/>
              <a:gd name="T84" fmla="*/ 2017 w 2162"/>
              <a:gd name="T85" fmla="*/ 1080 h 1945"/>
              <a:gd name="T86" fmla="*/ 2089 w 2162"/>
              <a:gd name="T87" fmla="*/ 144 h 1945"/>
              <a:gd name="T88" fmla="*/ 2161 w 2162"/>
              <a:gd name="T89" fmla="*/ 99 h 1945"/>
              <a:gd name="T90" fmla="*/ 2116 w 2162"/>
              <a:gd name="T91" fmla="*/ 0 h 1945"/>
              <a:gd name="T92" fmla="*/ 721 w 2162"/>
              <a:gd name="T93" fmla="*/ 45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2" h="1945">
                <a:moveTo>
                  <a:pt x="1369" y="1944"/>
                </a:moveTo>
                <a:lnTo>
                  <a:pt x="721" y="1944"/>
                </a:lnTo>
                <a:lnTo>
                  <a:pt x="721" y="1817"/>
                </a:lnTo>
                <a:cubicBezTo>
                  <a:pt x="721" y="1728"/>
                  <a:pt x="793" y="1656"/>
                  <a:pt x="882" y="1656"/>
                </a:cubicBezTo>
                <a:lnTo>
                  <a:pt x="1208" y="1656"/>
                </a:lnTo>
                <a:cubicBezTo>
                  <a:pt x="1297" y="1656"/>
                  <a:pt x="1369" y="1728"/>
                  <a:pt x="1369" y="1817"/>
                </a:cubicBezTo>
                <a:lnTo>
                  <a:pt x="1369" y="1944"/>
                </a:lnTo>
                <a:close/>
                <a:moveTo>
                  <a:pt x="2161" y="1944"/>
                </a:moveTo>
                <a:lnTo>
                  <a:pt x="1513" y="1944"/>
                </a:lnTo>
                <a:lnTo>
                  <a:pt x="1513" y="1817"/>
                </a:lnTo>
                <a:cubicBezTo>
                  <a:pt x="1513" y="1728"/>
                  <a:pt x="1585" y="1656"/>
                  <a:pt x="1674" y="1656"/>
                </a:cubicBezTo>
                <a:lnTo>
                  <a:pt x="2000" y="1656"/>
                </a:lnTo>
                <a:cubicBezTo>
                  <a:pt x="2089" y="1656"/>
                  <a:pt x="2161" y="1728"/>
                  <a:pt x="2161" y="1817"/>
                </a:cubicBezTo>
                <a:lnTo>
                  <a:pt x="2161" y="1944"/>
                </a:lnTo>
                <a:close/>
                <a:moveTo>
                  <a:pt x="1225" y="648"/>
                </a:moveTo>
                <a:lnTo>
                  <a:pt x="1369" y="648"/>
                </a:lnTo>
                <a:lnTo>
                  <a:pt x="1369" y="864"/>
                </a:lnTo>
                <a:lnTo>
                  <a:pt x="1225" y="864"/>
                </a:lnTo>
                <a:lnTo>
                  <a:pt x="1225" y="648"/>
                </a:lnTo>
                <a:close/>
                <a:moveTo>
                  <a:pt x="1441" y="504"/>
                </a:moveTo>
                <a:lnTo>
                  <a:pt x="1585" y="504"/>
                </a:lnTo>
                <a:lnTo>
                  <a:pt x="1585" y="864"/>
                </a:lnTo>
                <a:lnTo>
                  <a:pt x="1441" y="864"/>
                </a:lnTo>
                <a:lnTo>
                  <a:pt x="1441" y="504"/>
                </a:lnTo>
                <a:close/>
                <a:moveTo>
                  <a:pt x="1657" y="288"/>
                </a:moveTo>
                <a:lnTo>
                  <a:pt x="1801" y="288"/>
                </a:lnTo>
                <a:lnTo>
                  <a:pt x="1801" y="864"/>
                </a:lnTo>
                <a:lnTo>
                  <a:pt x="1657" y="864"/>
                </a:lnTo>
                <a:lnTo>
                  <a:pt x="1657" y="288"/>
                </a:lnTo>
                <a:close/>
                <a:moveTo>
                  <a:pt x="1045" y="1584"/>
                </a:moveTo>
                <a:cubicBezTo>
                  <a:pt x="946" y="1584"/>
                  <a:pt x="865" y="1504"/>
                  <a:pt x="865" y="1404"/>
                </a:cubicBezTo>
                <a:cubicBezTo>
                  <a:pt x="865" y="1305"/>
                  <a:pt x="946" y="1224"/>
                  <a:pt x="1045" y="1224"/>
                </a:cubicBezTo>
                <a:cubicBezTo>
                  <a:pt x="1145" y="1224"/>
                  <a:pt x="1225" y="1305"/>
                  <a:pt x="1225" y="1404"/>
                </a:cubicBezTo>
                <a:cubicBezTo>
                  <a:pt x="1225" y="1504"/>
                  <a:pt x="1145" y="1584"/>
                  <a:pt x="1045" y="1584"/>
                </a:cubicBezTo>
                <a:close/>
                <a:moveTo>
                  <a:pt x="1837" y="1584"/>
                </a:moveTo>
                <a:cubicBezTo>
                  <a:pt x="1738" y="1584"/>
                  <a:pt x="1657" y="1504"/>
                  <a:pt x="1657" y="1404"/>
                </a:cubicBezTo>
                <a:cubicBezTo>
                  <a:pt x="1657" y="1305"/>
                  <a:pt x="1738" y="1224"/>
                  <a:pt x="1837" y="1224"/>
                </a:cubicBezTo>
                <a:cubicBezTo>
                  <a:pt x="1936" y="1224"/>
                  <a:pt x="2017" y="1305"/>
                  <a:pt x="2017" y="1404"/>
                </a:cubicBezTo>
                <a:cubicBezTo>
                  <a:pt x="2017" y="1504"/>
                  <a:pt x="1936" y="1584"/>
                  <a:pt x="1837" y="1584"/>
                </a:cubicBezTo>
                <a:close/>
                <a:moveTo>
                  <a:pt x="138" y="504"/>
                </a:moveTo>
                <a:lnTo>
                  <a:pt x="161" y="504"/>
                </a:lnTo>
                <a:lnTo>
                  <a:pt x="249" y="683"/>
                </a:lnTo>
                <a:lnTo>
                  <a:pt x="296" y="604"/>
                </a:lnTo>
                <a:cubicBezTo>
                  <a:pt x="286" y="597"/>
                  <a:pt x="271" y="578"/>
                  <a:pt x="271" y="538"/>
                </a:cubicBezTo>
                <a:cubicBezTo>
                  <a:pt x="271" y="509"/>
                  <a:pt x="293" y="504"/>
                  <a:pt x="323" y="504"/>
                </a:cubicBezTo>
                <a:cubicBezTo>
                  <a:pt x="354" y="504"/>
                  <a:pt x="379" y="509"/>
                  <a:pt x="379" y="538"/>
                </a:cubicBezTo>
                <a:cubicBezTo>
                  <a:pt x="379" y="578"/>
                  <a:pt x="364" y="597"/>
                  <a:pt x="354" y="604"/>
                </a:cubicBezTo>
                <a:lnTo>
                  <a:pt x="400" y="683"/>
                </a:lnTo>
                <a:lnTo>
                  <a:pt x="488" y="504"/>
                </a:lnTo>
                <a:lnTo>
                  <a:pt x="505" y="504"/>
                </a:lnTo>
                <a:lnTo>
                  <a:pt x="577" y="504"/>
                </a:lnTo>
                <a:lnTo>
                  <a:pt x="1009" y="504"/>
                </a:lnTo>
                <a:cubicBezTo>
                  <a:pt x="1049" y="504"/>
                  <a:pt x="1081" y="536"/>
                  <a:pt x="1081" y="576"/>
                </a:cubicBezTo>
                <a:cubicBezTo>
                  <a:pt x="1081" y="616"/>
                  <a:pt x="1049" y="648"/>
                  <a:pt x="1009" y="648"/>
                </a:cubicBezTo>
                <a:lnTo>
                  <a:pt x="577" y="648"/>
                </a:lnTo>
                <a:lnTo>
                  <a:pt x="577" y="1553"/>
                </a:lnTo>
                <a:cubicBezTo>
                  <a:pt x="577" y="1610"/>
                  <a:pt x="532" y="1656"/>
                  <a:pt x="477" y="1656"/>
                </a:cubicBezTo>
                <a:lnTo>
                  <a:pt x="244" y="1656"/>
                </a:lnTo>
                <a:cubicBezTo>
                  <a:pt x="189" y="1656"/>
                  <a:pt x="145" y="1610"/>
                  <a:pt x="145" y="1553"/>
                </a:cubicBezTo>
                <a:lnTo>
                  <a:pt x="145" y="1080"/>
                </a:lnTo>
                <a:lnTo>
                  <a:pt x="130" y="1080"/>
                </a:lnTo>
                <a:cubicBezTo>
                  <a:pt x="61" y="1080"/>
                  <a:pt x="0" y="1028"/>
                  <a:pt x="0" y="955"/>
                </a:cubicBezTo>
                <a:lnTo>
                  <a:pt x="0" y="658"/>
                </a:lnTo>
                <a:cubicBezTo>
                  <a:pt x="0" y="607"/>
                  <a:pt x="10" y="581"/>
                  <a:pt x="36" y="551"/>
                </a:cubicBezTo>
                <a:cubicBezTo>
                  <a:pt x="62" y="521"/>
                  <a:pt x="99" y="504"/>
                  <a:pt x="138" y="504"/>
                </a:cubicBezTo>
                <a:close/>
                <a:moveTo>
                  <a:pt x="325" y="432"/>
                </a:moveTo>
                <a:cubicBezTo>
                  <a:pt x="225" y="432"/>
                  <a:pt x="144" y="351"/>
                  <a:pt x="144" y="252"/>
                </a:cubicBezTo>
                <a:cubicBezTo>
                  <a:pt x="144" y="152"/>
                  <a:pt x="225" y="72"/>
                  <a:pt x="325" y="72"/>
                </a:cubicBezTo>
                <a:cubicBezTo>
                  <a:pt x="424" y="72"/>
                  <a:pt x="505" y="152"/>
                  <a:pt x="505" y="252"/>
                </a:cubicBezTo>
                <a:cubicBezTo>
                  <a:pt x="505" y="351"/>
                  <a:pt x="424" y="432"/>
                  <a:pt x="325" y="432"/>
                </a:cubicBezTo>
                <a:close/>
                <a:moveTo>
                  <a:pt x="721" y="99"/>
                </a:moveTo>
                <a:cubicBezTo>
                  <a:pt x="721" y="124"/>
                  <a:pt x="741" y="144"/>
                  <a:pt x="766" y="144"/>
                </a:cubicBezTo>
                <a:lnTo>
                  <a:pt x="793" y="144"/>
                </a:lnTo>
                <a:lnTo>
                  <a:pt x="793" y="360"/>
                </a:lnTo>
                <a:lnTo>
                  <a:pt x="865" y="360"/>
                </a:lnTo>
                <a:lnTo>
                  <a:pt x="865" y="144"/>
                </a:lnTo>
                <a:lnTo>
                  <a:pt x="2017" y="144"/>
                </a:lnTo>
                <a:lnTo>
                  <a:pt x="2017" y="991"/>
                </a:lnTo>
                <a:cubicBezTo>
                  <a:pt x="2017" y="1000"/>
                  <a:pt x="2009" y="1008"/>
                  <a:pt x="2000" y="1008"/>
                </a:cubicBezTo>
                <a:lnTo>
                  <a:pt x="882" y="1008"/>
                </a:lnTo>
                <a:cubicBezTo>
                  <a:pt x="872" y="1008"/>
                  <a:pt x="865" y="1000"/>
                  <a:pt x="865" y="991"/>
                </a:cubicBezTo>
                <a:lnTo>
                  <a:pt x="865" y="792"/>
                </a:lnTo>
                <a:lnTo>
                  <a:pt x="793" y="792"/>
                </a:lnTo>
                <a:lnTo>
                  <a:pt x="793" y="1008"/>
                </a:lnTo>
                <a:cubicBezTo>
                  <a:pt x="793" y="1048"/>
                  <a:pt x="825" y="1080"/>
                  <a:pt x="865" y="1080"/>
                </a:cubicBezTo>
                <a:lnTo>
                  <a:pt x="2017" y="1080"/>
                </a:lnTo>
                <a:cubicBezTo>
                  <a:pt x="2057" y="1080"/>
                  <a:pt x="2089" y="1048"/>
                  <a:pt x="2089" y="1008"/>
                </a:cubicBezTo>
                <a:lnTo>
                  <a:pt x="2089" y="144"/>
                </a:lnTo>
                <a:lnTo>
                  <a:pt x="2116" y="144"/>
                </a:lnTo>
                <a:cubicBezTo>
                  <a:pt x="2141" y="144"/>
                  <a:pt x="2161" y="124"/>
                  <a:pt x="2161" y="99"/>
                </a:cubicBezTo>
                <a:lnTo>
                  <a:pt x="2161" y="45"/>
                </a:lnTo>
                <a:cubicBezTo>
                  <a:pt x="2161" y="20"/>
                  <a:pt x="2141" y="0"/>
                  <a:pt x="2116" y="0"/>
                </a:cubicBezTo>
                <a:lnTo>
                  <a:pt x="766" y="0"/>
                </a:lnTo>
                <a:cubicBezTo>
                  <a:pt x="741" y="0"/>
                  <a:pt x="721" y="20"/>
                  <a:pt x="721" y="45"/>
                </a:cubicBezTo>
                <a:lnTo>
                  <a:pt x="721" y="9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61" name="Group 260"/>
          <p:cNvGrpSpPr/>
          <p:nvPr/>
        </p:nvGrpSpPr>
        <p:grpSpPr>
          <a:xfrm>
            <a:off x="3587185" y="3830494"/>
            <a:ext cx="781263" cy="704072"/>
            <a:chOff x="5633144" y="3744911"/>
            <a:chExt cx="530225" cy="477838"/>
          </a:xfrm>
          <a:solidFill>
            <a:srgbClr val="73C4C3"/>
          </a:solidFill>
        </p:grpSpPr>
        <p:sp>
          <p:nvSpPr>
            <p:cNvPr id="262" name="Freeform 9"/>
            <p:cNvSpPr>
              <a:spLocks noChangeArrowheads="1"/>
            </p:cNvSpPr>
            <p:nvPr/>
          </p:nvSpPr>
          <p:spPr bwMode="auto">
            <a:xfrm>
              <a:off x="5633144" y="3744911"/>
              <a:ext cx="530225" cy="477838"/>
            </a:xfrm>
            <a:custGeom>
              <a:avLst/>
              <a:gdLst>
                <a:gd name="T0" fmla="*/ 1376 w 1475"/>
                <a:gd name="T1" fmla="*/ 861 h 1326"/>
                <a:gd name="T2" fmla="*/ 1354 w 1475"/>
                <a:gd name="T3" fmla="*/ 883 h 1326"/>
                <a:gd name="T4" fmla="*/ 120 w 1475"/>
                <a:gd name="T5" fmla="*/ 883 h 1326"/>
                <a:gd name="T6" fmla="*/ 98 w 1475"/>
                <a:gd name="T7" fmla="*/ 861 h 1326"/>
                <a:gd name="T8" fmla="*/ 98 w 1475"/>
                <a:gd name="T9" fmla="*/ 120 h 1326"/>
                <a:gd name="T10" fmla="*/ 120 w 1475"/>
                <a:gd name="T11" fmla="*/ 98 h 1326"/>
                <a:gd name="T12" fmla="*/ 1354 w 1475"/>
                <a:gd name="T13" fmla="*/ 98 h 1326"/>
                <a:gd name="T14" fmla="*/ 1376 w 1475"/>
                <a:gd name="T15" fmla="*/ 120 h 1326"/>
                <a:gd name="T16" fmla="*/ 1376 w 1475"/>
                <a:gd name="T17" fmla="*/ 861 h 1326"/>
                <a:gd name="T18" fmla="*/ 737 w 1475"/>
                <a:gd name="T19" fmla="*/ 952 h 1326"/>
                <a:gd name="T20" fmla="*/ 791 w 1475"/>
                <a:gd name="T21" fmla="*/ 1006 h 1326"/>
                <a:gd name="T22" fmla="*/ 737 w 1475"/>
                <a:gd name="T23" fmla="*/ 1060 h 1326"/>
                <a:gd name="T24" fmla="*/ 683 w 1475"/>
                <a:gd name="T25" fmla="*/ 1006 h 1326"/>
                <a:gd name="T26" fmla="*/ 737 w 1475"/>
                <a:gd name="T27" fmla="*/ 952 h 1326"/>
                <a:gd name="T28" fmla="*/ 1474 w 1475"/>
                <a:gd name="T29" fmla="*/ 111 h 1326"/>
                <a:gd name="T30" fmla="*/ 1362 w 1475"/>
                <a:gd name="T31" fmla="*/ 0 h 1326"/>
                <a:gd name="T32" fmla="*/ 112 w 1475"/>
                <a:gd name="T33" fmla="*/ 0 h 1326"/>
                <a:gd name="T34" fmla="*/ 0 w 1475"/>
                <a:gd name="T35" fmla="*/ 111 h 1326"/>
                <a:gd name="T36" fmla="*/ 0 w 1475"/>
                <a:gd name="T37" fmla="*/ 1017 h 1326"/>
                <a:gd name="T38" fmla="*/ 112 w 1475"/>
                <a:gd name="T39" fmla="*/ 1129 h 1326"/>
                <a:gd name="T40" fmla="*/ 594 w 1475"/>
                <a:gd name="T41" fmla="*/ 1129 h 1326"/>
                <a:gd name="T42" fmla="*/ 467 w 1475"/>
                <a:gd name="T43" fmla="*/ 1248 h 1326"/>
                <a:gd name="T44" fmla="*/ 442 w 1475"/>
                <a:gd name="T45" fmla="*/ 1276 h 1326"/>
                <a:gd name="T46" fmla="*/ 442 w 1475"/>
                <a:gd name="T47" fmla="*/ 1300 h 1326"/>
                <a:gd name="T48" fmla="*/ 467 w 1475"/>
                <a:gd name="T49" fmla="*/ 1325 h 1326"/>
                <a:gd name="T50" fmla="*/ 1007 w 1475"/>
                <a:gd name="T51" fmla="*/ 1325 h 1326"/>
                <a:gd name="T52" fmla="*/ 1032 w 1475"/>
                <a:gd name="T53" fmla="*/ 1300 h 1326"/>
                <a:gd name="T54" fmla="*/ 1032 w 1475"/>
                <a:gd name="T55" fmla="*/ 1276 h 1326"/>
                <a:gd name="T56" fmla="*/ 1007 w 1475"/>
                <a:gd name="T57" fmla="*/ 1248 h 1326"/>
                <a:gd name="T58" fmla="*/ 880 w 1475"/>
                <a:gd name="T59" fmla="*/ 1129 h 1326"/>
                <a:gd name="T60" fmla="*/ 1362 w 1475"/>
                <a:gd name="T61" fmla="*/ 1129 h 1326"/>
                <a:gd name="T62" fmla="*/ 1474 w 1475"/>
                <a:gd name="T63" fmla="*/ 1017 h 1326"/>
                <a:gd name="T64" fmla="*/ 1474 w 1475"/>
                <a:gd name="T65" fmla="*/ 11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5" h="1326">
                  <a:moveTo>
                    <a:pt x="1376" y="861"/>
                  </a:moveTo>
                  <a:cubicBezTo>
                    <a:pt x="1376" y="873"/>
                    <a:pt x="1366" y="883"/>
                    <a:pt x="1354" y="883"/>
                  </a:cubicBezTo>
                  <a:lnTo>
                    <a:pt x="120" y="883"/>
                  </a:lnTo>
                  <a:cubicBezTo>
                    <a:pt x="108" y="883"/>
                    <a:pt x="98" y="873"/>
                    <a:pt x="98" y="861"/>
                  </a:cubicBezTo>
                  <a:lnTo>
                    <a:pt x="98" y="120"/>
                  </a:lnTo>
                  <a:cubicBezTo>
                    <a:pt x="98" y="108"/>
                    <a:pt x="108" y="98"/>
                    <a:pt x="120" y="98"/>
                  </a:cubicBezTo>
                  <a:lnTo>
                    <a:pt x="1354" y="98"/>
                  </a:lnTo>
                  <a:cubicBezTo>
                    <a:pt x="1366" y="98"/>
                    <a:pt x="1376" y="108"/>
                    <a:pt x="1376" y="120"/>
                  </a:cubicBezTo>
                  <a:lnTo>
                    <a:pt x="1376" y="861"/>
                  </a:lnTo>
                  <a:close/>
                  <a:moveTo>
                    <a:pt x="737" y="952"/>
                  </a:moveTo>
                  <a:cubicBezTo>
                    <a:pt x="767" y="952"/>
                    <a:pt x="791" y="976"/>
                    <a:pt x="791" y="1006"/>
                  </a:cubicBezTo>
                  <a:cubicBezTo>
                    <a:pt x="791" y="1036"/>
                    <a:pt x="767" y="1060"/>
                    <a:pt x="737" y="1060"/>
                  </a:cubicBezTo>
                  <a:cubicBezTo>
                    <a:pt x="707" y="1060"/>
                    <a:pt x="683" y="1036"/>
                    <a:pt x="683" y="1006"/>
                  </a:cubicBezTo>
                  <a:cubicBezTo>
                    <a:pt x="683" y="976"/>
                    <a:pt x="707" y="952"/>
                    <a:pt x="737" y="952"/>
                  </a:cubicBezTo>
                  <a:close/>
                  <a:moveTo>
                    <a:pt x="1474" y="111"/>
                  </a:moveTo>
                  <a:cubicBezTo>
                    <a:pt x="1474" y="50"/>
                    <a:pt x="1424" y="0"/>
                    <a:pt x="136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1"/>
                  </a:cubicBezTo>
                  <a:lnTo>
                    <a:pt x="0" y="1017"/>
                  </a:lnTo>
                  <a:cubicBezTo>
                    <a:pt x="0" y="1079"/>
                    <a:pt x="50" y="1129"/>
                    <a:pt x="112" y="1129"/>
                  </a:cubicBezTo>
                  <a:lnTo>
                    <a:pt x="594" y="1129"/>
                  </a:lnTo>
                  <a:cubicBezTo>
                    <a:pt x="591" y="1200"/>
                    <a:pt x="535" y="1241"/>
                    <a:pt x="467" y="1248"/>
                  </a:cubicBezTo>
                  <a:cubicBezTo>
                    <a:pt x="453" y="1250"/>
                    <a:pt x="442" y="1262"/>
                    <a:pt x="442" y="1276"/>
                  </a:cubicBezTo>
                  <a:lnTo>
                    <a:pt x="442" y="1300"/>
                  </a:lnTo>
                  <a:cubicBezTo>
                    <a:pt x="442" y="1314"/>
                    <a:pt x="453" y="1325"/>
                    <a:pt x="467" y="1325"/>
                  </a:cubicBezTo>
                  <a:lnTo>
                    <a:pt x="1007" y="1325"/>
                  </a:lnTo>
                  <a:cubicBezTo>
                    <a:pt x="1021" y="1325"/>
                    <a:pt x="1032" y="1314"/>
                    <a:pt x="1032" y="1300"/>
                  </a:cubicBezTo>
                  <a:lnTo>
                    <a:pt x="1032" y="1276"/>
                  </a:lnTo>
                  <a:cubicBezTo>
                    <a:pt x="1032" y="1262"/>
                    <a:pt x="1021" y="1250"/>
                    <a:pt x="1007" y="1248"/>
                  </a:cubicBezTo>
                  <a:cubicBezTo>
                    <a:pt x="938" y="1241"/>
                    <a:pt x="883" y="1200"/>
                    <a:pt x="880" y="1129"/>
                  </a:cubicBezTo>
                  <a:lnTo>
                    <a:pt x="1362" y="1129"/>
                  </a:lnTo>
                  <a:cubicBezTo>
                    <a:pt x="1424" y="1129"/>
                    <a:pt x="1474" y="1079"/>
                    <a:pt x="1474" y="1017"/>
                  </a:cubicBezTo>
                  <a:lnTo>
                    <a:pt x="1474" y="11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0"/>
            <p:cNvSpPr>
              <a:spLocks noChangeArrowheads="1"/>
            </p:cNvSpPr>
            <p:nvPr/>
          </p:nvSpPr>
          <p:spPr bwMode="auto">
            <a:xfrm>
              <a:off x="5771260" y="3802063"/>
              <a:ext cx="254000" cy="246063"/>
            </a:xfrm>
            <a:custGeom>
              <a:avLst/>
              <a:gdLst>
                <a:gd name="T0" fmla="*/ 154 w 705"/>
                <a:gd name="T1" fmla="*/ 272 h 682"/>
                <a:gd name="T2" fmla="*/ 111 w 705"/>
                <a:gd name="T3" fmla="*/ 304 h 682"/>
                <a:gd name="T4" fmla="*/ 103 w 705"/>
                <a:gd name="T5" fmla="*/ 272 h 682"/>
                <a:gd name="T6" fmla="*/ 93 w 705"/>
                <a:gd name="T7" fmla="*/ 304 h 682"/>
                <a:gd name="T8" fmla="*/ 51 w 705"/>
                <a:gd name="T9" fmla="*/ 272 h 682"/>
                <a:gd name="T10" fmla="*/ 11 w 705"/>
                <a:gd name="T11" fmla="*/ 287 h 682"/>
                <a:gd name="T12" fmla="*/ 0 w 705"/>
                <a:gd name="T13" fmla="*/ 415 h 682"/>
                <a:gd name="T14" fmla="*/ 46 w 705"/>
                <a:gd name="T15" fmla="*/ 454 h 682"/>
                <a:gd name="T16" fmla="*/ 77 w 705"/>
                <a:gd name="T17" fmla="*/ 613 h 682"/>
                <a:gd name="T18" fmla="*/ 159 w 705"/>
                <a:gd name="T19" fmla="*/ 580 h 682"/>
                <a:gd name="T20" fmla="*/ 164 w 705"/>
                <a:gd name="T21" fmla="*/ 454 h 682"/>
                <a:gd name="T22" fmla="*/ 204 w 705"/>
                <a:gd name="T23" fmla="*/ 321 h 682"/>
                <a:gd name="T24" fmla="*/ 161 w 705"/>
                <a:gd name="T25" fmla="*/ 272 h 682"/>
                <a:gd name="T26" fmla="*/ 102 w 705"/>
                <a:gd name="T27" fmla="*/ 250 h 682"/>
                <a:gd name="T28" fmla="*/ 102 w 705"/>
                <a:gd name="T29" fmla="*/ 136 h 682"/>
                <a:gd name="T30" fmla="*/ 411 w 705"/>
                <a:gd name="T31" fmla="*/ 204 h 682"/>
                <a:gd name="T32" fmla="*/ 376 w 705"/>
                <a:gd name="T33" fmla="*/ 261 h 682"/>
                <a:gd name="T34" fmla="*/ 369 w 705"/>
                <a:gd name="T35" fmla="*/ 215 h 682"/>
                <a:gd name="T36" fmla="*/ 335 w 705"/>
                <a:gd name="T37" fmla="*/ 215 h 682"/>
                <a:gd name="T38" fmla="*/ 328 w 705"/>
                <a:gd name="T39" fmla="*/ 261 h 682"/>
                <a:gd name="T40" fmla="*/ 293 w 705"/>
                <a:gd name="T41" fmla="*/ 204 h 682"/>
                <a:gd name="T42" fmla="*/ 250 w 705"/>
                <a:gd name="T43" fmla="*/ 254 h 682"/>
                <a:gd name="T44" fmla="*/ 291 w 705"/>
                <a:gd name="T45" fmla="*/ 386 h 682"/>
                <a:gd name="T46" fmla="*/ 295 w 705"/>
                <a:gd name="T47" fmla="*/ 512 h 682"/>
                <a:gd name="T48" fmla="*/ 377 w 705"/>
                <a:gd name="T49" fmla="*/ 545 h 682"/>
                <a:gd name="T50" fmla="*/ 409 w 705"/>
                <a:gd name="T51" fmla="*/ 386 h 682"/>
                <a:gd name="T52" fmla="*/ 454 w 705"/>
                <a:gd name="T53" fmla="*/ 347 h 682"/>
                <a:gd name="T54" fmla="*/ 443 w 705"/>
                <a:gd name="T55" fmla="*/ 219 h 682"/>
                <a:gd name="T56" fmla="*/ 409 w 705"/>
                <a:gd name="T57" fmla="*/ 125 h 682"/>
                <a:gd name="T58" fmla="*/ 295 w 705"/>
                <a:gd name="T59" fmla="*/ 125 h 682"/>
                <a:gd name="T60" fmla="*/ 409 w 705"/>
                <a:gd name="T61" fmla="*/ 125 h 682"/>
                <a:gd name="T62" fmla="*/ 653 w 705"/>
                <a:gd name="T63" fmla="*/ 136 h 682"/>
                <a:gd name="T64" fmla="*/ 611 w 705"/>
                <a:gd name="T65" fmla="*/ 168 h 682"/>
                <a:gd name="T66" fmla="*/ 602 w 705"/>
                <a:gd name="T67" fmla="*/ 136 h 682"/>
                <a:gd name="T68" fmla="*/ 592 w 705"/>
                <a:gd name="T69" fmla="*/ 168 h 682"/>
                <a:gd name="T70" fmla="*/ 550 w 705"/>
                <a:gd name="T71" fmla="*/ 136 h 682"/>
                <a:gd name="T72" fmla="*/ 510 w 705"/>
                <a:gd name="T73" fmla="*/ 151 h 682"/>
                <a:gd name="T74" fmla="*/ 499 w 705"/>
                <a:gd name="T75" fmla="*/ 278 h 682"/>
                <a:gd name="T76" fmla="*/ 545 w 705"/>
                <a:gd name="T77" fmla="*/ 318 h 682"/>
                <a:gd name="T78" fmla="*/ 576 w 705"/>
                <a:gd name="T79" fmla="*/ 477 h 682"/>
                <a:gd name="T80" fmla="*/ 658 w 705"/>
                <a:gd name="T81" fmla="*/ 444 h 682"/>
                <a:gd name="T82" fmla="*/ 663 w 705"/>
                <a:gd name="T83" fmla="*/ 318 h 682"/>
                <a:gd name="T84" fmla="*/ 704 w 705"/>
                <a:gd name="T85" fmla="*/ 185 h 682"/>
                <a:gd name="T86" fmla="*/ 660 w 705"/>
                <a:gd name="T87" fmla="*/ 136 h 682"/>
                <a:gd name="T88" fmla="*/ 602 w 705"/>
                <a:gd name="T89" fmla="*/ 114 h 682"/>
                <a:gd name="T90" fmla="*/ 602 w 705"/>
                <a:gd name="T91" fmla="*/ 0 h 682"/>
                <a:gd name="T92" fmla="*/ 704 w 705"/>
                <a:gd name="T93" fmla="*/ 681 h 682"/>
                <a:gd name="T94" fmla="*/ 499 w 705"/>
                <a:gd name="T95" fmla="*/ 522 h 682"/>
                <a:gd name="T96" fmla="*/ 681 w 705"/>
                <a:gd name="T97" fmla="*/ 499 h 682"/>
                <a:gd name="T98" fmla="*/ 704 w 705"/>
                <a:gd name="T99" fmla="*/ 681 h 682"/>
                <a:gd name="T100" fmla="*/ 431 w 705"/>
                <a:gd name="T101" fmla="*/ 568 h 682"/>
                <a:gd name="T102" fmla="*/ 250 w 705"/>
                <a:gd name="T103" fmla="*/ 590 h 682"/>
                <a:gd name="T104" fmla="*/ 454 w 705"/>
                <a:gd name="T105" fmla="*/ 681 h 682"/>
                <a:gd name="T106" fmla="*/ 204 w 705"/>
                <a:gd name="T107" fmla="*/ 681 h 682"/>
                <a:gd name="T108" fmla="*/ 0 w 705"/>
                <a:gd name="T109" fmla="*/ 658 h 682"/>
                <a:gd name="T110" fmla="*/ 182 w 705"/>
                <a:gd name="T111" fmla="*/ 636 h 682"/>
                <a:gd name="T112" fmla="*/ 204 w 705"/>
                <a:gd name="T113" fmla="*/ 68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5" h="682">
                  <a:moveTo>
                    <a:pt x="161" y="272"/>
                  </a:moveTo>
                  <a:lnTo>
                    <a:pt x="154" y="272"/>
                  </a:lnTo>
                  <a:lnTo>
                    <a:pt x="126" y="329"/>
                  </a:lnTo>
                  <a:lnTo>
                    <a:pt x="111" y="304"/>
                  </a:lnTo>
                  <a:cubicBezTo>
                    <a:pt x="114" y="302"/>
                    <a:pt x="119" y="296"/>
                    <a:pt x="119" y="283"/>
                  </a:cubicBezTo>
                  <a:cubicBezTo>
                    <a:pt x="119" y="274"/>
                    <a:pt x="112" y="272"/>
                    <a:pt x="103" y="272"/>
                  </a:cubicBezTo>
                  <a:cubicBezTo>
                    <a:pt x="93" y="272"/>
                    <a:pt x="85" y="274"/>
                    <a:pt x="85" y="283"/>
                  </a:cubicBezTo>
                  <a:cubicBezTo>
                    <a:pt x="85" y="296"/>
                    <a:pt x="90" y="302"/>
                    <a:pt x="93" y="304"/>
                  </a:cubicBezTo>
                  <a:lnTo>
                    <a:pt x="78" y="329"/>
                  </a:lnTo>
                  <a:lnTo>
                    <a:pt x="51" y="272"/>
                  </a:lnTo>
                  <a:lnTo>
                    <a:pt x="43" y="272"/>
                  </a:lnTo>
                  <a:cubicBezTo>
                    <a:pt x="31" y="272"/>
                    <a:pt x="19" y="278"/>
                    <a:pt x="11" y="287"/>
                  </a:cubicBezTo>
                  <a:cubicBezTo>
                    <a:pt x="3" y="297"/>
                    <a:pt x="0" y="305"/>
                    <a:pt x="0" y="322"/>
                  </a:cubicBezTo>
                  <a:lnTo>
                    <a:pt x="0" y="415"/>
                  </a:lnTo>
                  <a:cubicBezTo>
                    <a:pt x="0" y="438"/>
                    <a:pt x="19" y="454"/>
                    <a:pt x="41" y="454"/>
                  </a:cubicBezTo>
                  <a:lnTo>
                    <a:pt x="46" y="454"/>
                  </a:lnTo>
                  <a:lnTo>
                    <a:pt x="46" y="580"/>
                  </a:lnTo>
                  <a:cubicBezTo>
                    <a:pt x="46" y="598"/>
                    <a:pt x="60" y="613"/>
                    <a:pt x="77" y="613"/>
                  </a:cubicBezTo>
                  <a:lnTo>
                    <a:pt x="128" y="613"/>
                  </a:lnTo>
                  <a:cubicBezTo>
                    <a:pt x="145" y="613"/>
                    <a:pt x="159" y="598"/>
                    <a:pt x="159" y="580"/>
                  </a:cubicBezTo>
                  <a:lnTo>
                    <a:pt x="159" y="454"/>
                  </a:lnTo>
                  <a:lnTo>
                    <a:pt x="164" y="454"/>
                  </a:lnTo>
                  <a:cubicBezTo>
                    <a:pt x="185" y="454"/>
                    <a:pt x="204" y="438"/>
                    <a:pt x="204" y="415"/>
                  </a:cubicBezTo>
                  <a:lnTo>
                    <a:pt x="204" y="321"/>
                  </a:lnTo>
                  <a:cubicBezTo>
                    <a:pt x="204" y="305"/>
                    <a:pt x="201" y="297"/>
                    <a:pt x="193" y="287"/>
                  </a:cubicBezTo>
                  <a:cubicBezTo>
                    <a:pt x="185" y="278"/>
                    <a:pt x="173" y="272"/>
                    <a:pt x="161" y="272"/>
                  </a:cubicBezTo>
                  <a:close/>
                  <a:moveTo>
                    <a:pt x="159" y="193"/>
                  </a:moveTo>
                  <a:cubicBezTo>
                    <a:pt x="159" y="224"/>
                    <a:pt x="133" y="250"/>
                    <a:pt x="102" y="250"/>
                  </a:cubicBezTo>
                  <a:cubicBezTo>
                    <a:pt x="70" y="250"/>
                    <a:pt x="46" y="224"/>
                    <a:pt x="46" y="193"/>
                  </a:cubicBezTo>
                  <a:cubicBezTo>
                    <a:pt x="46" y="162"/>
                    <a:pt x="70" y="136"/>
                    <a:pt x="102" y="136"/>
                  </a:cubicBezTo>
                  <a:cubicBezTo>
                    <a:pt x="133" y="136"/>
                    <a:pt x="159" y="162"/>
                    <a:pt x="159" y="193"/>
                  </a:cubicBezTo>
                  <a:close/>
                  <a:moveTo>
                    <a:pt x="411" y="204"/>
                  </a:moveTo>
                  <a:lnTo>
                    <a:pt x="403" y="204"/>
                  </a:lnTo>
                  <a:lnTo>
                    <a:pt x="376" y="261"/>
                  </a:lnTo>
                  <a:lnTo>
                    <a:pt x="361" y="236"/>
                  </a:lnTo>
                  <a:cubicBezTo>
                    <a:pt x="364" y="234"/>
                    <a:pt x="369" y="228"/>
                    <a:pt x="369" y="215"/>
                  </a:cubicBezTo>
                  <a:cubicBezTo>
                    <a:pt x="369" y="206"/>
                    <a:pt x="362" y="204"/>
                    <a:pt x="352" y="204"/>
                  </a:cubicBezTo>
                  <a:cubicBezTo>
                    <a:pt x="343" y="204"/>
                    <a:pt x="335" y="206"/>
                    <a:pt x="335" y="215"/>
                  </a:cubicBezTo>
                  <a:cubicBezTo>
                    <a:pt x="335" y="228"/>
                    <a:pt x="340" y="234"/>
                    <a:pt x="343" y="236"/>
                  </a:cubicBezTo>
                  <a:lnTo>
                    <a:pt x="328" y="261"/>
                  </a:lnTo>
                  <a:lnTo>
                    <a:pt x="301" y="204"/>
                  </a:lnTo>
                  <a:lnTo>
                    <a:pt x="293" y="204"/>
                  </a:lnTo>
                  <a:cubicBezTo>
                    <a:pt x="281" y="204"/>
                    <a:pt x="269" y="209"/>
                    <a:pt x="261" y="219"/>
                  </a:cubicBezTo>
                  <a:cubicBezTo>
                    <a:pt x="253" y="228"/>
                    <a:pt x="250" y="237"/>
                    <a:pt x="250" y="254"/>
                  </a:cubicBezTo>
                  <a:lnTo>
                    <a:pt x="250" y="347"/>
                  </a:lnTo>
                  <a:cubicBezTo>
                    <a:pt x="250" y="370"/>
                    <a:pt x="269" y="386"/>
                    <a:pt x="291" y="386"/>
                  </a:cubicBezTo>
                  <a:lnTo>
                    <a:pt x="295" y="386"/>
                  </a:lnTo>
                  <a:lnTo>
                    <a:pt x="295" y="512"/>
                  </a:lnTo>
                  <a:cubicBezTo>
                    <a:pt x="295" y="530"/>
                    <a:pt x="309" y="545"/>
                    <a:pt x="327" y="545"/>
                  </a:cubicBezTo>
                  <a:lnTo>
                    <a:pt x="377" y="545"/>
                  </a:lnTo>
                  <a:cubicBezTo>
                    <a:pt x="395" y="545"/>
                    <a:pt x="409" y="530"/>
                    <a:pt x="409" y="512"/>
                  </a:cubicBezTo>
                  <a:lnTo>
                    <a:pt x="409" y="386"/>
                  </a:lnTo>
                  <a:lnTo>
                    <a:pt x="413" y="386"/>
                  </a:lnTo>
                  <a:cubicBezTo>
                    <a:pt x="435" y="386"/>
                    <a:pt x="454" y="370"/>
                    <a:pt x="454" y="347"/>
                  </a:cubicBezTo>
                  <a:lnTo>
                    <a:pt x="454" y="253"/>
                  </a:lnTo>
                  <a:cubicBezTo>
                    <a:pt x="454" y="237"/>
                    <a:pt x="451" y="229"/>
                    <a:pt x="443" y="219"/>
                  </a:cubicBezTo>
                  <a:cubicBezTo>
                    <a:pt x="435" y="210"/>
                    <a:pt x="423" y="204"/>
                    <a:pt x="411" y="204"/>
                  </a:cubicBezTo>
                  <a:close/>
                  <a:moveTo>
                    <a:pt x="409" y="125"/>
                  </a:moveTo>
                  <a:cubicBezTo>
                    <a:pt x="409" y="156"/>
                    <a:pt x="383" y="182"/>
                    <a:pt x="352" y="182"/>
                  </a:cubicBezTo>
                  <a:cubicBezTo>
                    <a:pt x="321" y="182"/>
                    <a:pt x="295" y="156"/>
                    <a:pt x="295" y="125"/>
                  </a:cubicBezTo>
                  <a:cubicBezTo>
                    <a:pt x="295" y="94"/>
                    <a:pt x="321" y="68"/>
                    <a:pt x="352" y="68"/>
                  </a:cubicBezTo>
                  <a:cubicBezTo>
                    <a:pt x="383" y="68"/>
                    <a:pt x="409" y="94"/>
                    <a:pt x="409" y="125"/>
                  </a:cubicBezTo>
                  <a:close/>
                  <a:moveTo>
                    <a:pt x="660" y="136"/>
                  </a:moveTo>
                  <a:lnTo>
                    <a:pt x="653" y="136"/>
                  </a:lnTo>
                  <a:lnTo>
                    <a:pt x="625" y="193"/>
                  </a:lnTo>
                  <a:lnTo>
                    <a:pt x="611" y="168"/>
                  </a:lnTo>
                  <a:cubicBezTo>
                    <a:pt x="614" y="166"/>
                    <a:pt x="619" y="160"/>
                    <a:pt x="619" y="147"/>
                  </a:cubicBezTo>
                  <a:cubicBezTo>
                    <a:pt x="619" y="138"/>
                    <a:pt x="611" y="136"/>
                    <a:pt x="602" y="136"/>
                  </a:cubicBezTo>
                  <a:cubicBezTo>
                    <a:pt x="592" y="136"/>
                    <a:pt x="585" y="138"/>
                    <a:pt x="585" y="147"/>
                  </a:cubicBezTo>
                  <a:cubicBezTo>
                    <a:pt x="585" y="160"/>
                    <a:pt x="589" y="166"/>
                    <a:pt x="592" y="168"/>
                  </a:cubicBezTo>
                  <a:lnTo>
                    <a:pt x="578" y="193"/>
                  </a:lnTo>
                  <a:lnTo>
                    <a:pt x="550" y="136"/>
                  </a:lnTo>
                  <a:lnTo>
                    <a:pt x="543" y="136"/>
                  </a:lnTo>
                  <a:cubicBezTo>
                    <a:pt x="530" y="136"/>
                    <a:pt x="518" y="141"/>
                    <a:pt x="510" y="151"/>
                  </a:cubicBezTo>
                  <a:cubicBezTo>
                    <a:pt x="501" y="160"/>
                    <a:pt x="499" y="169"/>
                    <a:pt x="499" y="186"/>
                  </a:cubicBezTo>
                  <a:lnTo>
                    <a:pt x="499" y="278"/>
                  </a:lnTo>
                  <a:cubicBezTo>
                    <a:pt x="499" y="302"/>
                    <a:pt x="518" y="318"/>
                    <a:pt x="540" y="318"/>
                  </a:cubicBezTo>
                  <a:lnTo>
                    <a:pt x="545" y="318"/>
                  </a:lnTo>
                  <a:lnTo>
                    <a:pt x="545" y="444"/>
                  </a:lnTo>
                  <a:cubicBezTo>
                    <a:pt x="545" y="462"/>
                    <a:pt x="559" y="477"/>
                    <a:pt x="576" y="477"/>
                  </a:cubicBezTo>
                  <a:lnTo>
                    <a:pt x="627" y="477"/>
                  </a:lnTo>
                  <a:cubicBezTo>
                    <a:pt x="644" y="477"/>
                    <a:pt x="658" y="462"/>
                    <a:pt x="658" y="444"/>
                  </a:cubicBezTo>
                  <a:lnTo>
                    <a:pt x="658" y="318"/>
                  </a:lnTo>
                  <a:lnTo>
                    <a:pt x="663" y="318"/>
                  </a:lnTo>
                  <a:cubicBezTo>
                    <a:pt x="685" y="318"/>
                    <a:pt x="704" y="302"/>
                    <a:pt x="704" y="278"/>
                  </a:cubicBezTo>
                  <a:lnTo>
                    <a:pt x="704" y="185"/>
                  </a:lnTo>
                  <a:cubicBezTo>
                    <a:pt x="704" y="169"/>
                    <a:pt x="701" y="161"/>
                    <a:pt x="693" y="151"/>
                  </a:cubicBezTo>
                  <a:cubicBezTo>
                    <a:pt x="684" y="142"/>
                    <a:pt x="673" y="136"/>
                    <a:pt x="660" y="136"/>
                  </a:cubicBezTo>
                  <a:close/>
                  <a:moveTo>
                    <a:pt x="658" y="57"/>
                  </a:moveTo>
                  <a:cubicBezTo>
                    <a:pt x="658" y="88"/>
                    <a:pt x="633" y="114"/>
                    <a:pt x="602" y="114"/>
                  </a:cubicBezTo>
                  <a:cubicBezTo>
                    <a:pt x="570" y="114"/>
                    <a:pt x="545" y="88"/>
                    <a:pt x="545" y="57"/>
                  </a:cubicBezTo>
                  <a:cubicBezTo>
                    <a:pt x="545" y="26"/>
                    <a:pt x="570" y="0"/>
                    <a:pt x="602" y="0"/>
                  </a:cubicBezTo>
                  <a:cubicBezTo>
                    <a:pt x="633" y="0"/>
                    <a:pt x="658" y="26"/>
                    <a:pt x="658" y="57"/>
                  </a:cubicBezTo>
                  <a:close/>
                  <a:moveTo>
                    <a:pt x="704" y="681"/>
                  </a:moveTo>
                  <a:lnTo>
                    <a:pt x="499" y="681"/>
                  </a:lnTo>
                  <a:lnTo>
                    <a:pt x="499" y="522"/>
                  </a:lnTo>
                  <a:cubicBezTo>
                    <a:pt x="499" y="510"/>
                    <a:pt x="510" y="499"/>
                    <a:pt x="522" y="499"/>
                  </a:cubicBezTo>
                  <a:lnTo>
                    <a:pt x="681" y="499"/>
                  </a:lnTo>
                  <a:cubicBezTo>
                    <a:pt x="694" y="499"/>
                    <a:pt x="704" y="510"/>
                    <a:pt x="704" y="522"/>
                  </a:cubicBezTo>
                  <a:lnTo>
                    <a:pt x="704" y="681"/>
                  </a:lnTo>
                  <a:close/>
                  <a:moveTo>
                    <a:pt x="454" y="590"/>
                  </a:moveTo>
                  <a:cubicBezTo>
                    <a:pt x="454" y="578"/>
                    <a:pt x="444" y="568"/>
                    <a:pt x="431" y="568"/>
                  </a:cubicBezTo>
                  <a:lnTo>
                    <a:pt x="273" y="568"/>
                  </a:lnTo>
                  <a:cubicBezTo>
                    <a:pt x="260" y="568"/>
                    <a:pt x="250" y="578"/>
                    <a:pt x="250" y="590"/>
                  </a:cubicBezTo>
                  <a:lnTo>
                    <a:pt x="250" y="681"/>
                  </a:lnTo>
                  <a:lnTo>
                    <a:pt x="454" y="681"/>
                  </a:lnTo>
                  <a:lnTo>
                    <a:pt x="454" y="590"/>
                  </a:lnTo>
                  <a:close/>
                  <a:moveTo>
                    <a:pt x="204" y="681"/>
                  </a:moveTo>
                  <a:lnTo>
                    <a:pt x="0" y="681"/>
                  </a:lnTo>
                  <a:lnTo>
                    <a:pt x="0" y="658"/>
                  </a:lnTo>
                  <a:cubicBezTo>
                    <a:pt x="0" y="646"/>
                    <a:pt x="10" y="636"/>
                    <a:pt x="23" y="636"/>
                  </a:cubicBezTo>
                  <a:lnTo>
                    <a:pt x="182" y="636"/>
                  </a:lnTo>
                  <a:cubicBezTo>
                    <a:pt x="194" y="636"/>
                    <a:pt x="204" y="646"/>
                    <a:pt x="204" y="658"/>
                  </a:cubicBezTo>
                  <a:lnTo>
                    <a:pt x="204" y="6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024115" y="3755777"/>
            <a:ext cx="724331" cy="766672"/>
            <a:chOff x="6572947" y="3646488"/>
            <a:chExt cx="515938" cy="546097"/>
          </a:xfrm>
          <a:solidFill>
            <a:srgbClr val="73C4C3"/>
          </a:solidFill>
        </p:grpSpPr>
        <p:sp>
          <p:nvSpPr>
            <p:cNvPr id="265" name="Freeform 11"/>
            <p:cNvSpPr>
              <a:spLocks noChangeArrowheads="1"/>
            </p:cNvSpPr>
            <p:nvPr/>
          </p:nvSpPr>
          <p:spPr bwMode="auto">
            <a:xfrm>
              <a:off x="6572947" y="3775074"/>
              <a:ext cx="431800" cy="417511"/>
            </a:xfrm>
            <a:custGeom>
              <a:avLst/>
              <a:gdLst>
                <a:gd name="T0" fmla="*/ 262 w 1198"/>
                <a:gd name="T1" fmla="*/ 463 h 1158"/>
                <a:gd name="T2" fmla="*/ 189 w 1198"/>
                <a:gd name="T3" fmla="*/ 517 h 1158"/>
                <a:gd name="T4" fmla="*/ 175 w 1198"/>
                <a:gd name="T5" fmla="*/ 463 h 1158"/>
                <a:gd name="T6" fmla="*/ 158 w 1198"/>
                <a:gd name="T7" fmla="*/ 517 h 1158"/>
                <a:gd name="T8" fmla="*/ 87 w 1198"/>
                <a:gd name="T9" fmla="*/ 463 h 1158"/>
                <a:gd name="T10" fmla="*/ 19 w 1198"/>
                <a:gd name="T11" fmla="*/ 489 h 1158"/>
                <a:gd name="T12" fmla="*/ 0 w 1198"/>
                <a:gd name="T13" fmla="*/ 705 h 1158"/>
                <a:gd name="T14" fmla="*/ 78 w 1198"/>
                <a:gd name="T15" fmla="*/ 771 h 1158"/>
                <a:gd name="T16" fmla="*/ 131 w 1198"/>
                <a:gd name="T17" fmla="*/ 1041 h 1158"/>
                <a:gd name="T18" fmla="*/ 271 w 1198"/>
                <a:gd name="T19" fmla="*/ 986 h 1158"/>
                <a:gd name="T20" fmla="*/ 278 w 1198"/>
                <a:gd name="T21" fmla="*/ 771 h 1158"/>
                <a:gd name="T22" fmla="*/ 348 w 1198"/>
                <a:gd name="T23" fmla="*/ 546 h 1158"/>
                <a:gd name="T24" fmla="*/ 274 w 1198"/>
                <a:gd name="T25" fmla="*/ 463 h 1158"/>
                <a:gd name="T26" fmla="*/ 174 w 1198"/>
                <a:gd name="T27" fmla="*/ 425 h 1158"/>
                <a:gd name="T28" fmla="*/ 174 w 1198"/>
                <a:gd name="T29" fmla="*/ 232 h 1158"/>
                <a:gd name="T30" fmla="*/ 698 w 1198"/>
                <a:gd name="T31" fmla="*/ 348 h 1158"/>
                <a:gd name="T32" fmla="*/ 639 w 1198"/>
                <a:gd name="T33" fmla="*/ 443 h 1158"/>
                <a:gd name="T34" fmla="*/ 627 w 1198"/>
                <a:gd name="T35" fmla="*/ 366 h 1158"/>
                <a:gd name="T36" fmla="*/ 570 w 1198"/>
                <a:gd name="T37" fmla="*/ 366 h 1158"/>
                <a:gd name="T38" fmla="*/ 558 w 1198"/>
                <a:gd name="T39" fmla="*/ 443 h 1158"/>
                <a:gd name="T40" fmla="*/ 498 w 1198"/>
                <a:gd name="T41" fmla="*/ 348 h 1158"/>
                <a:gd name="T42" fmla="*/ 425 w 1198"/>
                <a:gd name="T43" fmla="*/ 432 h 1158"/>
                <a:gd name="T44" fmla="*/ 494 w 1198"/>
                <a:gd name="T45" fmla="*/ 656 h 1158"/>
                <a:gd name="T46" fmla="*/ 502 w 1198"/>
                <a:gd name="T47" fmla="*/ 870 h 1158"/>
                <a:gd name="T48" fmla="*/ 642 w 1198"/>
                <a:gd name="T49" fmla="*/ 925 h 1158"/>
                <a:gd name="T50" fmla="*/ 695 w 1198"/>
                <a:gd name="T51" fmla="*/ 656 h 1158"/>
                <a:gd name="T52" fmla="*/ 772 w 1198"/>
                <a:gd name="T53" fmla="*/ 589 h 1158"/>
                <a:gd name="T54" fmla="*/ 753 w 1198"/>
                <a:gd name="T55" fmla="*/ 373 h 1158"/>
                <a:gd name="T56" fmla="*/ 695 w 1198"/>
                <a:gd name="T57" fmla="*/ 212 h 1158"/>
                <a:gd name="T58" fmla="*/ 502 w 1198"/>
                <a:gd name="T59" fmla="*/ 212 h 1158"/>
                <a:gd name="T60" fmla="*/ 695 w 1198"/>
                <a:gd name="T61" fmla="*/ 212 h 1158"/>
                <a:gd name="T62" fmla="*/ 1110 w 1198"/>
                <a:gd name="T63" fmla="*/ 232 h 1158"/>
                <a:gd name="T64" fmla="*/ 1038 w 1198"/>
                <a:gd name="T65" fmla="*/ 285 h 1158"/>
                <a:gd name="T66" fmla="*/ 1024 w 1198"/>
                <a:gd name="T67" fmla="*/ 232 h 1158"/>
                <a:gd name="T68" fmla="*/ 1007 w 1198"/>
                <a:gd name="T69" fmla="*/ 285 h 1158"/>
                <a:gd name="T70" fmla="*/ 936 w 1198"/>
                <a:gd name="T71" fmla="*/ 232 h 1158"/>
                <a:gd name="T72" fmla="*/ 868 w 1198"/>
                <a:gd name="T73" fmla="*/ 257 h 1158"/>
                <a:gd name="T74" fmla="*/ 849 w 1198"/>
                <a:gd name="T75" fmla="*/ 473 h 1158"/>
                <a:gd name="T76" fmla="*/ 927 w 1198"/>
                <a:gd name="T77" fmla="*/ 540 h 1158"/>
                <a:gd name="T78" fmla="*/ 980 w 1198"/>
                <a:gd name="T79" fmla="*/ 809 h 1158"/>
                <a:gd name="T80" fmla="*/ 1119 w 1198"/>
                <a:gd name="T81" fmla="*/ 755 h 1158"/>
                <a:gd name="T82" fmla="*/ 1127 w 1198"/>
                <a:gd name="T83" fmla="*/ 540 h 1158"/>
                <a:gd name="T84" fmla="*/ 1197 w 1198"/>
                <a:gd name="T85" fmla="*/ 314 h 1158"/>
                <a:gd name="T86" fmla="*/ 1123 w 1198"/>
                <a:gd name="T87" fmla="*/ 232 h 1158"/>
                <a:gd name="T88" fmla="*/ 1023 w 1198"/>
                <a:gd name="T89" fmla="*/ 193 h 1158"/>
                <a:gd name="T90" fmla="*/ 1023 w 1198"/>
                <a:gd name="T91" fmla="*/ 0 h 1158"/>
                <a:gd name="T92" fmla="*/ 1197 w 1198"/>
                <a:gd name="T93" fmla="*/ 1157 h 1158"/>
                <a:gd name="T94" fmla="*/ 849 w 1198"/>
                <a:gd name="T95" fmla="*/ 887 h 1158"/>
                <a:gd name="T96" fmla="*/ 1158 w 1198"/>
                <a:gd name="T97" fmla="*/ 848 h 1158"/>
                <a:gd name="T98" fmla="*/ 1197 w 1198"/>
                <a:gd name="T99" fmla="*/ 1157 h 1158"/>
                <a:gd name="T100" fmla="*/ 734 w 1198"/>
                <a:gd name="T101" fmla="*/ 964 h 1158"/>
                <a:gd name="T102" fmla="*/ 425 w 1198"/>
                <a:gd name="T103" fmla="*/ 1002 h 1158"/>
                <a:gd name="T104" fmla="*/ 772 w 1198"/>
                <a:gd name="T105" fmla="*/ 1157 h 1158"/>
                <a:gd name="T106" fmla="*/ 348 w 1198"/>
                <a:gd name="T107" fmla="*/ 1157 h 1158"/>
                <a:gd name="T108" fmla="*/ 0 w 1198"/>
                <a:gd name="T109" fmla="*/ 1118 h 1158"/>
                <a:gd name="T110" fmla="*/ 309 w 1198"/>
                <a:gd name="T111" fmla="*/ 1080 h 1158"/>
                <a:gd name="T112" fmla="*/ 348 w 1198"/>
                <a:gd name="T113" fmla="*/ 1157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8" h="1158">
                  <a:moveTo>
                    <a:pt x="274" y="463"/>
                  </a:moveTo>
                  <a:lnTo>
                    <a:pt x="262" y="463"/>
                  </a:lnTo>
                  <a:lnTo>
                    <a:pt x="215" y="559"/>
                  </a:lnTo>
                  <a:lnTo>
                    <a:pt x="189" y="517"/>
                  </a:lnTo>
                  <a:cubicBezTo>
                    <a:pt x="195" y="513"/>
                    <a:pt x="203" y="503"/>
                    <a:pt x="203" y="481"/>
                  </a:cubicBezTo>
                  <a:cubicBezTo>
                    <a:pt x="203" y="466"/>
                    <a:pt x="191" y="463"/>
                    <a:pt x="175" y="463"/>
                  </a:cubicBezTo>
                  <a:cubicBezTo>
                    <a:pt x="159" y="463"/>
                    <a:pt x="145" y="466"/>
                    <a:pt x="145" y="481"/>
                  </a:cubicBezTo>
                  <a:cubicBezTo>
                    <a:pt x="145" y="503"/>
                    <a:pt x="153" y="513"/>
                    <a:pt x="158" y="517"/>
                  </a:cubicBezTo>
                  <a:lnTo>
                    <a:pt x="134" y="559"/>
                  </a:lnTo>
                  <a:lnTo>
                    <a:pt x="87" y="463"/>
                  </a:lnTo>
                  <a:lnTo>
                    <a:pt x="74" y="463"/>
                  </a:lnTo>
                  <a:cubicBezTo>
                    <a:pt x="53" y="463"/>
                    <a:pt x="33" y="473"/>
                    <a:pt x="19" y="489"/>
                  </a:cubicBezTo>
                  <a:cubicBezTo>
                    <a:pt x="5" y="505"/>
                    <a:pt x="0" y="518"/>
                    <a:pt x="0" y="548"/>
                  </a:cubicBezTo>
                  <a:lnTo>
                    <a:pt x="0" y="705"/>
                  </a:lnTo>
                  <a:cubicBezTo>
                    <a:pt x="0" y="744"/>
                    <a:pt x="33" y="771"/>
                    <a:pt x="70" y="771"/>
                  </a:cubicBezTo>
                  <a:lnTo>
                    <a:pt x="78" y="771"/>
                  </a:lnTo>
                  <a:lnTo>
                    <a:pt x="78" y="986"/>
                  </a:lnTo>
                  <a:cubicBezTo>
                    <a:pt x="78" y="1016"/>
                    <a:pt x="102" y="1041"/>
                    <a:pt x="131" y="1041"/>
                  </a:cubicBezTo>
                  <a:lnTo>
                    <a:pt x="217" y="1041"/>
                  </a:lnTo>
                  <a:cubicBezTo>
                    <a:pt x="247" y="1041"/>
                    <a:pt x="271" y="1016"/>
                    <a:pt x="271" y="986"/>
                  </a:cubicBezTo>
                  <a:lnTo>
                    <a:pt x="271" y="771"/>
                  </a:lnTo>
                  <a:lnTo>
                    <a:pt x="278" y="771"/>
                  </a:lnTo>
                  <a:cubicBezTo>
                    <a:pt x="315" y="771"/>
                    <a:pt x="348" y="744"/>
                    <a:pt x="348" y="705"/>
                  </a:cubicBezTo>
                  <a:lnTo>
                    <a:pt x="348" y="546"/>
                  </a:lnTo>
                  <a:cubicBezTo>
                    <a:pt x="348" y="518"/>
                    <a:pt x="343" y="505"/>
                    <a:pt x="329" y="489"/>
                  </a:cubicBezTo>
                  <a:cubicBezTo>
                    <a:pt x="315" y="473"/>
                    <a:pt x="295" y="463"/>
                    <a:pt x="274" y="463"/>
                  </a:cubicBezTo>
                  <a:close/>
                  <a:moveTo>
                    <a:pt x="271" y="328"/>
                  </a:moveTo>
                  <a:cubicBezTo>
                    <a:pt x="271" y="381"/>
                    <a:pt x="227" y="425"/>
                    <a:pt x="174" y="425"/>
                  </a:cubicBezTo>
                  <a:cubicBezTo>
                    <a:pt x="121" y="425"/>
                    <a:pt x="78" y="381"/>
                    <a:pt x="78" y="328"/>
                  </a:cubicBezTo>
                  <a:cubicBezTo>
                    <a:pt x="78" y="275"/>
                    <a:pt x="121" y="232"/>
                    <a:pt x="174" y="232"/>
                  </a:cubicBezTo>
                  <a:cubicBezTo>
                    <a:pt x="227" y="232"/>
                    <a:pt x="271" y="275"/>
                    <a:pt x="271" y="328"/>
                  </a:cubicBezTo>
                  <a:close/>
                  <a:moveTo>
                    <a:pt x="698" y="348"/>
                  </a:moveTo>
                  <a:lnTo>
                    <a:pt x="686" y="348"/>
                  </a:lnTo>
                  <a:lnTo>
                    <a:pt x="639" y="443"/>
                  </a:lnTo>
                  <a:lnTo>
                    <a:pt x="614" y="401"/>
                  </a:lnTo>
                  <a:cubicBezTo>
                    <a:pt x="619" y="397"/>
                    <a:pt x="627" y="387"/>
                    <a:pt x="627" y="366"/>
                  </a:cubicBezTo>
                  <a:cubicBezTo>
                    <a:pt x="627" y="350"/>
                    <a:pt x="615" y="348"/>
                    <a:pt x="599" y="348"/>
                  </a:cubicBezTo>
                  <a:cubicBezTo>
                    <a:pt x="583" y="348"/>
                    <a:pt x="570" y="350"/>
                    <a:pt x="570" y="366"/>
                  </a:cubicBezTo>
                  <a:cubicBezTo>
                    <a:pt x="570" y="387"/>
                    <a:pt x="578" y="397"/>
                    <a:pt x="583" y="401"/>
                  </a:cubicBezTo>
                  <a:lnTo>
                    <a:pt x="558" y="443"/>
                  </a:lnTo>
                  <a:lnTo>
                    <a:pt x="511" y="348"/>
                  </a:lnTo>
                  <a:lnTo>
                    <a:pt x="498" y="348"/>
                  </a:lnTo>
                  <a:cubicBezTo>
                    <a:pt x="477" y="348"/>
                    <a:pt x="457" y="357"/>
                    <a:pt x="443" y="373"/>
                  </a:cubicBezTo>
                  <a:cubicBezTo>
                    <a:pt x="430" y="389"/>
                    <a:pt x="425" y="403"/>
                    <a:pt x="425" y="432"/>
                  </a:cubicBezTo>
                  <a:lnTo>
                    <a:pt x="425" y="589"/>
                  </a:lnTo>
                  <a:cubicBezTo>
                    <a:pt x="425" y="629"/>
                    <a:pt x="457" y="656"/>
                    <a:pt x="494" y="656"/>
                  </a:cubicBezTo>
                  <a:lnTo>
                    <a:pt x="502" y="656"/>
                  </a:lnTo>
                  <a:lnTo>
                    <a:pt x="502" y="870"/>
                  </a:lnTo>
                  <a:cubicBezTo>
                    <a:pt x="502" y="901"/>
                    <a:pt x="526" y="925"/>
                    <a:pt x="555" y="925"/>
                  </a:cubicBezTo>
                  <a:lnTo>
                    <a:pt x="642" y="925"/>
                  </a:lnTo>
                  <a:cubicBezTo>
                    <a:pt x="671" y="925"/>
                    <a:pt x="695" y="901"/>
                    <a:pt x="695" y="870"/>
                  </a:cubicBezTo>
                  <a:lnTo>
                    <a:pt x="695" y="656"/>
                  </a:lnTo>
                  <a:lnTo>
                    <a:pt x="703" y="656"/>
                  </a:lnTo>
                  <a:cubicBezTo>
                    <a:pt x="740" y="656"/>
                    <a:pt x="772" y="629"/>
                    <a:pt x="772" y="589"/>
                  </a:cubicBezTo>
                  <a:lnTo>
                    <a:pt x="772" y="430"/>
                  </a:lnTo>
                  <a:cubicBezTo>
                    <a:pt x="772" y="403"/>
                    <a:pt x="767" y="389"/>
                    <a:pt x="753" y="373"/>
                  </a:cubicBezTo>
                  <a:cubicBezTo>
                    <a:pt x="739" y="357"/>
                    <a:pt x="719" y="348"/>
                    <a:pt x="698" y="348"/>
                  </a:cubicBezTo>
                  <a:close/>
                  <a:moveTo>
                    <a:pt x="695" y="212"/>
                  </a:moveTo>
                  <a:cubicBezTo>
                    <a:pt x="695" y="266"/>
                    <a:pt x="652" y="309"/>
                    <a:pt x="599" y="309"/>
                  </a:cubicBezTo>
                  <a:cubicBezTo>
                    <a:pt x="545" y="309"/>
                    <a:pt x="502" y="266"/>
                    <a:pt x="502" y="212"/>
                  </a:cubicBezTo>
                  <a:cubicBezTo>
                    <a:pt x="502" y="159"/>
                    <a:pt x="545" y="116"/>
                    <a:pt x="599" y="116"/>
                  </a:cubicBezTo>
                  <a:cubicBezTo>
                    <a:pt x="652" y="116"/>
                    <a:pt x="695" y="159"/>
                    <a:pt x="695" y="212"/>
                  </a:cubicBezTo>
                  <a:close/>
                  <a:moveTo>
                    <a:pt x="1123" y="232"/>
                  </a:moveTo>
                  <a:lnTo>
                    <a:pt x="1110" y="232"/>
                  </a:lnTo>
                  <a:lnTo>
                    <a:pt x="1064" y="328"/>
                  </a:lnTo>
                  <a:lnTo>
                    <a:pt x="1038" y="285"/>
                  </a:lnTo>
                  <a:cubicBezTo>
                    <a:pt x="1044" y="282"/>
                    <a:pt x="1052" y="271"/>
                    <a:pt x="1052" y="250"/>
                  </a:cubicBezTo>
                  <a:cubicBezTo>
                    <a:pt x="1052" y="234"/>
                    <a:pt x="1040" y="232"/>
                    <a:pt x="1024" y="232"/>
                  </a:cubicBezTo>
                  <a:cubicBezTo>
                    <a:pt x="1007" y="232"/>
                    <a:pt x="994" y="234"/>
                    <a:pt x="994" y="250"/>
                  </a:cubicBezTo>
                  <a:cubicBezTo>
                    <a:pt x="994" y="271"/>
                    <a:pt x="1002" y="282"/>
                    <a:pt x="1007" y="285"/>
                  </a:cubicBezTo>
                  <a:lnTo>
                    <a:pt x="982" y="328"/>
                  </a:lnTo>
                  <a:lnTo>
                    <a:pt x="936" y="232"/>
                  </a:lnTo>
                  <a:lnTo>
                    <a:pt x="923" y="232"/>
                  </a:lnTo>
                  <a:cubicBezTo>
                    <a:pt x="902" y="232"/>
                    <a:pt x="882" y="241"/>
                    <a:pt x="868" y="257"/>
                  </a:cubicBezTo>
                  <a:cubicBezTo>
                    <a:pt x="854" y="273"/>
                    <a:pt x="849" y="287"/>
                    <a:pt x="849" y="316"/>
                  </a:cubicBezTo>
                  <a:lnTo>
                    <a:pt x="849" y="473"/>
                  </a:lnTo>
                  <a:cubicBezTo>
                    <a:pt x="849" y="513"/>
                    <a:pt x="882" y="540"/>
                    <a:pt x="919" y="540"/>
                  </a:cubicBezTo>
                  <a:lnTo>
                    <a:pt x="927" y="540"/>
                  </a:lnTo>
                  <a:lnTo>
                    <a:pt x="927" y="755"/>
                  </a:lnTo>
                  <a:cubicBezTo>
                    <a:pt x="927" y="785"/>
                    <a:pt x="950" y="809"/>
                    <a:pt x="980" y="809"/>
                  </a:cubicBezTo>
                  <a:lnTo>
                    <a:pt x="1066" y="809"/>
                  </a:lnTo>
                  <a:cubicBezTo>
                    <a:pt x="1096" y="809"/>
                    <a:pt x="1119" y="785"/>
                    <a:pt x="1119" y="755"/>
                  </a:cubicBezTo>
                  <a:lnTo>
                    <a:pt x="1119" y="540"/>
                  </a:lnTo>
                  <a:lnTo>
                    <a:pt x="1127" y="540"/>
                  </a:lnTo>
                  <a:cubicBezTo>
                    <a:pt x="1164" y="540"/>
                    <a:pt x="1197" y="513"/>
                    <a:pt x="1197" y="473"/>
                  </a:cubicBezTo>
                  <a:lnTo>
                    <a:pt x="1197" y="314"/>
                  </a:lnTo>
                  <a:cubicBezTo>
                    <a:pt x="1197" y="287"/>
                    <a:pt x="1192" y="273"/>
                    <a:pt x="1178" y="257"/>
                  </a:cubicBezTo>
                  <a:cubicBezTo>
                    <a:pt x="1164" y="241"/>
                    <a:pt x="1144" y="232"/>
                    <a:pt x="1123" y="232"/>
                  </a:cubicBezTo>
                  <a:close/>
                  <a:moveTo>
                    <a:pt x="1119" y="97"/>
                  </a:moveTo>
                  <a:cubicBezTo>
                    <a:pt x="1119" y="150"/>
                    <a:pt x="1076" y="193"/>
                    <a:pt x="1023" y="193"/>
                  </a:cubicBezTo>
                  <a:cubicBezTo>
                    <a:pt x="970" y="193"/>
                    <a:pt x="927" y="150"/>
                    <a:pt x="927" y="97"/>
                  </a:cubicBezTo>
                  <a:cubicBezTo>
                    <a:pt x="927" y="43"/>
                    <a:pt x="970" y="0"/>
                    <a:pt x="1023" y="0"/>
                  </a:cubicBezTo>
                  <a:cubicBezTo>
                    <a:pt x="1076" y="0"/>
                    <a:pt x="1119" y="43"/>
                    <a:pt x="1119" y="97"/>
                  </a:cubicBezTo>
                  <a:close/>
                  <a:moveTo>
                    <a:pt x="1197" y="1157"/>
                  </a:moveTo>
                  <a:lnTo>
                    <a:pt x="849" y="1157"/>
                  </a:lnTo>
                  <a:lnTo>
                    <a:pt x="849" y="887"/>
                  </a:lnTo>
                  <a:cubicBezTo>
                    <a:pt x="849" y="865"/>
                    <a:pt x="867" y="848"/>
                    <a:pt x="888" y="848"/>
                  </a:cubicBezTo>
                  <a:lnTo>
                    <a:pt x="1158" y="848"/>
                  </a:lnTo>
                  <a:cubicBezTo>
                    <a:pt x="1179" y="848"/>
                    <a:pt x="1197" y="865"/>
                    <a:pt x="1197" y="887"/>
                  </a:cubicBezTo>
                  <a:lnTo>
                    <a:pt x="1197" y="1157"/>
                  </a:lnTo>
                  <a:close/>
                  <a:moveTo>
                    <a:pt x="772" y="1002"/>
                  </a:moveTo>
                  <a:cubicBezTo>
                    <a:pt x="772" y="981"/>
                    <a:pt x="755" y="964"/>
                    <a:pt x="734" y="964"/>
                  </a:cubicBezTo>
                  <a:lnTo>
                    <a:pt x="463" y="964"/>
                  </a:lnTo>
                  <a:cubicBezTo>
                    <a:pt x="442" y="964"/>
                    <a:pt x="425" y="981"/>
                    <a:pt x="425" y="1002"/>
                  </a:cubicBezTo>
                  <a:lnTo>
                    <a:pt x="425" y="1157"/>
                  </a:lnTo>
                  <a:lnTo>
                    <a:pt x="772" y="1157"/>
                  </a:lnTo>
                  <a:lnTo>
                    <a:pt x="772" y="1002"/>
                  </a:lnTo>
                  <a:close/>
                  <a:moveTo>
                    <a:pt x="348" y="1157"/>
                  </a:moveTo>
                  <a:lnTo>
                    <a:pt x="0" y="1157"/>
                  </a:lnTo>
                  <a:lnTo>
                    <a:pt x="0" y="1118"/>
                  </a:lnTo>
                  <a:cubicBezTo>
                    <a:pt x="0" y="1097"/>
                    <a:pt x="18" y="1080"/>
                    <a:pt x="39" y="1080"/>
                  </a:cubicBezTo>
                  <a:lnTo>
                    <a:pt x="309" y="1080"/>
                  </a:lnTo>
                  <a:cubicBezTo>
                    <a:pt x="330" y="1080"/>
                    <a:pt x="348" y="1097"/>
                    <a:pt x="348" y="1118"/>
                  </a:cubicBezTo>
                  <a:lnTo>
                    <a:pt x="348" y="1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12"/>
            <p:cNvSpPr>
              <a:spLocks noChangeArrowheads="1"/>
            </p:cNvSpPr>
            <p:nvPr/>
          </p:nvSpPr>
          <p:spPr bwMode="auto">
            <a:xfrm>
              <a:off x="6572947" y="3646488"/>
              <a:ext cx="515938" cy="198438"/>
            </a:xfrm>
            <a:custGeom>
              <a:avLst/>
              <a:gdLst>
                <a:gd name="T0" fmla="*/ 1150 w 1431"/>
                <a:gd name="T1" fmla="*/ 0 h 551"/>
                <a:gd name="T2" fmla="*/ 1176 w 1431"/>
                <a:gd name="T3" fmla="*/ 85 h 551"/>
                <a:gd name="T4" fmla="*/ 0 w 1431"/>
                <a:gd name="T5" fmla="*/ 445 h 551"/>
                <a:gd name="T6" fmla="*/ 0 w 1431"/>
                <a:gd name="T7" fmla="*/ 550 h 551"/>
                <a:gd name="T8" fmla="*/ 1206 w 1431"/>
                <a:gd name="T9" fmla="*/ 181 h 551"/>
                <a:gd name="T10" fmla="*/ 1232 w 1431"/>
                <a:gd name="T11" fmla="*/ 267 h 551"/>
                <a:gd name="T12" fmla="*/ 1430 w 1431"/>
                <a:gd name="T13" fmla="*/ 60 h 551"/>
                <a:gd name="T14" fmla="*/ 1150 w 1431"/>
                <a:gd name="T1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551">
                  <a:moveTo>
                    <a:pt x="1150" y="0"/>
                  </a:moveTo>
                  <a:lnTo>
                    <a:pt x="1176" y="85"/>
                  </a:lnTo>
                  <a:lnTo>
                    <a:pt x="0" y="445"/>
                  </a:lnTo>
                  <a:lnTo>
                    <a:pt x="0" y="550"/>
                  </a:lnTo>
                  <a:lnTo>
                    <a:pt x="1206" y="181"/>
                  </a:lnTo>
                  <a:lnTo>
                    <a:pt x="1232" y="267"/>
                  </a:lnTo>
                  <a:lnTo>
                    <a:pt x="1430" y="60"/>
                  </a:lnTo>
                  <a:lnTo>
                    <a:pt x="115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67" name="Freeform 14"/>
          <p:cNvSpPr>
            <a:spLocks noChangeArrowheads="1"/>
          </p:cNvSpPr>
          <p:nvPr/>
        </p:nvSpPr>
        <p:spPr bwMode="auto">
          <a:xfrm>
            <a:off x="6410232" y="3821581"/>
            <a:ext cx="674742" cy="650950"/>
          </a:xfrm>
          <a:custGeom>
            <a:avLst/>
            <a:gdLst>
              <a:gd name="T0" fmla="*/ 88 w 1375"/>
              <a:gd name="T1" fmla="*/ 1195 h 1329"/>
              <a:gd name="T2" fmla="*/ 161 w 1375"/>
              <a:gd name="T3" fmla="*/ 1252 h 1329"/>
              <a:gd name="T4" fmla="*/ 178 w 1375"/>
              <a:gd name="T5" fmla="*/ 1195 h 1329"/>
              <a:gd name="T6" fmla="*/ 193 w 1375"/>
              <a:gd name="T7" fmla="*/ 1252 h 1329"/>
              <a:gd name="T8" fmla="*/ 267 w 1375"/>
              <a:gd name="T9" fmla="*/ 1195 h 1329"/>
              <a:gd name="T10" fmla="*/ 335 w 1375"/>
              <a:gd name="T11" fmla="*/ 1222 h 1329"/>
              <a:gd name="T12" fmla="*/ 355 w 1375"/>
              <a:gd name="T13" fmla="*/ 1328 h 1329"/>
              <a:gd name="T14" fmla="*/ 0 w 1375"/>
              <a:gd name="T15" fmla="*/ 1286 h 1329"/>
              <a:gd name="T16" fmla="*/ 75 w 1375"/>
              <a:gd name="T17" fmla="*/ 1195 h 1329"/>
              <a:gd name="T18" fmla="*/ 89 w 1375"/>
              <a:gd name="T19" fmla="*/ 1062 h 1329"/>
              <a:gd name="T20" fmla="*/ 266 w 1375"/>
              <a:gd name="T21" fmla="*/ 1062 h 1329"/>
              <a:gd name="T22" fmla="*/ 75 w 1375"/>
              <a:gd name="T23" fmla="*/ 708 h 1329"/>
              <a:gd name="T24" fmla="*/ 136 w 1375"/>
              <a:gd name="T25" fmla="*/ 803 h 1329"/>
              <a:gd name="T26" fmla="*/ 148 w 1375"/>
              <a:gd name="T27" fmla="*/ 728 h 1329"/>
              <a:gd name="T28" fmla="*/ 207 w 1375"/>
              <a:gd name="T29" fmla="*/ 728 h 1329"/>
              <a:gd name="T30" fmla="*/ 219 w 1375"/>
              <a:gd name="T31" fmla="*/ 803 h 1329"/>
              <a:gd name="T32" fmla="*/ 279 w 1375"/>
              <a:gd name="T33" fmla="*/ 708 h 1329"/>
              <a:gd name="T34" fmla="*/ 355 w 1375"/>
              <a:gd name="T35" fmla="*/ 797 h 1329"/>
              <a:gd name="T36" fmla="*/ 0 w 1375"/>
              <a:gd name="T37" fmla="*/ 841 h 1329"/>
              <a:gd name="T38" fmla="*/ 19 w 1375"/>
              <a:gd name="T39" fmla="*/ 736 h 1329"/>
              <a:gd name="T40" fmla="*/ 178 w 1375"/>
              <a:gd name="T41" fmla="*/ 487 h 1329"/>
              <a:gd name="T42" fmla="*/ 178 w 1375"/>
              <a:gd name="T43" fmla="*/ 664 h 1329"/>
              <a:gd name="T44" fmla="*/ 178 w 1375"/>
              <a:gd name="T45" fmla="*/ 487 h 1329"/>
              <a:gd name="T46" fmla="*/ 88 w 1375"/>
              <a:gd name="T47" fmla="*/ 221 h 1329"/>
              <a:gd name="T48" fmla="*/ 161 w 1375"/>
              <a:gd name="T49" fmla="*/ 279 h 1329"/>
              <a:gd name="T50" fmla="*/ 178 w 1375"/>
              <a:gd name="T51" fmla="*/ 221 h 1329"/>
              <a:gd name="T52" fmla="*/ 193 w 1375"/>
              <a:gd name="T53" fmla="*/ 279 h 1329"/>
              <a:gd name="T54" fmla="*/ 267 w 1375"/>
              <a:gd name="T55" fmla="*/ 221 h 1329"/>
              <a:gd name="T56" fmla="*/ 335 w 1375"/>
              <a:gd name="T57" fmla="*/ 248 h 1329"/>
              <a:gd name="T58" fmla="*/ 355 w 1375"/>
              <a:gd name="T59" fmla="*/ 354 h 1329"/>
              <a:gd name="T60" fmla="*/ 0 w 1375"/>
              <a:gd name="T61" fmla="*/ 312 h 1329"/>
              <a:gd name="T62" fmla="*/ 75 w 1375"/>
              <a:gd name="T63" fmla="*/ 221 h 1329"/>
              <a:gd name="T64" fmla="*/ 89 w 1375"/>
              <a:gd name="T65" fmla="*/ 88 h 1329"/>
              <a:gd name="T66" fmla="*/ 266 w 1375"/>
              <a:gd name="T67" fmla="*/ 88 h 1329"/>
              <a:gd name="T68" fmla="*/ 576 w 1375"/>
              <a:gd name="T69" fmla="*/ 265 h 1329"/>
              <a:gd name="T70" fmla="*/ 443 w 1375"/>
              <a:gd name="T71" fmla="*/ 664 h 1329"/>
              <a:gd name="T72" fmla="*/ 576 w 1375"/>
              <a:gd name="T73" fmla="*/ 753 h 1329"/>
              <a:gd name="T74" fmla="*/ 443 w 1375"/>
              <a:gd name="T75" fmla="*/ 1151 h 1329"/>
              <a:gd name="T76" fmla="*/ 576 w 1375"/>
              <a:gd name="T77" fmla="*/ 1239 h 1329"/>
              <a:gd name="T78" fmla="*/ 665 w 1375"/>
              <a:gd name="T79" fmla="*/ 1195 h 1329"/>
              <a:gd name="T80" fmla="*/ 798 w 1375"/>
              <a:gd name="T81" fmla="*/ 753 h 1329"/>
              <a:gd name="T82" fmla="*/ 665 w 1375"/>
              <a:gd name="T83" fmla="*/ 664 h 1329"/>
              <a:gd name="T84" fmla="*/ 621 w 1375"/>
              <a:gd name="T85" fmla="*/ 177 h 1329"/>
              <a:gd name="T86" fmla="*/ 443 w 1375"/>
              <a:gd name="T87" fmla="*/ 177 h 1329"/>
              <a:gd name="T88" fmla="*/ 576 w 1375"/>
              <a:gd name="T89" fmla="*/ 265 h 1329"/>
              <a:gd name="T90" fmla="*/ 949 w 1375"/>
              <a:gd name="T91" fmla="*/ 886 h 1329"/>
              <a:gd name="T92" fmla="*/ 975 w 1375"/>
              <a:gd name="T93" fmla="*/ 1239 h 1329"/>
              <a:gd name="T94" fmla="*/ 1159 w 1375"/>
              <a:gd name="T95" fmla="*/ 1328 h 1329"/>
              <a:gd name="T96" fmla="*/ 1241 w 1375"/>
              <a:gd name="T97" fmla="*/ 886 h 1329"/>
              <a:gd name="T98" fmla="*/ 1374 w 1375"/>
              <a:gd name="T99" fmla="*/ 778 h 1329"/>
              <a:gd name="T100" fmla="*/ 1345 w 1375"/>
              <a:gd name="T101" fmla="*/ 395 h 1329"/>
              <a:gd name="T102" fmla="*/ 1242 w 1375"/>
              <a:gd name="T103" fmla="*/ 354 h 1329"/>
              <a:gd name="T104" fmla="*/ 1132 w 1375"/>
              <a:gd name="T105" fmla="*/ 440 h 1329"/>
              <a:gd name="T106" fmla="*/ 1107 w 1375"/>
              <a:gd name="T107" fmla="*/ 354 h 1329"/>
              <a:gd name="T108" fmla="*/ 1085 w 1375"/>
              <a:gd name="T109" fmla="*/ 440 h 1329"/>
              <a:gd name="T110" fmla="*/ 974 w 1375"/>
              <a:gd name="T111" fmla="*/ 354 h 1329"/>
              <a:gd name="T112" fmla="*/ 871 w 1375"/>
              <a:gd name="T113" fmla="*/ 395 h 1329"/>
              <a:gd name="T114" fmla="*/ 842 w 1375"/>
              <a:gd name="T115" fmla="*/ 778 h 1329"/>
              <a:gd name="T116" fmla="*/ 975 w 1375"/>
              <a:gd name="T117" fmla="*/ 177 h 1329"/>
              <a:gd name="T118" fmla="*/ 1241 w 1375"/>
              <a:gd name="T119" fmla="*/ 17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5" h="1329">
                <a:moveTo>
                  <a:pt x="75" y="1195"/>
                </a:moveTo>
                <a:lnTo>
                  <a:pt x="88" y="1195"/>
                </a:lnTo>
                <a:lnTo>
                  <a:pt x="136" y="1289"/>
                </a:lnTo>
                <a:lnTo>
                  <a:pt x="161" y="1252"/>
                </a:lnTo>
                <a:cubicBezTo>
                  <a:pt x="156" y="1248"/>
                  <a:pt x="148" y="1237"/>
                  <a:pt x="148" y="1214"/>
                </a:cubicBezTo>
                <a:cubicBezTo>
                  <a:pt x="148" y="1198"/>
                  <a:pt x="161" y="1195"/>
                  <a:pt x="178" y="1195"/>
                </a:cubicBezTo>
                <a:cubicBezTo>
                  <a:pt x="194" y="1195"/>
                  <a:pt x="207" y="1198"/>
                  <a:pt x="207" y="1214"/>
                </a:cubicBezTo>
                <a:cubicBezTo>
                  <a:pt x="207" y="1237"/>
                  <a:pt x="198" y="1248"/>
                  <a:pt x="193" y="1252"/>
                </a:cubicBezTo>
                <a:lnTo>
                  <a:pt x="219" y="1289"/>
                </a:lnTo>
                <a:lnTo>
                  <a:pt x="267" y="1195"/>
                </a:lnTo>
                <a:lnTo>
                  <a:pt x="279" y="1195"/>
                </a:lnTo>
                <a:cubicBezTo>
                  <a:pt x="301" y="1195"/>
                  <a:pt x="321" y="1205"/>
                  <a:pt x="335" y="1222"/>
                </a:cubicBezTo>
                <a:cubicBezTo>
                  <a:pt x="350" y="1239"/>
                  <a:pt x="355" y="1254"/>
                  <a:pt x="355" y="1284"/>
                </a:cubicBezTo>
                <a:lnTo>
                  <a:pt x="355" y="1328"/>
                </a:lnTo>
                <a:lnTo>
                  <a:pt x="0" y="1328"/>
                </a:lnTo>
                <a:cubicBezTo>
                  <a:pt x="0" y="1302"/>
                  <a:pt x="0" y="1295"/>
                  <a:pt x="0" y="1286"/>
                </a:cubicBezTo>
                <a:cubicBezTo>
                  <a:pt x="0" y="1254"/>
                  <a:pt x="5" y="1239"/>
                  <a:pt x="19" y="1222"/>
                </a:cubicBezTo>
                <a:cubicBezTo>
                  <a:pt x="34" y="1205"/>
                  <a:pt x="54" y="1195"/>
                  <a:pt x="75" y="1195"/>
                </a:cubicBezTo>
                <a:close/>
                <a:moveTo>
                  <a:pt x="178" y="974"/>
                </a:moveTo>
                <a:cubicBezTo>
                  <a:pt x="129" y="974"/>
                  <a:pt x="89" y="1014"/>
                  <a:pt x="89" y="1062"/>
                </a:cubicBezTo>
                <a:cubicBezTo>
                  <a:pt x="89" y="1111"/>
                  <a:pt x="129" y="1151"/>
                  <a:pt x="178" y="1151"/>
                </a:cubicBezTo>
                <a:cubicBezTo>
                  <a:pt x="226" y="1151"/>
                  <a:pt x="266" y="1111"/>
                  <a:pt x="266" y="1062"/>
                </a:cubicBezTo>
                <a:cubicBezTo>
                  <a:pt x="266" y="1014"/>
                  <a:pt x="226" y="974"/>
                  <a:pt x="178" y="974"/>
                </a:cubicBezTo>
                <a:close/>
                <a:moveTo>
                  <a:pt x="75" y="708"/>
                </a:moveTo>
                <a:lnTo>
                  <a:pt x="88" y="708"/>
                </a:lnTo>
                <a:lnTo>
                  <a:pt x="136" y="803"/>
                </a:lnTo>
                <a:lnTo>
                  <a:pt x="161" y="766"/>
                </a:lnTo>
                <a:cubicBezTo>
                  <a:pt x="156" y="762"/>
                  <a:pt x="148" y="751"/>
                  <a:pt x="148" y="728"/>
                </a:cubicBezTo>
                <a:cubicBezTo>
                  <a:pt x="148" y="711"/>
                  <a:pt x="161" y="708"/>
                  <a:pt x="178" y="708"/>
                </a:cubicBezTo>
                <a:cubicBezTo>
                  <a:pt x="194" y="708"/>
                  <a:pt x="207" y="711"/>
                  <a:pt x="207" y="728"/>
                </a:cubicBezTo>
                <a:cubicBezTo>
                  <a:pt x="207" y="751"/>
                  <a:pt x="198" y="762"/>
                  <a:pt x="193" y="766"/>
                </a:cubicBezTo>
                <a:lnTo>
                  <a:pt x="219" y="803"/>
                </a:lnTo>
                <a:lnTo>
                  <a:pt x="267" y="708"/>
                </a:lnTo>
                <a:lnTo>
                  <a:pt x="279" y="708"/>
                </a:lnTo>
                <a:cubicBezTo>
                  <a:pt x="301" y="708"/>
                  <a:pt x="321" y="718"/>
                  <a:pt x="335" y="736"/>
                </a:cubicBezTo>
                <a:cubicBezTo>
                  <a:pt x="350" y="753"/>
                  <a:pt x="355" y="768"/>
                  <a:pt x="355" y="797"/>
                </a:cubicBezTo>
                <a:lnTo>
                  <a:pt x="355" y="841"/>
                </a:lnTo>
                <a:lnTo>
                  <a:pt x="0" y="841"/>
                </a:lnTo>
                <a:cubicBezTo>
                  <a:pt x="0" y="816"/>
                  <a:pt x="0" y="809"/>
                  <a:pt x="0" y="799"/>
                </a:cubicBezTo>
                <a:cubicBezTo>
                  <a:pt x="0" y="768"/>
                  <a:pt x="5" y="753"/>
                  <a:pt x="19" y="736"/>
                </a:cubicBezTo>
                <a:cubicBezTo>
                  <a:pt x="34" y="718"/>
                  <a:pt x="54" y="708"/>
                  <a:pt x="75" y="708"/>
                </a:cubicBezTo>
                <a:close/>
                <a:moveTo>
                  <a:pt x="178" y="487"/>
                </a:moveTo>
                <a:cubicBezTo>
                  <a:pt x="129" y="487"/>
                  <a:pt x="89" y="527"/>
                  <a:pt x="89" y="576"/>
                </a:cubicBezTo>
                <a:cubicBezTo>
                  <a:pt x="89" y="624"/>
                  <a:pt x="129" y="664"/>
                  <a:pt x="178" y="664"/>
                </a:cubicBezTo>
                <a:cubicBezTo>
                  <a:pt x="226" y="664"/>
                  <a:pt x="266" y="624"/>
                  <a:pt x="266" y="576"/>
                </a:cubicBezTo>
                <a:cubicBezTo>
                  <a:pt x="266" y="527"/>
                  <a:pt x="226" y="487"/>
                  <a:pt x="178" y="487"/>
                </a:cubicBezTo>
                <a:close/>
                <a:moveTo>
                  <a:pt x="75" y="221"/>
                </a:moveTo>
                <a:lnTo>
                  <a:pt x="88" y="221"/>
                </a:lnTo>
                <a:lnTo>
                  <a:pt x="136" y="316"/>
                </a:lnTo>
                <a:lnTo>
                  <a:pt x="161" y="279"/>
                </a:lnTo>
                <a:cubicBezTo>
                  <a:pt x="156" y="275"/>
                  <a:pt x="148" y="264"/>
                  <a:pt x="148" y="241"/>
                </a:cubicBezTo>
                <a:cubicBezTo>
                  <a:pt x="148" y="224"/>
                  <a:pt x="161" y="221"/>
                  <a:pt x="178" y="221"/>
                </a:cubicBezTo>
                <a:cubicBezTo>
                  <a:pt x="194" y="221"/>
                  <a:pt x="207" y="224"/>
                  <a:pt x="207" y="241"/>
                </a:cubicBezTo>
                <a:cubicBezTo>
                  <a:pt x="207" y="264"/>
                  <a:pt x="198" y="275"/>
                  <a:pt x="193" y="279"/>
                </a:cubicBezTo>
                <a:lnTo>
                  <a:pt x="219" y="316"/>
                </a:lnTo>
                <a:lnTo>
                  <a:pt x="267" y="221"/>
                </a:lnTo>
                <a:lnTo>
                  <a:pt x="279" y="221"/>
                </a:lnTo>
                <a:cubicBezTo>
                  <a:pt x="301" y="221"/>
                  <a:pt x="321" y="231"/>
                  <a:pt x="335" y="248"/>
                </a:cubicBezTo>
                <a:cubicBezTo>
                  <a:pt x="350" y="266"/>
                  <a:pt x="355" y="280"/>
                  <a:pt x="355" y="310"/>
                </a:cubicBezTo>
                <a:lnTo>
                  <a:pt x="355" y="354"/>
                </a:lnTo>
                <a:lnTo>
                  <a:pt x="0" y="354"/>
                </a:lnTo>
                <a:cubicBezTo>
                  <a:pt x="0" y="328"/>
                  <a:pt x="0" y="322"/>
                  <a:pt x="0" y="312"/>
                </a:cubicBezTo>
                <a:cubicBezTo>
                  <a:pt x="0" y="280"/>
                  <a:pt x="5" y="266"/>
                  <a:pt x="19" y="248"/>
                </a:cubicBezTo>
                <a:cubicBezTo>
                  <a:pt x="34" y="231"/>
                  <a:pt x="54" y="221"/>
                  <a:pt x="75" y="221"/>
                </a:cubicBezTo>
                <a:close/>
                <a:moveTo>
                  <a:pt x="178" y="0"/>
                </a:moveTo>
                <a:cubicBezTo>
                  <a:pt x="129" y="0"/>
                  <a:pt x="89" y="39"/>
                  <a:pt x="89" y="88"/>
                </a:cubicBezTo>
                <a:cubicBezTo>
                  <a:pt x="89" y="137"/>
                  <a:pt x="129" y="177"/>
                  <a:pt x="178" y="177"/>
                </a:cubicBezTo>
                <a:cubicBezTo>
                  <a:pt x="226" y="177"/>
                  <a:pt x="266" y="137"/>
                  <a:pt x="266" y="88"/>
                </a:cubicBezTo>
                <a:cubicBezTo>
                  <a:pt x="266" y="39"/>
                  <a:pt x="226" y="0"/>
                  <a:pt x="178" y="0"/>
                </a:cubicBezTo>
                <a:close/>
                <a:moveTo>
                  <a:pt x="576" y="265"/>
                </a:moveTo>
                <a:lnTo>
                  <a:pt x="576" y="664"/>
                </a:lnTo>
                <a:lnTo>
                  <a:pt x="443" y="664"/>
                </a:lnTo>
                <a:lnTo>
                  <a:pt x="443" y="753"/>
                </a:lnTo>
                <a:lnTo>
                  <a:pt x="576" y="753"/>
                </a:lnTo>
                <a:lnTo>
                  <a:pt x="576" y="1151"/>
                </a:lnTo>
                <a:lnTo>
                  <a:pt x="443" y="1151"/>
                </a:lnTo>
                <a:lnTo>
                  <a:pt x="443" y="1239"/>
                </a:lnTo>
                <a:lnTo>
                  <a:pt x="576" y="1239"/>
                </a:lnTo>
                <a:lnTo>
                  <a:pt x="621" y="1239"/>
                </a:lnTo>
                <a:cubicBezTo>
                  <a:pt x="645" y="1239"/>
                  <a:pt x="665" y="1219"/>
                  <a:pt x="665" y="1195"/>
                </a:cubicBezTo>
                <a:lnTo>
                  <a:pt x="665" y="753"/>
                </a:lnTo>
                <a:lnTo>
                  <a:pt x="798" y="753"/>
                </a:lnTo>
                <a:lnTo>
                  <a:pt x="798" y="664"/>
                </a:lnTo>
                <a:lnTo>
                  <a:pt x="665" y="664"/>
                </a:lnTo>
                <a:lnTo>
                  <a:pt x="665" y="221"/>
                </a:lnTo>
                <a:cubicBezTo>
                  <a:pt x="665" y="197"/>
                  <a:pt x="645" y="177"/>
                  <a:pt x="621" y="177"/>
                </a:cubicBezTo>
                <a:lnTo>
                  <a:pt x="576" y="177"/>
                </a:lnTo>
                <a:lnTo>
                  <a:pt x="443" y="177"/>
                </a:lnTo>
                <a:lnTo>
                  <a:pt x="443" y="265"/>
                </a:lnTo>
                <a:lnTo>
                  <a:pt x="576" y="265"/>
                </a:lnTo>
                <a:close/>
                <a:moveTo>
                  <a:pt x="842" y="778"/>
                </a:moveTo>
                <a:cubicBezTo>
                  <a:pt x="842" y="841"/>
                  <a:pt x="892" y="886"/>
                  <a:pt x="949" y="886"/>
                </a:cubicBezTo>
                <a:lnTo>
                  <a:pt x="975" y="886"/>
                </a:lnTo>
                <a:lnTo>
                  <a:pt x="975" y="1239"/>
                </a:lnTo>
                <a:cubicBezTo>
                  <a:pt x="975" y="1288"/>
                  <a:pt x="1012" y="1328"/>
                  <a:pt x="1057" y="1328"/>
                </a:cubicBezTo>
                <a:lnTo>
                  <a:pt x="1159" y="1328"/>
                </a:lnTo>
                <a:cubicBezTo>
                  <a:pt x="1204" y="1328"/>
                  <a:pt x="1241" y="1288"/>
                  <a:pt x="1241" y="1239"/>
                </a:cubicBezTo>
                <a:lnTo>
                  <a:pt x="1241" y="886"/>
                </a:lnTo>
                <a:lnTo>
                  <a:pt x="1268" y="886"/>
                </a:lnTo>
                <a:cubicBezTo>
                  <a:pt x="1324" y="886"/>
                  <a:pt x="1374" y="841"/>
                  <a:pt x="1374" y="778"/>
                </a:cubicBezTo>
                <a:cubicBezTo>
                  <a:pt x="1374" y="778"/>
                  <a:pt x="1373" y="537"/>
                  <a:pt x="1373" y="490"/>
                </a:cubicBezTo>
                <a:cubicBezTo>
                  <a:pt x="1373" y="443"/>
                  <a:pt x="1366" y="421"/>
                  <a:pt x="1345" y="395"/>
                </a:cubicBezTo>
                <a:cubicBezTo>
                  <a:pt x="1324" y="369"/>
                  <a:pt x="1293" y="354"/>
                  <a:pt x="1261" y="354"/>
                </a:cubicBezTo>
                <a:lnTo>
                  <a:pt x="1242" y="354"/>
                </a:lnTo>
                <a:lnTo>
                  <a:pt x="1170" y="496"/>
                </a:lnTo>
                <a:lnTo>
                  <a:pt x="1132" y="440"/>
                </a:lnTo>
                <a:cubicBezTo>
                  <a:pt x="1140" y="434"/>
                  <a:pt x="1152" y="418"/>
                  <a:pt x="1152" y="383"/>
                </a:cubicBezTo>
                <a:cubicBezTo>
                  <a:pt x="1152" y="358"/>
                  <a:pt x="1132" y="354"/>
                  <a:pt x="1107" y="354"/>
                </a:cubicBezTo>
                <a:cubicBezTo>
                  <a:pt x="1082" y="354"/>
                  <a:pt x="1064" y="358"/>
                  <a:pt x="1064" y="383"/>
                </a:cubicBezTo>
                <a:cubicBezTo>
                  <a:pt x="1064" y="418"/>
                  <a:pt x="1077" y="434"/>
                  <a:pt x="1085" y="440"/>
                </a:cubicBezTo>
                <a:lnTo>
                  <a:pt x="1046" y="496"/>
                </a:lnTo>
                <a:lnTo>
                  <a:pt x="974" y="354"/>
                </a:lnTo>
                <a:lnTo>
                  <a:pt x="955" y="354"/>
                </a:lnTo>
                <a:cubicBezTo>
                  <a:pt x="923" y="354"/>
                  <a:pt x="893" y="369"/>
                  <a:pt x="871" y="395"/>
                </a:cubicBezTo>
                <a:cubicBezTo>
                  <a:pt x="850" y="421"/>
                  <a:pt x="842" y="443"/>
                  <a:pt x="842" y="487"/>
                </a:cubicBezTo>
                <a:lnTo>
                  <a:pt x="842" y="778"/>
                </a:lnTo>
                <a:close/>
                <a:moveTo>
                  <a:pt x="1108" y="310"/>
                </a:moveTo>
                <a:cubicBezTo>
                  <a:pt x="1035" y="310"/>
                  <a:pt x="975" y="250"/>
                  <a:pt x="975" y="177"/>
                </a:cubicBezTo>
                <a:cubicBezTo>
                  <a:pt x="975" y="103"/>
                  <a:pt x="1035" y="44"/>
                  <a:pt x="1108" y="44"/>
                </a:cubicBezTo>
                <a:cubicBezTo>
                  <a:pt x="1181" y="44"/>
                  <a:pt x="1241" y="103"/>
                  <a:pt x="1241" y="177"/>
                </a:cubicBezTo>
                <a:cubicBezTo>
                  <a:pt x="1241" y="250"/>
                  <a:pt x="1181" y="310"/>
                  <a:pt x="1108" y="31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8" name="Freeform 10"/>
          <p:cNvSpPr>
            <a:spLocks noChangeArrowheads="1"/>
          </p:cNvSpPr>
          <p:nvPr/>
        </p:nvSpPr>
        <p:spPr bwMode="auto">
          <a:xfrm>
            <a:off x="7764682" y="3801245"/>
            <a:ext cx="793669" cy="718794"/>
          </a:xfrm>
          <a:custGeom>
            <a:avLst/>
            <a:gdLst>
              <a:gd name="T0" fmla="*/ 862 w 1870"/>
              <a:gd name="T1" fmla="*/ 1348 h 1695"/>
              <a:gd name="T2" fmla="*/ 467 w 1870"/>
              <a:gd name="T3" fmla="*/ 1553 h 1695"/>
              <a:gd name="T4" fmla="*/ 1019 w 1870"/>
              <a:gd name="T5" fmla="*/ 1559 h 1695"/>
              <a:gd name="T6" fmla="*/ 737 w 1870"/>
              <a:gd name="T7" fmla="*/ 1038 h 1695"/>
              <a:gd name="T8" fmla="*/ 919 w 1870"/>
              <a:gd name="T9" fmla="*/ 643 h 1695"/>
              <a:gd name="T10" fmla="*/ 1260 w 1870"/>
              <a:gd name="T11" fmla="*/ 1261 h 1695"/>
              <a:gd name="T12" fmla="*/ 609 w 1870"/>
              <a:gd name="T13" fmla="*/ 1261 h 1695"/>
              <a:gd name="T14" fmla="*/ 1529 w 1870"/>
              <a:gd name="T15" fmla="*/ 1340 h 1695"/>
              <a:gd name="T16" fmla="*/ 1434 w 1870"/>
              <a:gd name="T17" fmla="*/ 1225 h 1695"/>
              <a:gd name="T18" fmla="*/ 1618 w 1870"/>
              <a:gd name="T19" fmla="*/ 1110 h 1695"/>
              <a:gd name="T20" fmla="*/ 351 w 1870"/>
              <a:gd name="T21" fmla="*/ 1159 h 1695"/>
              <a:gd name="T22" fmla="*/ 0 w 1870"/>
              <a:gd name="T23" fmla="*/ 1339 h 1695"/>
              <a:gd name="T24" fmla="*/ 351 w 1870"/>
              <a:gd name="T25" fmla="*/ 559 h 1695"/>
              <a:gd name="T26" fmla="*/ 584 w 1870"/>
              <a:gd name="T27" fmla="*/ 882 h 1695"/>
              <a:gd name="T28" fmla="*/ 1402 w 1870"/>
              <a:gd name="T29" fmla="*/ 559 h 1695"/>
              <a:gd name="T30" fmla="*/ 1636 w 1870"/>
              <a:gd name="T31" fmla="*/ 882 h 1695"/>
              <a:gd name="T32" fmla="*/ 453 w 1870"/>
              <a:gd name="T33" fmla="*/ 176 h 1695"/>
              <a:gd name="T34" fmla="*/ 695 w 1870"/>
              <a:gd name="T35" fmla="*/ 225 h 1695"/>
              <a:gd name="T36" fmla="*/ 609 w 1870"/>
              <a:gd name="T37" fmla="*/ 339 h 1695"/>
              <a:gd name="T38" fmla="*/ 526 w 1870"/>
              <a:gd name="T39" fmla="*/ 306 h 1695"/>
              <a:gd name="T40" fmla="*/ 429 w 1870"/>
              <a:gd name="T41" fmla="*/ 327 h 1695"/>
              <a:gd name="T42" fmla="*/ 358 w 1870"/>
              <a:gd name="T43" fmla="*/ 174 h 1695"/>
              <a:gd name="T44" fmla="*/ 367 w 1870"/>
              <a:gd name="T45" fmla="*/ 121 h 1695"/>
              <a:gd name="T46" fmla="*/ 487 w 1870"/>
              <a:gd name="T47" fmla="*/ 1 h 1695"/>
              <a:gd name="T48" fmla="*/ 522 w 1870"/>
              <a:gd name="T49" fmla="*/ 46 h 1695"/>
              <a:gd name="T50" fmla="*/ 635 w 1870"/>
              <a:gd name="T51" fmla="*/ 37 h 1695"/>
              <a:gd name="T52" fmla="*/ 637 w 1870"/>
              <a:gd name="T53" fmla="*/ 115 h 1695"/>
              <a:gd name="T54" fmla="*/ 700 w 1870"/>
              <a:gd name="T55" fmla="*/ 202 h 1695"/>
              <a:gd name="T56" fmla="*/ 1344 w 1870"/>
              <a:gd name="T57" fmla="*/ 161 h 1695"/>
              <a:gd name="T58" fmla="*/ 1425 w 1870"/>
              <a:gd name="T59" fmla="*/ 333 h 1695"/>
              <a:gd name="T60" fmla="*/ 1381 w 1870"/>
              <a:gd name="T61" fmla="*/ 404 h 1695"/>
              <a:gd name="T62" fmla="*/ 1260 w 1870"/>
              <a:gd name="T63" fmla="*/ 385 h 1695"/>
              <a:gd name="T64" fmla="*/ 1241 w 1870"/>
              <a:gd name="T65" fmla="*/ 310 h 1695"/>
              <a:gd name="T66" fmla="*/ 1174 w 1870"/>
              <a:gd name="T67" fmla="*/ 187 h 1695"/>
              <a:gd name="T68" fmla="*/ 1266 w 1870"/>
              <a:gd name="T69" fmla="*/ 83 h 1695"/>
              <a:gd name="T70" fmla="*/ 1318 w 1870"/>
              <a:gd name="T71" fmla="*/ 64 h 1695"/>
              <a:gd name="T72" fmla="*/ 1444 w 1870"/>
              <a:gd name="T73" fmla="*/ 97 h 1695"/>
              <a:gd name="T74" fmla="*/ 1482 w 1870"/>
              <a:gd name="T75" fmla="*/ 136 h 1695"/>
              <a:gd name="T76" fmla="*/ 1517 w 1870"/>
              <a:gd name="T77" fmla="*/ 243 h 1695"/>
              <a:gd name="T78" fmla="*/ 935 w 1870"/>
              <a:gd name="T79" fmla="*/ 176 h 1695"/>
              <a:gd name="T80" fmla="*/ 702 w 1870"/>
              <a:gd name="T81" fmla="*/ 269 h 1695"/>
              <a:gd name="T82" fmla="*/ 759 w 1870"/>
              <a:gd name="T83" fmla="*/ 237 h 1695"/>
              <a:gd name="T84" fmla="*/ 779 w 1870"/>
              <a:gd name="T85" fmla="*/ 118 h 1695"/>
              <a:gd name="T86" fmla="*/ 879 w 1870"/>
              <a:gd name="T87" fmla="*/ 117 h 1695"/>
              <a:gd name="T88" fmla="*/ 934 w 1870"/>
              <a:gd name="T89" fmla="*/ 59 h 1695"/>
              <a:gd name="T90" fmla="*/ 1020 w 1870"/>
              <a:gd name="T91" fmla="*/ 129 h 1695"/>
              <a:gd name="T92" fmla="*/ 1110 w 1870"/>
              <a:gd name="T93" fmla="*/ 137 h 1695"/>
              <a:gd name="T94" fmla="*/ 1154 w 1870"/>
              <a:gd name="T95" fmla="*/ 251 h 1695"/>
              <a:gd name="T96" fmla="*/ 1168 w 1870"/>
              <a:gd name="T97" fmla="*/ 306 h 1695"/>
              <a:gd name="T98" fmla="*/ 1119 w 1870"/>
              <a:gd name="T99" fmla="*/ 418 h 1695"/>
              <a:gd name="T100" fmla="*/ 1069 w 1870"/>
              <a:gd name="T101" fmla="*/ 479 h 1695"/>
              <a:gd name="T102" fmla="*/ 974 w 1870"/>
              <a:gd name="T103" fmla="*/ 517 h 1695"/>
              <a:gd name="T104" fmla="*/ 911 w 1870"/>
              <a:gd name="T105" fmla="*/ 525 h 1695"/>
              <a:gd name="T106" fmla="*/ 808 w 1870"/>
              <a:gd name="T107" fmla="*/ 478 h 1695"/>
              <a:gd name="T108" fmla="*/ 753 w 1870"/>
              <a:gd name="T109" fmla="*/ 440 h 1695"/>
              <a:gd name="T110" fmla="*/ 702 w 1870"/>
              <a:gd name="T111" fmla="*/ 3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70" h="1695">
                <a:moveTo>
                  <a:pt x="1019" y="1559"/>
                </a:moveTo>
                <a:lnTo>
                  <a:pt x="969" y="1431"/>
                </a:lnTo>
                <a:cubicBezTo>
                  <a:pt x="994" y="1415"/>
                  <a:pt x="1008" y="1388"/>
                  <a:pt x="1008" y="1348"/>
                </a:cubicBezTo>
                <a:cubicBezTo>
                  <a:pt x="1008" y="1307"/>
                  <a:pt x="999" y="1285"/>
                  <a:pt x="935" y="1285"/>
                </a:cubicBezTo>
                <a:cubicBezTo>
                  <a:pt x="873" y="1285"/>
                  <a:pt x="862" y="1307"/>
                  <a:pt x="862" y="1348"/>
                </a:cubicBezTo>
                <a:cubicBezTo>
                  <a:pt x="862" y="1388"/>
                  <a:pt x="875" y="1415"/>
                  <a:pt x="901" y="1431"/>
                </a:cubicBezTo>
                <a:lnTo>
                  <a:pt x="851" y="1559"/>
                </a:lnTo>
                <a:lnTo>
                  <a:pt x="755" y="1285"/>
                </a:lnTo>
                <a:cubicBezTo>
                  <a:pt x="647" y="1357"/>
                  <a:pt x="467" y="1349"/>
                  <a:pt x="467" y="1496"/>
                </a:cubicBezTo>
                <a:lnTo>
                  <a:pt x="467" y="1553"/>
                </a:lnTo>
                <a:cubicBezTo>
                  <a:pt x="467" y="1599"/>
                  <a:pt x="683" y="1694"/>
                  <a:pt x="935" y="1694"/>
                </a:cubicBezTo>
                <a:cubicBezTo>
                  <a:pt x="1187" y="1694"/>
                  <a:pt x="1402" y="1599"/>
                  <a:pt x="1402" y="1553"/>
                </a:cubicBezTo>
                <a:lnTo>
                  <a:pt x="1402" y="1496"/>
                </a:lnTo>
                <a:cubicBezTo>
                  <a:pt x="1402" y="1349"/>
                  <a:pt x="1223" y="1357"/>
                  <a:pt x="1114" y="1285"/>
                </a:cubicBezTo>
                <a:lnTo>
                  <a:pt x="1019" y="1559"/>
                </a:lnTo>
                <a:close/>
                <a:moveTo>
                  <a:pt x="919" y="643"/>
                </a:moveTo>
                <a:cubicBezTo>
                  <a:pt x="865" y="643"/>
                  <a:pt x="869" y="679"/>
                  <a:pt x="869" y="679"/>
                </a:cubicBezTo>
                <a:cubicBezTo>
                  <a:pt x="760" y="679"/>
                  <a:pt x="693" y="730"/>
                  <a:pt x="713" y="898"/>
                </a:cubicBezTo>
                <a:cubicBezTo>
                  <a:pt x="687" y="899"/>
                  <a:pt x="664" y="906"/>
                  <a:pt x="674" y="960"/>
                </a:cubicBezTo>
                <a:cubicBezTo>
                  <a:pt x="686" y="1024"/>
                  <a:pt x="704" y="1038"/>
                  <a:pt x="737" y="1038"/>
                </a:cubicBezTo>
                <a:cubicBezTo>
                  <a:pt x="753" y="1146"/>
                  <a:pt x="860" y="1227"/>
                  <a:pt x="935" y="1227"/>
                </a:cubicBezTo>
                <a:cubicBezTo>
                  <a:pt x="1010" y="1227"/>
                  <a:pt x="1117" y="1146"/>
                  <a:pt x="1132" y="1038"/>
                </a:cubicBezTo>
                <a:cubicBezTo>
                  <a:pt x="1165" y="1038"/>
                  <a:pt x="1184" y="1024"/>
                  <a:pt x="1195" y="960"/>
                </a:cubicBezTo>
                <a:cubicBezTo>
                  <a:pt x="1205" y="906"/>
                  <a:pt x="1183" y="899"/>
                  <a:pt x="1156" y="898"/>
                </a:cubicBezTo>
                <a:cubicBezTo>
                  <a:pt x="1179" y="708"/>
                  <a:pt x="1027" y="643"/>
                  <a:pt x="919" y="643"/>
                </a:cubicBezTo>
                <a:close/>
                <a:moveTo>
                  <a:pt x="1303" y="1110"/>
                </a:moveTo>
                <a:cubicBezTo>
                  <a:pt x="1263" y="1136"/>
                  <a:pt x="1213" y="1150"/>
                  <a:pt x="1167" y="1167"/>
                </a:cubicBezTo>
                <a:cubicBezTo>
                  <a:pt x="1159" y="1180"/>
                  <a:pt x="1149" y="1192"/>
                  <a:pt x="1139" y="1204"/>
                </a:cubicBezTo>
                <a:lnTo>
                  <a:pt x="1160" y="1217"/>
                </a:lnTo>
                <a:cubicBezTo>
                  <a:pt x="1186" y="1235"/>
                  <a:pt x="1222" y="1247"/>
                  <a:pt x="1260" y="1261"/>
                </a:cubicBezTo>
                <a:cubicBezTo>
                  <a:pt x="1298" y="1274"/>
                  <a:pt x="1343" y="1290"/>
                  <a:pt x="1383" y="1316"/>
                </a:cubicBezTo>
                <a:lnTo>
                  <a:pt x="1303" y="1110"/>
                </a:lnTo>
                <a:close/>
                <a:moveTo>
                  <a:pt x="566" y="1110"/>
                </a:moveTo>
                <a:lnTo>
                  <a:pt x="487" y="1316"/>
                </a:lnTo>
                <a:cubicBezTo>
                  <a:pt x="527" y="1290"/>
                  <a:pt x="572" y="1274"/>
                  <a:pt x="609" y="1261"/>
                </a:cubicBezTo>
                <a:cubicBezTo>
                  <a:pt x="647" y="1247"/>
                  <a:pt x="683" y="1235"/>
                  <a:pt x="710" y="1217"/>
                </a:cubicBezTo>
                <a:lnTo>
                  <a:pt x="731" y="1203"/>
                </a:lnTo>
                <a:cubicBezTo>
                  <a:pt x="720" y="1192"/>
                  <a:pt x="711" y="1180"/>
                  <a:pt x="703" y="1167"/>
                </a:cubicBezTo>
                <a:cubicBezTo>
                  <a:pt x="657" y="1150"/>
                  <a:pt x="606" y="1136"/>
                  <a:pt x="566" y="1110"/>
                </a:cubicBezTo>
                <a:close/>
                <a:moveTo>
                  <a:pt x="1529" y="1340"/>
                </a:moveTo>
                <a:lnTo>
                  <a:pt x="1486" y="1225"/>
                </a:lnTo>
                <a:cubicBezTo>
                  <a:pt x="1508" y="1213"/>
                  <a:pt x="1519" y="1191"/>
                  <a:pt x="1519" y="1159"/>
                </a:cubicBezTo>
                <a:cubicBezTo>
                  <a:pt x="1519" y="1127"/>
                  <a:pt x="1511" y="1110"/>
                  <a:pt x="1460" y="1110"/>
                </a:cubicBezTo>
                <a:cubicBezTo>
                  <a:pt x="1411" y="1110"/>
                  <a:pt x="1402" y="1127"/>
                  <a:pt x="1402" y="1159"/>
                </a:cubicBezTo>
                <a:cubicBezTo>
                  <a:pt x="1402" y="1191"/>
                  <a:pt x="1413" y="1213"/>
                  <a:pt x="1434" y="1225"/>
                </a:cubicBezTo>
                <a:lnTo>
                  <a:pt x="1397" y="1326"/>
                </a:lnTo>
                <a:cubicBezTo>
                  <a:pt x="1438" y="1355"/>
                  <a:pt x="1470" y="1398"/>
                  <a:pt x="1480" y="1460"/>
                </a:cubicBezTo>
                <a:cubicBezTo>
                  <a:pt x="1692" y="1456"/>
                  <a:pt x="1869" y="1378"/>
                  <a:pt x="1869" y="1339"/>
                </a:cubicBezTo>
                <a:lnTo>
                  <a:pt x="1869" y="1291"/>
                </a:lnTo>
                <a:cubicBezTo>
                  <a:pt x="1869" y="1165"/>
                  <a:pt x="1712" y="1171"/>
                  <a:pt x="1618" y="1110"/>
                </a:cubicBezTo>
                <a:lnTo>
                  <a:pt x="1529" y="1340"/>
                </a:lnTo>
                <a:close/>
                <a:moveTo>
                  <a:pt x="435" y="1225"/>
                </a:moveTo>
                <a:cubicBezTo>
                  <a:pt x="456" y="1213"/>
                  <a:pt x="467" y="1191"/>
                  <a:pt x="467" y="1159"/>
                </a:cubicBezTo>
                <a:cubicBezTo>
                  <a:pt x="467" y="1127"/>
                  <a:pt x="460" y="1110"/>
                  <a:pt x="409" y="1110"/>
                </a:cubicBezTo>
                <a:cubicBezTo>
                  <a:pt x="360" y="1110"/>
                  <a:pt x="351" y="1127"/>
                  <a:pt x="351" y="1159"/>
                </a:cubicBezTo>
                <a:cubicBezTo>
                  <a:pt x="351" y="1191"/>
                  <a:pt x="362" y="1213"/>
                  <a:pt x="383" y="1225"/>
                </a:cubicBezTo>
                <a:lnTo>
                  <a:pt x="341" y="1340"/>
                </a:lnTo>
                <a:lnTo>
                  <a:pt x="252" y="1110"/>
                </a:lnTo>
                <a:cubicBezTo>
                  <a:pt x="157" y="1171"/>
                  <a:pt x="0" y="1165"/>
                  <a:pt x="0" y="1291"/>
                </a:cubicBezTo>
                <a:lnTo>
                  <a:pt x="0" y="1339"/>
                </a:lnTo>
                <a:cubicBezTo>
                  <a:pt x="0" y="1378"/>
                  <a:pt x="178" y="1456"/>
                  <a:pt x="390" y="1460"/>
                </a:cubicBezTo>
                <a:cubicBezTo>
                  <a:pt x="399" y="1398"/>
                  <a:pt x="431" y="1355"/>
                  <a:pt x="472" y="1326"/>
                </a:cubicBezTo>
                <a:lnTo>
                  <a:pt x="435" y="1225"/>
                </a:lnTo>
                <a:close/>
                <a:moveTo>
                  <a:pt x="395" y="526"/>
                </a:moveTo>
                <a:cubicBezTo>
                  <a:pt x="348" y="526"/>
                  <a:pt x="351" y="559"/>
                  <a:pt x="351" y="559"/>
                </a:cubicBezTo>
                <a:cubicBezTo>
                  <a:pt x="254" y="559"/>
                  <a:pt x="194" y="604"/>
                  <a:pt x="212" y="756"/>
                </a:cubicBezTo>
                <a:cubicBezTo>
                  <a:pt x="188" y="757"/>
                  <a:pt x="169" y="763"/>
                  <a:pt x="178" y="812"/>
                </a:cubicBezTo>
                <a:cubicBezTo>
                  <a:pt x="188" y="869"/>
                  <a:pt x="204" y="882"/>
                  <a:pt x="234" y="882"/>
                </a:cubicBezTo>
                <a:cubicBezTo>
                  <a:pt x="247" y="979"/>
                  <a:pt x="342" y="1052"/>
                  <a:pt x="409" y="1052"/>
                </a:cubicBezTo>
                <a:cubicBezTo>
                  <a:pt x="476" y="1052"/>
                  <a:pt x="571" y="979"/>
                  <a:pt x="584" y="882"/>
                </a:cubicBezTo>
                <a:cubicBezTo>
                  <a:pt x="614" y="882"/>
                  <a:pt x="630" y="869"/>
                  <a:pt x="640" y="812"/>
                </a:cubicBezTo>
                <a:cubicBezTo>
                  <a:pt x="649" y="763"/>
                  <a:pt x="630" y="757"/>
                  <a:pt x="606" y="756"/>
                </a:cubicBezTo>
                <a:cubicBezTo>
                  <a:pt x="626" y="585"/>
                  <a:pt x="491" y="526"/>
                  <a:pt x="395" y="526"/>
                </a:cubicBezTo>
                <a:close/>
                <a:moveTo>
                  <a:pt x="1446" y="526"/>
                </a:moveTo>
                <a:cubicBezTo>
                  <a:pt x="1399" y="526"/>
                  <a:pt x="1402" y="559"/>
                  <a:pt x="1402" y="559"/>
                </a:cubicBezTo>
                <a:cubicBezTo>
                  <a:pt x="1305" y="559"/>
                  <a:pt x="1245" y="604"/>
                  <a:pt x="1263" y="756"/>
                </a:cubicBezTo>
                <a:cubicBezTo>
                  <a:pt x="1240" y="757"/>
                  <a:pt x="1220" y="763"/>
                  <a:pt x="1229" y="812"/>
                </a:cubicBezTo>
                <a:cubicBezTo>
                  <a:pt x="1239" y="869"/>
                  <a:pt x="1256" y="882"/>
                  <a:pt x="1285" y="882"/>
                </a:cubicBezTo>
                <a:cubicBezTo>
                  <a:pt x="1299" y="979"/>
                  <a:pt x="1393" y="1052"/>
                  <a:pt x="1460" y="1052"/>
                </a:cubicBezTo>
                <a:cubicBezTo>
                  <a:pt x="1526" y="1052"/>
                  <a:pt x="1622" y="979"/>
                  <a:pt x="1636" y="882"/>
                </a:cubicBezTo>
                <a:cubicBezTo>
                  <a:pt x="1665" y="882"/>
                  <a:pt x="1682" y="869"/>
                  <a:pt x="1692" y="812"/>
                </a:cubicBezTo>
                <a:cubicBezTo>
                  <a:pt x="1701" y="763"/>
                  <a:pt x="1681" y="757"/>
                  <a:pt x="1657" y="756"/>
                </a:cubicBezTo>
                <a:cubicBezTo>
                  <a:pt x="1677" y="585"/>
                  <a:pt x="1543" y="526"/>
                  <a:pt x="1446" y="526"/>
                </a:cubicBezTo>
                <a:close/>
                <a:moveTo>
                  <a:pt x="526" y="103"/>
                </a:moveTo>
                <a:cubicBezTo>
                  <a:pt x="486" y="103"/>
                  <a:pt x="453" y="135"/>
                  <a:pt x="453" y="176"/>
                </a:cubicBezTo>
                <a:cubicBezTo>
                  <a:pt x="453" y="216"/>
                  <a:pt x="486" y="249"/>
                  <a:pt x="526" y="249"/>
                </a:cubicBezTo>
                <a:cubicBezTo>
                  <a:pt x="566" y="249"/>
                  <a:pt x="599" y="216"/>
                  <a:pt x="599" y="176"/>
                </a:cubicBezTo>
                <a:cubicBezTo>
                  <a:pt x="599" y="135"/>
                  <a:pt x="566" y="103"/>
                  <a:pt x="526" y="103"/>
                </a:cubicBezTo>
                <a:close/>
                <a:moveTo>
                  <a:pt x="700" y="202"/>
                </a:moveTo>
                <a:cubicBezTo>
                  <a:pt x="699" y="209"/>
                  <a:pt x="698" y="217"/>
                  <a:pt x="695" y="225"/>
                </a:cubicBezTo>
                <a:cubicBezTo>
                  <a:pt x="694" y="230"/>
                  <a:pt x="689" y="233"/>
                  <a:pt x="685" y="233"/>
                </a:cubicBezTo>
                <a:lnTo>
                  <a:pt x="638" y="235"/>
                </a:lnTo>
                <a:cubicBezTo>
                  <a:pt x="631" y="250"/>
                  <a:pt x="620" y="264"/>
                  <a:pt x="607" y="275"/>
                </a:cubicBezTo>
                <a:lnTo>
                  <a:pt x="615" y="327"/>
                </a:lnTo>
                <a:cubicBezTo>
                  <a:pt x="616" y="332"/>
                  <a:pt x="613" y="337"/>
                  <a:pt x="609" y="339"/>
                </a:cubicBezTo>
                <a:cubicBezTo>
                  <a:pt x="599" y="344"/>
                  <a:pt x="588" y="348"/>
                  <a:pt x="577" y="351"/>
                </a:cubicBezTo>
                <a:cubicBezTo>
                  <a:pt x="575" y="351"/>
                  <a:pt x="574" y="351"/>
                  <a:pt x="572" y="351"/>
                </a:cubicBezTo>
                <a:cubicBezTo>
                  <a:pt x="569" y="350"/>
                  <a:pt x="566" y="349"/>
                  <a:pt x="564" y="346"/>
                </a:cubicBezTo>
                <a:lnTo>
                  <a:pt x="540" y="305"/>
                </a:lnTo>
                <a:cubicBezTo>
                  <a:pt x="535" y="305"/>
                  <a:pt x="531" y="306"/>
                  <a:pt x="526" y="306"/>
                </a:cubicBezTo>
                <a:cubicBezTo>
                  <a:pt x="509" y="306"/>
                  <a:pt x="494" y="303"/>
                  <a:pt x="479" y="297"/>
                </a:cubicBezTo>
                <a:lnTo>
                  <a:pt x="480" y="297"/>
                </a:lnTo>
                <a:lnTo>
                  <a:pt x="443" y="327"/>
                </a:lnTo>
                <a:cubicBezTo>
                  <a:pt x="440" y="329"/>
                  <a:pt x="437" y="330"/>
                  <a:pt x="434" y="329"/>
                </a:cubicBezTo>
                <a:cubicBezTo>
                  <a:pt x="432" y="329"/>
                  <a:pt x="430" y="328"/>
                  <a:pt x="429" y="327"/>
                </a:cubicBezTo>
                <a:cubicBezTo>
                  <a:pt x="420" y="321"/>
                  <a:pt x="412" y="314"/>
                  <a:pt x="403" y="305"/>
                </a:cubicBezTo>
                <a:cubicBezTo>
                  <a:pt x="399" y="301"/>
                  <a:pt x="399" y="296"/>
                  <a:pt x="401" y="292"/>
                </a:cubicBezTo>
                <a:lnTo>
                  <a:pt x="423" y="252"/>
                </a:lnTo>
                <a:cubicBezTo>
                  <a:pt x="411" y="234"/>
                  <a:pt x="403" y="213"/>
                  <a:pt x="401" y="191"/>
                </a:cubicBezTo>
                <a:lnTo>
                  <a:pt x="358" y="174"/>
                </a:lnTo>
                <a:cubicBezTo>
                  <a:pt x="353" y="173"/>
                  <a:pt x="351" y="168"/>
                  <a:pt x="351" y="164"/>
                </a:cubicBezTo>
                <a:cubicBezTo>
                  <a:pt x="351" y="160"/>
                  <a:pt x="351" y="156"/>
                  <a:pt x="351" y="152"/>
                </a:cubicBezTo>
                <a:cubicBezTo>
                  <a:pt x="352" y="145"/>
                  <a:pt x="354" y="137"/>
                  <a:pt x="357" y="129"/>
                </a:cubicBezTo>
                <a:cubicBezTo>
                  <a:pt x="357" y="127"/>
                  <a:pt x="359" y="125"/>
                  <a:pt x="360" y="123"/>
                </a:cubicBezTo>
                <a:cubicBezTo>
                  <a:pt x="362" y="122"/>
                  <a:pt x="365" y="121"/>
                  <a:pt x="367" y="121"/>
                </a:cubicBezTo>
                <a:lnTo>
                  <a:pt x="412" y="119"/>
                </a:lnTo>
                <a:cubicBezTo>
                  <a:pt x="422" y="99"/>
                  <a:pt x="437" y="81"/>
                  <a:pt x="455" y="68"/>
                </a:cubicBezTo>
                <a:lnTo>
                  <a:pt x="449" y="25"/>
                </a:lnTo>
                <a:cubicBezTo>
                  <a:pt x="448" y="20"/>
                  <a:pt x="450" y="15"/>
                  <a:pt x="455" y="12"/>
                </a:cubicBezTo>
                <a:cubicBezTo>
                  <a:pt x="465" y="8"/>
                  <a:pt x="476" y="4"/>
                  <a:pt x="487" y="1"/>
                </a:cubicBezTo>
                <a:cubicBezTo>
                  <a:pt x="489" y="0"/>
                  <a:pt x="490" y="0"/>
                  <a:pt x="492" y="1"/>
                </a:cubicBezTo>
                <a:cubicBezTo>
                  <a:pt x="493" y="1"/>
                  <a:pt x="494" y="1"/>
                  <a:pt x="495" y="2"/>
                </a:cubicBezTo>
                <a:cubicBezTo>
                  <a:pt x="497" y="3"/>
                  <a:pt x="499" y="4"/>
                  <a:pt x="500" y="6"/>
                </a:cubicBezTo>
                <a:lnTo>
                  <a:pt x="524" y="45"/>
                </a:lnTo>
                <a:lnTo>
                  <a:pt x="522" y="46"/>
                </a:lnTo>
                <a:cubicBezTo>
                  <a:pt x="523" y="46"/>
                  <a:pt x="524" y="46"/>
                  <a:pt x="526" y="46"/>
                </a:cubicBezTo>
                <a:cubicBezTo>
                  <a:pt x="549" y="46"/>
                  <a:pt x="570" y="53"/>
                  <a:pt x="588" y="64"/>
                </a:cubicBezTo>
                <a:lnTo>
                  <a:pt x="626" y="39"/>
                </a:lnTo>
                <a:cubicBezTo>
                  <a:pt x="627" y="38"/>
                  <a:pt x="629" y="38"/>
                  <a:pt x="631" y="37"/>
                </a:cubicBezTo>
                <a:cubicBezTo>
                  <a:pt x="632" y="37"/>
                  <a:pt x="634" y="37"/>
                  <a:pt x="635" y="37"/>
                </a:cubicBezTo>
                <a:cubicBezTo>
                  <a:pt x="637" y="38"/>
                  <a:pt x="638" y="39"/>
                  <a:pt x="640" y="40"/>
                </a:cubicBezTo>
                <a:cubicBezTo>
                  <a:pt x="648" y="47"/>
                  <a:pt x="656" y="55"/>
                  <a:pt x="664" y="65"/>
                </a:cubicBezTo>
                <a:cubicBezTo>
                  <a:pt x="667" y="68"/>
                  <a:pt x="667" y="74"/>
                  <a:pt x="664" y="78"/>
                </a:cubicBezTo>
                <a:lnTo>
                  <a:pt x="638" y="117"/>
                </a:lnTo>
                <a:lnTo>
                  <a:pt x="637" y="115"/>
                </a:lnTo>
                <a:cubicBezTo>
                  <a:pt x="645" y="130"/>
                  <a:pt x="650" y="146"/>
                  <a:pt x="651" y="163"/>
                </a:cubicBezTo>
                <a:lnTo>
                  <a:pt x="694" y="180"/>
                </a:lnTo>
                <a:cubicBezTo>
                  <a:pt x="696" y="181"/>
                  <a:pt x="698" y="182"/>
                  <a:pt x="699" y="184"/>
                </a:cubicBezTo>
                <a:cubicBezTo>
                  <a:pt x="700" y="186"/>
                  <a:pt x="701" y="188"/>
                  <a:pt x="701" y="190"/>
                </a:cubicBezTo>
                <a:cubicBezTo>
                  <a:pt x="701" y="194"/>
                  <a:pt x="701" y="198"/>
                  <a:pt x="700" y="202"/>
                </a:cubicBezTo>
                <a:close/>
                <a:moveTo>
                  <a:pt x="1344" y="161"/>
                </a:moveTo>
                <a:cubicBezTo>
                  <a:pt x="1303" y="161"/>
                  <a:pt x="1271" y="194"/>
                  <a:pt x="1271" y="234"/>
                </a:cubicBezTo>
                <a:cubicBezTo>
                  <a:pt x="1271" y="274"/>
                  <a:pt x="1303" y="307"/>
                  <a:pt x="1344" y="307"/>
                </a:cubicBezTo>
                <a:cubicBezTo>
                  <a:pt x="1384" y="307"/>
                  <a:pt x="1417" y="274"/>
                  <a:pt x="1417" y="234"/>
                </a:cubicBezTo>
                <a:cubicBezTo>
                  <a:pt x="1417" y="194"/>
                  <a:pt x="1384" y="161"/>
                  <a:pt x="1344" y="161"/>
                </a:cubicBezTo>
                <a:close/>
                <a:moveTo>
                  <a:pt x="1518" y="261"/>
                </a:moveTo>
                <a:cubicBezTo>
                  <a:pt x="1517" y="268"/>
                  <a:pt x="1515" y="275"/>
                  <a:pt x="1513" y="284"/>
                </a:cubicBezTo>
                <a:cubicBezTo>
                  <a:pt x="1511" y="288"/>
                  <a:pt x="1507" y="292"/>
                  <a:pt x="1502" y="292"/>
                </a:cubicBezTo>
                <a:lnTo>
                  <a:pt x="1456" y="293"/>
                </a:lnTo>
                <a:cubicBezTo>
                  <a:pt x="1448" y="309"/>
                  <a:pt x="1438" y="322"/>
                  <a:pt x="1425" y="333"/>
                </a:cubicBezTo>
                <a:lnTo>
                  <a:pt x="1433" y="385"/>
                </a:lnTo>
                <a:cubicBezTo>
                  <a:pt x="1434" y="390"/>
                  <a:pt x="1431" y="395"/>
                  <a:pt x="1426" y="397"/>
                </a:cubicBezTo>
                <a:cubicBezTo>
                  <a:pt x="1416" y="402"/>
                  <a:pt x="1405" y="406"/>
                  <a:pt x="1394" y="409"/>
                </a:cubicBezTo>
                <a:cubicBezTo>
                  <a:pt x="1393" y="410"/>
                  <a:pt x="1391" y="410"/>
                  <a:pt x="1390" y="409"/>
                </a:cubicBezTo>
                <a:cubicBezTo>
                  <a:pt x="1386" y="409"/>
                  <a:pt x="1383" y="407"/>
                  <a:pt x="1381" y="404"/>
                </a:cubicBezTo>
                <a:lnTo>
                  <a:pt x="1357" y="363"/>
                </a:lnTo>
                <a:cubicBezTo>
                  <a:pt x="1353" y="364"/>
                  <a:pt x="1348" y="365"/>
                  <a:pt x="1344" y="365"/>
                </a:cubicBezTo>
                <a:cubicBezTo>
                  <a:pt x="1327" y="365"/>
                  <a:pt x="1311" y="361"/>
                  <a:pt x="1297" y="355"/>
                </a:cubicBezTo>
                <a:lnTo>
                  <a:pt x="1297" y="356"/>
                </a:lnTo>
                <a:lnTo>
                  <a:pt x="1260" y="385"/>
                </a:lnTo>
                <a:cubicBezTo>
                  <a:pt x="1258" y="387"/>
                  <a:pt x="1255" y="388"/>
                  <a:pt x="1252" y="388"/>
                </a:cubicBezTo>
                <a:cubicBezTo>
                  <a:pt x="1250" y="388"/>
                  <a:pt x="1248" y="387"/>
                  <a:pt x="1247" y="386"/>
                </a:cubicBezTo>
                <a:cubicBezTo>
                  <a:pt x="1238" y="379"/>
                  <a:pt x="1229" y="372"/>
                  <a:pt x="1221" y="363"/>
                </a:cubicBezTo>
                <a:cubicBezTo>
                  <a:pt x="1217" y="360"/>
                  <a:pt x="1216" y="354"/>
                  <a:pt x="1219" y="350"/>
                </a:cubicBezTo>
                <a:lnTo>
                  <a:pt x="1241" y="310"/>
                </a:lnTo>
                <a:cubicBezTo>
                  <a:pt x="1229" y="293"/>
                  <a:pt x="1221" y="272"/>
                  <a:pt x="1218" y="249"/>
                </a:cubicBezTo>
                <a:lnTo>
                  <a:pt x="1176" y="233"/>
                </a:lnTo>
                <a:cubicBezTo>
                  <a:pt x="1171" y="231"/>
                  <a:pt x="1168" y="227"/>
                  <a:pt x="1168" y="222"/>
                </a:cubicBezTo>
                <a:cubicBezTo>
                  <a:pt x="1168" y="218"/>
                  <a:pt x="1168" y="214"/>
                  <a:pt x="1169" y="210"/>
                </a:cubicBezTo>
                <a:cubicBezTo>
                  <a:pt x="1170" y="203"/>
                  <a:pt x="1172" y="196"/>
                  <a:pt x="1174" y="187"/>
                </a:cubicBezTo>
                <a:cubicBezTo>
                  <a:pt x="1175" y="185"/>
                  <a:pt x="1176" y="183"/>
                  <a:pt x="1178" y="182"/>
                </a:cubicBezTo>
                <a:cubicBezTo>
                  <a:pt x="1180" y="180"/>
                  <a:pt x="1182" y="179"/>
                  <a:pt x="1185" y="179"/>
                </a:cubicBezTo>
                <a:lnTo>
                  <a:pt x="1230" y="178"/>
                </a:lnTo>
                <a:cubicBezTo>
                  <a:pt x="1240" y="157"/>
                  <a:pt x="1254" y="139"/>
                  <a:pt x="1273" y="127"/>
                </a:cubicBezTo>
                <a:lnTo>
                  <a:pt x="1266" y="83"/>
                </a:lnTo>
                <a:cubicBezTo>
                  <a:pt x="1265" y="78"/>
                  <a:pt x="1268" y="73"/>
                  <a:pt x="1273" y="71"/>
                </a:cubicBezTo>
                <a:cubicBezTo>
                  <a:pt x="1283" y="66"/>
                  <a:pt x="1294" y="62"/>
                  <a:pt x="1305" y="59"/>
                </a:cubicBezTo>
                <a:cubicBezTo>
                  <a:pt x="1306" y="59"/>
                  <a:pt x="1308" y="59"/>
                  <a:pt x="1310" y="59"/>
                </a:cubicBezTo>
                <a:cubicBezTo>
                  <a:pt x="1311" y="59"/>
                  <a:pt x="1312" y="60"/>
                  <a:pt x="1313" y="60"/>
                </a:cubicBezTo>
                <a:cubicBezTo>
                  <a:pt x="1315" y="61"/>
                  <a:pt x="1317" y="62"/>
                  <a:pt x="1318" y="64"/>
                </a:cubicBezTo>
                <a:lnTo>
                  <a:pt x="1342" y="104"/>
                </a:lnTo>
                <a:lnTo>
                  <a:pt x="1339" y="105"/>
                </a:lnTo>
                <a:cubicBezTo>
                  <a:pt x="1341" y="105"/>
                  <a:pt x="1342" y="104"/>
                  <a:pt x="1344" y="104"/>
                </a:cubicBezTo>
                <a:cubicBezTo>
                  <a:pt x="1366" y="104"/>
                  <a:pt x="1388" y="111"/>
                  <a:pt x="1406" y="122"/>
                </a:cubicBezTo>
                <a:lnTo>
                  <a:pt x="1444" y="97"/>
                </a:lnTo>
                <a:cubicBezTo>
                  <a:pt x="1445" y="97"/>
                  <a:pt x="1447" y="96"/>
                  <a:pt x="1448" y="96"/>
                </a:cubicBezTo>
                <a:cubicBezTo>
                  <a:pt x="1450" y="96"/>
                  <a:pt x="1451" y="96"/>
                  <a:pt x="1453" y="96"/>
                </a:cubicBezTo>
                <a:cubicBezTo>
                  <a:pt x="1455" y="96"/>
                  <a:pt x="1456" y="97"/>
                  <a:pt x="1458" y="98"/>
                </a:cubicBezTo>
                <a:cubicBezTo>
                  <a:pt x="1466" y="105"/>
                  <a:pt x="1474" y="114"/>
                  <a:pt x="1481" y="123"/>
                </a:cubicBezTo>
                <a:cubicBezTo>
                  <a:pt x="1485" y="127"/>
                  <a:pt x="1485" y="132"/>
                  <a:pt x="1482" y="136"/>
                </a:cubicBezTo>
                <a:lnTo>
                  <a:pt x="1456" y="175"/>
                </a:lnTo>
                <a:lnTo>
                  <a:pt x="1455" y="174"/>
                </a:lnTo>
                <a:cubicBezTo>
                  <a:pt x="1462" y="188"/>
                  <a:pt x="1467" y="204"/>
                  <a:pt x="1469" y="222"/>
                </a:cubicBezTo>
                <a:lnTo>
                  <a:pt x="1511" y="238"/>
                </a:lnTo>
                <a:cubicBezTo>
                  <a:pt x="1514" y="239"/>
                  <a:pt x="1516" y="241"/>
                  <a:pt x="1517" y="243"/>
                </a:cubicBezTo>
                <a:cubicBezTo>
                  <a:pt x="1518" y="245"/>
                  <a:pt x="1519" y="247"/>
                  <a:pt x="1519" y="249"/>
                </a:cubicBezTo>
                <a:cubicBezTo>
                  <a:pt x="1519" y="253"/>
                  <a:pt x="1519" y="257"/>
                  <a:pt x="1518" y="261"/>
                </a:cubicBezTo>
                <a:close/>
                <a:moveTo>
                  <a:pt x="935" y="409"/>
                </a:moveTo>
                <a:cubicBezTo>
                  <a:pt x="999" y="409"/>
                  <a:pt x="1052" y="357"/>
                  <a:pt x="1052" y="293"/>
                </a:cubicBezTo>
                <a:cubicBezTo>
                  <a:pt x="1052" y="228"/>
                  <a:pt x="999" y="176"/>
                  <a:pt x="935" y="176"/>
                </a:cubicBezTo>
                <a:cubicBezTo>
                  <a:pt x="870" y="176"/>
                  <a:pt x="818" y="228"/>
                  <a:pt x="818" y="293"/>
                </a:cubicBezTo>
                <a:cubicBezTo>
                  <a:pt x="818" y="357"/>
                  <a:pt x="870" y="409"/>
                  <a:pt x="935" y="409"/>
                </a:cubicBezTo>
                <a:close/>
                <a:moveTo>
                  <a:pt x="702" y="307"/>
                </a:moveTo>
                <a:cubicBezTo>
                  <a:pt x="701" y="298"/>
                  <a:pt x="701" y="289"/>
                  <a:pt x="701" y="279"/>
                </a:cubicBezTo>
                <a:lnTo>
                  <a:pt x="702" y="269"/>
                </a:lnTo>
                <a:cubicBezTo>
                  <a:pt x="702" y="266"/>
                  <a:pt x="703" y="262"/>
                  <a:pt x="706" y="258"/>
                </a:cubicBezTo>
                <a:cubicBezTo>
                  <a:pt x="707" y="257"/>
                  <a:pt x="707" y="257"/>
                  <a:pt x="708" y="256"/>
                </a:cubicBezTo>
                <a:cubicBezTo>
                  <a:pt x="710" y="254"/>
                  <a:pt x="712" y="253"/>
                  <a:pt x="714" y="252"/>
                </a:cubicBezTo>
                <a:cubicBezTo>
                  <a:pt x="715" y="251"/>
                  <a:pt x="715" y="251"/>
                  <a:pt x="716" y="251"/>
                </a:cubicBezTo>
                <a:lnTo>
                  <a:pt x="759" y="237"/>
                </a:lnTo>
                <a:cubicBezTo>
                  <a:pt x="763" y="227"/>
                  <a:pt x="767" y="217"/>
                  <a:pt x="772" y="208"/>
                </a:cubicBezTo>
                <a:lnTo>
                  <a:pt x="751" y="168"/>
                </a:lnTo>
                <a:cubicBezTo>
                  <a:pt x="747" y="160"/>
                  <a:pt x="748" y="153"/>
                  <a:pt x="753" y="147"/>
                </a:cubicBezTo>
                <a:cubicBezTo>
                  <a:pt x="754" y="145"/>
                  <a:pt x="756" y="143"/>
                  <a:pt x="759" y="138"/>
                </a:cubicBezTo>
                <a:cubicBezTo>
                  <a:pt x="765" y="131"/>
                  <a:pt x="772" y="125"/>
                  <a:pt x="779" y="118"/>
                </a:cubicBezTo>
                <a:lnTo>
                  <a:pt x="787" y="111"/>
                </a:lnTo>
                <a:cubicBezTo>
                  <a:pt x="791" y="108"/>
                  <a:pt x="796" y="106"/>
                  <a:pt x="800" y="106"/>
                </a:cubicBezTo>
                <a:cubicBezTo>
                  <a:pt x="804" y="106"/>
                  <a:pt x="807" y="107"/>
                  <a:pt x="809" y="109"/>
                </a:cubicBezTo>
                <a:lnTo>
                  <a:pt x="850" y="129"/>
                </a:lnTo>
                <a:cubicBezTo>
                  <a:pt x="860" y="124"/>
                  <a:pt x="869" y="121"/>
                  <a:pt x="879" y="117"/>
                </a:cubicBezTo>
                <a:lnTo>
                  <a:pt x="893" y="74"/>
                </a:lnTo>
                <a:cubicBezTo>
                  <a:pt x="893" y="72"/>
                  <a:pt x="895" y="69"/>
                  <a:pt x="897" y="67"/>
                </a:cubicBezTo>
                <a:cubicBezTo>
                  <a:pt x="900" y="63"/>
                  <a:pt x="904" y="61"/>
                  <a:pt x="909" y="60"/>
                </a:cubicBezTo>
                <a:lnTo>
                  <a:pt x="920" y="59"/>
                </a:lnTo>
                <a:cubicBezTo>
                  <a:pt x="925" y="59"/>
                  <a:pt x="929" y="59"/>
                  <a:pt x="934" y="59"/>
                </a:cubicBezTo>
                <a:cubicBezTo>
                  <a:pt x="939" y="59"/>
                  <a:pt x="944" y="59"/>
                  <a:pt x="948" y="59"/>
                </a:cubicBezTo>
                <a:lnTo>
                  <a:pt x="959" y="60"/>
                </a:lnTo>
                <a:cubicBezTo>
                  <a:pt x="968" y="61"/>
                  <a:pt x="975" y="67"/>
                  <a:pt x="977" y="75"/>
                </a:cubicBezTo>
                <a:lnTo>
                  <a:pt x="990" y="117"/>
                </a:lnTo>
                <a:cubicBezTo>
                  <a:pt x="1000" y="120"/>
                  <a:pt x="1010" y="124"/>
                  <a:pt x="1020" y="129"/>
                </a:cubicBezTo>
                <a:lnTo>
                  <a:pt x="1060" y="108"/>
                </a:lnTo>
                <a:cubicBezTo>
                  <a:pt x="1063" y="107"/>
                  <a:pt x="1066" y="106"/>
                  <a:pt x="1069" y="106"/>
                </a:cubicBezTo>
                <a:cubicBezTo>
                  <a:pt x="1074" y="106"/>
                  <a:pt x="1078" y="108"/>
                  <a:pt x="1082" y="111"/>
                </a:cubicBezTo>
                <a:lnTo>
                  <a:pt x="1090" y="118"/>
                </a:lnTo>
                <a:cubicBezTo>
                  <a:pt x="1097" y="124"/>
                  <a:pt x="1104" y="131"/>
                  <a:pt x="1110" y="137"/>
                </a:cubicBezTo>
                <a:cubicBezTo>
                  <a:pt x="1114" y="142"/>
                  <a:pt x="1116" y="145"/>
                  <a:pt x="1117" y="146"/>
                </a:cubicBezTo>
                <a:cubicBezTo>
                  <a:pt x="1122" y="152"/>
                  <a:pt x="1123" y="160"/>
                  <a:pt x="1119" y="167"/>
                </a:cubicBezTo>
                <a:lnTo>
                  <a:pt x="1098" y="208"/>
                </a:lnTo>
                <a:cubicBezTo>
                  <a:pt x="1103" y="217"/>
                  <a:pt x="1107" y="227"/>
                  <a:pt x="1110" y="237"/>
                </a:cubicBezTo>
                <a:lnTo>
                  <a:pt x="1154" y="251"/>
                </a:lnTo>
                <a:cubicBezTo>
                  <a:pt x="1158" y="252"/>
                  <a:pt x="1160" y="254"/>
                  <a:pt x="1161" y="255"/>
                </a:cubicBezTo>
                <a:cubicBezTo>
                  <a:pt x="1162" y="256"/>
                  <a:pt x="1163" y="257"/>
                  <a:pt x="1164" y="258"/>
                </a:cubicBezTo>
                <a:cubicBezTo>
                  <a:pt x="1166" y="261"/>
                  <a:pt x="1167" y="265"/>
                  <a:pt x="1167" y="269"/>
                </a:cubicBezTo>
                <a:lnTo>
                  <a:pt x="1168" y="278"/>
                </a:lnTo>
                <a:cubicBezTo>
                  <a:pt x="1168" y="288"/>
                  <a:pt x="1168" y="298"/>
                  <a:pt x="1168" y="306"/>
                </a:cubicBezTo>
                <a:lnTo>
                  <a:pt x="1167" y="317"/>
                </a:lnTo>
                <a:cubicBezTo>
                  <a:pt x="1167" y="324"/>
                  <a:pt x="1162" y="331"/>
                  <a:pt x="1155" y="334"/>
                </a:cubicBezTo>
                <a:lnTo>
                  <a:pt x="1110" y="348"/>
                </a:lnTo>
                <a:cubicBezTo>
                  <a:pt x="1107" y="358"/>
                  <a:pt x="1103" y="368"/>
                  <a:pt x="1098" y="377"/>
                </a:cubicBezTo>
                <a:lnTo>
                  <a:pt x="1119" y="418"/>
                </a:lnTo>
                <a:cubicBezTo>
                  <a:pt x="1123" y="424"/>
                  <a:pt x="1122" y="433"/>
                  <a:pt x="1116" y="440"/>
                </a:cubicBezTo>
                <a:lnTo>
                  <a:pt x="1109" y="447"/>
                </a:lnTo>
                <a:cubicBezTo>
                  <a:pt x="1103" y="454"/>
                  <a:pt x="1097" y="461"/>
                  <a:pt x="1089" y="467"/>
                </a:cubicBezTo>
                <a:lnTo>
                  <a:pt x="1082" y="474"/>
                </a:lnTo>
                <a:cubicBezTo>
                  <a:pt x="1077" y="477"/>
                  <a:pt x="1073" y="479"/>
                  <a:pt x="1069" y="479"/>
                </a:cubicBezTo>
                <a:cubicBezTo>
                  <a:pt x="1066" y="479"/>
                  <a:pt x="1064" y="478"/>
                  <a:pt x="1061" y="477"/>
                </a:cubicBezTo>
                <a:lnTo>
                  <a:pt x="1019" y="455"/>
                </a:lnTo>
                <a:cubicBezTo>
                  <a:pt x="1010" y="460"/>
                  <a:pt x="1001" y="464"/>
                  <a:pt x="991" y="468"/>
                </a:cubicBezTo>
                <a:lnTo>
                  <a:pt x="977" y="511"/>
                </a:lnTo>
                <a:cubicBezTo>
                  <a:pt x="976" y="513"/>
                  <a:pt x="976" y="515"/>
                  <a:pt x="974" y="517"/>
                </a:cubicBezTo>
                <a:cubicBezTo>
                  <a:pt x="970" y="522"/>
                  <a:pt x="965" y="525"/>
                  <a:pt x="959" y="525"/>
                </a:cubicBezTo>
                <a:lnTo>
                  <a:pt x="949" y="526"/>
                </a:lnTo>
                <a:cubicBezTo>
                  <a:pt x="944" y="526"/>
                  <a:pt x="938" y="526"/>
                  <a:pt x="933" y="526"/>
                </a:cubicBezTo>
                <a:cubicBezTo>
                  <a:pt x="929" y="526"/>
                  <a:pt x="925" y="526"/>
                  <a:pt x="921" y="526"/>
                </a:cubicBezTo>
                <a:lnTo>
                  <a:pt x="911" y="525"/>
                </a:lnTo>
                <a:cubicBezTo>
                  <a:pt x="903" y="525"/>
                  <a:pt x="896" y="520"/>
                  <a:pt x="893" y="512"/>
                </a:cubicBezTo>
                <a:lnTo>
                  <a:pt x="879" y="468"/>
                </a:lnTo>
                <a:cubicBezTo>
                  <a:pt x="869" y="464"/>
                  <a:pt x="859" y="460"/>
                  <a:pt x="850" y="456"/>
                </a:cubicBezTo>
                <a:lnTo>
                  <a:pt x="810" y="477"/>
                </a:lnTo>
                <a:cubicBezTo>
                  <a:pt x="809" y="477"/>
                  <a:pt x="809" y="477"/>
                  <a:pt x="808" y="478"/>
                </a:cubicBezTo>
                <a:cubicBezTo>
                  <a:pt x="806" y="479"/>
                  <a:pt x="803" y="479"/>
                  <a:pt x="801" y="479"/>
                </a:cubicBezTo>
                <a:cubicBezTo>
                  <a:pt x="796" y="479"/>
                  <a:pt x="792" y="478"/>
                  <a:pt x="788" y="475"/>
                </a:cubicBezTo>
                <a:lnTo>
                  <a:pt x="780" y="467"/>
                </a:lnTo>
                <a:cubicBezTo>
                  <a:pt x="773" y="461"/>
                  <a:pt x="766" y="455"/>
                  <a:pt x="760" y="448"/>
                </a:cubicBezTo>
                <a:lnTo>
                  <a:pt x="753" y="440"/>
                </a:lnTo>
                <a:cubicBezTo>
                  <a:pt x="748" y="434"/>
                  <a:pt x="747" y="424"/>
                  <a:pt x="751" y="417"/>
                </a:cubicBezTo>
                <a:lnTo>
                  <a:pt x="772" y="377"/>
                </a:lnTo>
                <a:cubicBezTo>
                  <a:pt x="767" y="368"/>
                  <a:pt x="763" y="358"/>
                  <a:pt x="760" y="348"/>
                </a:cubicBezTo>
                <a:lnTo>
                  <a:pt x="716" y="335"/>
                </a:lnTo>
                <a:cubicBezTo>
                  <a:pt x="708" y="332"/>
                  <a:pt x="703" y="325"/>
                  <a:pt x="702" y="317"/>
                </a:cubicBezTo>
                <a:lnTo>
                  <a:pt x="702" y="30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9" name="Freeform 13"/>
          <p:cNvSpPr>
            <a:spLocks noChangeArrowheads="1"/>
          </p:cNvSpPr>
          <p:nvPr/>
        </p:nvSpPr>
        <p:spPr bwMode="auto">
          <a:xfrm>
            <a:off x="9197398" y="3783654"/>
            <a:ext cx="700076" cy="778694"/>
          </a:xfrm>
          <a:custGeom>
            <a:avLst/>
            <a:gdLst>
              <a:gd name="T0" fmla="*/ 835 w 1649"/>
              <a:gd name="T1" fmla="*/ 1835 h 1836"/>
              <a:gd name="T2" fmla="*/ 1395 w 1649"/>
              <a:gd name="T3" fmla="*/ 1556 h 1836"/>
              <a:gd name="T4" fmla="*/ 1202 w 1649"/>
              <a:gd name="T5" fmla="*/ 1725 h 1836"/>
              <a:gd name="T6" fmla="*/ 1197 w 1649"/>
              <a:gd name="T7" fmla="*/ 1580 h 1836"/>
              <a:gd name="T8" fmla="*/ 1137 w 1649"/>
              <a:gd name="T9" fmla="*/ 1557 h 1836"/>
              <a:gd name="T10" fmla="*/ 1150 w 1649"/>
              <a:gd name="T11" fmla="*/ 1602 h 1836"/>
              <a:gd name="T12" fmla="*/ 1033 w 1649"/>
              <a:gd name="T13" fmla="*/ 1561 h 1836"/>
              <a:gd name="T14" fmla="*/ 1321 w 1649"/>
              <a:gd name="T15" fmla="*/ 1339 h 1836"/>
              <a:gd name="T16" fmla="*/ 1297 w 1649"/>
              <a:gd name="T17" fmla="*/ 1359 h 1836"/>
              <a:gd name="T18" fmla="*/ 1266 w 1649"/>
              <a:gd name="T19" fmla="*/ 1444 h 1836"/>
              <a:gd name="T20" fmla="*/ 1153 w 1649"/>
              <a:gd name="T21" fmla="*/ 1491 h 1836"/>
              <a:gd name="T22" fmla="*/ 1050 w 1649"/>
              <a:gd name="T23" fmla="*/ 1441 h 1836"/>
              <a:gd name="T24" fmla="*/ 1021 w 1649"/>
              <a:gd name="T25" fmla="*/ 1359 h 1836"/>
              <a:gd name="T26" fmla="*/ 996 w 1649"/>
              <a:gd name="T27" fmla="*/ 1340 h 1836"/>
              <a:gd name="T28" fmla="*/ 993 w 1649"/>
              <a:gd name="T29" fmla="*/ 1298 h 1836"/>
              <a:gd name="T30" fmla="*/ 1017 w 1649"/>
              <a:gd name="T31" fmla="*/ 1298 h 1836"/>
              <a:gd name="T32" fmla="*/ 1037 w 1649"/>
              <a:gd name="T33" fmla="*/ 1233 h 1836"/>
              <a:gd name="T34" fmla="*/ 1283 w 1649"/>
              <a:gd name="T35" fmla="*/ 1237 h 1836"/>
              <a:gd name="T36" fmla="*/ 1301 w 1649"/>
              <a:gd name="T37" fmla="*/ 1298 h 1836"/>
              <a:gd name="T38" fmla="*/ 1324 w 1649"/>
              <a:gd name="T39" fmla="*/ 1298 h 1836"/>
              <a:gd name="T40" fmla="*/ 1321 w 1649"/>
              <a:gd name="T41" fmla="*/ 1339 h 1836"/>
              <a:gd name="T42" fmla="*/ 1346 w 1649"/>
              <a:gd name="T43" fmla="*/ 1272 h 1836"/>
              <a:gd name="T44" fmla="*/ 1001 w 1649"/>
              <a:gd name="T45" fmla="*/ 1096 h 1836"/>
              <a:gd name="T46" fmla="*/ 964 w 1649"/>
              <a:gd name="T47" fmla="*/ 1276 h 1836"/>
              <a:gd name="T48" fmla="*/ 956 w 1649"/>
              <a:gd name="T49" fmla="*/ 1290 h 1836"/>
              <a:gd name="T50" fmla="*/ 993 w 1649"/>
              <a:gd name="T51" fmla="*/ 1384 h 1836"/>
              <a:gd name="T52" fmla="*/ 1079 w 1649"/>
              <a:gd name="T53" fmla="*/ 1514 h 1836"/>
              <a:gd name="T54" fmla="*/ 1229 w 1649"/>
              <a:gd name="T55" fmla="*/ 1517 h 1836"/>
              <a:gd name="T56" fmla="*/ 1324 w 1649"/>
              <a:gd name="T57" fmla="*/ 1384 h 1836"/>
              <a:gd name="T58" fmla="*/ 1360 w 1649"/>
              <a:gd name="T59" fmla="*/ 1290 h 1836"/>
              <a:gd name="T60" fmla="*/ 1353 w 1649"/>
              <a:gd name="T61" fmla="*/ 1276 h 1836"/>
              <a:gd name="T62" fmla="*/ 187 w 1649"/>
              <a:gd name="T63" fmla="*/ 325 h 1836"/>
              <a:gd name="T64" fmla="*/ 474 w 1649"/>
              <a:gd name="T65" fmla="*/ 232 h 1836"/>
              <a:gd name="T66" fmla="*/ 338 w 1649"/>
              <a:gd name="T67" fmla="*/ 477 h 1836"/>
              <a:gd name="T68" fmla="*/ 567 w 1649"/>
              <a:gd name="T69" fmla="*/ 474 h 1836"/>
              <a:gd name="T70" fmla="*/ 558 w 1649"/>
              <a:gd name="T71" fmla="*/ 326 h 1836"/>
              <a:gd name="T72" fmla="*/ 183 w 1649"/>
              <a:gd name="T73" fmla="*/ 61 h 1836"/>
              <a:gd name="T74" fmla="*/ 100 w 1649"/>
              <a:gd name="T75" fmla="*/ 474 h 1836"/>
              <a:gd name="T76" fmla="*/ 335 w 1649"/>
              <a:gd name="T77" fmla="*/ 509 h 1836"/>
              <a:gd name="T78" fmla="*/ 342 w 1649"/>
              <a:gd name="T79" fmla="*/ 509 h 1836"/>
              <a:gd name="T80" fmla="*/ 567 w 1649"/>
              <a:gd name="T81" fmla="*/ 474 h 1836"/>
              <a:gd name="T82" fmla="*/ 475 w 1649"/>
              <a:gd name="T83" fmla="*/ 526 h 1836"/>
              <a:gd name="T84" fmla="*/ 190 w 1649"/>
              <a:gd name="T85" fmla="*/ 529 h 1836"/>
              <a:gd name="T86" fmla="*/ 648 w 1649"/>
              <a:gd name="T87" fmla="*/ 797 h 1836"/>
              <a:gd name="T88" fmla="*/ 1172 w 1649"/>
              <a:gd name="T89" fmla="*/ 100 h 1836"/>
              <a:gd name="T90" fmla="*/ 1380 w 1649"/>
              <a:gd name="T91" fmla="*/ 419 h 1836"/>
              <a:gd name="T92" fmla="*/ 465 w 1649"/>
              <a:gd name="T93" fmla="*/ 1641 h 1836"/>
              <a:gd name="T94" fmla="*/ 1381 w 1649"/>
              <a:gd name="T95" fmla="*/ 883 h 1836"/>
              <a:gd name="T96" fmla="*/ 1648 w 1649"/>
              <a:gd name="T97" fmla="*/ 36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49" h="1836">
                <a:moveTo>
                  <a:pt x="927" y="1560"/>
                </a:moveTo>
                <a:cubicBezTo>
                  <a:pt x="851" y="1627"/>
                  <a:pt x="837" y="1758"/>
                  <a:pt x="835" y="1835"/>
                </a:cubicBezTo>
                <a:lnTo>
                  <a:pt x="1484" y="1835"/>
                </a:lnTo>
                <a:cubicBezTo>
                  <a:pt x="1494" y="1747"/>
                  <a:pt x="1455" y="1613"/>
                  <a:pt x="1395" y="1556"/>
                </a:cubicBezTo>
                <a:lnTo>
                  <a:pt x="1279" y="1560"/>
                </a:lnTo>
                <a:lnTo>
                  <a:pt x="1202" y="1725"/>
                </a:lnTo>
                <a:lnTo>
                  <a:pt x="1183" y="1602"/>
                </a:lnTo>
                <a:lnTo>
                  <a:pt x="1197" y="1580"/>
                </a:lnTo>
                <a:lnTo>
                  <a:pt x="1196" y="1557"/>
                </a:lnTo>
                <a:cubicBezTo>
                  <a:pt x="1170" y="1556"/>
                  <a:pt x="1163" y="1556"/>
                  <a:pt x="1137" y="1557"/>
                </a:cubicBezTo>
                <a:lnTo>
                  <a:pt x="1136" y="1580"/>
                </a:lnTo>
                <a:lnTo>
                  <a:pt x="1150" y="1602"/>
                </a:lnTo>
                <a:lnTo>
                  <a:pt x="1131" y="1724"/>
                </a:lnTo>
                <a:lnTo>
                  <a:pt x="1033" y="1561"/>
                </a:lnTo>
                <a:lnTo>
                  <a:pt x="927" y="1560"/>
                </a:lnTo>
                <a:close/>
                <a:moveTo>
                  <a:pt x="1321" y="1339"/>
                </a:moveTo>
                <a:cubicBezTo>
                  <a:pt x="1317" y="1348"/>
                  <a:pt x="1312" y="1354"/>
                  <a:pt x="1305" y="1356"/>
                </a:cubicBezTo>
                <a:lnTo>
                  <a:pt x="1297" y="1359"/>
                </a:lnTo>
                <a:lnTo>
                  <a:pt x="1295" y="1368"/>
                </a:lnTo>
                <a:cubicBezTo>
                  <a:pt x="1287" y="1397"/>
                  <a:pt x="1278" y="1423"/>
                  <a:pt x="1266" y="1444"/>
                </a:cubicBezTo>
                <a:cubicBezTo>
                  <a:pt x="1254" y="1464"/>
                  <a:pt x="1239" y="1478"/>
                  <a:pt x="1218" y="1486"/>
                </a:cubicBezTo>
                <a:cubicBezTo>
                  <a:pt x="1209" y="1490"/>
                  <a:pt x="1181" y="1491"/>
                  <a:pt x="1153" y="1491"/>
                </a:cubicBezTo>
                <a:cubicBezTo>
                  <a:pt x="1126" y="1490"/>
                  <a:pt x="1101" y="1488"/>
                  <a:pt x="1093" y="1485"/>
                </a:cubicBezTo>
                <a:cubicBezTo>
                  <a:pt x="1074" y="1476"/>
                  <a:pt x="1061" y="1461"/>
                  <a:pt x="1050" y="1441"/>
                </a:cubicBezTo>
                <a:cubicBezTo>
                  <a:pt x="1038" y="1421"/>
                  <a:pt x="1030" y="1395"/>
                  <a:pt x="1023" y="1368"/>
                </a:cubicBezTo>
                <a:lnTo>
                  <a:pt x="1021" y="1359"/>
                </a:lnTo>
                <a:lnTo>
                  <a:pt x="1012" y="1357"/>
                </a:lnTo>
                <a:cubicBezTo>
                  <a:pt x="1005" y="1354"/>
                  <a:pt x="1000" y="1349"/>
                  <a:pt x="996" y="1340"/>
                </a:cubicBezTo>
                <a:cubicBezTo>
                  <a:pt x="992" y="1329"/>
                  <a:pt x="990" y="1316"/>
                  <a:pt x="989" y="1299"/>
                </a:cubicBezTo>
                <a:cubicBezTo>
                  <a:pt x="991" y="1299"/>
                  <a:pt x="992" y="1298"/>
                  <a:pt x="993" y="1298"/>
                </a:cubicBezTo>
                <a:cubicBezTo>
                  <a:pt x="996" y="1297"/>
                  <a:pt x="999" y="1296"/>
                  <a:pt x="1002" y="1297"/>
                </a:cubicBezTo>
                <a:lnTo>
                  <a:pt x="1017" y="1298"/>
                </a:lnTo>
                <a:lnTo>
                  <a:pt x="1020" y="1283"/>
                </a:lnTo>
                <a:cubicBezTo>
                  <a:pt x="1023" y="1266"/>
                  <a:pt x="1029" y="1249"/>
                  <a:pt x="1037" y="1233"/>
                </a:cubicBezTo>
                <a:cubicBezTo>
                  <a:pt x="1062" y="1236"/>
                  <a:pt x="1092" y="1212"/>
                  <a:pt x="1113" y="1223"/>
                </a:cubicBezTo>
                <a:cubicBezTo>
                  <a:pt x="1168" y="1254"/>
                  <a:pt x="1237" y="1246"/>
                  <a:pt x="1283" y="1237"/>
                </a:cubicBezTo>
                <a:cubicBezTo>
                  <a:pt x="1290" y="1251"/>
                  <a:pt x="1295" y="1267"/>
                  <a:pt x="1298" y="1283"/>
                </a:cubicBezTo>
                <a:lnTo>
                  <a:pt x="1301" y="1298"/>
                </a:lnTo>
                <a:lnTo>
                  <a:pt x="1315" y="1297"/>
                </a:lnTo>
                <a:cubicBezTo>
                  <a:pt x="1318" y="1297"/>
                  <a:pt x="1321" y="1297"/>
                  <a:pt x="1324" y="1298"/>
                </a:cubicBezTo>
                <a:cubicBezTo>
                  <a:pt x="1325" y="1298"/>
                  <a:pt x="1326" y="1299"/>
                  <a:pt x="1327" y="1299"/>
                </a:cubicBezTo>
                <a:cubicBezTo>
                  <a:pt x="1327" y="1316"/>
                  <a:pt x="1325" y="1329"/>
                  <a:pt x="1321" y="1339"/>
                </a:cubicBezTo>
                <a:close/>
                <a:moveTo>
                  <a:pt x="1353" y="1276"/>
                </a:moveTo>
                <a:cubicBezTo>
                  <a:pt x="1350" y="1275"/>
                  <a:pt x="1348" y="1273"/>
                  <a:pt x="1346" y="1272"/>
                </a:cubicBezTo>
                <a:cubicBezTo>
                  <a:pt x="1361" y="1192"/>
                  <a:pt x="1358" y="1139"/>
                  <a:pt x="1308" y="1093"/>
                </a:cubicBezTo>
                <a:cubicBezTo>
                  <a:pt x="1236" y="1040"/>
                  <a:pt x="1072" y="1038"/>
                  <a:pt x="1001" y="1096"/>
                </a:cubicBezTo>
                <a:cubicBezTo>
                  <a:pt x="964" y="1138"/>
                  <a:pt x="961" y="1174"/>
                  <a:pt x="969" y="1273"/>
                </a:cubicBezTo>
                <a:cubicBezTo>
                  <a:pt x="967" y="1274"/>
                  <a:pt x="965" y="1275"/>
                  <a:pt x="964" y="1276"/>
                </a:cubicBezTo>
                <a:lnTo>
                  <a:pt x="957" y="1281"/>
                </a:lnTo>
                <a:lnTo>
                  <a:pt x="956" y="1290"/>
                </a:lnTo>
                <a:cubicBezTo>
                  <a:pt x="956" y="1315"/>
                  <a:pt x="959" y="1336"/>
                  <a:pt x="966" y="1352"/>
                </a:cubicBezTo>
                <a:cubicBezTo>
                  <a:pt x="972" y="1367"/>
                  <a:pt x="981" y="1378"/>
                  <a:pt x="993" y="1384"/>
                </a:cubicBezTo>
                <a:cubicBezTo>
                  <a:pt x="1001" y="1411"/>
                  <a:pt x="1009" y="1436"/>
                  <a:pt x="1021" y="1457"/>
                </a:cubicBezTo>
                <a:cubicBezTo>
                  <a:pt x="1035" y="1482"/>
                  <a:pt x="1053" y="1502"/>
                  <a:pt x="1079" y="1514"/>
                </a:cubicBezTo>
                <a:cubicBezTo>
                  <a:pt x="1091" y="1520"/>
                  <a:pt x="1122" y="1523"/>
                  <a:pt x="1152" y="1523"/>
                </a:cubicBezTo>
                <a:cubicBezTo>
                  <a:pt x="1184" y="1524"/>
                  <a:pt x="1217" y="1522"/>
                  <a:pt x="1229" y="1517"/>
                </a:cubicBezTo>
                <a:cubicBezTo>
                  <a:pt x="1258" y="1506"/>
                  <a:pt x="1278" y="1487"/>
                  <a:pt x="1294" y="1461"/>
                </a:cubicBezTo>
                <a:cubicBezTo>
                  <a:pt x="1307" y="1439"/>
                  <a:pt x="1317" y="1412"/>
                  <a:pt x="1324" y="1384"/>
                </a:cubicBezTo>
                <a:cubicBezTo>
                  <a:pt x="1336" y="1377"/>
                  <a:pt x="1345" y="1366"/>
                  <a:pt x="1351" y="1351"/>
                </a:cubicBezTo>
                <a:cubicBezTo>
                  <a:pt x="1357" y="1335"/>
                  <a:pt x="1360" y="1314"/>
                  <a:pt x="1360" y="1290"/>
                </a:cubicBezTo>
                <a:lnTo>
                  <a:pt x="1360" y="1281"/>
                </a:lnTo>
                <a:lnTo>
                  <a:pt x="1353" y="1276"/>
                </a:lnTo>
                <a:close/>
                <a:moveTo>
                  <a:pt x="190" y="336"/>
                </a:moveTo>
                <a:cubicBezTo>
                  <a:pt x="189" y="332"/>
                  <a:pt x="188" y="329"/>
                  <a:pt x="187" y="325"/>
                </a:cubicBezTo>
                <a:lnTo>
                  <a:pt x="196" y="229"/>
                </a:lnTo>
                <a:cubicBezTo>
                  <a:pt x="290" y="254"/>
                  <a:pt x="410" y="244"/>
                  <a:pt x="474" y="232"/>
                </a:cubicBezTo>
                <a:cubicBezTo>
                  <a:pt x="477" y="241"/>
                  <a:pt x="479" y="311"/>
                  <a:pt x="481" y="356"/>
                </a:cubicBezTo>
                <a:cubicBezTo>
                  <a:pt x="459" y="411"/>
                  <a:pt x="412" y="459"/>
                  <a:pt x="338" y="477"/>
                </a:cubicBezTo>
                <a:cubicBezTo>
                  <a:pt x="258" y="459"/>
                  <a:pt x="209" y="400"/>
                  <a:pt x="190" y="336"/>
                </a:cubicBezTo>
                <a:close/>
                <a:moveTo>
                  <a:pt x="567" y="474"/>
                </a:moveTo>
                <a:lnTo>
                  <a:pt x="558" y="326"/>
                </a:lnTo>
                <a:lnTo>
                  <a:pt x="558" y="326"/>
                </a:lnTo>
                <a:cubicBezTo>
                  <a:pt x="556" y="220"/>
                  <a:pt x="516" y="85"/>
                  <a:pt x="472" y="53"/>
                </a:cubicBezTo>
                <a:cubicBezTo>
                  <a:pt x="400" y="0"/>
                  <a:pt x="254" y="3"/>
                  <a:pt x="183" y="61"/>
                </a:cubicBezTo>
                <a:cubicBezTo>
                  <a:pt x="143" y="94"/>
                  <a:pt x="109" y="218"/>
                  <a:pt x="109" y="326"/>
                </a:cubicBezTo>
                <a:lnTo>
                  <a:pt x="100" y="474"/>
                </a:lnTo>
                <a:lnTo>
                  <a:pt x="251" y="474"/>
                </a:lnTo>
                <a:cubicBezTo>
                  <a:pt x="275" y="490"/>
                  <a:pt x="303" y="503"/>
                  <a:pt x="335" y="509"/>
                </a:cubicBezTo>
                <a:lnTo>
                  <a:pt x="339" y="510"/>
                </a:lnTo>
                <a:lnTo>
                  <a:pt x="342" y="509"/>
                </a:lnTo>
                <a:cubicBezTo>
                  <a:pt x="374" y="502"/>
                  <a:pt x="401" y="490"/>
                  <a:pt x="425" y="474"/>
                </a:cubicBezTo>
                <a:lnTo>
                  <a:pt x="567" y="474"/>
                </a:lnTo>
                <a:close/>
                <a:moveTo>
                  <a:pt x="648" y="797"/>
                </a:moveTo>
                <a:cubicBezTo>
                  <a:pt x="662" y="714"/>
                  <a:pt x="624" y="580"/>
                  <a:pt x="475" y="526"/>
                </a:cubicBezTo>
                <a:cubicBezTo>
                  <a:pt x="439" y="564"/>
                  <a:pt x="388" y="587"/>
                  <a:pt x="331" y="587"/>
                </a:cubicBezTo>
                <a:cubicBezTo>
                  <a:pt x="276" y="587"/>
                  <a:pt x="226" y="565"/>
                  <a:pt x="190" y="529"/>
                </a:cubicBezTo>
                <a:cubicBezTo>
                  <a:pt x="19" y="580"/>
                  <a:pt x="0" y="722"/>
                  <a:pt x="14" y="797"/>
                </a:cubicBezTo>
                <a:lnTo>
                  <a:pt x="648" y="797"/>
                </a:lnTo>
                <a:close/>
                <a:moveTo>
                  <a:pt x="1648" y="369"/>
                </a:moveTo>
                <a:lnTo>
                  <a:pt x="1172" y="100"/>
                </a:lnTo>
                <a:lnTo>
                  <a:pt x="1086" y="252"/>
                </a:lnTo>
                <a:lnTo>
                  <a:pt x="1380" y="419"/>
                </a:lnTo>
                <a:cubicBezTo>
                  <a:pt x="1145" y="519"/>
                  <a:pt x="494" y="856"/>
                  <a:pt x="296" y="1596"/>
                </a:cubicBezTo>
                <a:lnTo>
                  <a:pt x="465" y="1641"/>
                </a:lnTo>
                <a:cubicBezTo>
                  <a:pt x="637" y="1000"/>
                  <a:pt x="1210" y="688"/>
                  <a:pt x="1432" y="589"/>
                </a:cubicBezTo>
                <a:lnTo>
                  <a:pt x="1381" y="883"/>
                </a:lnTo>
                <a:lnTo>
                  <a:pt x="1553" y="913"/>
                </a:lnTo>
                <a:lnTo>
                  <a:pt x="1648" y="36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0" name="Freeform 12"/>
          <p:cNvSpPr>
            <a:spLocks noChangeArrowheads="1"/>
          </p:cNvSpPr>
          <p:nvPr/>
        </p:nvSpPr>
        <p:spPr bwMode="auto">
          <a:xfrm>
            <a:off x="2244800" y="5506698"/>
            <a:ext cx="697907" cy="732901"/>
          </a:xfrm>
          <a:custGeom>
            <a:avLst/>
            <a:gdLst>
              <a:gd name="T0" fmla="*/ 837 w 1581"/>
              <a:gd name="T1" fmla="*/ 875 h 1664"/>
              <a:gd name="T2" fmla="*/ 772 w 1581"/>
              <a:gd name="T3" fmla="*/ 375 h 1664"/>
              <a:gd name="T4" fmla="*/ 901 w 1581"/>
              <a:gd name="T5" fmla="*/ 504 h 1664"/>
              <a:gd name="T6" fmla="*/ 1029 w 1581"/>
              <a:gd name="T7" fmla="*/ 531 h 1664"/>
              <a:gd name="T8" fmla="*/ 953 w 1581"/>
              <a:gd name="T9" fmla="*/ 598 h 1664"/>
              <a:gd name="T10" fmla="*/ 973 w 1581"/>
              <a:gd name="T11" fmla="*/ 667 h 1664"/>
              <a:gd name="T12" fmla="*/ 934 w 1581"/>
              <a:gd name="T13" fmla="*/ 705 h 1664"/>
              <a:gd name="T14" fmla="*/ 834 w 1581"/>
              <a:gd name="T15" fmla="*/ 698 h 1664"/>
              <a:gd name="T16" fmla="*/ 811 w 1581"/>
              <a:gd name="T17" fmla="*/ 757 h 1664"/>
              <a:gd name="T18" fmla="*/ 757 w 1581"/>
              <a:gd name="T19" fmla="*/ 762 h 1664"/>
              <a:gd name="T20" fmla="*/ 711 w 1581"/>
              <a:gd name="T21" fmla="*/ 698 h 1664"/>
              <a:gd name="T22" fmla="*/ 610 w 1581"/>
              <a:gd name="T23" fmla="*/ 704 h 1664"/>
              <a:gd name="T24" fmla="*/ 572 w 1581"/>
              <a:gd name="T25" fmla="*/ 667 h 1664"/>
              <a:gd name="T26" fmla="*/ 592 w 1581"/>
              <a:gd name="T27" fmla="*/ 597 h 1664"/>
              <a:gd name="T28" fmla="*/ 524 w 1581"/>
              <a:gd name="T29" fmla="*/ 547 h 1664"/>
              <a:gd name="T30" fmla="*/ 514 w 1581"/>
              <a:gd name="T31" fmla="*/ 502 h 1664"/>
              <a:gd name="T32" fmla="*/ 530 w 1581"/>
              <a:gd name="T33" fmla="*/ 459 h 1664"/>
              <a:gd name="T34" fmla="*/ 569 w 1581"/>
              <a:gd name="T35" fmla="*/ 366 h 1664"/>
              <a:gd name="T36" fmla="*/ 571 w 1581"/>
              <a:gd name="T37" fmla="*/ 343 h 1664"/>
              <a:gd name="T38" fmla="*/ 609 w 1581"/>
              <a:gd name="T39" fmla="*/ 304 h 1664"/>
              <a:gd name="T40" fmla="*/ 711 w 1581"/>
              <a:gd name="T41" fmla="*/ 311 h 1664"/>
              <a:gd name="T42" fmla="*/ 757 w 1581"/>
              <a:gd name="T43" fmla="*/ 247 h 1664"/>
              <a:gd name="T44" fmla="*/ 811 w 1581"/>
              <a:gd name="T45" fmla="*/ 252 h 1664"/>
              <a:gd name="T46" fmla="*/ 818 w 1581"/>
              <a:gd name="T47" fmla="*/ 262 h 1664"/>
              <a:gd name="T48" fmla="*/ 910 w 1581"/>
              <a:gd name="T49" fmla="*/ 301 h 1664"/>
              <a:gd name="T50" fmla="*/ 965 w 1581"/>
              <a:gd name="T51" fmla="*/ 333 h 1664"/>
              <a:gd name="T52" fmla="*/ 976 w 1581"/>
              <a:gd name="T53" fmla="*/ 366 h 1664"/>
              <a:gd name="T54" fmla="*/ 1014 w 1581"/>
              <a:gd name="T55" fmla="*/ 458 h 1664"/>
              <a:gd name="T56" fmla="*/ 1030 w 1581"/>
              <a:gd name="T57" fmla="*/ 488 h 1664"/>
              <a:gd name="T58" fmla="*/ 649 w 1581"/>
              <a:gd name="T59" fmla="*/ 998 h 1664"/>
              <a:gd name="T60" fmla="*/ 703 w 1581"/>
              <a:gd name="T61" fmla="*/ 904 h 1664"/>
              <a:gd name="T62" fmla="*/ 667 w 1581"/>
              <a:gd name="T63" fmla="*/ 854 h 1664"/>
              <a:gd name="T64" fmla="*/ 709 w 1581"/>
              <a:gd name="T65" fmla="*/ 818 h 1664"/>
              <a:gd name="T66" fmla="*/ 839 w 1581"/>
              <a:gd name="T67" fmla="*/ 770 h 1664"/>
              <a:gd name="T68" fmla="*/ 889 w 1581"/>
              <a:gd name="T69" fmla="*/ 769 h 1664"/>
              <a:gd name="T70" fmla="*/ 899 w 1581"/>
              <a:gd name="T71" fmla="*/ 830 h 1664"/>
              <a:gd name="T72" fmla="*/ 1017 w 1581"/>
              <a:gd name="T73" fmla="*/ 877 h 1664"/>
              <a:gd name="T74" fmla="*/ 1029 w 1581"/>
              <a:gd name="T75" fmla="*/ 922 h 1664"/>
              <a:gd name="T76" fmla="*/ 980 w 1581"/>
              <a:gd name="T77" fmla="*/ 951 h 1664"/>
              <a:gd name="T78" fmla="*/ 988 w 1581"/>
              <a:gd name="T79" fmla="*/ 1067 h 1664"/>
              <a:gd name="T80" fmla="*/ 987 w 1581"/>
              <a:gd name="T81" fmla="*/ 1082 h 1664"/>
              <a:gd name="T82" fmla="*/ 902 w 1581"/>
              <a:gd name="T83" fmla="*/ 1080 h 1664"/>
              <a:gd name="T84" fmla="*/ 832 w 1581"/>
              <a:gd name="T85" fmla="*/ 1141 h 1664"/>
              <a:gd name="T86" fmla="*/ 808 w 1581"/>
              <a:gd name="T87" fmla="*/ 1149 h 1664"/>
              <a:gd name="T88" fmla="*/ 772 w 1581"/>
              <a:gd name="T89" fmla="*/ 1080 h 1664"/>
              <a:gd name="T90" fmla="*/ 657 w 1581"/>
              <a:gd name="T91" fmla="*/ 1047 h 1664"/>
              <a:gd name="T92" fmla="*/ 649 w 1581"/>
              <a:gd name="T93" fmla="*/ 998 h 1664"/>
              <a:gd name="T94" fmla="*/ 1248 w 1581"/>
              <a:gd name="T95" fmla="*/ 0 h 1664"/>
              <a:gd name="T96" fmla="*/ 0 w 1581"/>
              <a:gd name="T97" fmla="*/ 864 h 1664"/>
              <a:gd name="T98" fmla="*/ 332 w 1581"/>
              <a:gd name="T99" fmla="*/ 1200 h 1664"/>
              <a:gd name="T100" fmla="*/ 1248 w 1581"/>
              <a:gd name="T101" fmla="*/ 120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1" h="1664">
                <a:moveTo>
                  <a:pt x="837" y="1036"/>
                </a:moveTo>
                <a:cubicBezTo>
                  <a:pt x="881" y="1036"/>
                  <a:pt x="917" y="1000"/>
                  <a:pt x="917" y="956"/>
                </a:cubicBezTo>
                <a:cubicBezTo>
                  <a:pt x="917" y="911"/>
                  <a:pt x="881" y="875"/>
                  <a:pt x="837" y="875"/>
                </a:cubicBezTo>
                <a:cubicBezTo>
                  <a:pt x="792" y="875"/>
                  <a:pt x="756" y="911"/>
                  <a:pt x="756" y="956"/>
                </a:cubicBezTo>
                <a:cubicBezTo>
                  <a:pt x="756" y="1000"/>
                  <a:pt x="792" y="1036"/>
                  <a:pt x="837" y="1036"/>
                </a:cubicBezTo>
                <a:close/>
                <a:moveTo>
                  <a:pt x="772" y="375"/>
                </a:moveTo>
                <a:cubicBezTo>
                  <a:pt x="701" y="375"/>
                  <a:pt x="643" y="433"/>
                  <a:pt x="643" y="504"/>
                </a:cubicBezTo>
                <a:cubicBezTo>
                  <a:pt x="643" y="576"/>
                  <a:pt x="701" y="633"/>
                  <a:pt x="772" y="633"/>
                </a:cubicBezTo>
                <a:cubicBezTo>
                  <a:pt x="844" y="633"/>
                  <a:pt x="901" y="576"/>
                  <a:pt x="901" y="504"/>
                </a:cubicBezTo>
                <a:cubicBezTo>
                  <a:pt x="901" y="433"/>
                  <a:pt x="844" y="375"/>
                  <a:pt x="772" y="375"/>
                </a:cubicBezTo>
                <a:close/>
                <a:moveTo>
                  <a:pt x="1030" y="519"/>
                </a:moveTo>
                <a:lnTo>
                  <a:pt x="1029" y="531"/>
                </a:lnTo>
                <a:cubicBezTo>
                  <a:pt x="1029" y="541"/>
                  <a:pt x="1022" y="549"/>
                  <a:pt x="1013" y="551"/>
                </a:cubicBezTo>
                <a:lnTo>
                  <a:pt x="966" y="566"/>
                </a:lnTo>
                <a:cubicBezTo>
                  <a:pt x="963" y="576"/>
                  <a:pt x="958" y="587"/>
                  <a:pt x="953" y="598"/>
                </a:cubicBezTo>
                <a:lnTo>
                  <a:pt x="976" y="643"/>
                </a:lnTo>
                <a:cubicBezTo>
                  <a:pt x="978" y="646"/>
                  <a:pt x="978" y="649"/>
                  <a:pt x="978" y="653"/>
                </a:cubicBezTo>
                <a:cubicBezTo>
                  <a:pt x="978" y="658"/>
                  <a:pt x="977" y="663"/>
                  <a:pt x="973" y="667"/>
                </a:cubicBezTo>
                <a:lnTo>
                  <a:pt x="966" y="676"/>
                </a:lnTo>
                <a:cubicBezTo>
                  <a:pt x="958" y="684"/>
                  <a:pt x="951" y="691"/>
                  <a:pt x="944" y="697"/>
                </a:cubicBezTo>
                <a:cubicBezTo>
                  <a:pt x="939" y="702"/>
                  <a:pt x="936" y="704"/>
                  <a:pt x="934" y="705"/>
                </a:cubicBezTo>
                <a:cubicBezTo>
                  <a:pt x="928" y="711"/>
                  <a:pt x="919" y="712"/>
                  <a:pt x="911" y="708"/>
                </a:cubicBezTo>
                <a:lnTo>
                  <a:pt x="866" y="685"/>
                </a:lnTo>
                <a:cubicBezTo>
                  <a:pt x="856" y="690"/>
                  <a:pt x="845" y="694"/>
                  <a:pt x="834" y="698"/>
                </a:cubicBezTo>
                <a:lnTo>
                  <a:pt x="819" y="746"/>
                </a:lnTo>
                <a:cubicBezTo>
                  <a:pt x="817" y="751"/>
                  <a:pt x="815" y="753"/>
                  <a:pt x="814" y="754"/>
                </a:cubicBezTo>
                <a:cubicBezTo>
                  <a:pt x="813" y="755"/>
                  <a:pt x="812" y="756"/>
                  <a:pt x="811" y="757"/>
                </a:cubicBezTo>
                <a:cubicBezTo>
                  <a:pt x="807" y="760"/>
                  <a:pt x="803" y="761"/>
                  <a:pt x="799" y="761"/>
                </a:cubicBezTo>
                <a:lnTo>
                  <a:pt x="788" y="762"/>
                </a:lnTo>
                <a:cubicBezTo>
                  <a:pt x="777" y="762"/>
                  <a:pt x="767" y="762"/>
                  <a:pt x="757" y="762"/>
                </a:cubicBezTo>
                <a:lnTo>
                  <a:pt x="746" y="761"/>
                </a:lnTo>
                <a:cubicBezTo>
                  <a:pt x="737" y="761"/>
                  <a:pt x="730" y="755"/>
                  <a:pt x="727" y="747"/>
                </a:cubicBezTo>
                <a:lnTo>
                  <a:pt x="711" y="698"/>
                </a:lnTo>
                <a:cubicBezTo>
                  <a:pt x="700" y="694"/>
                  <a:pt x="690" y="690"/>
                  <a:pt x="679" y="684"/>
                </a:cubicBezTo>
                <a:lnTo>
                  <a:pt x="634" y="708"/>
                </a:lnTo>
                <a:cubicBezTo>
                  <a:pt x="627" y="712"/>
                  <a:pt x="617" y="711"/>
                  <a:pt x="610" y="704"/>
                </a:cubicBezTo>
                <a:lnTo>
                  <a:pt x="601" y="697"/>
                </a:lnTo>
                <a:cubicBezTo>
                  <a:pt x="594" y="690"/>
                  <a:pt x="586" y="683"/>
                  <a:pt x="579" y="675"/>
                </a:cubicBezTo>
                <a:lnTo>
                  <a:pt x="572" y="667"/>
                </a:lnTo>
                <a:cubicBezTo>
                  <a:pt x="568" y="662"/>
                  <a:pt x="567" y="657"/>
                  <a:pt x="567" y="652"/>
                </a:cubicBezTo>
                <a:cubicBezTo>
                  <a:pt x="567" y="650"/>
                  <a:pt x="567" y="647"/>
                  <a:pt x="568" y="644"/>
                </a:cubicBezTo>
                <a:lnTo>
                  <a:pt x="592" y="597"/>
                </a:lnTo>
                <a:cubicBezTo>
                  <a:pt x="587" y="587"/>
                  <a:pt x="583" y="577"/>
                  <a:pt x="579" y="566"/>
                </a:cubicBezTo>
                <a:lnTo>
                  <a:pt x="531" y="551"/>
                </a:lnTo>
                <a:cubicBezTo>
                  <a:pt x="529" y="550"/>
                  <a:pt x="527" y="549"/>
                  <a:pt x="524" y="547"/>
                </a:cubicBezTo>
                <a:cubicBezTo>
                  <a:pt x="519" y="544"/>
                  <a:pt x="516" y="537"/>
                  <a:pt x="516" y="531"/>
                </a:cubicBezTo>
                <a:lnTo>
                  <a:pt x="515" y="520"/>
                </a:lnTo>
                <a:cubicBezTo>
                  <a:pt x="515" y="514"/>
                  <a:pt x="514" y="508"/>
                  <a:pt x="514" y="502"/>
                </a:cubicBezTo>
                <a:cubicBezTo>
                  <a:pt x="514" y="498"/>
                  <a:pt x="514" y="493"/>
                  <a:pt x="515" y="489"/>
                </a:cubicBezTo>
                <a:lnTo>
                  <a:pt x="516" y="478"/>
                </a:lnTo>
                <a:cubicBezTo>
                  <a:pt x="516" y="469"/>
                  <a:pt x="522" y="462"/>
                  <a:pt x="530" y="459"/>
                </a:cubicBezTo>
                <a:lnTo>
                  <a:pt x="579" y="443"/>
                </a:lnTo>
                <a:cubicBezTo>
                  <a:pt x="582" y="432"/>
                  <a:pt x="587" y="421"/>
                  <a:pt x="592" y="411"/>
                </a:cubicBezTo>
                <a:lnTo>
                  <a:pt x="569" y="366"/>
                </a:lnTo>
                <a:cubicBezTo>
                  <a:pt x="568" y="366"/>
                  <a:pt x="568" y="365"/>
                  <a:pt x="568" y="365"/>
                </a:cubicBezTo>
                <a:cubicBezTo>
                  <a:pt x="567" y="362"/>
                  <a:pt x="566" y="359"/>
                  <a:pt x="566" y="356"/>
                </a:cubicBezTo>
                <a:cubicBezTo>
                  <a:pt x="566" y="351"/>
                  <a:pt x="568" y="347"/>
                  <a:pt x="571" y="343"/>
                </a:cubicBezTo>
                <a:lnTo>
                  <a:pt x="579" y="333"/>
                </a:lnTo>
                <a:cubicBezTo>
                  <a:pt x="586" y="325"/>
                  <a:pt x="593" y="318"/>
                  <a:pt x="601" y="311"/>
                </a:cubicBezTo>
                <a:lnTo>
                  <a:pt x="609" y="304"/>
                </a:lnTo>
                <a:cubicBezTo>
                  <a:pt x="616" y="297"/>
                  <a:pt x="627" y="296"/>
                  <a:pt x="635" y="301"/>
                </a:cubicBezTo>
                <a:lnTo>
                  <a:pt x="679" y="324"/>
                </a:lnTo>
                <a:cubicBezTo>
                  <a:pt x="689" y="319"/>
                  <a:pt x="700" y="314"/>
                  <a:pt x="711" y="311"/>
                </a:cubicBezTo>
                <a:lnTo>
                  <a:pt x="726" y="263"/>
                </a:lnTo>
                <a:cubicBezTo>
                  <a:pt x="729" y="253"/>
                  <a:pt x="737" y="248"/>
                  <a:pt x="746" y="247"/>
                </a:cubicBezTo>
                <a:lnTo>
                  <a:pt x="757" y="247"/>
                </a:lnTo>
                <a:cubicBezTo>
                  <a:pt x="766" y="246"/>
                  <a:pt x="776" y="246"/>
                  <a:pt x="788" y="246"/>
                </a:cubicBezTo>
                <a:lnTo>
                  <a:pt x="799" y="247"/>
                </a:lnTo>
                <a:cubicBezTo>
                  <a:pt x="802" y="247"/>
                  <a:pt x="806" y="248"/>
                  <a:pt x="811" y="252"/>
                </a:cubicBezTo>
                <a:cubicBezTo>
                  <a:pt x="811" y="252"/>
                  <a:pt x="812" y="253"/>
                  <a:pt x="813" y="253"/>
                </a:cubicBezTo>
                <a:cubicBezTo>
                  <a:pt x="815" y="255"/>
                  <a:pt x="816" y="258"/>
                  <a:pt x="818" y="260"/>
                </a:cubicBezTo>
                <a:cubicBezTo>
                  <a:pt x="818" y="261"/>
                  <a:pt x="818" y="262"/>
                  <a:pt x="818" y="262"/>
                </a:cubicBezTo>
                <a:lnTo>
                  <a:pt x="834" y="311"/>
                </a:lnTo>
                <a:cubicBezTo>
                  <a:pt x="845" y="314"/>
                  <a:pt x="856" y="319"/>
                  <a:pt x="866" y="324"/>
                </a:cubicBezTo>
                <a:lnTo>
                  <a:pt x="910" y="301"/>
                </a:lnTo>
                <a:cubicBezTo>
                  <a:pt x="918" y="297"/>
                  <a:pt x="927" y="298"/>
                  <a:pt x="934" y="303"/>
                </a:cubicBezTo>
                <a:cubicBezTo>
                  <a:pt x="935" y="304"/>
                  <a:pt x="938" y="306"/>
                  <a:pt x="943" y="310"/>
                </a:cubicBezTo>
                <a:cubicBezTo>
                  <a:pt x="950" y="317"/>
                  <a:pt x="957" y="324"/>
                  <a:pt x="965" y="333"/>
                </a:cubicBezTo>
                <a:lnTo>
                  <a:pt x="973" y="341"/>
                </a:lnTo>
                <a:cubicBezTo>
                  <a:pt x="976" y="346"/>
                  <a:pt x="978" y="351"/>
                  <a:pt x="978" y="356"/>
                </a:cubicBezTo>
                <a:cubicBezTo>
                  <a:pt x="978" y="359"/>
                  <a:pt x="977" y="363"/>
                  <a:pt x="976" y="366"/>
                </a:cubicBezTo>
                <a:lnTo>
                  <a:pt x="953" y="410"/>
                </a:lnTo>
                <a:cubicBezTo>
                  <a:pt x="958" y="421"/>
                  <a:pt x="962" y="432"/>
                  <a:pt x="966" y="443"/>
                </a:cubicBezTo>
                <a:lnTo>
                  <a:pt x="1014" y="458"/>
                </a:lnTo>
                <a:cubicBezTo>
                  <a:pt x="1016" y="459"/>
                  <a:pt x="1019" y="460"/>
                  <a:pt x="1022" y="462"/>
                </a:cubicBezTo>
                <a:cubicBezTo>
                  <a:pt x="1026" y="465"/>
                  <a:pt x="1028" y="470"/>
                  <a:pt x="1029" y="476"/>
                </a:cubicBezTo>
                <a:lnTo>
                  <a:pt x="1030" y="488"/>
                </a:lnTo>
                <a:cubicBezTo>
                  <a:pt x="1030" y="494"/>
                  <a:pt x="1030" y="498"/>
                  <a:pt x="1030" y="503"/>
                </a:cubicBezTo>
                <a:cubicBezTo>
                  <a:pt x="1030" y="509"/>
                  <a:pt x="1030" y="514"/>
                  <a:pt x="1030" y="519"/>
                </a:cubicBezTo>
                <a:close/>
                <a:moveTo>
                  <a:pt x="649" y="998"/>
                </a:moveTo>
                <a:lnTo>
                  <a:pt x="694" y="971"/>
                </a:lnTo>
                <a:cubicBezTo>
                  <a:pt x="693" y="966"/>
                  <a:pt x="692" y="961"/>
                  <a:pt x="692" y="956"/>
                </a:cubicBezTo>
                <a:cubicBezTo>
                  <a:pt x="692" y="938"/>
                  <a:pt x="696" y="920"/>
                  <a:pt x="703" y="904"/>
                </a:cubicBezTo>
                <a:lnTo>
                  <a:pt x="703" y="905"/>
                </a:lnTo>
                <a:lnTo>
                  <a:pt x="670" y="864"/>
                </a:lnTo>
                <a:cubicBezTo>
                  <a:pt x="668" y="861"/>
                  <a:pt x="667" y="858"/>
                  <a:pt x="667" y="854"/>
                </a:cubicBezTo>
                <a:cubicBezTo>
                  <a:pt x="668" y="852"/>
                  <a:pt x="668" y="850"/>
                  <a:pt x="670" y="849"/>
                </a:cubicBezTo>
                <a:cubicBezTo>
                  <a:pt x="676" y="839"/>
                  <a:pt x="684" y="830"/>
                  <a:pt x="694" y="820"/>
                </a:cubicBezTo>
                <a:cubicBezTo>
                  <a:pt x="698" y="816"/>
                  <a:pt x="704" y="815"/>
                  <a:pt x="709" y="818"/>
                </a:cubicBezTo>
                <a:lnTo>
                  <a:pt x="753" y="842"/>
                </a:lnTo>
                <a:cubicBezTo>
                  <a:pt x="772" y="829"/>
                  <a:pt x="795" y="820"/>
                  <a:pt x="820" y="818"/>
                </a:cubicBezTo>
                <a:lnTo>
                  <a:pt x="839" y="770"/>
                </a:lnTo>
                <a:cubicBezTo>
                  <a:pt x="840" y="765"/>
                  <a:pt x="845" y="762"/>
                  <a:pt x="850" y="762"/>
                </a:cubicBezTo>
                <a:cubicBezTo>
                  <a:pt x="854" y="762"/>
                  <a:pt x="859" y="762"/>
                  <a:pt x="863" y="763"/>
                </a:cubicBezTo>
                <a:cubicBezTo>
                  <a:pt x="871" y="764"/>
                  <a:pt x="879" y="766"/>
                  <a:pt x="889" y="769"/>
                </a:cubicBezTo>
                <a:cubicBezTo>
                  <a:pt x="891" y="769"/>
                  <a:pt x="893" y="771"/>
                  <a:pt x="895" y="773"/>
                </a:cubicBezTo>
                <a:cubicBezTo>
                  <a:pt x="897" y="775"/>
                  <a:pt x="898" y="778"/>
                  <a:pt x="898" y="781"/>
                </a:cubicBezTo>
                <a:lnTo>
                  <a:pt x="899" y="830"/>
                </a:lnTo>
                <a:cubicBezTo>
                  <a:pt x="922" y="841"/>
                  <a:pt x="942" y="857"/>
                  <a:pt x="956" y="878"/>
                </a:cubicBezTo>
                <a:lnTo>
                  <a:pt x="1004" y="870"/>
                </a:lnTo>
                <a:cubicBezTo>
                  <a:pt x="1009" y="870"/>
                  <a:pt x="1015" y="872"/>
                  <a:pt x="1017" y="877"/>
                </a:cubicBezTo>
                <a:cubicBezTo>
                  <a:pt x="1022" y="889"/>
                  <a:pt x="1027" y="901"/>
                  <a:pt x="1030" y="913"/>
                </a:cubicBezTo>
                <a:cubicBezTo>
                  <a:pt x="1030" y="915"/>
                  <a:pt x="1030" y="917"/>
                  <a:pt x="1030" y="918"/>
                </a:cubicBezTo>
                <a:cubicBezTo>
                  <a:pt x="1030" y="919"/>
                  <a:pt x="1030" y="921"/>
                  <a:pt x="1029" y="922"/>
                </a:cubicBezTo>
                <a:cubicBezTo>
                  <a:pt x="1028" y="924"/>
                  <a:pt x="1027" y="926"/>
                  <a:pt x="1024" y="927"/>
                </a:cubicBezTo>
                <a:lnTo>
                  <a:pt x="981" y="954"/>
                </a:lnTo>
                <a:lnTo>
                  <a:pt x="980" y="951"/>
                </a:lnTo>
                <a:cubicBezTo>
                  <a:pt x="980" y="953"/>
                  <a:pt x="980" y="954"/>
                  <a:pt x="980" y="956"/>
                </a:cubicBezTo>
                <a:cubicBezTo>
                  <a:pt x="980" y="981"/>
                  <a:pt x="973" y="1004"/>
                  <a:pt x="961" y="1025"/>
                </a:cubicBezTo>
                <a:lnTo>
                  <a:pt x="988" y="1067"/>
                </a:lnTo>
                <a:cubicBezTo>
                  <a:pt x="989" y="1068"/>
                  <a:pt x="989" y="1070"/>
                  <a:pt x="990" y="1071"/>
                </a:cubicBezTo>
                <a:cubicBezTo>
                  <a:pt x="990" y="1073"/>
                  <a:pt x="990" y="1075"/>
                  <a:pt x="990" y="1077"/>
                </a:cubicBezTo>
                <a:cubicBezTo>
                  <a:pt x="989" y="1078"/>
                  <a:pt x="988" y="1080"/>
                  <a:pt x="987" y="1082"/>
                </a:cubicBezTo>
                <a:cubicBezTo>
                  <a:pt x="979" y="1091"/>
                  <a:pt x="970" y="1100"/>
                  <a:pt x="960" y="1108"/>
                </a:cubicBezTo>
                <a:cubicBezTo>
                  <a:pt x="956" y="1112"/>
                  <a:pt x="949" y="1112"/>
                  <a:pt x="945" y="1109"/>
                </a:cubicBezTo>
                <a:lnTo>
                  <a:pt x="902" y="1080"/>
                </a:lnTo>
                <a:lnTo>
                  <a:pt x="904" y="1079"/>
                </a:lnTo>
                <a:cubicBezTo>
                  <a:pt x="888" y="1087"/>
                  <a:pt x="870" y="1092"/>
                  <a:pt x="851" y="1094"/>
                </a:cubicBezTo>
                <a:lnTo>
                  <a:pt x="832" y="1141"/>
                </a:lnTo>
                <a:cubicBezTo>
                  <a:pt x="831" y="1144"/>
                  <a:pt x="830" y="1146"/>
                  <a:pt x="827" y="1147"/>
                </a:cubicBezTo>
                <a:cubicBezTo>
                  <a:pt x="825" y="1149"/>
                  <a:pt x="823" y="1149"/>
                  <a:pt x="821" y="1149"/>
                </a:cubicBezTo>
                <a:cubicBezTo>
                  <a:pt x="816" y="1149"/>
                  <a:pt x="812" y="1149"/>
                  <a:pt x="808" y="1149"/>
                </a:cubicBezTo>
                <a:cubicBezTo>
                  <a:pt x="800" y="1147"/>
                  <a:pt x="792" y="1145"/>
                  <a:pt x="782" y="1143"/>
                </a:cubicBezTo>
                <a:cubicBezTo>
                  <a:pt x="777" y="1141"/>
                  <a:pt x="773" y="1136"/>
                  <a:pt x="773" y="1131"/>
                </a:cubicBezTo>
                <a:lnTo>
                  <a:pt x="772" y="1080"/>
                </a:lnTo>
                <a:cubicBezTo>
                  <a:pt x="755" y="1072"/>
                  <a:pt x="740" y="1060"/>
                  <a:pt x="727" y="1046"/>
                </a:cubicBezTo>
                <a:lnTo>
                  <a:pt x="670" y="1055"/>
                </a:lnTo>
                <a:cubicBezTo>
                  <a:pt x="664" y="1055"/>
                  <a:pt x="659" y="1053"/>
                  <a:pt x="657" y="1047"/>
                </a:cubicBezTo>
                <a:cubicBezTo>
                  <a:pt x="651" y="1036"/>
                  <a:pt x="647" y="1024"/>
                  <a:pt x="644" y="1012"/>
                </a:cubicBezTo>
                <a:cubicBezTo>
                  <a:pt x="643" y="1010"/>
                  <a:pt x="643" y="1008"/>
                  <a:pt x="643" y="1007"/>
                </a:cubicBezTo>
                <a:cubicBezTo>
                  <a:pt x="644" y="1003"/>
                  <a:pt x="646" y="1000"/>
                  <a:pt x="649" y="998"/>
                </a:cubicBezTo>
                <a:close/>
                <a:moveTo>
                  <a:pt x="1580" y="864"/>
                </a:moveTo>
                <a:lnTo>
                  <a:pt x="1248" y="864"/>
                </a:lnTo>
                <a:lnTo>
                  <a:pt x="1248" y="0"/>
                </a:lnTo>
                <a:lnTo>
                  <a:pt x="331" y="0"/>
                </a:lnTo>
                <a:lnTo>
                  <a:pt x="331" y="864"/>
                </a:lnTo>
                <a:lnTo>
                  <a:pt x="0" y="864"/>
                </a:lnTo>
                <a:lnTo>
                  <a:pt x="331" y="1200"/>
                </a:lnTo>
                <a:lnTo>
                  <a:pt x="331" y="1200"/>
                </a:lnTo>
                <a:lnTo>
                  <a:pt x="332" y="1200"/>
                </a:lnTo>
                <a:lnTo>
                  <a:pt x="790" y="1663"/>
                </a:lnTo>
                <a:lnTo>
                  <a:pt x="1248" y="1200"/>
                </a:lnTo>
                <a:lnTo>
                  <a:pt x="1248" y="1200"/>
                </a:lnTo>
                <a:lnTo>
                  <a:pt x="1248" y="1200"/>
                </a:lnTo>
                <a:lnTo>
                  <a:pt x="1580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14"/>
          <p:cNvSpPr>
            <a:spLocks noChangeArrowheads="1"/>
          </p:cNvSpPr>
          <p:nvPr/>
        </p:nvSpPr>
        <p:spPr bwMode="auto">
          <a:xfrm>
            <a:off x="3617328" y="5526980"/>
            <a:ext cx="737323" cy="737323"/>
          </a:xfrm>
          <a:custGeom>
            <a:avLst/>
            <a:gdLst>
              <a:gd name="T0" fmla="*/ 1112 w 1658"/>
              <a:gd name="T1" fmla="*/ 1490 h 1659"/>
              <a:gd name="T2" fmla="*/ 834 w 1658"/>
              <a:gd name="T3" fmla="*/ 1433 h 1659"/>
              <a:gd name="T4" fmla="*/ 845 w 1658"/>
              <a:gd name="T5" fmla="*/ 1507 h 1659"/>
              <a:gd name="T6" fmla="*/ 1016 w 1658"/>
              <a:gd name="T7" fmla="*/ 1555 h 1659"/>
              <a:gd name="T8" fmla="*/ 1069 w 1658"/>
              <a:gd name="T9" fmla="*/ 1656 h 1659"/>
              <a:gd name="T10" fmla="*/ 1105 w 1658"/>
              <a:gd name="T11" fmla="*/ 1646 h 1659"/>
              <a:gd name="T12" fmla="*/ 1209 w 1658"/>
              <a:gd name="T13" fmla="*/ 1555 h 1659"/>
              <a:gd name="T14" fmla="*/ 1334 w 1658"/>
              <a:gd name="T15" fmla="*/ 1558 h 1659"/>
              <a:gd name="T16" fmla="*/ 1336 w 1658"/>
              <a:gd name="T17" fmla="*/ 1535 h 1659"/>
              <a:gd name="T18" fmla="*/ 1324 w 1658"/>
              <a:gd name="T19" fmla="*/ 1364 h 1659"/>
              <a:gd name="T20" fmla="*/ 1397 w 1658"/>
              <a:gd name="T21" fmla="*/ 1321 h 1659"/>
              <a:gd name="T22" fmla="*/ 1379 w 1658"/>
              <a:gd name="T23" fmla="*/ 1255 h 1659"/>
              <a:gd name="T24" fmla="*/ 1204 w 1658"/>
              <a:gd name="T25" fmla="*/ 1185 h 1659"/>
              <a:gd name="T26" fmla="*/ 1189 w 1658"/>
              <a:gd name="T27" fmla="*/ 1093 h 1659"/>
              <a:gd name="T28" fmla="*/ 1114 w 1658"/>
              <a:gd name="T29" fmla="*/ 1096 h 1659"/>
              <a:gd name="T30" fmla="*/ 922 w 1658"/>
              <a:gd name="T31" fmla="*/ 1166 h 1659"/>
              <a:gd name="T32" fmla="*/ 861 w 1658"/>
              <a:gd name="T33" fmla="*/ 1220 h 1659"/>
              <a:gd name="T34" fmla="*/ 913 w 1658"/>
              <a:gd name="T35" fmla="*/ 1295 h 1659"/>
              <a:gd name="T36" fmla="*/ 834 w 1658"/>
              <a:gd name="T37" fmla="*/ 1433 h 1659"/>
              <a:gd name="T38" fmla="*/ 332 w 1658"/>
              <a:gd name="T39" fmla="*/ 262 h 1659"/>
              <a:gd name="T40" fmla="*/ 663 w 1658"/>
              <a:gd name="T41" fmla="*/ 448 h 1659"/>
              <a:gd name="T42" fmla="*/ 662 w 1658"/>
              <a:gd name="T43" fmla="*/ 392 h 1659"/>
              <a:gd name="T44" fmla="*/ 581 w 1658"/>
              <a:gd name="T45" fmla="*/ 349 h 1659"/>
              <a:gd name="T46" fmla="*/ 597 w 1658"/>
              <a:gd name="T47" fmla="*/ 237 h 1659"/>
              <a:gd name="T48" fmla="*/ 551 w 1658"/>
              <a:gd name="T49" fmla="*/ 179 h 1659"/>
              <a:gd name="T50" fmla="*/ 452 w 1658"/>
              <a:gd name="T51" fmla="*/ 197 h 1659"/>
              <a:gd name="T52" fmla="*/ 390 w 1658"/>
              <a:gd name="T53" fmla="*/ 115 h 1659"/>
              <a:gd name="T54" fmla="*/ 366 w 1658"/>
              <a:gd name="T55" fmla="*/ 98 h 1659"/>
              <a:gd name="T56" fmla="*/ 298 w 1658"/>
              <a:gd name="T57" fmla="*/ 98 h 1659"/>
              <a:gd name="T58" fmla="*/ 212 w 1658"/>
              <a:gd name="T59" fmla="*/ 197 h 1659"/>
              <a:gd name="T60" fmla="*/ 112 w 1658"/>
              <a:gd name="T61" fmla="*/ 180 h 1659"/>
              <a:gd name="T62" fmla="*/ 67 w 1658"/>
              <a:gd name="T63" fmla="*/ 238 h 1659"/>
              <a:gd name="T64" fmla="*/ 100 w 1658"/>
              <a:gd name="T65" fmla="*/ 309 h 1659"/>
              <a:gd name="T66" fmla="*/ 2 w 1658"/>
              <a:gd name="T67" fmla="*/ 394 h 1659"/>
              <a:gd name="T68" fmla="*/ 1 w 1658"/>
              <a:gd name="T69" fmla="*/ 449 h 1659"/>
              <a:gd name="T70" fmla="*/ 22 w 1658"/>
              <a:gd name="T71" fmla="*/ 488 h 1659"/>
              <a:gd name="T72" fmla="*/ 70 w 1658"/>
              <a:gd name="T73" fmla="*/ 608 h 1659"/>
              <a:gd name="T74" fmla="*/ 84 w 1658"/>
              <a:gd name="T75" fmla="*/ 648 h 1659"/>
              <a:gd name="T76" fmla="*/ 154 w 1658"/>
              <a:gd name="T77" fmla="*/ 690 h 1659"/>
              <a:gd name="T78" fmla="*/ 273 w 1658"/>
              <a:gd name="T79" fmla="*/ 740 h 1659"/>
              <a:gd name="T80" fmla="*/ 352 w 1658"/>
              <a:gd name="T81" fmla="*/ 760 h 1659"/>
              <a:gd name="T82" fmla="*/ 385 w 1658"/>
              <a:gd name="T83" fmla="*/ 750 h 1659"/>
              <a:gd name="T84" fmla="*/ 453 w 1658"/>
              <a:gd name="T85" fmla="*/ 660 h 1659"/>
              <a:gd name="T86" fmla="*/ 553 w 1658"/>
              <a:gd name="T87" fmla="*/ 677 h 1659"/>
              <a:gd name="T88" fmla="*/ 597 w 1658"/>
              <a:gd name="T89" fmla="*/ 619 h 1659"/>
              <a:gd name="T90" fmla="*/ 581 w 1658"/>
              <a:gd name="T91" fmla="*/ 507 h 1659"/>
              <a:gd name="T92" fmla="*/ 663 w 1658"/>
              <a:gd name="T93" fmla="*/ 448 h 1659"/>
              <a:gd name="T94" fmla="*/ 843 w 1658"/>
              <a:gd name="T95" fmla="*/ 94 h 1659"/>
              <a:gd name="T96" fmla="*/ 115 w 1658"/>
              <a:gd name="T97" fmla="*/ 1183 h 1659"/>
              <a:gd name="T98" fmla="*/ 1504 w 1658"/>
              <a:gd name="T99" fmla="*/ 562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58" h="1659">
                <a:moveTo>
                  <a:pt x="1112" y="1251"/>
                </a:moveTo>
                <a:cubicBezTo>
                  <a:pt x="1178" y="1251"/>
                  <a:pt x="1231" y="1305"/>
                  <a:pt x="1231" y="1371"/>
                </a:cubicBezTo>
                <a:cubicBezTo>
                  <a:pt x="1231" y="1437"/>
                  <a:pt x="1178" y="1490"/>
                  <a:pt x="1112" y="1490"/>
                </a:cubicBezTo>
                <a:cubicBezTo>
                  <a:pt x="1046" y="1490"/>
                  <a:pt x="992" y="1437"/>
                  <a:pt x="992" y="1371"/>
                </a:cubicBezTo>
                <a:cubicBezTo>
                  <a:pt x="992" y="1305"/>
                  <a:pt x="1046" y="1251"/>
                  <a:pt x="1112" y="1251"/>
                </a:cubicBezTo>
                <a:close/>
                <a:moveTo>
                  <a:pt x="834" y="1433"/>
                </a:moveTo>
                <a:cubicBezTo>
                  <a:pt x="829" y="1436"/>
                  <a:pt x="826" y="1441"/>
                  <a:pt x="825" y="1446"/>
                </a:cubicBezTo>
                <a:cubicBezTo>
                  <a:pt x="825" y="1449"/>
                  <a:pt x="825" y="1451"/>
                  <a:pt x="826" y="1454"/>
                </a:cubicBezTo>
                <a:cubicBezTo>
                  <a:pt x="830" y="1472"/>
                  <a:pt x="837" y="1490"/>
                  <a:pt x="845" y="1507"/>
                </a:cubicBezTo>
                <a:cubicBezTo>
                  <a:pt x="848" y="1514"/>
                  <a:pt x="856" y="1518"/>
                  <a:pt x="864" y="1517"/>
                </a:cubicBezTo>
                <a:lnTo>
                  <a:pt x="950" y="1504"/>
                </a:lnTo>
                <a:cubicBezTo>
                  <a:pt x="968" y="1525"/>
                  <a:pt x="990" y="1542"/>
                  <a:pt x="1016" y="1555"/>
                </a:cubicBezTo>
                <a:lnTo>
                  <a:pt x="1018" y="1630"/>
                </a:lnTo>
                <a:cubicBezTo>
                  <a:pt x="1018" y="1639"/>
                  <a:pt x="1023" y="1646"/>
                  <a:pt x="1031" y="1648"/>
                </a:cubicBezTo>
                <a:cubicBezTo>
                  <a:pt x="1045" y="1652"/>
                  <a:pt x="1057" y="1655"/>
                  <a:pt x="1069" y="1656"/>
                </a:cubicBezTo>
                <a:cubicBezTo>
                  <a:pt x="1075" y="1657"/>
                  <a:pt x="1082" y="1657"/>
                  <a:pt x="1088" y="1658"/>
                </a:cubicBezTo>
                <a:cubicBezTo>
                  <a:pt x="1091" y="1658"/>
                  <a:pt x="1095" y="1657"/>
                  <a:pt x="1098" y="1655"/>
                </a:cubicBezTo>
                <a:cubicBezTo>
                  <a:pt x="1101" y="1653"/>
                  <a:pt x="1104" y="1649"/>
                  <a:pt x="1105" y="1646"/>
                </a:cubicBezTo>
                <a:lnTo>
                  <a:pt x="1132" y="1576"/>
                </a:lnTo>
                <a:cubicBezTo>
                  <a:pt x="1161" y="1573"/>
                  <a:pt x="1187" y="1565"/>
                  <a:pt x="1211" y="1553"/>
                </a:cubicBezTo>
                <a:lnTo>
                  <a:pt x="1209" y="1555"/>
                </a:lnTo>
                <a:lnTo>
                  <a:pt x="1272" y="1598"/>
                </a:lnTo>
                <a:cubicBezTo>
                  <a:pt x="1279" y="1602"/>
                  <a:pt x="1288" y="1602"/>
                  <a:pt x="1294" y="1597"/>
                </a:cubicBezTo>
                <a:cubicBezTo>
                  <a:pt x="1309" y="1584"/>
                  <a:pt x="1323" y="1571"/>
                  <a:pt x="1334" y="1558"/>
                </a:cubicBezTo>
                <a:cubicBezTo>
                  <a:pt x="1336" y="1555"/>
                  <a:pt x="1338" y="1553"/>
                  <a:pt x="1338" y="1550"/>
                </a:cubicBezTo>
                <a:cubicBezTo>
                  <a:pt x="1339" y="1547"/>
                  <a:pt x="1339" y="1545"/>
                  <a:pt x="1339" y="1542"/>
                </a:cubicBezTo>
                <a:cubicBezTo>
                  <a:pt x="1338" y="1540"/>
                  <a:pt x="1337" y="1537"/>
                  <a:pt x="1336" y="1535"/>
                </a:cubicBezTo>
                <a:lnTo>
                  <a:pt x="1296" y="1473"/>
                </a:lnTo>
                <a:cubicBezTo>
                  <a:pt x="1314" y="1443"/>
                  <a:pt x="1325" y="1408"/>
                  <a:pt x="1325" y="1371"/>
                </a:cubicBezTo>
                <a:cubicBezTo>
                  <a:pt x="1325" y="1368"/>
                  <a:pt x="1324" y="1366"/>
                  <a:pt x="1324" y="1364"/>
                </a:cubicBezTo>
                <a:lnTo>
                  <a:pt x="1326" y="1368"/>
                </a:lnTo>
                <a:lnTo>
                  <a:pt x="1390" y="1329"/>
                </a:lnTo>
                <a:cubicBezTo>
                  <a:pt x="1393" y="1327"/>
                  <a:pt x="1395" y="1324"/>
                  <a:pt x="1397" y="1321"/>
                </a:cubicBezTo>
                <a:cubicBezTo>
                  <a:pt x="1398" y="1319"/>
                  <a:pt x="1398" y="1317"/>
                  <a:pt x="1399" y="1315"/>
                </a:cubicBezTo>
                <a:cubicBezTo>
                  <a:pt x="1399" y="1313"/>
                  <a:pt x="1399" y="1310"/>
                  <a:pt x="1398" y="1308"/>
                </a:cubicBezTo>
                <a:cubicBezTo>
                  <a:pt x="1394" y="1289"/>
                  <a:pt x="1387" y="1271"/>
                  <a:pt x="1379" y="1255"/>
                </a:cubicBezTo>
                <a:cubicBezTo>
                  <a:pt x="1375" y="1247"/>
                  <a:pt x="1368" y="1243"/>
                  <a:pt x="1359" y="1244"/>
                </a:cubicBezTo>
                <a:lnTo>
                  <a:pt x="1288" y="1255"/>
                </a:lnTo>
                <a:cubicBezTo>
                  <a:pt x="1267" y="1225"/>
                  <a:pt x="1238" y="1201"/>
                  <a:pt x="1204" y="1185"/>
                </a:cubicBezTo>
                <a:lnTo>
                  <a:pt x="1202" y="1111"/>
                </a:lnTo>
                <a:cubicBezTo>
                  <a:pt x="1202" y="1107"/>
                  <a:pt x="1200" y="1103"/>
                  <a:pt x="1198" y="1100"/>
                </a:cubicBezTo>
                <a:cubicBezTo>
                  <a:pt x="1196" y="1097"/>
                  <a:pt x="1192" y="1095"/>
                  <a:pt x="1189" y="1093"/>
                </a:cubicBezTo>
                <a:cubicBezTo>
                  <a:pt x="1175" y="1089"/>
                  <a:pt x="1163" y="1087"/>
                  <a:pt x="1151" y="1085"/>
                </a:cubicBezTo>
                <a:cubicBezTo>
                  <a:pt x="1145" y="1084"/>
                  <a:pt x="1138" y="1084"/>
                  <a:pt x="1132" y="1084"/>
                </a:cubicBezTo>
                <a:cubicBezTo>
                  <a:pt x="1124" y="1084"/>
                  <a:pt x="1117" y="1089"/>
                  <a:pt x="1114" y="1096"/>
                </a:cubicBezTo>
                <a:lnTo>
                  <a:pt x="1087" y="1166"/>
                </a:lnTo>
                <a:cubicBezTo>
                  <a:pt x="1050" y="1170"/>
                  <a:pt x="1016" y="1182"/>
                  <a:pt x="988" y="1202"/>
                </a:cubicBezTo>
                <a:lnTo>
                  <a:pt x="922" y="1166"/>
                </a:lnTo>
                <a:cubicBezTo>
                  <a:pt x="915" y="1163"/>
                  <a:pt x="906" y="1164"/>
                  <a:pt x="900" y="1169"/>
                </a:cubicBezTo>
                <a:cubicBezTo>
                  <a:pt x="886" y="1183"/>
                  <a:pt x="874" y="1197"/>
                  <a:pt x="864" y="1212"/>
                </a:cubicBezTo>
                <a:cubicBezTo>
                  <a:pt x="862" y="1215"/>
                  <a:pt x="861" y="1217"/>
                  <a:pt x="861" y="1220"/>
                </a:cubicBezTo>
                <a:cubicBezTo>
                  <a:pt x="860" y="1225"/>
                  <a:pt x="861" y="1231"/>
                  <a:pt x="865" y="1235"/>
                </a:cubicBezTo>
                <a:lnTo>
                  <a:pt x="913" y="1295"/>
                </a:lnTo>
                <a:lnTo>
                  <a:pt x="913" y="1295"/>
                </a:lnTo>
                <a:cubicBezTo>
                  <a:pt x="904" y="1318"/>
                  <a:pt x="898" y="1344"/>
                  <a:pt x="898" y="1371"/>
                </a:cubicBezTo>
                <a:cubicBezTo>
                  <a:pt x="898" y="1378"/>
                  <a:pt x="899" y="1386"/>
                  <a:pt x="900" y="1393"/>
                </a:cubicBezTo>
                <a:lnTo>
                  <a:pt x="834" y="1433"/>
                </a:lnTo>
                <a:close/>
                <a:moveTo>
                  <a:pt x="332" y="594"/>
                </a:moveTo>
                <a:cubicBezTo>
                  <a:pt x="240" y="594"/>
                  <a:pt x="166" y="520"/>
                  <a:pt x="166" y="428"/>
                </a:cubicBezTo>
                <a:cubicBezTo>
                  <a:pt x="166" y="337"/>
                  <a:pt x="240" y="262"/>
                  <a:pt x="332" y="262"/>
                </a:cubicBezTo>
                <a:cubicBezTo>
                  <a:pt x="424" y="262"/>
                  <a:pt x="498" y="337"/>
                  <a:pt x="498" y="428"/>
                </a:cubicBezTo>
                <a:cubicBezTo>
                  <a:pt x="498" y="520"/>
                  <a:pt x="424" y="594"/>
                  <a:pt x="332" y="594"/>
                </a:cubicBezTo>
                <a:close/>
                <a:moveTo>
                  <a:pt x="663" y="448"/>
                </a:moveTo>
                <a:cubicBezTo>
                  <a:pt x="664" y="441"/>
                  <a:pt x="664" y="434"/>
                  <a:pt x="664" y="427"/>
                </a:cubicBezTo>
                <a:cubicBezTo>
                  <a:pt x="664" y="421"/>
                  <a:pt x="664" y="415"/>
                  <a:pt x="663" y="408"/>
                </a:cubicBezTo>
                <a:lnTo>
                  <a:pt x="662" y="392"/>
                </a:lnTo>
                <a:cubicBezTo>
                  <a:pt x="661" y="385"/>
                  <a:pt x="658" y="378"/>
                  <a:pt x="653" y="374"/>
                </a:cubicBezTo>
                <a:cubicBezTo>
                  <a:pt x="649" y="371"/>
                  <a:pt x="646" y="370"/>
                  <a:pt x="643" y="369"/>
                </a:cubicBezTo>
                <a:lnTo>
                  <a:pt x="581" y="349"/>
                </a:lnTo>
                <a:cubicBezTo>
                  <a:pt x="577" y="335"/>
                  <a:pt x="571" y="322"/>
                  <a:pt x="564" y="308"/>
                </a:cubicBezTo>
                <a:lnTo>
                  <a:pt x="593" y="250"/>
                </a:lnTo>
                <a:cubicBezTo>
                  <a:pt x="596" y="246"/>
                  <a:pt x="597" y="242"/>
                  <a:pt x="597" y="237"/>
                </a:cubicBezTo>
                <a:cubicBezTo>
                  <a:pt x="597" y="231"/>
                  <a:pt x="594" y="224"/>
                  <a:pt x="590" y="219"/>
                </a:cubicBezTo>
                <a:lnTo>
                  <a:pt x="580" y="208"/>
                </a:lnTo>
                <a:cubicBezTo>
                  <a:pt x="570" y="197"/>
                  <a:pt x="561" y="188"/>
                  <a:pt x="551" y="179"/>
                </a:cubicBezTo>
                <a:cubicBezTo>
                  <a:pt x="545" y="174"/>
                  <a:pt x="541" y="171"/>
                  <a:pt x="539" y="170"/>
                </a:cubicBezTo>
                <a:cubicBezTo>
                  <a:pt x="531" y="163"/>
                  <a:pt x="520" y="162"/>
                  <a:pt x="509" y="167"/>
                </a:cubicBezTo>
                <a:lnTo>
                  <a:pt x="452" y="197"/>
                </a:lnTo>
                <a:cubicBezTo>
                  <a:pt x="439" y="190"/>
                  <a:pt x="425" y="184"/>
                  <a:pt x="411" y="179"/>
                </a:cubicBezTo>
                <a:lnTo>
                  <a:pt x="391" y="117"/>
                </a:lnTo>
                <a:cubicBezTo>
                  <a:pt x="391" y="117"/>
                  <a:pt x="391" y="116"/>
                  <a:pt x="390" y="115"/>
                </a:cubicBezTo>
                <a:cubicBezTo>
                  <a:pt x="389" y="111"/>
                  <a:pt x="387" y="109"/>
                  <a:pt x="384" y="106"/>
                </a:cubicBezTo>
                <a:cubicBezTo>
                  <a:pt x="383" y="105"/>
                  <a:pt x="382" y="104"/>
                  <a:pt x="381" y="104"/>
                </a:cubicBezTo>
                <a:cubicBezTo>
                  <a:pt x="376" y="99"/>
                  <a:pt x="370" y="98"/>
                  <a:pt x="366" y="98"/>
                </a:cubicBezTo>
                <a:lnTo>
                  <a:pt x="352" y="97"/>
                </a:lnTo>
                <a:cubicBezTo>
                  <a:pt x="337" y="96"/>
                  <a:pt x="324" y="96"/>
                  <a:pt x="312" y="97"/>
                </a:cubicBezTo>
                <a:lnTo>
                  <a:pt x="298" y="98"/>
                </a:lnTo>
                <a:cubicBezTo>
                  <a:pt x="286" y="99"/>
                  <a:pt x="277" y="106"/>
                  <a:pt x="272" y="118"/>
                </a:cubicBezTo>
                <a:lnTo>
                  <a:pt x="253" y="180"/>
                </a:lnTo>
                <a:cubicBezTo>
                  <a:pt x="239" y="184"/>
                  <a:pt x="225" y="190"/>
                  <a:pt x="212" y="197"/>
                </a:cubicBezTo>
                <a:lnTo>
                  <a:pt x="155" y="168"/>
                </a:lnTo>
                <a:cubicBezTo>
                  <a:pt x="145" y="161"/>
                  <a:pt x="132" y="163"/>
                  <a:pt x="123" y="171"/>
                </a:cubicBezTo>
                <a:lnTo>
                  <a:pt x="112" y="180"/>
                </a:lnTo>
                <a:cubicBezTo>
                  <a:pt x="102" y="189"/>
                  <a:pt x="93" y="199"/>
                  <a:pt x="84" y="209"/>
                </a:cubicBezTo>
                <a:lnTo>
                  <a:pt x="73" y="221"/>
                </a:lnTo>
                <a:cubicBezTo>
                  <a:pt x="69" y="226"/>
                  <a:pt x="67" y="232"/>
                  <a:pt x="67" y="238"/>
                </a:cubicBezTo>
                <a:cubicBezTo>
                  <a:pt x="67" y="242"/>
                  <a:pt x="68" y="245"/>
                  <a:pt x="70" y="249"/>
                </a:cubicBezTo>
                <a:cubicBezTo>
                  <a:pt x="70" y="249"/>
                  <a:pt x="70" y="250"/>
                  <a:pt x="70" y="251"/>
                </a:cubicBezTo>
                <a:lnTo>
                  <a:pt x="100" y="309"/>
                </a:lnTo>
                <a:cubicBezTo>
                  <a:pt x="94" y="321"/>
                  <a:pt x="88" y="335"/>
                  <a:pt x="83" y="350"/>
                </a:cubicBezTo>
                <a:lnTo>
                  <a:pt x="21" y="370"/>
                </a:lnTo>
                <a:cubicBezTo>
                  <a:pt x="10" y="374"/>
                  <a:pt x="2" y="383"/>
                  <a:pt x="2" y="394"/>
                </a:cubicBezTo>
                <a:lnTo>
                  <a:pt x="1" y="409"/>
                </a:lnTo>
                <a:cubicBezTo>
                  <a:pt x="1" y="415"/>
                  <a:pt x="0" y="420"/>
                  <a:pt x="0" y="426"/>
                </a:cubicBezTo>
                <a:cubicBezTo>
                  <a:pt x="0" y="433"/>
                  <a:pt x="1" y="441"/>
                  <a:pt x="1" y="449"/>
                </a:cubicBezTo>
                <a:lnTo>
                  <a:pt x="2" y="462"/>
                </a:lnTo>
                <a:cubicBezTo>
                  <a:pt x="2" y="471"/>
                  <a:pt x="6" y="479"/>
                  <a:pt x="13" y="484"/>
                </a:cubicBezTo>
                <a:cubicBezTo>
                  <a:pt x="16" y="486"/>
                  <a:pt x="20" y="488"/>
                  <a:pt x="22" y="488"/>
                </a:cubicBezTo>
                <a:lnTo>
                  <a:pt x="84" y="508"/>
                </a:lnTo>
                <a:cubicBezTo>
                  <a:pt x="88" y="522"/>
                  <a:pt x="94" y="535"/>
                  <a:pt x="101" y="548"/>
                </a:cubicBezTo>
                <a:lnTo>
                  <a:pt x="70" y="608"/>
                </a:lnTo>
                <a:cubicBezTo>
                  <a:pt x="68" y="611"/>
                  <a:pt x="68" y="615"/>
                  <a:pt x="68" y="619"/>
                </a:cubicBezTo>
                <a:cubicBezTo>
                  <a:pt x="68" y="625"/>
                  <a:pt x="70" y="631"/>
                  <a:pt x="75" y="638"/>
                </a:cubicBezTo>
                <a:lnTo>
                  <a:pt x="84" y="648"/>
                </a:lnTo>
                <a:cubicBezTo>
                  <a:pt x="93" y="658"/>
                  <a:pt x="102" y="668"/>
                  <a:pt x="112" y="676"/>
                </a:cubicBezTo>
                <a:lnTo>
                  <a:pt x="123" y="686"/>
                </a:lnTo>
                <a:cubicBezTo>
                  <a:pt x="132" y="694"/>
                  <a:pt x="145" y="695"/>
                  <a:pt x="154" y="690"/>
                </a:cubicBezTo>
                <a:lnTo>
                  <a:pt x="212" y="660"/>
                </a:lnTo>
                <a:cubicBezTo>
                  <a:pt x="226" y="667"/>
                  <a:pt x="239" y="673"/>
                  <a:pt x="254" y="677"/>
                </a:cubicBezTo>
                <a:lnTo>
                  <a:pt x="273" y="740"/>
                </a:lnTo>
                <a:cubicBezTo>
                  <a:pt x="277" y="751"/>
                  <a:pt x="287" y="758"/>
                  <a:pt x="298" y="758"/>
                </a:cubicBezTo>
                <a:lnTo>
                  <a:pt x="312" y="760"/>
                </a:lnTo>
                <a:cubicBezTo>
                  <a:pt x="325" y="760"/>
                  <a:pt x="338" y="760"/>
                  <a:pt x="352" y="760"/>
                </a:cubicBezTo>
                <a:lnTo>
                  <a:pt x="366" y="759"/>
                </a:lnTo>
                <a:cubicBezTo>
                  <a:pt x="371" y="759"/>
                  <a:pt x="377" y="757"/>
                  <a:pt x="381" y="754"/>
                </a:cubicBezTo>
                <a:cubicBezTo>
                  <a:pt x="383" y="753"/>
                  <a:pt x="384" y="751"/>
                  <a:pt x="385" y="750"/>
                </a:cubicBezTo>
                <a:cubicBezTo>
                  <a:pt x="386" y="749"/>
                  <a:pt x="389" y="745"/>
                  <a:pt x="392" y="739"/>
                </a:cubicBezTo>
                <a:lnTo>
                  <a:pt x="411" y="677"/>
                </a:lnTo>
                <a:cubicBezTo>
                  <a:pt x="426" y="673"/>
                  <a:pt x="439" y="667"/>
                  <a:pt x="453" y="660"/>
                </a:cubicBezTo>
                <a:lnTo>
                  <a:pt x="511" y="690"/>
                </a:lnTo>
                <a:cubicBezTo>
                  <a:pt x="520" y="695"/>
                  <a:pt x="532" y="694"/>
                  <a:pt x="540" y="687"/>
                </a:cubicBezTo>
                <a:cubicBezTo>
                  <a:pt x="542" y="685"/>
                  <a:pt x="546" y="682"/>
                  <a:pt x="553" y="677"/>
                </a:cubicBezTo>
                <a:cubicBezTo>
                  <a:pt x="562" y="669"/>
                  <a:pt x="571" y="659"/>
                  <a:pt x="581" y="649"/>
                </a:cubicBezTo>
                <a:lnTo>
                  <a:pt x="591" y="637"/>
                </a:lnTo>
                <a:cubicBezTo>
                  <a:pt x="595" y="632"/>
                  <a:pt x="597" y="626"/>
                  <a:pt x="597" y="619"/>
                </a:cubicBezTo>
                <a:cubicBezTo>
                  <a:pt x="597" y="615"/>
                  <a:pt x="596" y="611"/>
                  <a:pt x="594" y="607"/>
                </a:cubicBezTo>
                <a:lnTo>
                  <a:pt x="564" y="549"/>
                </a:lnTo>
                <a:cubicBezTo>
                  <a:pt x="571" y="535"/>
                  <a:pt x="577" y="521"/>
                  <a:pt x="581" y="507"/>
                </a:cubicBezTo>
                <a:lnTo>
                  <a:pt x="641" y="488"/>
                </a:lnTo>
                <a:cubicBezTo>
                  <a:pt x="653" y="485"/>
                  <a:pt x="662" y="475"/>
                  <a:pt x="663" y="463"/>
                </a:cubicBezTo>
                <a:lnTo>
                  <a:pt x="663" y="448"/>
                </a:lnTo>
                <a:close/>
                <a:moveTo>
                  <a:pt x="1657" y="475"/>
                </a:moveTo>
                <a:lnTo>
                  <a:pt x="1387" y="0"/>
                </a:lnTo>
                <a:lnTo>
                  <a:pt x="843" y="94"/>
                </a:lnTo>
                <a:lnTo>
                  <a:pt x="873" y="267"/>
                </a:lnTo>
                <a:lnTo>
                  <a:pt x="1168" y="216"/>
                </a:lnTo>
                <a:cubicBezTo>
                  <a:pt x="1069" y="438"/>
                  <a:pt x="757" y="1010"/>
                  <a:pt x="115" y="1183"/>
                </a:cubicBezTo>
                <a:lnTo>
                  <a:pt x="161" y="1352"/>
                </a:lnTo>
                <a:cubicBezTo>
                  <a:pt x="901" y="1153"/>
                  <a:pt x="1237" y="503"/>
                  <a:pt x="1337" y="268"/>
                </a:cubicBezTo>
                <a:lnTo>
                  <a:pt x="1504" y="562"/>
                </a:lnTo>
                <a:lnTo>
                  <a:pt x="1657" y="47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03" name="Freeform 4"/>
          <p:cNvSpPr>
            <a:spLocks noChangeArrowheads="1"/>
          </p:cNvSpPr>
          <p:nvPr/>
        </p:nvSpPr>
        <p:spPr bwMode="auto">
          <a:xfrm>
            <a:off x="5069020" y="5549670"/>
            <a:ext cx="608718" cy="613666"/>
          </a:xfrm>
          <a:custGeom>
            <a:avLst/>
            <a:gdLst>
              <a:gd name="T0" fmla="*/ 1409 w 1625"/>
              <a:gd name="T1" fmla="*/ 1354 h 1641"/>
              <a:gd name="T2" fmla="*/ 1443 w 1625"/>
              <a:gd name="T3" fmla="*/ 1248 h 1641"/>
              <a:gd name="T4" fmla="*/ 1470 w 1625"/>
              <a:gd name="T5" fmla="*/ 1198 h 1641"/>
              <a:gd name="T6" fmla="*/ 1470 w 1625"/>
              <a:gd name="T7" fmla="*/ 1198 h 1641"/>
              <a:gd name="T8" fmla="*/ 1465 w 1625"/>
              <a:gd name="T9" fmla="*/ 1155 h 1641"/>
              <a:gd name="T10" fmla="*/ 1292 w 1625"/>
              <a:gd name="T11" fmla="*/ 1003 h 1641"/>
              <a:gd name="T12" fmla="*/ 1205 w 1625"/>
              <a:gd name="T13" fmla="*/ 1157 h 1641"/>
              <a:gd name="T14" fmla="*/ 1206 w 1625"/>
              <a:gd name="T15" fmla="*/ 1212 h 1641"/>
              <a:gd name="T16" fmla="*/ 1227 w 1625"/>
              <a:gd name="T17" fmla="*/ 1252 h 1641"/>
              <a:gd name="T18" fmla="*/ 1263 w 1625"/>
              <a:gd name="T19" fmla="*/ 1352 h 1641"/>
              <a:gd name="T20" fmla="*/ 1110 w 1625"/>
              <a:gd name="T21" fmla="*/ 1419 h 1641"/>
              <a:gd name="T22" fmla="*/ 1081 w 1625"/>
              <a:gd name="T23" fmla="*/ 1427 h 1641"/>
              <a:gd name="T24" fmla="*/ 1107 w 1625"/>
              <a:gd name="T25" fmla="*/ 1349 h 1641"/>
              <a:gd name="T26" fmla="*/ 1126 w 1625"/>
              <a:gd name="T27" fmla="*/ 1311 h 1641"/>
              <a:gd name="T28" fmla="*/ 1126 w 1625"/>
              <a:gd name="T29" fmla="*/ 1311 h 1641"/>
              <a:gd name="T30" fmla="*/ 1123 w 1625"/>
              <a:gd name="T31" fmla="*/ 1280 h 1641"/>
              <a:gd name="T32" fmla="*/ 995 w 1625"/>
              <a:gd name="T33" fmla="*/ 1168 h 1641"/>
              <a:gd name="T34" fmla="*/ 930 w 1625"/>
              <a:gd name="T35" fmla="*/ 1281 h 1641"/>
              <a:gd name="T36" fmla="*/ 931 w 1625"/>
              <a:gd name="T37" fmla="*/ 1322 h 1641"/>
              <a:gd name="T38" fmla="*/ 947 w 1625"/>
              <a:gd name="T39" fmla="*/ 1351 h 1641"/>
              <a:gd name="T40" fmla="*/ 973 w 1625"/>
              <a:gd name="T41" fmla="*/ 1425 h 1641"/>
              <a:gd name="T42" fmla="*/ 860 w 1625"/>
              <a:gd name="T43" fmla="*/ 1475 h 1641"/>
              <a:gd name="T44" fmla="*/ 813 w 1625"/>
              <a:gd name="T45" fmla="*/ 1585 h 1641"/>
              <a:gd name="T46" fmla="*/ 1174 w 1625"/>
              <a:gd name="T47" fmla="*/ 1613 h 1641"/>
              <a:gd name="T48" fmla="*/ 1624 w 1625"/>
              <a:gd name="T49" fmla="*/ 1570 h 1641"/>
              <a:gd name="T50" fmla="*/ 1563 w 1625"/>
              <a:gd name="T51" fmla="*/ 1416 h 1641"/>
              <a:gd name="T52" fmla="*/ 406 w 1625"/>
              <a:gd name="T53" fmla="*/ 1376 h 1641"/>
              <a:gd name="T54" fmla="*/ 356 w 1625"/>
              <a:gd name="T55" fmla="*/ 1324 h 1641"/>
              <a:gd name="T56" fmla="*/ 404 w 1625"/>
              <a:gd name="T57" fmla="*/ 1221 h 1641"/>
              <a:gd name="T58" fmla="*/ 425 w 1625"/>
              <a:gd name="T59" fmla="*/ 1194 h 1641"/>
              <a:gd name="T60" fmla="*/ 430 w 1625"/>
              <a:gd name="T61" fmla="*/ 1180 h 1641"/>
              <a:gd name="T62" fmla="*/ 420 w 1625"/>
              <a:gd name="T63" fmla="*/ 1143 h 1641"/>
              <a:gd name="T64" fmla="*/ 158 w 1625"/>
              <a:gd name="T65" fmla="*/ 1144 h 1641"/>
              <a:gd name="T66" fmla="*/ 148 w 1625"/>
              <a:gd name="T67" fmla="*/ 1181 h 1641"/>
              <a:gd name="T68" fmla="*/ 175 w 1625"/>
              <a:gd name="T69" fmla="*/ 1229 h 1641"/>
              <a:gd name="T70" fmla="*/ 225 w 1625"/>
              <a:gd name="T71" fmla="*/ 1329 h 1641"/>
              <a:gd name="T72" fmla="*/ 182 w 1625"/>
              <a:gd name="T73" fmla="*/ 1375 h 1641"/>
              <a:gd name="T74" fmla="*/ 1 w 1625"/>
              <a:gd name="T75" fmla="*/ 1492 h 1641"/>
              <a:gd name="T76" fmla="*/ 299 w 1625"/>
              <a:gd name="T77" fmla="*/ 1632 h 1641"/>
              <a:gd name="T78" fmla="*/ 579 w 1625"/>
              <a:gd name="T79" fmla="*/ 1492 h 1641"/>
              <a:gd name="T80" fmla="*/ 406 w 1625"/>
              <a:gd name="T81" fmla="*/ 1376 h 1641"/>
              <a:gd name="T82" fmla="*/ 449 w 1625"/>
              <a:gd name="T83" fmla="*/ 522 h 1641"/>
              <a:gd name="T84" fmla="*/ 449 w 1625"/>
              <a:gd name="T85" fmla="*/ 309 h 1641"/>
              <a:gd name="T86" fmla="*/ 921 w 1625"/>
              <a:gd name="T87" fmla="*/ 416 h 1641"/>
              <a:gd name="T88" fmla="*/ 708 w 1625"/>
              <a:gd name="T89" fmla="*/ 416 h 1641"/>
              <a:gd name="T90" fmla="*/ 921 w 1625"/>
              <a:gd name="T91" fmla="*/ 416 h 1641"/>
              <a:gd name="T92" fmla="*/ 1180 w 1625"/>
              <a:gd name="T93" fmla="*/ 522 h 1641"/>
              <a:gd name="T94" fmla="*/ 1180 w 1625"/>
              <a:gd name="T95" fmla="*/ 309 h 1641"/>
              <a:gd name="T96" fmla="*/ 567 w 1625"/>
              <a:gd name="T97" fmla="*/ 864 h 1641"/>
              <a:gd name="T98" fmla="*/ 900 w 1625"/>
              <a:gd name="T99" fmla="*/ 864 h 1641"/>
              <a:gd name="T100" fmla="*/ 1614 w 1625"/>
              <a:gd name="T101" fmla="*/ 704 h 1641"/>
              <a:gd name="T102" fmla="*/ 1454 w 1625"/>
              <a:gd name="T103" fmla="*/ 0 h 1641"/>
              <a:gd name="T104" fmla="*/ 15 w 1625"/>
              <a:gd name="T105" fmla="*/ 160 h 1641"/>
              <a:gd name="T106" fmla="*/ 175 w 1625"/>
              <a:gd name="T107" fmla="*/ 864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5" h="1641">
                <a:moveTo>
                  <a:pt x="1451" y="1376"/>
                </a:moveTo>
                <a:cubicBezTo>
                  <a:pt x="1415" y="1370"/>
                  <a:pt x="1409" y="1354"/>
                  <a:pt x="1409" y="1354"/>
                </a:cubicBezTo>
                <a:lnTo>
                  <a:pt x="1401" y="1324"/>
                </a:lnTo>
                <a:cubicBezTo>
                  <a:pt x="1430" y="1292"/>
                  <a:pt x="1443" y="1248"/>
                  <a:pt x="1443" y="1248"/>
                </a:cubicBezTo>
                <a:lnTo>
                  <a:pt x="1449" y="1221"/>
                </a:lnTo>
                <a:cubicBezTo>
                  <a:pt x="1465" y="1215"/>
                  <a:pt x="1469" y="1203"/>
                  <a:pt x="1470" y="1198"/>
                </a:cubicBezTo>
                <a:cubicBezTo>
                  <a:pt x="1470" y="1197"/>
                  <a:pt x="1470" y="1194"/>
                  <a:pt x="1470" y="1194"/>
                </a:cubicBezTo>
                <a:cubicBezTo>
                  <a:pt x="1470" y="1194"/>
                  <a:pt x="1470" y="1195"/>
                  <a:pt x="1470" y="1198"/>
                </a:cubicBezTo>
                <a:cubicBezTo>
                  <a:pt x="1470" y="1199"/>
                  <a:pt x="1471" y="1197"/>
                  <a:pt x="1475" y="1180"/>
                </a:cubicBezTo>
                <a:cubicBezTo>
                  <a:pt x="1482" y="1150"/>
                  <a:pt x="1465" y="1155"/>
                  <a:pt x="1465" y="1155"/>
                </a:cubicBezTo>
                <a:lnTo>
                  <a:pt x="1465" y="1143"/>
                </a:lnTo>
                <a:cubicBezTo>
                  <a:pt x="1487" y="1072"/>
                  <a:pt x="1409" y="974"/>
                  <a:pt x="1292" y="1003"/>
                </a:cubicBezTo>
                <a:cubicBezTo>
                  <a:pt x="1176" y="1032"/>
                  <a:pt x="1203" y="1144"/>
                  <a:pt x="1203" y="1144"/>
                </a:cubicBezTo>
                <a:cubicBezTo>
                  <a:pt x="1203" y="1144"/>
                  <a:pt x="1207" y="1158"/>
                  <a:pt x="1205" y="1157"/>
                </a:cubicBezTo>
                <a:cubicBezTo>
                  <a:pt x="1189" y="1153"/>
                  <a:pt x="1193" y="1164"/>
                  <a:pt x="1194" y="1181"/>
                </a:cubicBezTo>
                <a:cubicBezTo>
                  <a:pt x="1194" y="1198"/>
                  <a:pt x="1199" y="1206"/>
                  <a:pt x="1206" y="1212"/>
                </a:cubicBezTo>
                <a:cubicBezTo>
                  <a:pt x="1213" y="1218"/>
                  <a:pt x="1220" y="1229"/>
                  <a:pt x="1220" y="1229"/>
                </a:cubicBezTo>
                <a:cubicBezTo>
                  <a:pt x="1220" y="1229"/>
                  <a:pt x="1222" y="1229"/>
                  <a:pt x="1227" y="1252"/>
                </a:cubicBezTo>
                <a:cubicBezTo>
                  <a:pt x="1238" y="1291"/>
                  <a:pt x="1256" y="1316"/>
                  <a:pt x="1270" y="1329"/>
                </a:cubicBezTo>
                <a:cubicBezTo>
                  <a:pt x="1268" y="1338"/>
                  <a:pt x="1265" y="1344"/>
                  <a:pt x="1263" y="1352"/>
                </a:cubicBezTo>
                <a:cubicBezTo>
                  <a:pt x="1257" y="1369"/>
                  <a:pt x="1227" y="1375"/>
                  <a:pt x="1227" y="1375"/>
                </a:cubicBezTo>
                <a:cubicBezTo>
                  <a:pt x="1227" y="1375"/>
                  <a:pt x="1175" y="1399"/>
                  <a:pt x="1110" y="1419"/>
                </a:cubicBezTo>
                <a:cubicBezTo>
                  <a:pt x="1100" y="1422"/>
                  <a:pt x="1091" y="1426"/>
                  <a:pt x="1084" y="1431"/>
                </a:cubicBezTo>
                <a:cubicBezTo>
                  <a:pt x="1082" y="1429"/>
                  <a:pt x="1081" y="1427"/>
                  <a:pt x="1081" y="1427"/>
                </a:cubicBezTo>
                <a:lnTo>
                  <a:pt x="1075" y="1405"/>
                </a:lnTo>
                <a:cubicBezTo>
                  <a:pt x="1096" y="1381"/>
                  <a:pt x="1107" y="1349"/>
                  <a:pt x="1107" y="1349"/>
                </a:cubicBezTo>
                <a:lnTo>
                  <a:pt x="1111" y="1329"/>
                </a:lnTo>
                <a:cubicBezTo>
                  <a:pt x="1122" y="1324"/>
                  <a:pt x="1125" y="1315"/>
                  <a:pt x="1126" y="1311"/>
                </a:cubicBezTo>
                <a:lnTo>
                  <a:pt x="1126" y="1309"/>
                </a:lnTo>
                <a:cubicBezTo>
                  <a:pt x="1126" y="1309"/>
                  <a:pt x="1126" y="1310"/>
                  <a:pt x="1126" y="1311"/>
                </a:cubicBezTo>
                <a:cubicBezTo>
                  <a:pt x="1126" y="1312"/>
                  <a:pt x="1127" y="1311"/>
                  <a:pt x="1130" y="1298"/>
                </a:cubicBezTo>
                <a:cubicBezTo>
                  <a:pt x="1136" y="1276"/>
                  <a:pt x="1123" y="1280"/>
                  <a:pt x="1123" y="1280"/>
                </a:cubicBezTo>
                <a:lnTo>
                  <a:pt x="1123" y="1271"/>
                </a:lnTo>
                <a:cubicBezTo>
                  <a:pt x="1139" y="1218"/>
                  <a:pt x="1081" y="1146"/>
                  <a:pt x="995" y="1168"/>
                </a:cubicBezTo>
                <a:cubicBezTo>
                  <a:pt x="909" y="1189"/>
                  <a:pt x="929" y="1272"/>
                  <a:pt x="929" y="1272"/>
                </a:cubicBezTo>
                <a:cubicBezTo>
                  <a:pt x="929" y="1272"/>
                  <a:pt x="932" y="1282"/>
                  <a:pt x="930" y="1281"/>
                </a:cubicBezTo>
                <a:cubicBezTo>
                  <a:pt x="919" y="1279"/>
                  <a:pt x="922" y="1286"/>
                  <a:pt x="922" y="1299"/>
                </a:cubicBezTo>
                <a:cubicBezTo>
                  <a:pt x="923" y="1311"/>
                  <a:pt x="927" y="1317"/>
                  <a:pt x="931" y="1322"/>
                </a:cubicBezTo>
                <a:cubicBezTo>
                  <a:pt x="936" y="1326"/>
                  <a:pt x="942" y="1334"/>
                  <a:pt x="942" y="1334"/>
                </a:cubicBezTo>
                <a:cubicBezTo>
                  <a:pt x="942" y="1334"/>
                  <a:pt x="943" y="1335"/>
                  <a:pt x="947" y="1351"/>
                </a:cubicBezTo>
                <a:cubicBezTo>
                  <a:pt x="955" y="1381"/>
                  <a:pt x="969" y="1399"/>
                  <a:pt x="979" y="1408"/>
                </a:cubicBezTo>
                <a:cubicBezTo>
                  <a:pt x="977" y="1415"/>
                  <a:pt x="975" y="1419"/>
                  <a:pt x="973" y="1425"/>
                </a:cubicBezTo>
                <a:cubicBezTo>
                  <a:pt x="969" y="1438"/>
                  <a:pt x="947" y="1442"/>
                  <a:pt x="947" y="1442"/>
                </a:cubicBezTo>
                <a:cubicBezTo>
                  <a:pt x="947" y="1442"/>
                  <a:pt x="908" y="1460"/>
                  <a:pt x="860" y="1475"/>
                </a:cubicBezTo>
                <a:cubicBezTo>
                  <a:pt x="811" y="1490"/>
                  <a:pt x="814" y="1528"/>
                  <a:pt x="814" y="1528"/>
                </a:cubicBezTo>
                <a:lnTo>
                  <a:pt x="813" y="1585"/>
                </a:lnTo>
                <a:cubicBezTo>
                  <a:pt x="919" y="1638"/>
                  <a:pt x="1034" y="1632"/>
                  <a:pt x="1034" y="1632"/>
                </a:cubicBezTo>
                <a:cubicBezTo>
                  <a:pt x="1094" y="1632"/>
                  <a:pt x="1140" y="1623"/>
                  <a:pt x="1174" y="1613"/>
                </a:cubicBezTo>
                <a:cubicBezTo>
                  <a:pt x="1269" y="1636"/>
                  <a:pt x="1344" y="1632"/>
                  <a:pt x="1344" y="1632"/>
                </a:cubicBezTo>
                <a:cubicBezTo>
                  <a:pt x="1531" y="1632"/>
                  <a:pt x="1624" y="1570"/>
                  <a:pt x="1624" y="1570"/>
                </a:cubicBezTo>
                <a:lnTo>
                  <a:pt x="1624" y="1493"/>
                </a:lnTo>
                <a:cubicBezTo>
                  <a:pt x="1624" y="1434"/>
                  <a:pt x="1563" y="1416"/>
                  <a:pt x="1563" y="1416"/>
                </a:cubicBezTo>
                <a:cubicBezTo>
                  <a:pt x="1563" y="1416"/>
                  <a:pt x="1487" y="1381"/>
                  <a:pt x="1451" y="1376"/>
                </a:cubicBezTo>
                <a:close/>
                <a:moveTo>
                  <a:pt x="406" y="1376"/>
                </a:moveTo>
                <a:cubicBezTo>
                  <a:pt x="370" y="1370"/>
                  <a:pt x="364" y="1354"/>
                  <a:pt x="364" y="1354"/>
                </a:cubicBezTo>
                <a:lnTo>
                  <a:pt x="356" y="1324"/>
                </a:lnTo>
                <a:cubicBezTo>
                  <a:pt x="384" y="1292"/>
                  <a:pt x="398" y="1248"/>
                  <a:pt x="398" y="1248"/>
                </a:cubicBezTo>
                <a:lnTo>
                  <a:pt x="404" y="1221"/>
                </a:lnTo>
                <a:cubicBezTo>
                  <a:pt x="420" y="1215"/>
                  <a:pt x="424" y="1203"/>
                  <a:pt x="425" y="1198"/>
                </a:cubicBezTo>
                <a:cubicBezTo>
                  <a:pt x="425" y="1197"/>
                  <a:pt x="425" y="1194"/>
                  <a:pt x="425" y="1194"/>
                </a:cubicBezTo>
                <a:cubicBezTo>
                  <a:pt x="425" y="1194"/>
                  <a:pt x="425" y="1195"/>
                  <a:pt x="425" y="1198"/>
                </a:cubicBezTo>
                <a:cubicBezTo>
                  <a:pt x="425" y="1199"/>
                  <a:pt x="426" y="1197"/>
                  <a:pt x="430" y="1180"/>
                </a:cubicBezTo>
                <a:cubicBezTo>
                  <a:pt x="437" y="1150"/>
                  <a:pt x="420" y="1155"/>
                  <a:pt x="420" y="1155"/>
                </a:cubicBezTo>
                <a:lnTo>
                  <a:pt x="420" y="1143"/>
                </a:lnTo>
                <a:cubicBezTo>
                  <a:pt x="442" y="1072"/>
                  <a:pt x="364" y="974"/>
                  <a:pt x="247" y="1003"/>
                </a:cubicBezTo>
                <a:cubicBezTo>
                  <a:pt x="131" y="1032"/>
                  <a:pt x="158" y="1144"/>
                  <a:pt x="158" y="1144"/>
                </a:cubicBezTo>
                <a:cubicBezTo>
                  <a:pt x="158" y="1144"/>
                  <a:pt x="162" y="1158"/>
                  <a:pt x="159" y="1157"/>
                </a:cubicBezTo>
                <a:cubicBezTo>
                  <a:pt x="144" y="1153"/>
                  <a:pt x="148" y="1164"/>
                  <a:pt x="148" y="1181"/>
                </a:cubicBezTo>
                <a:cubicBezTo>
                  <a:pt x="149" y="1198"/>
                  <a:pt x="154" y="1206"/>
                  <a:pt x="161" y="1212"/>
                </a:cubicBezTo>
                <a:cubicBezTo>
                  <a:pt x="168" y="1218"/>
                  <a:pt x="175" y="1229"/>
                  <a:pt x="175" y="1229"/>
                </a:cubicBezTo>
                <a:cubicBezTo>
                  <a:pt x="175" y="1229"/>
                  <a:pt x="176" y="1229"/>
                  <a:pt x="182" y="1252"/>
                </a:cubicBezTo>
                <a:cubicBezTo>
                  <a:pt x="193" y="1291"/>
                  <a:pt x="211" y="1316"/>
                  <a:pt x="225" y="1329"/>
                </a:cubicBezTo>
                <a:cubicBezTo>
                  <a:pt x="223" y="1338"/>
                  <a:pt x="220" y="1344"/>
                  <a:pt x="217" y="1352"/>
                </a:cubicBezTo>
                <a:cubicBezTo>
                  <a:pt x="212" y="1369"/>
                  <a:pt x="182" y="1375"/>
                  <a:pt x="182" y="1375"/>
                </a:cubicBezTo>
                <a:cubicBezTo>
                  <a:pt x="182" y="1375"/>
                  <a:pt x="130" y="1399"/>
                  <a:pt x="65" y="1419"/>
                </a:cubicBezTo>
                <a:cubicBezTo>
                  <a:pt x="0" y="1439"/>
                  <a:pt x="1" y="1492"/>
                  <a:pt x="1" y="1492"/>
                </a:cubicBezTo>
                <a:lnTo>
                  <a:pt x="0" y="1568"/>
                </a:lnTo>
                <a:cubicBezTo>
                  <a:pt x="144" y="1640"/>
                  <a:pt x="299" y="1632"/>
                  <a:pt x="299" y="1632"/>
                </a:cubicBezTo>
                <a:cubicBezTo>
                  <a:pt x="486" y="1632"/>
                  <a:pt x="579" y="1570"/>
                  <a:pt x="579" y="1570"/>
                </a:cubicBezTo>
                <a:lnTo>
                  <a:pt x="579" y="1492"/>
                </a:lnTo>
                <a:cubicBezTo>
                  <a:pt x="579" y="1434"/>
                  <a:pt x="518" y="1416"/>
                  <a:pt x="518" y="1416"/>
                </a:cubicBezTo>
                <a:cubicBezTo>
                  <a:pt x="518" y="1416"/>
                  <a:pt x="442" y="1381"/>
                  <a:pt x="406" y="1376"/>
                </a:cubicBezTo>
                <a:close/>
                <a:moveTo>
                  <a:pt x="555" y="416"/>
                </a:moveTo>
                <a:cubicBezTo>
                  <a:pt x="555" y="475"/>
                  <a:pt x="507" y="522"/>
                  <a:pt x="449" y="522"/>
                </a:cubicBezTo>
                <a:cubicBezTo>
                  <a:pt x="390" y="522"/>
                  <a:pt x="342" y="475"/>
                  <a:pt x="342" y="416"/>
                </a:cubicBezTo>
                <a:cubicBezTo>
                  <a:pt x="342" y="357"/>
                  <a:pt x="390" y="309"/>
                  <a:pt x="449" y="309"/>
                </a:cubicBezTo>
                <a:cubicBezTo>
                  <a:pt x="507" y="309"/>
                  <a:pt x="555" y="357"/>
                  <a:pt x="555" y="416"/>
                </a:cubicBezTo>
                <a:close/>
                <a:moveTo>
                  <a:pt x="921" y="416"/>
                </a:moveTo>
                <a:cubicBezTo>
                  <a:pt x="921" y="475"/>
                  <a:pt x="873" y="522"/>
                  <a:pt x="815" y="522"/>
                </a:cubicBezTo>
                <a:cubicBezTo>
                  <a:pt x="756" y="522"/>
                  <a:pt x="708" y="475"/>
                  <a:pt x="708" y="416"/>
                </a:cubicBezTo>
                <a:cubicBezTo>
                  <a:pt x="708" y="357"/>
                  <a:pt x="756" y="309"/>
                  <a:pt x="815" y="309"/>
                </a:cubicBezTo>
                <a:cubicBezTo>
                  <a:pt x="873" y="309"/>
                  <a:pt x="921" y="357"/>
                  <a:pt x="921" y="416"/>
                </a:cubicBezTo>
                <a:close/>
                <a:moveTo>
                  <a:pt x="1287" y="416"/>
                </a:moveTo>
                <a:cubicBezTo>
                  <a:pt x="1287" y="475"/>
                  <a:pt x="1239" y="522"/>
                  <a:pt x="1180" y="522"/>
                </a:cubicBezTo>
                <a:cubicBezTo>
                  <a:pt x="1122" y="522"/>
                  <a:pt x="1074" y="475"/>
                  <a:pt x="1074" y="416"/>
                </a:cubicBezTo>
                <a:cubicBezTo>
                  <a:pt x="1074" y="357"/>
                  <a:pt x="1122" y="309"/>
                  <a:pt x="1180" y="309"/>
                </a:cubicBezTo>
                <a:cubicBezTo>
                  <a:pt x="1239" y="309"/>
                  <a:pt x="1287" y="357"/>
                  <a:pt x="1287" y="416"/>
                </a:cubicBezTo>
                <a:close/>
                <a:moveTo>
                  <a:pt x="567" y="864"/>
                </a:moveTo>
                <a:cubicBezTo>
                  <a:pt x="592" y="889"/>
                  <a:pt x="638" y="966"/>
                  <a:pt x="555" y="1141"/>
                </a:cubicBezTo>
                <a:cubicBezTo>
                  <a:pt x="555" y="1141"/>
                  <a:pt x="859" y="1086"/>
                  <a:pt x="900" y="864"/>
                </a:cubicBezTo>
                <a:lnTo>
                  <a:pt x="1454" y="864"/>
                </a:lnTo>
                <a:cubicBezTo>
                  <a:pt x="1543" y="864"/>
                  <a:pt x="1614" y="792"/>
                  <a:pt x="1614" y="704"/>
                </a:cubicBezTo>
                <a:lnTo>
                  <a:pt x="1614" y="160"/>
                </a:lnTo>
                <a:cubicBezTo>
                  <a:pt x="1614" y="71"/>
                  <a:pt x="1543" y="0"/>
                  <a:pt x="1454" y="0"/>
                </a:cubicBezTo>
                <a:lnTo>
                  <a:pt x="175" y="0"/>
                </a:lnTo>
                <a:cubicBezTo>
                  <a:pt x="86" y="0"/>
                  <a:pt x="15" y="71"/>
                  <a:pt x="15" y="160"/>
                </a:cubicBezTo>
                <a:lnTo>
                  <a:pt x="15" y="704"/>
                </a:lnTo>
                <a:cubicBezTo>
                  <a:pt x="15" y="792"/>
                  <a:pt x="86" y="864"/>
                  <a:pt x="175" y="864"/>
                </a:cubicBezTo>
                <a:lnTo>
                  <a:pt x="567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3" name="Group 122"/>
          <p:cNvGrpSpPr/>
          <p:nvPr/>
        </p:nvGrpSpPr>
        <p:grpSpPr>
          <a:xfrm>
            <a:off x="7792125" y="5564686"/>
            <a:ext cx="712540" cy="588530"/>
            <a:chOff x="6981830" y="3360738"/>
            <a:chExt cx="538162" cy="444500"/>
          </a:xfrm>
          <a:solidFill>
            <a:srgbClr val="73C4C3"/>
          </a:solidFill>
        </p:grpSpPr>
        <p:sp>
          <p:nvSpPr>
            <p:cNvPr id="124" name="Freeform 87"/>
            <p:cNvSpPr>
              <a:spLocks noChangeArrowheads="1"/>
            </p:cNvSpPr>
            <p:nvPr/>
          </p:nvSpPr>
          <p:spPr bwMode="auto">
            <a:xfrm>
              <a:off x="7208844" y="3446463"/>
              <a:ext cx="90487" cy="115887"/>
            </a:xfrm>
            <a:custGeom>
              <a:avLst/>
              <a:gdLst>
                <a:gd name="T0" fmla="*/ 251 w 252"/>
                <a:gd name="T1" fmla="*/ 145 h 324"/>
                <a:gd name="T2" fmla="*/ 125 w 252"/>
                <a:gd name="T3" fmla="*/ 0 h 324"/>
                <a:gd name="T4" fmla="*/ 0 w 252"/>
                <a:gd name="T5" fmla="*/ 145 h 324"/>
                <a:gd name="T6" fmla="*/ 125 w 252"/>
                <a:gd name="T7" fmla="*/ 323 h 324"/>
                <a:gd name="T8" fmla="*/ 251 w 252"/>
                <a:gd name="T9" fmla="*/ 14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24">
                  <a:moveTo>
                    <a:pt x="251" y="145"/>
                  </a:moveTo>
                  <a:cubicBezTo>
                    <a:pt x="251" y="47"/>
                    <a:pt x="195" y="0"/>
                    <a:pt x="125" y="0"/>
                  </a:cubicBezTo>
                  <a:cubicBezTo>
                    <a:pt x="56" y="0"/>
                    <a:pt x="0" y="47"/>
                    <a:pt x="0" y="145"/>
                  </a:cubicBezTo>
                  <a:cubicBezTo>
                    <a:pt x="0" y="243"/>
                    <a:pt x="56" y="323"/>
                    <a:pt x="125" y="323"/>
                  </a:cubicBezTo>
                  <a:cubicBezTo>
                    <a:pt x="195" y="323"/>
                    <a:pt x="251" y="243"/>
                    <a:pt x="251" y="1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8"/>
            <p:cNvSpPr>
              <a:spLocks noChangeArrowheads="1"/>
            </p:cNvSpPr>
            <p:nvPr/>
          </p:nvSpPr>
          <p:spPr bwMode="auto">
            <a:xfrm>
              <a:off x="7148519" y="3551238"/>
              <a:ext cx="211137" cy="111125"/>
            </a:xfrm>
            <a:custGeom>
              <a:avLst/>
              <a:gdLst>
                <a:gd name="T0" fmla="*/ 413 w 588"/>
                <a:gd name="T1" fmla="*/ 0 h 310"/>
                <a:gd name="T2" fmla="*/ 291 w 588"/>
                <a:gd name="T3" fmla="*/ 75 h 310"/>
                <a:gd name="T4" fmla="*/ 168 w 588"/>
                <a:gd name="T5" fmla="*/ 0 h 310"/>
                <a:gd name="T6" fmla="*/ 51 w 588"/>
                <a:gd name="T7" fmla="*/ 32 h 310"/>
                <a:gd name="T8" fmla="*/ 0 w 588"/>
                <a:gd name="T9" fmla="*/ 81 h 310"/>
                <a:gd name="T10" fmla="*/ 80 w 588"/>
                <a:gd name="T11" fmla="*/ 219 h 310"/>
                <a:gd name="T12" fmla="*/ 300 w 588"/>
                <a:gd name="T13" fmla="*/ 309 h 310"/>
                <a:gd name="T14" fmla="*/ 519 w 588"/>
                <a:gd name="T15" fmla="*/ 219 h 310"/>
                <a:gd name="T16" fmla="*/ 587 w 588"/>
                <a:gd name="T17" fmla="*/ 117 h 310"/>
                <a:gd name="T18" fmla="*/ 585 w 588"/>
                <a:gd name="T19" fmla="*/ 97 h 310"/>
                <a:gd name="T20" fmla="*/ 530 w 588"/>
                <a:gd name="T21" fmla="*/ 32 h 310"/>
                <a:gd name="T22" fmla="*/ 413 w 588"/>
                <a:gd name="T2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310">
                  <a:moveTo>
                    <a:pt x="413" y="0"/>
                  </a:moveTo>
                  <a:cubicBezTo>
                    <a:pt x="413" y="0"/>
                    <a:pt x="403" y="74"/>
                    <a:pt x="291" y="75"/>
                  </a:cubicBezTo>
                  <a:cubicBezTo>
                    <a:pt x="178" y="74"/>
                    <a:pt x="168" y="0"/>
                    <a:pt x="168" y="0"/>
                  </a:cubicBezTo>
                  <a:lnTo>
                    <a:pt x="51" y="32"/>
                  </a:lnTo>
                  <a:cubicBezTo>
                    <a:pt x="29" y="38"/>
                    <a:pt x="9" y="58"/>
                    <a:pt x="0" y="81"/>
                  </a:cubicBezTo>
                  <a:cubicBezTo>
                    <a:pt x="14" y="133"/>
                    <a:pt x="41" y="180"/>
                    <a:pt x="80" y="219"/>
                  </a:cubicBezTo>
                  <a:cubicBezTo>
                    <a:pt x="139" y="277"/>
                    <a:pt x="217" y="309"/>
                    <a:pt x="300" y="309"/>
                  </a:cubicBezTo>
                  <a:cubicBezTo>
                    <a:pt x="384" y="309"/>
                    <a:pt x="461" y="277"/>
                    <a:pt x="519" y="219"/>
                  </a:cubicBezTo>
                  <a:cubicBezTo>
                    <a:pt x="549" y="189"/>
                    <a:pt x="571" y="154"/>
                    <a:pt x="587" y="117"/>
                  </a:cubicBezTo>
                  <a:lnTo>
                    <a:pt x="585" y="97"/>
                  </a:lnTo>
                  <a:cubicBezTo>
                    <a:pt x="582" y="69"/>
                    <a:pt x="557" y="39"/>
                    <a:pt x="530" y="32"/>
                  </a:cubicBezTo>
                  <a:lnTo>
                    <a:pt x="41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89"/>
            <p:cNvSpPr>
              <a:spLocks noChangeArrowheads="1"/>
            </p:cNvSpPr>
            <p:nvPr/>
          </p:nvSpPr>
          <p:spPr bwMode="auto">
            <a:xfrm>
              <a:off x="7431094" y="3479800"/>
              <a:ext cx="34925" cy="88900"/>
            </a:xfrm>
            <a:custGeom>
              <a:avLst/>
              <a:gdLst>
                <a:gd name="T0" fmla="*/ 94 w 95"/>
                <a:gd name="T1" fmla="*/ 117 h 247"/>
                <a:gd name="T2" fmla="*/ 0 w 95"/>
                <a:gd name="T3" fmla="*/ 0 h 247"/>
                <a:gd name="T4" fmla="*/ 37 w 95"/>
                <a:gd name="T5" fmla="*/ 246 h 247"/>
                <a:gd name="T6" fmla="*/ 94 w 95"/>
                <a:gd name="T7" fmla="*/ 1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47">
                  <a:moveTo>
                    <a:pt x="94" y="117"/>
                  </a:moveTo>
                  <a:cubicBezTo>
                    <a:pt x="94" y="41"/>
                    <a:pt x="52" y="3"/>
                    <a:pt x="0" y="0"/>
                  </a:cubicBezTo>
                  <a:cubicBezTo>
                    <a:pt x="32" y="77"/>
                    <a:pt x="45" y="162"/>
                    <a:pt x="37" y="246"/>
                  </a:cubicBezTo>
                  <a:cubicBezTo>
                    <a:pt x="71" y="222"/>
                    <a:pt x="94" y="173"/>
                    <a:pt x="94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90"/>
            <p:cNvSpPr>
              <a:spLocks noChangeArrowheads="1"/>
            </p:cNvSpPr>
            <p:nvPr/>
          </p:nvSpPr>
          <p:spPr bwMode="auto">
            <a:xfrm>
              <a:off x="7423154" y="3563938"/>
              <a:ext cx="96838" cy="96837"/>
            </a:xfrm>
            <a:custGeom>
              <a:avLst/>
              <a:gdLst>
                <a:gd name="T0" fmla="*/ 63 w 270"/>
                <a:gd name="T1" fmla="*/ 268 h 269"/>
                <a:gd name="T2" fmla="*/ 269 w 270"/>
                <a:gd name="T3" fmla="*/ 268 h 269"/>
                <a:gd name="T4" fmla="*/ 252 w 270"/>
                <a:gd name="T5" fmla="*/ 80 h 269"/>
                <a:gd name="T6" fmla="*/ 207 w 270"/>
                <a:gd name="T7" fmla="*/ 26 h 269"/>
                <a:gd name="T8" fmla="*/ 112 w 270"/>
                <a:gd name="T9" fmla="*/ 0 h 269"/>
                <a:gd name="T10" fmla="*/ 51 w 270"/>
                <a:gd name="T11" fmla="*/ 57 h 269"/>
                <a:gd name="T12" fmla="*/ 0 w 270"/>
                <a:gd name="T13" fmla="*/ 204 h 269"/>
                <a:gd name="T14" fmla="*/ 63 w 270"/>
                <a:gd name="T15" fmla="*/ 2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269">
                  <a:moveTo>
                    <a:pt x="63" y="268"/>
                  </a:moveTo>
                  <a:lnTo>
                    <a:pt x="269" y="268"/>
                  </a:lnTo>
                  <a:lnTo>
                    <a:pt x="252" y="80"/>
                  </a:lnTo>
                  <a:cubicBezTo>
                    <a:pt x="249" y="56"/>
                    <a:pt x="229" y="32"/>
                    <a:pt x="207" y="26"/>
                  </a:cubicBezTo>
                  <a:lnTo>
                    <a:pt x="112" y="0"/>
                  </a:lnTo>
                  <a:cubicBezTo>
                    <a:pt x="112" y="0"/>
                    <a:pt x="107" y="43"/>
                    <a:pt x="51" y="57"/>
                  </a:cubicBezTo>
                  <a:cubicBezTo>
                    <a:pt x="42" y="107"/>
                    <a:pt x="25" y="157"/>
                    <a:pt x="0" y="204"/>
                  </a:cubicBezTo>
                  <a:lnTo>
                    <a:pt x="63" y="2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91"/>
            <p:cNvSpPr>
              <a:spLocks noChangeArrowheads="1"/>
            </p:cNvSpPr>
            <p:nvPr/>
          </p:nvSpPr>
          <p:spPr bwMode="auto">
            <a:xfrm>
              <a:off x="6981830" y="3563938"/>
              <a:ext cx="122238" cy="96837"/>
            </a:xfrm>
            <a:custGeom>
              <a:avLst/>
              <a:gdLst>
                <a:gd name="T0" fmla="*/ 62 w 340"/>
                <a:gd name="T1" fmla="*/ 26 h 269"/>
                <a:gd name="T2" fmla="*/ 17 w 340"/>
                <a:gd name="T3" fmla="*/ 80 h 269"/>
                <a:gd name="T4" fmla="*/ 0 w 340"/>
                <a:gd name="T5" fmla="*/ 268 h 269"/>
                <a:gd name="T6" fmla="*/ 339 w 340"/>
                <a:gd name="T7" fmla="*/ 268 h 269"/>
                <a:gd name="T8" fmla="*/ 250 w 340"/>
                <a:gd name="T9" fmla="*/ 61 h 269"/>
                <a:gd name="T10" fmla="*/ 157 w 340"/>
                <a:gd name="T11" fmla="*/ 0 h 269"/>
                <a:gd name="T12" fmla="*/ 62 w 340"/>
                <a:gd name="T13" fmla="*/ 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69">
                  <a:moveTo>
                    <a:pt x="62" y="26"/>
                  </a:moveTo>
                  <a:cubicBezTo>
                    <a:pt x="39" y="32"/>
                    <a:pt x="19" y="56"/>
                    <a:pt x="17" y="80"/>
                  </a:cubicBezTo>
                  <a:lnTo>
                    <a:pt x="0" y="268"/>
                  </a:lnTo>
                  <a:lnTo>
                    <a:pt x="339" y="268"/>
                  </a:lnTo>
                  <a:cubicBezTo>
                    <a:pt x="294" y="206"/>
                    <a:pt x="264" y="136"/>
                    <a:pt x="250" y="61"/>
                  </a:cubicBezTo>
                  <a:cubicBezTo>
                    <a:pt x="164" y="58"/>
                    <a:pt x="157" y="0"/>
                    <a:pt x="157" y="0"/>
                  </a:cubicBezTo>
                  <a:lnTo>
                    <a:pt x="62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92"/>
            <p:cNvSpPr>
              <a:spLocks noChangeArrowheads="1"/>
            </p:cNvSpPr>
            <p:nvPr/>
          </p:nvSpPr>
          <p:spPr bwMode="auto">
            <a:xfrm>
              <a:off x="7037387" y="3479800"/>
              <a:ext cx="46037" cy="93663"/>
            </a:xfrm>
            <a:custGeom>
              <a:avLst/>
              <a:gdLst>
                <a:gd name="T0" fmla="*/ 102 w 126"/>
                <a:gd name="T1" fmla="*/ 0 h 261"/>
                <a:gd name="T2" fmla="*/ 0 w 126"/>
                <a:gd name="T3" fmla="*/ 117 h 261"/>
                <a:gd name="T4" fmla="*/ 90 w 126"/>
                <a:gd name="T5" fmla="*/ 260 h 261"/>
                <a:gd name="T6" fmla="*/ 86 w 126"/>
                <a:gd name="T7" fmla="*/ 199 h 261"/>
                <a:gd name="T8" fmla="*/ 125 w 126"/>
                <a:gd name="T9" fmla="*/ 3 h 261"/>
                <a:gd name="T10" fmla="*/ 102 w 126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61">
                  <a:moveTo>
                    <a:pt x="102" y="0"/>
                  </a:moveTo>
                  <a:cubicBezTo>
                    <a:pt x="46" y="0"/>
                    <a:pt x="0" y="38"/>
                    <a:pt x="0" y="117"/>
                  </a:cubicBezTo>
                  <a:cubicBezTo>
                    <a:pt x="0" y="191"/>
                    <a:pt x="39" y="252"/>
                    <a:pt x="90" y="260"/>
                  </a:cubicBezTo>
                  <a:cubicBezTo>
                    <a:pt x="88" y="240"/>
                    <a:pt x="86" y="220"/>
                    <a:pt x="86" y="199"/>
                  </a:cubicBezTo>
                  <a:cubicBezTo>
                    <a:pt x="86" y="131"/>
                    <a:pt x="100" y="64"/>
                    <a:pt x="125" y="3"/>
                  </a:cubicBezTo>
                  <a:cubicBezTo>
                    <a:pt x="117" y="1"/>
                    <a:pt x="110" y="0"/>
                    <a:pt x="1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93"/>
            <p:cNvSpPr>
              <a:spLocks noChangeArrowheads="1"/>
            </p:cNvSpPr>
            <p:nvPr/>
          </p:nvSpPr>
          <p:spPr bwMode="auto">
            <a:xfrm>
              <a:off x="7067550" y="3360738"/>
              <a:ext cx="444500" cy="444500"/>
            </a:xfrm>
            <a:custGeom>
              <a:avLst/>
              <a:gdLst>
                <a:gd name="T0" fmla="*/ 277 w 1236"/>
                <a:gd name="T1" fmla="*/ 778 h 1235"/>
                <a:gd name="T2" fmla="*/ 277 w 1236"/>
                <a:gd name="T3" fmla="*/ 276 h 1235"/>
                <a:gd name="T4" fmla="*/ 778 w 1236"/>
                <a:gd name="T5" fmla="*/ 276 h 1235"/>
                <a:gd name="T6" fmla="*/ 778 w 1236"/>
                <a:gd name="T7" fmla="*/ 778 h 1235"/>
                <a:gd name="T8" fmla="*/ 277 w 1236"/>
                <a:gd name="T9" fmla="*/ 778 h 1235"/>
                <a:gd name="T10" fmla="*/ 188 w 1236"/>
                <a:gd name="T11" fmla="*/ 187 h 1235"/>
                <a:gd name="T12" fmla="*/ 188 w 1236"/>
                <a:gd name="T13" fmla="*/ 867 h 1235"/>
                <a:gd name="T14" fmla="*/ 777 w 1236"/>
                <a:gd name="T15" fmla="*/ 937 h 1235"/>
                <a:gd name="T16" fmla="*/ 1043 w 1236"/>
                <a:gd name="T17" fmla="*/ 1203 h 1235"/>
                <a:gd name="T18" fmla="*/ 1154 w 1236"/>
                <a:gd name="T19" fmla="*/ 1203 h 1235"/>
                <a:gd name="T20" fmla="*/ 1205 w 1236"/>
                <a:gd name="T21" fmla="*/ 1153 h 1235"/>
                <a:gd name="T22" fmla="*/ 1205 w 1236"/>
                <a:gd name="T23" fmla="*/ 1041 h 1235"/>
                <a:gd name="T24" fmla="*/ 938 w 1236"/>
                <a:gd name="T25" fmla="*/ 776 h 1235"/>
                <a:gd name="T26" fmla="*/ 867 w 1236"/>
                <a:gd name="T27" fmla="*/ 187 h 1235"/>
                <a:gd name="T28" fmla="*/ 188 w 1236"/>
                <a:gd name="T29" fmla="*/ 18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6" h="1235">
                  <a:moveTo>
                    <a:pt x="277" y="778"/>
                  </a:moveTo>
                  <a:cubicBezTo>
                    <a:pt x="139" y="640"/>
                    <a:pt x="139" y="415"/>
                    <a:pt x="277" y="276"/>
                  </a:cubicBezTo>
                  <a:cubicBezTo>
                    <a:pt x="415" y="138"/>
                    <a:pt x="640" y="138"/>
                    <a:pt x="778" y="276"/>
                  </a:cubicBezTo>
                  <a:cubicBezTo>
                    <a:pt x="917" y="415"/>
                    <a:pt x="917" y="640"/>
                    <a:pt x="778" y="778"/>
                  </a:cubicBezTo>
                  <a:cubicBezTo>
                    <a:pt x="640" y="915"/>
                    <a:pt x="415" y="915"/>
                    <a:pt x="277" y="778"/>
                  </a:cubicBezTo>
                  <a:close/>
                  <a:moveTo>
                    <a:pt x="188" y="187"/>
                  </a:moveTo>
                  <a:cubicBezTo>
                    <a:pt x="0" y="375"/>
                    <a:pt x="0" y="680"/>
                    <a:pt x="188" y="867"/>
                  </a:cubicBezTo>
                  <a:cubicBezTo>
                    <a:pt x="347" y="1026"/>
                    <a:pt x="592" y="1049"/>
                    <a:pt x="777" y="937"/>
                  </a:cubicBezTo>
                  <a:lnTo>
                    <a:pt x="1043" y="1203"/>
                  </a:lnTo>
                  <a:cubicBezTo>
                    <a:pt x="1074" y="1234"/>
                    <a:pt x="1124" y="1234"/>
                    <a:pt x="1154" y="1203"/>
                  </a:cubicBezTo>
                  <a:lnTo>
                    <a:pt x="1205" y="1153"/>
                  </a:lnTo>
                  <a:cubicBezTo>
                    <a:pt x="1235" y="1122"/>
                    <a:pt x="1235" y="1072"/>
                    <a:pt x="1205" y="1041"/>
                  </a:cubicBezTo>
                  <a:lnTo>
                    <a:pt x="938" y="776"/>
                  </a:lnTo>
                  <a:cubicBezTo>
                    <a:pt x="1051" y="591"/>
                    <a:pt x="1027" y="347"/>
                    <a:pt x="867" y="187"/>
                  </a:cubicBezTo>
                  <a:cubicBezTo>
                    <a:pt x="680" y="0"/>
                    <a:pt x="375" y="0"/>
                    <a:pt x="188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129910" y="5604049"/>
            <a:ext cx="836376" cy="526413"/>
            <a:chOff x="3970343" y="1892297"/>
            <a:chExt cx="993770" cy="625474"/>
          </a:xfrm>
          <a:solidFill>
            <a:srgbClr val="73C4C3"/>
          </a:solidFill>
        </p:grpSpPr>
        <p:sp>
          <p:nvSpPr>
            <p:cNvPr id="135" name="Freeform 38"/>
            <p:cNvSpPr>
              <a:spLocks noChangeArrowheads="1"/>
            </p:cNvSpPr>
            <p:nvPr/>
          </p:nvSpPr>
          <p:spPr bwMode="auto">
            <a:xfrm>
              <a:off x="3970343" y="1892297"/>
              <a:ext cx="854076" cy="625474"/>
            </a:xfrm>
            <a:custGeom>
              <a:avLst/>
              <a:gdLst>
                <a:gd name="T0" fmla="*/ 1647 w 2374"/>
                <a:gd name="T1" fmla="*/ 958 h 1737"/>
                <a:gd name="T2" fmla="*/ 1604 w 2374"/>
                <a:gd name="T3" fmla="*/ 1033 h 1737"/>
                <a:gd name="T4" fmla="*/ 1973 w 2374"/>
                <a:gd name="T5" fmla="*/ 1344 h 1737"/>
                <a:gd name="T6" fmla="*/ 1525 w 2374"/>
                <a:gd name="T7" fmla="*/ 1159 h 1737"/>
                <a:gd name="T8" fmla="*/ 1483 w 2374"/>
                <a:gd name="T9" fmla="*/ 1234 h 1737"/>
                <a:gd name="T10" fmla="*/ 1795 w 2374"/>
                <a:gd name="T11" fmla="*/ 1496 h 1737"/>
                <a:gd name="T12" fmla="*/ 1700 w 2374"/>
                <a:gd name="T13" fmla="*/ 1504 h 1737"/>
                <a:gd name="T14" fmla="*/ 1343 w 2374"/>
                <a:gd name="T15" fmla="*/ 1385 h 1737"/>
                <a:gd name="T16" fmla="*/ 1632 w 2374"/>
                <a:gd name="T17" fmla="*/ 1567 h 1737"/>
                <a:gd name="T18" fmla="*/ 1428 w 2374"/>
                <a:gd name="T19" fmla="*/ 1618 h 1737"/>
                <a:gd name="T20" fmla="*/ 1250 w 2374"/>
                <a:gd name="T21" fmla="*/ 1569 h 1737"/>
                <a:gd name="T22" fmla="*/ 1246 w 2374"/>
                <a:gd name="T23" fmla="*/ 1401 h 1737"/>
                <a:gd name="T24" fmla="*/ 1136 w 2374"/>
                <a:gd name="T25" fmla="*/ 1362 h 1737"/>
                <a:gd name="T26" fmla="*/ 986 w 2374"/>
                <a:gd name="T27" fmla="*/ 1203 h 1737"/>
                <a:gd name="T28" fmla="*/ 985 w 2374"/>
                <a:gd name="T29" fmla="*/ 1031 h 1737"/>
                <a:gd name="T30" fmla="*/ 714 w 2374"/>
                <a:gd name="T31" fmla="*/ 1188 h 1737"/>
                <a:gd name="T32" fmla="*/ 548 w 2374"/>
                <a:gd name="T33" fmla="*/ 1045 h 1737"/>
                <a:gd name="T34" fmla="*/ 478 w 2374"/>
                <a:gd name="T35" fmla="*/ 928 h 1737"/>
                <a:gd name="T36" fmla="*/ 358 w 2374"/>
                <a:gd name="T37" fmla="*/ 828 h 1737"/>
                <a:gd name="T38" fmla="*/ 762 w 2374"/>
                <a:gd name="T39" fmla="*/ 370 h 1737"/>
                <a:gd name="T40" fmla="*/ 992 w 2374"/>
                <a:gd name="T41" fmla="*/ 419 h 1737"/>
                <a:gd name="T42" fmla="*/ 931 w 2374"/>
                <a:gd name="T43" fmla="*/ 738 h 1737"/>
                <a:gd name="T44" fmla="*/ 1323 w 2374"/>
                <a:gd name="T45" fmla="*/ 549 h 1737"/>
                <a:gd name="T46" fmla="*/ 1843 w 2374"/>
                <a:gd name="T47" fmla="*/ 846 h 1737"/>
                <a:gd name="T48" fmla="*/ 2152 w 2374"/>
                <a:gd name="T49" fmla="*/ 1075 h 1737"/>
                <a:gd name="T50" fmla="*/ 2071 w 2374"/>
                <a:gd name="T51" fmla="*/ 1204 h 1737"/>
                <a:gd name="T52" fmla="*/ 1064 w 2374"/>
                <a:gd name="T53" fmla="*/ 323 h 1737"/>
                <a:gd name="T54" fmla="*/ 950 w 2374"/>
                <a:gd name="T55" fmla="*/ 326 h 1737"/>
                <a:gd name="T56" fmla="*/ 704 w 2374"/>
                <a:gd name="T57" fmla="*/ 237 h 1737"/>
                <a:gd name="T58" fmla="*/ 720 w 2374"/>
                <a:gd name="T59" fmla="*/ 122 h 1737"/>
                <a:gd name="T60" fmla="*/ 473 w 2374"/>
                <a:gd name="T61" fmla="*/ 28 h 1737"/>
                <a:gd name="T62" fmla="*/ 27 w 2374"/>
                <a:gd name="T63" fmla="*/ 876 h 1737"/>
                <a:gd name="T64" fmla="*/ 274 w 2374"/>
                <a:gd name="T65" fmla="*/ 971 h 1737"/>
                <a:gd name="T66" fmla="*/ 406 w 2374"/>
                <a:gd name="T67" fmla="*/ 976 h 1737"/>
                <a:gd name="T68" fmla="*/ 478 w 2374"/>
                <a:gd name="T69" fmla="*/ 1130 h 1737"/>
                <a:gd name="T70" fmla="*/ 617 w 2374"/>
                <a:gd name="T71" fmla="*/ 1297 h 1737"/>
                <a:gd name="T72" fmla="*/ 621 w 2374"/>
                <a:gd name="T73" fmla="*/ 1302 h 1737"/>
                <a:gd name="T74" fmla="*/ 631 w 2374"/>
                <a:gd name="T75" fmla="*/ 1463 h 1737"/>
                <a:gd name="T76" fmla="*/ 809 w 2374"/>
                <a:gd name="T77" fmla="*/ 1588 h 1737"/>
                <a:gd name="T78" fmla="*/ 982 w 2374"/>
                <a:gd name="T79" fmla="*/ 1550 h 1737"/>
                <a:gd name="T80" fmla="*/ 1003 w 2374"/>
                <a:gd name="T81" fmla="*/ 1697 h 1737"/>
                <a:gd name="T82" fmla="*/ 1192 w 2374"/>
                <a:gd name="T83" fmla="*/ 1639 h 1737"/>
                <a:gd name="T84" fmla="*/ 1505 w 2374"/>
                <a:gd name="T85" fmla="*/ 1713 h 1737"/>
                <a:gd name="T86" fmla="*/ 1721 w 2374"/>
                <a:gd name="T87" fmla="*/ 1591 h 1737"/>
                <a:gd name="T88" fmla="*/ 1912 w 2374"/>
                <a:gd name="T89" fmla="*/ 1445 h 1737"/>
                <a:gd name="T90" fmla="*/ 2088 w 2374"/>
                <a:gd name="T91" fmla="*/ 1293 h 1737"/>
                <a:gd name="T92" fmla="*/ 2227 w 2374"/>
                <a:gd name="T93" fmla="*/ 1029 h 1737"/>
                <a:gd name="T94" fmla="*/ 2373 w 2374"/>
                <a:gd name="T95" fmla="*/ 908 h 1737"/>
                <a:gd name="T96" fmla="*/ 1910 w 2374"/>
                <a:gd name="T97" fmla="*/ 306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4" h="1737">
                  <a:moveTo>
                    <a:pt x="2071" y="1204"/>
                  </a:moveTo>
                  <a:lnTo>
                    <a:pt x="1647" y="958"/>
                  </a:lnTo>
                  <a:cubicBezTo>
                    <a:pt x="1626" y="947"/>
                    <a:pt x="1600" y="954"/>
                    <a:pt x="1588" y="974"/>
                  </a:cubicBezTo>
                  <a:cubicBezTo>
                    <a:pt x="1576" y="995"/>
                    <a:pt x="1583" y="1021"/>
                    <a:pt x="1604" y="1033"/>
                  </a:cubicBezTo>
                  <a:lnTo>
                    <a:pt x="2003" y="1263"/>
                  </a:lnTo>
                  <a:cubicBezTo>
                    <a:pt x="2005" y="1282"/>
                    <a:pt x="2004" y="1320"/>
                    <a:pt x="1973" y="1344"/>
                  </a:cubicBezTo>
                  <a:cubicBezTo>
                    <a:pt x="1956" y="1357"/>
                    <a:pt x="1913" y="1361"/>
                    <a:pt x="1884" y="1359"/>
                  </a:cubicBezTo>
                  <a:lnTo>
                    <a:pt x="1525" y="1159"/>
                  </a:lnTo>
                  <a:cubicBezTo>
                    <a:pt x="1504" y="1148"/>
                    <a:pt x="1478" y="1155"/>
                    <a:pt x="1467" y="1176"/>
                  </a:cubicBezTo>
                  <a:cubicBezTo>
                    <a:pt x="1455" y="1197"/>
                    <a:pt x="1463" y="1223"/>
                    <a:pt x="1483" y="1234"/>
                  </a:cubicBezTo>
                  <a:lnTo>
                    <a:pt x="1828" y="1426"/>
                  </a:lnTo>
                  <a:cubicBezTo>
                    <a:pt x="1825" y="1449"/>
                    <a:pt x="1817" y="1482"/>
                    <a:pt x="1795" y="1496"/>
                  </a:cubicBezTo>
                  <a:cubicBezTo>
                    <a:pt x="1775" y="1508"/>
                    <a:pt x="1731" y="1508"/>
                    <a:pt x="1705" y="1504"/>
                  </a:cubicBezTo>
                  <a:cubicBezTo>
                    <a:pt x="1704" y="1504"/>
                    <a:pt x="1702" y="1504"/>
                    <a:pt x="1700" y="1504"/>
                  </a:cubicBezTo>
                  <a:lnTo>
                    <a:pt x="1400" y="1364"/>
                  </a:lnTo>
                  <a:cubicBezTo>
                    <a:pt x="1379" y="1354"/>
                    <a:pt x="1353" y="1364"/>
                    <a:pt x="1343" y="1385"/>
                  </a:cubicBezTo>
                  <a:cubicBezTo>
                    <a:pt x="1333" y="1407"/>
                    <a:pt x="1343" y="1432"/>
                    <a:pt x="1364" y="1442"/>
                  </a:cubicBezTo>
                  <a:lnTo>
                    <a:pt x="1632" y="1567"/>
                  </a:lnTo>
                  <a:cubicBezTo>
                    <a:pt x="1618" y="1583"/>
                    <a:pt x="1598" y="1602"/>
                    <a:pt x="1575" y="1614"/>
                  </a:cubicBezTo>
                  <a:cubicBezTo>
                    <a:pt x="1532" y="1636"/>
                    <a:pt x="1455" y="1624"/>
                    <a:pt x="1428" y="1618"/>
                  </a:cubicBezTo>
                  <a:cubicBezTo>
                    <a:pt x="1427" y="1618"/>
                    <a:pt x="1426" y="1617"/>
                    <a:pt x="1425" y="1617"/>
                  </a:cubicBezTo>
                  <a:cubicBezTo>
                    <a:pt x="1424" y="1617"/>
                    <a:pt x="1360" y="1606"/>
                    <a:pt x="1250" y="1569"/>
                  </a:cubicBezTo>
                  <a:lnTo>
                    <a:pt x="1260" y="1557"/>
                  </a:lnTo>
                  <a:cubicBezTo>
                    <a:pt x="1298" y="1510"/>
                    <a:pt x="1292" y="1441"/>
                    <a:pt x="1246" y="1401"/>
                  </a:cubicBezTo>
                  <a:cubicBezTo>
                    <a:pt x="1200" y="1362"/>
                    <a:pt x="1132" y="1367"/>
                    <a:pt x="1094" y="1414"/>
                  </a:cubicBezTo>
                  <a:lnTo>
                    <a:pt x="1136" y="1362"/>
                  </a:lnTo>
                  <a:cubicBezTo>
                    <a:pt x="1174" y="1316"/>
                    <a:pt x="1167" y="1246"/>
                    <a:pt x="1121" y="1207"/>
                  </a:cubicBezTo>
                  <a:cubicBezTo>
                    <a:pt x="1082" y="1173"/>
                    <a:pt x="1025" y="1172"/>
                    <a:pt x="986" y="1203"/>
                  </a:cubicBezTo>
                  <a:lnTo>
                    <a:pt x="999" y="1187"/>
                  </a:lnTo>
                  <a:cubicBezTo>
                    <a:pt x="1037" y="1140"/>
                    <a:pt x="1031" y="1071"/>
                    <a:pt x="985" y="1031"/>
                  </a:cubicBezTo>
                  <a:cubicBezTo>
                    <a:pt x="939" y="992"/>
                    <a:pt x="871" y="997"/>
                    <a:pt x="833" y="1043"/>
                  </a:cubicBezTo>
                  <a:lnTo>
                    <a:pt x="714" y="1188"/>
                  </a:lnTo>
                  <a:cubicBezTo>
                    <a:pt x="752" y="1142"/>
                    <a:pt x="746" y="1072"/>
                    <a:pt x="700" y="1033"/>
                  </a:cubicBezTo>
                  <a:cubicBezTo>
                    <a:pt x="654" y="993"/>
                    <a:pt x="586" y="999"/>
                    <a:pt x="548" y="1045"/>
                  </a:cubicBezTo>
                  <a:lnTo>
                    <a:pt x="546" y="1047"/>
                  </a:lnTo>
                  <a:cubicBezTo>
                    <a:pt x="505" y="979"/>
                    <a:pt x="478" y="929"/>
                    <a:pt x="478" y="928"/>
                  </a:cubicBezTo>
                  <a:cubicBezTo>
                    <a:pt x="475" y="923"/>
                    <a:pt x="471" y="918"/>
                    <a:pt x="466" y="915"/>
                  </a:cubicBezTo>
                  <a:lnTo>
                    <a:pt x="358" y="828"/>
                  </a:lnTo>
                  <a:lnTo>
                    <a:pt x="660" y="311"/>
                  </a:lnTo>
                  <a:cubicBezTo>
                    <a:pt x="700" y="335"/>
                    <a:pt x="739" y="358"/>
                    <a:pt x="762" y="370"/>
                  </a:cubicBezTo>
                  <a:cubicBezTo>
                    <a:pt x="800" y="391"/>
                    <a:pt x="871" y="401"/>
                    <a:pt x="938" y="411"/>
                  </a:cubicBezTo>
                  <a:cubicBezTo>
                    <a:pt x="957" y="414"/>
                    <a:pt x="975" y="416"/>
                    <a:pt x="992" y="419"/>
                  </a:cubicBezTo>
                  <a:cubicBezTo>
                    <a:pt x="938" y="490"/>
                    <a:pt x="877" y="574"/>
                    <a:pt x="848" y="630"/>
                  </a:cubicBezTo>
                  <a:cubicBezTo>
                    <a:pt x="821" y="720"/>
                    <a:pt x="851" y="746"/>
                    <a:pt x="931" y="738"/>
                  </a:cubicBezTo>
                  <a:cubicBezTo>
                    <a:pt x="1107" y="725"/>
                    <a:pt x="1220" y="545"/>
                    <a:pt x="1220" y="545"/>
                  </a:cubicBezTo>
                  <a:lnTo>
                    <a:pt x="1323" y="549"/>
                  </a:lnTo>
                  <a:cubicBezTo>
                    <a:pt x="1383" y="578"/>
                    <a:pt x="1434" y="604"/>
                    <a:pt x="1466" y="620"/>
                  </a:cubicBezTo>
                  <a:cubicBezTo>
                    <a:pt x="1582" y="680"/>
                    <a:pt x="1709" y="756"/>
                    <a:pt x="1843" y="846"/>
                  </a:cubicBezTo>
                  <a:lnTo>
                    <a:pt x="1851" y="851"/>
                  </a:lnTo>
                  <a:cubicBezTo>
                    <a:pt x="1907" y="889"/>
                    <a:pt x="2121" y="1047"/>
                    <a:pt x="2152" y="1075"/>
                  </a:cubicBezTo>
                  <a:cubicBezTo>
                    <a:pt x="2199" y="1116"/>
                    <a:pt x="2190" y="1148"/>
                    <a:pt x="2177" y="1172"/>
                  </a:cubicBezTo>
                  <a:cubicBezTo>
                    <a:pt x="2151" y="1216"/>
                    <a:pt x="2097" y="1210"/>
                    <a:pt x="2071" y="1204"/>
                  </a:cubicBezTo>
                  <a:close/>
                  <a:moveTo>
                    <a:pt x="1511" y="246"/>
                  </a:moveTo>
                  <a:cubicBezTo>
                    <a:pt x="1410" y="247"/>
                    <a:pt x="1112" y="258"/>
                    <a:pt x="1064" y="323"/>
                  </a:cubicBezTo>
                  <a:cubicBezTo>
                    <a:pt x="1060" y="329"/>
                    <a:pt x="1054" y="336"/>
                    <a:pt x="1049" y="343"/>
                  </a:cubicBezTo>
                  <a:cubicBezTo>
                    <a:pt x="1024" y="337"/>
                    <a:pt x="990" y="332"/>
                    <a:pt x="950" y="326"/>
                  </a:cubicBezTo>
                  <a:cubicBezTo>
                    <a:pt x="899" y="319"/>
                    <a:pt x="828" y="309"/>
                    <a:pt x="803" y="295"/>
                  </a:cubicBezTo>
                  <a:cubicBezTo>
                    <a:pt x="782" y="283"/>
                    <a:pt x="743" y="260"/>
                    <a:pt x="704" y="237"/>
                  </a:cubicBezTo>
                  <a:lnTo>
                    <a:pt x="736" y="182"/>
                  </a:lnTo>
                  <a:cubicBezTo>
                    <a:pt x="748" y="161"/>
                    <a:pt x="741" y="134"/>
                    <a:pt x="720" y="122"/>
                  </a:cubicBezTo>
                  <a:lnTo>
                    <a:pt x="533" y="12"/>
                  </a:lnTo>
                  <a:cubicBezTo>
                    <a:pt x="512" y="0"/>
                    <a:pt x="485" y="7"/>
                    <a:pt x="473" y="28"/>
                  </a:cubicBezTo>
                  <a:lnTo>
                    <a:pt x="12" y="817"/>
                  </a:lnTo>
                  <a:cubicBezTo>
                    <a:pt x="0" y="838"/>
                    <a:pt x="7" y="864"/>
                    <a:pt x="27" y="876"/>
                  </a:cubicBezTo>
                  <a:lnTo>
                    <a:pt x="215" y="986"/>
                  </a:lnTo>
                  <a:cubicBezTo>
                    <a:pt x="235" y="999"/>
                    <a:pt x="262" y="992"/>
                    <a:pt x="274" y="971"/>
                  </a:cubicBezTo>
                  <a:lnTo>
                    <a:pt x="314" y="903"/>
                  </a:lnTo>
                  <a:lnTo>
                    <a:pt x="406" y="976"/>
                  </a:lnTo>
                  <a:cubicBezTo>
                    <a:pt x="417" y="997"/>
                    <a:pt x="447" y="1051"/>
                    <a:pt x="489" y="1117"/>
                  </a:cubicBezTo>
                  <a:lnTo>
                    <a:pt x="478" y="1130"/>
                  </a:lnTo>
                  <a:cubicBezTo>
                    <a:pt x="440" y="1176"/>
                    <a:pt x="446" y="1246"/>
                    <a:pt x="492" y="1286"/>
                  </a:cubicBezTo>
                  <a:cubicBezTo>
                    <a:pt x="529" y="1317"/>
                    <a:pt x="578" y="1320"/>
                    <a:pt x="617" y="1297"/>
                  </a:cubicBezTo>
                  <a:lnTo>
                    <a:pt x="618" y="1298"/>
                  </a:lnTo>
                  <a:cubicBezTo>
                    <a:pt x="619" y="1300"/>
                    <a:pt x="620" y="1301"/>
                    <a:pt x="621" y="1302"/>
                  </a:cubicBezTo>
                  <a:lnTo>
                    <a:pt x="616" y="1308"/>
                  </a:lnTo>
                  <a:cubicBezTo>
                    <a:pt x="578" y="1354"/>
                    <a:pt x="585" y="1423"/>
                    <a:pt x="631" y="1463"/>
                  </a:cubicBezTo>
                  <a:cubicBezTo>
                    <a:pt x="676" y="1503"/>
                    <a:pt x="744" y="1497"/>
                    <a:pt x="782" y="1452"/>
                  </a:cubicBezTo>
                  <a:cubicBezTo>
                    <a:pt x="759" y="1496"/>
                    <a:pt x="769" y="1553"/>
                    <a:pt x="809" y="1588"/>
                  </a:cubicBezTo>
                  <a:cubicBezTo>
                    <a:pt x="855" y="1627"/>
                    <a:pt x="923" y="1622"/>
                    <a:pt x="961" y="1575"/>
                  </a:cubicBezTo>
                  <a:lnTo>
                    <a:pt x="982" y="1550"/>
                  </a:lnTo>
                  <a:cubicBezTo>
                    <a:pt x="982" y="1550"/>
                    <a:pt x="982" y="1550"/>
                    <a:pt x="983" y="1550"/>
                  </a:cubicBezTo>
                  <a:cubicBezTo>
                    <a:pt x="952" y="1596"/>
                    <a:pt x="960" y="1660"/>
                    <a:pt x="1003" y="1697"/>
                  </a:cubicBezTo>
                  <a:cubicBezTo>
                    <a:pt x="1049" y="1736"/>
                    <a:pt x="1117" y="1731"/>
                    <a:pt x="1155" y="1685"/>
                  </a:cubicBezTo>
                  <a:lnTo>
                    <a:pt x="1192" y="1639"/>
                  </a:lnTo>
                  <a:cubicBezTo>
                    <a:pt x="1318" y="1685"/>
                    <a:pt x="1396" y="1699"/>
                    <a:pt x="1409" y="1702"/>
                  </a:cubicBezTo>
                  <a:cubicBezTo>
                    <a:pt x="1420" y="1704"/>
                    <a:pt x="1459" y="1713"/>
                    <a:pt x="1505" y="1713"/>
                  </a:cubicBezTo>
                  <a:cubicBezTo>
                    <a:pt x="1541" y="1713"/>
                    <a:pt x="1581" y="1707"/>
                    <a:pt x="1615" y="1690"/>
                  </a:cubicBezTo>
                  <a:cubicBezTo>
                    <a:pt x="1665" y="1664"/>
                    <a:pt x="1702" y="1619"/>
                    <a:pt x="1721" y="1591"/>
                  </a:cubicBezTo>
                  <a:cubicBezTo>
                    <a:pt x="1753" y="1593"/>
                    <a:pt x="1804" y="1591"/>
                    <a:pt x="1841" y="1568"/>
                  </a:cubicBezTo>
                  <a:cubicBezTo>
                    <a:pt x="1889" y="1538"/>
                    <a:pt x="1906" y="1484"/>
                    <a:pt x="1912" y="1445"/>
                  </a:cubicBezTo>
                  <a:cubicBezTo>
                    <a:pt x="1947" y="1444"/>
                    <a:pt x="1994" y="1437"/>
                    <a:pt x="2026" y="1412"/>
                  </a:cubicBezTo>
                  <a:cubicBezTo>
                    <a:pt x="2071" y="1377"/>
                    <a:pt x="2085" y="1330"/>
                    <a:pt x="2088" y="1293"/>
                  </a:cubicBezTo>
                  <a:cubicBezTo>
                    <a:pt x="2144" y="1297"/>
                    <a:pt x="2212" y="1282"/>
                    <a:pt x="2251" y="1214"/>
                  </a:cubicBezTo>
                  <a:cubicBezTo>
                    <a:pt x="2287" y="1151"/>
                    <a:pt x="2278" y="1084"/>
                    <a:pt x="2227" y="1029"/>
                  </a:cubicBezTo>
                  <a:cubicBezTo>
                    <a:pt x="2247" y="1018"/>
                    <a:pt x="2273" y="1002"/>
                    <a:pt x="2301" y="977"/>
                  </a:cubicBezTo>
                  <a:cubicBezTo>
                    <a:pt x="2333" y="949"/>
                    <a:pt x="2349" y="930"/>
                    <a:pt x="2373" y="908"/>
                  </a:cubicBezTo>
                  <a:lnTo>
                    <a:pt x="2013" y="292"/>
                  </a:lnTo>
                  <a:cubicBezTo>
                    <a:pt x="1977" y="303"/>
                    <a:pt x="1941" y="309"/>
                    <a:pt x="1910" y="306"/>
                  </a:cubicBezTo>
                  <a:cubicBezTo>
                    <a:pt x="1819" y="299"/>
                    <a:pt x="1675" y="244"/>
                    <a:pt x="1511" y="2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39"/>
            <p:cNvSpPr>
              <a:spLocks noChangeArrowheads="1"/>
            </p:cNvSpPr>
            <p:nvPr/>
          </p:nvSpPr>
          <p:spPr bwMode="auto">
            <a:xfrm>
              <a:off x="4694238" y="1895475"/>
              <a:ext cx="269875" cy="355600"/>
            </a:xfrm>
            <a:custGeom>
              <a:avLst/>
              <a:gdLst>
                <a:gd name="T0" fmla="*/ 275 w 748"/>
                <a:gd name="T1" fmla="*/ 22 h 987"/>
                <a:gd name="T2" fmla="*/ 237 w 748"/>
                <a:gd name="T3" fmla="*/ 0 h 987"/>
                <a:gd name="T4" fmla="*/ 215 w 748"/>
                <a:gd name="T5" fmla="*/ 6 h 987"/>
                <a:gd name="T6" fmla="*/ 27 w 748"/>
                <a:gd name="T7" fmla="*/ 116 h 987"/>
                <a:gd name="T8" fmla="*/ 12 w 748"/>
                <a:gd name="T9" fmla="*/ 176 h 987"/>
                <a:gd name="T10" fmla="*/ 472 w 748"/>
                <a:gd name="T11" fmla="*/ 965 h 987"/>
                <a:gd name="T12" fmla="*/ 510 w 748"/>
                <a:gd name="T13" fmla="*/ 986 h 987"/>
                <a:gd name="T14" fmla="*/ 532 w 748"/>
                <a:gd name="T15" fmla="*/ 980 h 987"/>
                <a:gd name="T16" fmla="*/ 719 w 748"/>
                <a:gd name="T17" fmla="*/ 870 h 987"/>
                <a:gd name="T18" fmla="*/ 735 w 748"/>
                <a:gd name="T19" fmla="*/ 811 h 987"/>
                <a:gd name="T20" fmla="*/ 275 w 748"/>
                <a:gd name="T21" fmla="*/ 2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" h="987">
                  <a:moveTo>
                    <a:pt x="275" y="22"/>
                  </a:moveTo>
                  <a:cubicBezTo>
                    <a:pt x="266" y="8"/>
                    <a:pt x="252" y="0"/>
                    <a:pt x="237" y="0"/>
                  </a:cubicBezTo>
                  <a:cubicBezTo>
                    <a:pt x="229" y="0"/>
                    <a:pt x="222" y="2"/>
                    <a:pt x="215" y="6"/>
                  </a:cubicBezTo>
                  <a:lnTo>
                    <a:pt x="27" y="116"/>
                  </a:lnTo>
                  <a:cubicBezTo>
                    <a:pt x="7" y="128"/>
                    <a:pt x="0" y="155"/>
                    <a:pt x="12" y="176"/>
                  </a:cubicBezTo>
                  <a:lnTo>
                    <a:pt x="472" y="965"/>
                  </a:lnTo>
                  <a:cubicBezTo>
                    <a:pt x="480" y="979"/>
                    <a:pt x="495" y="986"/>
                    <a:pt x="510" y="986"/>
                  </a:cubicBezTo>
                  <a:cubicBezTo>
                    <a:pt x="517" y="986"/>
                    <a:pt x="525" y="984"/>
                    <a:pt x="532" y="980"/>
                  </a:cubicBezTo>
                  <a:lnTo>
                    <a:pt x="719" y="870"/>
                  </a:lnTo>
                  <a:cubicBezTo>
                    <a:pt x="740" y="858"/>
                    <a:pt x="747" y="831"/>
                    <a:pt x="735" y="811"/>
                  </a:cubicBezTo>
                  <a:lnTo>
                    <a:pt x="275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341939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224207" y="648347"/>
            <a:ext cx="736730" cy="471797"/>
            <a:chOff x="5362575" y="2047875"/>
            <a:chExt cx="644525" cy="412750"/>
          </a:xfrm>
          <a:solidFill>
            <a:srgbClr val="73C4C3"/>
          </a:solidFill>
        </p:grpSpPr>
        <p:sp>
          <p:nvSpPr>
            <p:cNvPr id="107" name="Freeform 66"/>
            <p:cNvSpPr>
              <a:spLocks noChangeArrowheads="1"/>
            </p:cNvSpPr>
            <p:nvPr/>
          </p:nvSpPr>
          <p:spPr bwMode="auto">
            <a:xfrm>
              <a:off x="5757863" y="2055813"/>
              <a:ext cx="249237" cy="360362"/>
            </a:xfrm>
            <a:custGeom>
              <a:avLst/>
              <a:gdLst>
                <a:gd name="T0" fmla="*/ 103 w 694"/>
                <a:gd name="T1" fmla="*/ 369 h 999"/>
                <a:gd name="T2" fmla="*/ 89 w 694"/>
                <a:gd name="T3" fmla="*/ 355 h 999"/>
                <a:gd name="T4" fmla="*/ 74 w 694"/>
                <a:gd name="T5" fmla="*/ 253 h 999"/>
                <a:gd name="T6" fmla="*/ 84 w 694"/>
                <a:gd name="T7" fmla="*/ 253 h 999"/>
                <a:gd name="T8" fmla="*/ 112 w 694"/>
                <a:gd name="T9" fmla="*/ 283 h 999"/>
                <a:gd name="T10" fmla="*/ 357 w 694"/>
                <a:gd name="T11" fmla="*/ 214 h 999"/>
                <a:gd name="T12" fmla="*/ 361 w 694"/>
                <a:gd name="T13" fmla="*/ 215 h 999"/>
                <a:gd name="T14" fmla="*/ 381 w 694"/>
                <a:gd name="T15" fmla="*/ 272 h 999"/>
                <a:gd name="T16" fmla="*/ 392 w 694"/>
                <a:gd name="T17" fmla="*/ 250 h 999"/>
                <a:gd name="T18" fmla="*/ 397 w 694"/>
                <a:gd name="T19" fmla="*/ 256 h 999"/>
                <a:gd name="T20" fmla="*/ 377 w 694"/>
                <a:gd name="T21" fmla="*/ 360 h 999"/>
                <a:gd name="T22" fmla="*/ 273 w 694"/>
                <a:gd name="T23" fmla="*/ 494 h 999"/>
                <a:gd name="T24" fmla="*/ 121 w 694"/>
                <a:gd name="T25" fmla="*/ 542 h 999"/>
                <a:gd name="T26" fmla="*/ 192 w 694"/>
                <a:gd name="T27" fmla="*/ 525 h 999"/>
                <a:gd name="T28" fmla="*/ 322 w 694"/>
                <a:gd name="T29" fmla="*/ 498 h 999"/>
                <a:gd name="T30" fmla="*/ 279 w 694"/>
                <a:gd name="T31" fmla="*/ 689 h 999"/>
                <a:gd name="T32" fmla="*/ 270 w 694"/>
                <a:gd name="T33" fmla="*/ 618 h 999"/>
                <a:gd name="T34" fmla="*/ 272 w 694"/>
                <a:gd name="T35" fmla="*/ 542 h 999"/>
                <a:gd name="T36" fmla="*/ 199 w 694"/>
                <a:gd name="T37" fmla="*/ 542 h 999"/>
                <a:gd name="T38" fmla="*/ 201 w 694"/>
                <a:gd name="T39" fmla="*/ 618 h 999"/>
                <a:gd name="T40" fmla="*/ 192 w 694"/>
                <a:gd name="T41" fmla="*/ 689 h 999"/>
                <a:gd name="T42" fmla="*/ 644 w 694"/>
                <a:gd name="T43" fmla="*/ 672 h 999"/>
                <a:gd name="T44" fmla="*/ 402 w 694"/>
                <a:gd name="T45" fmla="*/ 525 h 999"/>
                <a:gd name="T46" fmla="*/ 355 w 694"/>
                <a:gd name="T47" fmla="*/ 470 h 999"/>
                <a:gd name="T48" fmla="*/ 416 w 694"/>
                <a:gd name="T49" fmla="*/ 367 h 999"/>
                <a:gd name="T50" fmla="*/ 433 w 694"/>
                <a:gd name="T51" fmla="*/ 226 h 999"/>
                <a:gd name="T52" fmla="*/ 425 w 694"/>
                <a:gd name="T53" fmla="*/ 178 h 999"/>
                <a:gd name="T54" fmla="*/ 358 w 694"/>
                <a:gd name="T55" fmla="*/ 35 h 999"/>
                <a:gd name="T56" fmla="*/ 113 w 694"/>
                <a:gd name="T57" fmla="*/ 35 h 999"/>
                <a:gd name="T58" fmla="*/ 47 w 694"/>
                <a:gd name="T59" fmla="*/ 178 h 999"/>
                <a:gd name="T60" fmla="*/ 38 w 694"/>
                <a:gd name="T61" fmla="*/ 226 h 999"/>
                <a:gd name="T62" fmla="*/ 56 w 694"/>
                <a:gd name="T63" fmla="*/ 371 h 999"/>
                <a:gd name="T64" fmla="*/ 116 w 694"/>
                <a:gd name="T65" fmla="*/ 470 h 999"/>
                <a:gd name="T66" fmla="*/ 69 w 694"/>
                <a:gd name="T67" fmla="*/ 525 h 999"/>
                <a:gd name="T68" fmla="*/ 48 w 694"/>
                <a:gd name="T69" fmla="*/ 573 h 999"/>
                <a:gd name="T70" fmla="*/ 17 w 694"/>
                <a:gd name="T71" fmla="*/ 654 h 999"/>
                <a:gd name="T72" fmla="*/ 140 w 694"/>
                <a:gd name="T73" fmla="*/ 780 h 999"/>
                <a:gd name="T74" fmla="*/ 693 w 694"/>
                <a:gd name="T75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4" h="999">
                  <a:moveTo>
                    <a:pt x="196" y="494"/>
                  </a:moveTo>
                  <a:cubicBezTo>
                    <a:pt x="156" y="479"/>
                    <a:pt x="116" y="408"/>
                    <a:pt x="103" y="369"/>
                  </a:cubicBezTo>
                  <a:cubicBezTo>
                    <a:pt x="101" y="364"/>
                    <a:pt x="97" y="362"/>
                    <a:pt x="93" y="360"/>
                  </a:cubicBezTo>
                  <a:cubicBezTo>
                    <a:pt x="91" y="359"/>
                    <a:pt x="89" y="357"/>
                    <a:pt x="89" y="355"/>
                  </a:cubicBezTo>
                  <a:cubicBezTo>
                    <a:pt x="77" y="328"/>
                    <a:pt x="73" y="286"/>
                    <a:pt x="73" y="256"/>
                  </a:cubicBezTo>
                  <a:cubicBezTo>
                    <a:pt x="73" y="255"/>
                    <a:pt x="73" y="254"/>
                    <a:pt x="74" y="253"/>
                  </a:cubicBezTo>
                  <a:lnTo>
                    <a:pt x="78" y="250"/>
                  </a:lnTo>
                  <a:cubicBezTo>
                    <a:pt x="82" y="246"/>
                    <a:pt x="83" y="249"/>
                    <a:pt x="84" y="253"/>
                  </a:cubicBezTo>
                  <a:cubicBezTo>
                    <a:pt x="85" y="259"/>
                    <a:pt x="86" y="266"/>
                    <a:pt x="89" y="272"/>
                  </a:cubicBezTo>
                  <a:cubicBezTo>
                    <a:pt x="91" y="279"/>
                    <a:pt x="106" y="281"/>
                    <a:pt x="112" y="283"/>
                  </a:cubicBezTo>
                  <a:cubicBezTo>
                    <a:pt x="110" y="269"/>
                    <a:pt x="106" y="224"/>
                    <a:pt x="111" y="213"/>
                  </a:cubicBezTo>
                  <a:cubicBezTo>
                    <a:pt x="142" y="143"/>
                    <a:pt x="295" y="267"/>
                    <a:pt x="357" y="214"/>
                  </a:cubicBezTo>
                  <a:lnTo>
                    <a:pt x="360" y="212"/>
                  </a:lnTo>
                  <a:lnTo>
                    <a:pt x="361" y="215"/>
                  </a:lnTo>
                  <a:cubicBezTo>
                    <a:pt x="364" y="225"/>
                    <a:pt x="360" y="270"/>
                    <a:pt x="358" y="283"/>
                  </a:cubicBezTo>
                  <a:cubicBezTo>
                    <a:pt x="364" y="281"/>
                    <a:pt x="379" y="279"/>
                    <a:pt x="381" y="272"/>
                  </a:cubicBezTo>
                  <a:cubicBezTo>
                    <a:pt x="384" y="266"/>
                    <a:pt x="385" y="259"/>
                    <a:pt x="386" y="253"/>
                  </a:cubicBezTo>
                  <a:cubicBezTo>
                    <a:pt x="387" y="249"/>
                    <a:pt x="388" y="246"/>
                    <a:pt x="392" y="250"/>
                  </a:cubicBezTo>
                  <a:lnTo>
                    <a:pt x="396" y="253"/>
                  </a:lnTo>
                  <a:cubicBezTo>
                    <a:pt x="397" y="254"/>
                    <a:pt x="397" y="255"/>
                    <a:pt x="397" y="256"/>
                  </a:cubicBezTo>
                  <a:cubicBezTo>
                    <a:pt x="397" y="290"/>
                    <a:pt x="392" y="322"/>
                    <a:pt x="382" y="354"/>
                  </a:cubicBezTo>
                  <a:cubicBezTo>
                    <a:pt x="381" y="357"/>
                    <a:pt x="380" y="358"/>
                    <a:pt x="377" y="360"/>
                  </a:cubicBezTo>
                  <a:cubicBezTo>
                    <a:pt x="373" y="362"/>
                    <a:pt x="369" y="364"/>
                    <a:pt x="367" y="369"/>
                  </a:cubicBezTo>
                  <a:cubicBezTo>
                    <a:pt x="354" y="408"/>
                    <a:pt x="314" y="479"/>
                    <a:pt x="273" y="494"/>
                  </a:cubicBezTo>
                  <a:cubicBezTo>
                    <a:pt x="248" y="499"/>
                    <a:pt x="222" y="499"/>
                    <a:pt x="196" y="494"/>
                  </a:cubicBezTo>
                  <a:close/>
                  <a:moveTo>
                    <a:pt x="121" y="542"/>
                  </a:moveTo>
                  <a:cubicBezTo>
                    <a:pt x="133" y="528"/>
                    <a:pt x="143" y="514"/>
                    <a:pt x="149" y="499"/>
                  </a:cubicBezTo>
                  <a:cubicBezTo>
                    <a:pt x="163" y="512"/>
                    <a:pt x="178" y="522"/>
                    <a:pt x="192" y="525"/>
                  </a:cubicBezTo>
                  <a:cubicBezTo>
                    <a:pt x="220" y="530"/>
                    <a:pt x="251" y="530"/>
                    <a:pt x="279" y="525"/>
                  </a:cubicBezTo>
                  <a:cubicBezTo>
                    <a:pt x="294" y="522"/>
                    <a:pt x="309" y="512"/>
                    <a:pt x="322" y="498"/>
                  </a:cubicBezTo>
                  <a:cubicBezTo>
                    <a:pt x="329" y="514"/>
                    <a:pt x="338" y="528"/>
                    <a:pt x="350" y="542"/>
                  </a:cubicBezTo>
                  <a:lnTo>
                    <a:pt x="279" y="689"/>
                  </a:lnTo>
                  <a:cubicBezTo>
                    <a:pt x="277" y="662"/>
                    <a:pt x="274" y="646"/>
                    <a:pt x="270" y="629"/>
                  </a:cubicBezTo>
                  <a:cubicBezTo>
                    <a:pt x="269" y="626"/>
                    <a:pt x="268" y="621"/>
                    <a:pt x="270" y="618"/>
                  </a:cubicBezTo>
                  <a:cubicBezTo>
                    <a:pt x="274" y="614"/>
                    <a:pt x="286" y="598"/>
                    <a:pt x="287" y="592"/>
                  </a:cubicBezTo>
                  <a:cubicBezTo>
                    <a:pt x="288" y="578"/>
                    <a:pt x="285" y="541"/>
                    <a:pt x="272" y="542"/>
                  </a:cubicBezTo>
                  <a:cubicBezTo>
                    <a:pt x="260" y="545"/>
                    <a:pt x="248" y="546"/>
                    <a:pt x="236" y="546"/>
                  </a:cubicBezTo>
                  <a:cubicBezTo>
                    <a:pt x="224" y="546"/>
                    <a:pt x="212" y="545"/>
                    <a:pt x="199" y="542"/>
                  </a:cubicBezTo>
                  <a:cubicBezTo>
                    <a:pt x="186" y="541"/>
                    <a:pt x="183" y="578"/>
                    <a:pt x="184" y="592"/>
                  </a:cubicBezTo>
                  <a:cubicBezTo>
                    <a:pt x="185" y="598"/>
                    <a:pt x="197" y="614"/>
                    <a:pt x="201" y="618"/>
                  </a:cubicBezTo>
                  <a:cubicBezTo>
                    <a:pt x="204" y="621"/>
                    <a:pt x="202" y="626"/>
                    <a:pt x="201" y="629"/>
                  </a:cubicBezTo>
                  <a:cubicBezTo>
                    <a:pt x="198" y="646"/>
                    <a:pt x="195" y="662"/>
                    <a:pt x="192" y="689"/>
                  </a:cubicBezTo>
                  <a:lnTo>
                    <a:pt x="121" y="542"/>
                  </a:lnTo>
                  <a:close/>
                  <a:moveTo>
                    <a:pt x="644" y="672"/>
                  </a:moveTo>
                  <a:cubicBezTo>
                    <a:pt x="642" y="656"/>
                    <a:pt x="634" y="637"/>
                    <a:pt x="619" y="630"/>
                  </a:cubicBezTo>
                  <a:lnTo>
                    <a:pt x="402" y="525"/>
                  </a:lnTo>
                  <a:cubicBezTo>
                    <a:pt x="393" y="522"/>
                    <a:pt x="381" y="512"/>
                    <a:pt x="373" y="506"/>
                  </a:cubicBezTo>
                  <a:cubicBezTo>
                    <a:pt x="366" y="495"/>
                    <a:pt x="360" y="482"/>
                    <a:pt x="355" y="470"/>
                  </a:cubicBezTo>
                  <a:cubicBezTo>
                    <a:pt x="372" y="447"/>
                    <a:pt x="388" y="417"/>
                    <a:pt x="398" y="391"/>
                  </a:cubicBezTo>
                  <a:cubicBezTo>
                    <a:pt x="407" y="385"/>
                    <a:pt x="413" y="377"/>
                    <a:pt x="416" y="367"/>
                  </a:cubicBezTo>
                  <a:cubicBezTo>
                    <a:pt x="429" y="323"/>
                    <a:pt x="436" y="277"/>
                    <a:pt x="433" y="231"/>
                  </a:cubicBezTo>
                  <a:lnTo>
                    <a:pt x="433" y="226"/>
                  </a:lnTo>
                  <a:lnTo>
                    <a:pt x="425" y="219"/>
                  </a:lnTo>
                  <a:cubicBezTo>
                    <a:pt x="425" y="206"/>
                    <a:pt x="425" y="192"/>
                    <a:pt x="425" y="178"/>
                  </a:cubicBezTo>
                  <a:cubicBezTo>
                    <a:pt x="424" y="157"/>
                    <a:pt x="421" y="134"/>
                    <a:pt x="414" y="113"/>
                  </a:cubicBezTo>
                  <a:cubicBezTo>
                    <a:pt x="403" y="80"/>
                    <a:pt x="387" y="54"/>
                    <a:pt x="358" y="35"/>
                  </a:cubicBezTo>
                  <a:cubicBezTo>
                    <a:pt x="323" y="11"/>
                    <a:pt x="279" y="0"/>
                    <a:pt x="236" y="0"/>
                  </a:cubicBezTo>
                  <a:cubicBezTo>
                    <a:pt x="194" y="0"/>
                    <a:pt x="149" y="11"/>
                    <a:pt x="113" y="35"/>
                  </a:cubicBezTo>
                  <a:cubicBezTo>
                    <a:pt x="84" y="54"/>
                    <a:pt x="68" y="80"/>
                    <a:pt x="57" y="113"/>
                  </a:cubicBezTo>
                  <a:cubicBezTo>
                    <a:pt x="50" y="134"/>
                    <a:pt x="48" y="157"/>
                    <a:pt x="47" y="178"/>
                  </a:cubicBezTo>
                  <a:cubicBezTo>
                    <a:pt x="46" y="192"/>
                    <a:pt x="46" y="206"/>
                    <a:pt x="46" y="219"/>
                  </a:cubicBezTo>
                  <a:lnTo>
                    <a:pt x="38" y="226"/>
                  </a:lnTo>
                  <a:lnTo>
                    <a:pt x="38" y="231"/>
                  </a:lnTo>
                  <a:cubicBezTo>
                    <a:pt x="36" y="273"/>
                    <a:pt x="39" y="332"/>
                    <a:pt x="56" y="371"/>
                  </a:cubicBezTo>
                  <a:cubicBezTo>
                    <a:pt x="59" y="380"/>
                    <a:pt x="64" y="386"/>
                    <a:pt x="72" y="391"/>
                  </a:cubicBezTo>
                  <a:cubicBezTo>
                    <a:pt x="82" y="418"/>
                    <a:pt x="99" y="447"/>
                    <a:pt x="116" y="470"/>
                  </a:cubicBezTo>
                  <a:cubicBezTo>
                    <a:pt x="111" y="483"/>
                    <a:pt x="105" y="495"/>
                    <a:pt x="99" y="506"/>
                  </a:cubicBezTo>
                  <a:cubicBezTo>
                    <a:pt x="90" y="512"/>
                    <a:pt x="78" y="522"/>
                    <a:pt x="69" y="525"/>
                  </a:cubicBezTo>
                  <a:lnTo>
                    <a:pt x="58" y="531"/>
                  </a:lnTo>
                  <a:lnTo>
                    <a:pt x="48" y="573"/>
                  </a:lnTo>
                  <a:cubicBezTo>
                    <a:pt x="39" y="606"/>
                    <a:pt x="22" y="631"/>
                    <a:pt x="0" y="648"/>
                  </a:cubicBezTo>
                  <a:cubicBezTo>
                    <a:pt x="5" y="650"/>
                    <a:pt x="11" y="652"/>
                    <a:pt x="17" y="654"/>
                  </a:cubicBezTo>
                  <a:cubicBezTo>
                    <a:pt x="75" y="675"/>
                    <a:pt x="115" y="717"/>
                    <a:pt x="138" y="775"/>
                  </a:cubicBezTo>
                  <a:lnTo>
                    <a:pt x="140" y="780"/>
                  </a:lnTo>
                  <a:lnTo>
                    <a:pt x="180" y="998"/>
                  </a:lnTo>
                  <a:lnTo>
                    <a:pt x="693" y="998"/>
                  </a:lnTo>
                  <a:lnTo>
                    <a:pt x="644" y="6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9" name="Freeform 67"/>
            <p:cNvSpPr>
              <a:spLocks noChangeArrowheads="1"/>
            </p:cNvSpPr>
            <p:nvPr/>
          </p:nvSpPr>
          <p:spPr bwMode="auto">
            <a:xfrm>
              <a:off x="5362575" y="2247900"/>
              <a:ext cx="146050" cy="201613"/>
            </a:xfrm>
            <a:custGeom>
              <a:avLst/>
              <a:gdLst>
                <a:gd name="T0" fmla="*/ 140 w 404"/>
                <a:gd name="T1" fmla="*/ 338 h 559"/>
                <a:gd name="T2" fmla="*/ 150 w 404"/>
                <a:gd name="T3" fmla="*/ 377 h 559"/>
                <a:gd name="T4" fmla="*/ 264 w 404"/>
                <a:gd name="T5" fmla="*/ 349 h 559"/>
                <a:gd name="T6" fmla="*/ 272 w 404"/>
                <a:gd name="T7" fmla="*/ 305 h 559"/>
                <a:gd name="T8" fmla="*/ 140 w 404"/>
                <a:gd name="T9" fmla="*/ 338 h 559"/>
                <a:gd name="T10" fmla="*/ 282 w 404"/>
                <a:gd name="T11" fmla="*/ 252 h 559"/>
                <a:gd name="T12" fmla="*/ 283 w 404"/>
                <a:gd name="T13" fmla="*/ 250 h 559"/>
                <a:gd name="T14" fmla="*/ 287 w 404"/>
                <a:gd name="T15" fmla="*/ 239 h 559"/>
                <a:gd name="T16" fmla="*/ 291 w 404"/>
                <a:gd name="T17" fmla="*/ 232 h 559"/>
                <a:gd name="T18" fmla="*/ 123 w 404"/>
                <a:gd name="T19" fmla="*/ 273 h 559"/>
                <a:gd name="T20" fmla="*/ 133 w 404"/>
                <a:gd name="T21" fmla="*/ 312 h 559"/>
                <a:gd name="T22" fmla="*/ 277 w 404"/>
                <a:gd name="T23" fmla="*/ 277 h 559"/>
                <a:gd name="T24" fmla="*/ 282 w 404"/>
                <a:gd name="T25" fmla="*/ 252 h 559"/>
                <a:gd name="T26" fmla="*/ 106 w 404"/>
                <a:gd name="T27" fmla="*/ 208 h 559"/>
                <a:gd name="T28" fmla="*/ 116 w 404"/>
                <a:gd name="T29" fmla="*/ 248 h 559"/>
                <a:gd name="T30" fmla="*/ 312 w 404"/>
                <a:gd name="T31" fmla="*/ 200 h 559"/>
                <a:gd name="T32" fmla="*/ 312 w 404"/>
                <a:gd name="T33" fmla="*/ 199 h 559"/>
                <a:gd name="T34" fmla="*/ 334 w 404"/>
                <a:gd name="T35" fmla="*/ 177 h 559"/>
                <a:gd name="T36" fmla="*/ 336 w 404"/>
                <a:gd name="T37" fmla="*/ 175 h 559"/>
                <a:gd name="T38" fmla="*/ 330 w 404"/>
                <a:gd name="T39" fmla="*/ 153 h 559"/>
                <a:gd name="T40" fmla="*/ 106 w 404"/>
                <a:gd name="T41" fmla="*/ 208 h 559"/>
                <a:gd name="T42" fmla="*/ 89 w 404"/>
                <a:gd name="T43" fmla="*/ 143 h 559"/>
                <a:gd name="T44" fmla="*/ 99 w 404"/>
                <a:gd name="T45" fmla="*/ 183 h 559"/>
                <a:gd name="T46" fmla="*/ 324 w 404"/>
                <a:gd name="T47" fmla="*/ 128 h 559"/>
                <a:gd name="T48" fmla="*/ 313 w 404"/>
                <a:gd name="T49" fmla="*/ 88 h 559"/>
                <a:gd name="T50" fmla="*/ 89 w 404"/>
                <a:gd name="T51" fmla="*/ 143 h 559"/>
                <a:gd name="T52" fmla="*/ 339 w 404"/>
                <a:gd name="T53" fmla="*/ 46 h 559"/>
                <a:gd name="T54" fmla="*/ 46 w 404"/>
                <a:gd name="T55" fmla="*/ 118 h 559"/>
                <a:gd name="T56" fmla="*/ 147 w 404"/>
                <a:gd name="T57" fmla="*/ 507 h 559"/>
                <a:gd name="T58" fmla="*/ 147 w 404"/>
                <a:gd name="T59" fmla="*/ 508 h 559"/>
                <a:gd name="T60" fmla="*/ 127 w 404"/>
                <a:gd name="T61" fmla="*/ 548 h 559"/>
                <a:gd name="T62" fmla="*/ 122 w 404"/>
                <a:gd name="T63" fmla="*/ 558 h 559"/>
                <a:gd name="T64" fmla="*/ 0 w 404"/>
                <a:gd name="T65" fmla="*/ 90 h 559"/>
                <a:gd name="T66" fmla="*/ 4 w 404"/>
                <a:gd name="T67" fmla="*/ 89 h 559"/>
                <a:gd name="T68" fmla="*/ 362 w 404"/>
                <a:gd name="T69" fmla="*/ 1 h 559"/>
                <a:gd name="T70" fmla="*/ 366 w 404"/>
                <a:gd name="T71" fmla="*/ 0 h 559"/>
                <a:gd name="T72" fmla="*/ 403 w 404"/>
                <a:gd name="T73" fmla="*/ 142 h 559"/>
                <a:gd name="T74" fmla="*/ 399 w 404"/>
                <a:gd name="T75" fmla="*/ 143 h 559"/>
                <a:gd name="T76" fmla="*/ 384 w 404"/>
                <a:gd name="T77" fmla="*/ 149 h 559"/>
                <a:gd name="T78" fmla="*/ 372 w 404"/>
                <a:gd name="T79" fmla="*/ 153 h 559"/>
                <a:gd name="T80" fmla="*/ 368 w 404"/>
                <a:gd name="T81" fmla="*/ 155 h 559"/>
                <a:gd name="T82" fmla="*/ 339 w 404"/>
                <a:gd name="T83" fmla="*/ 4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4" h="559">
                  <a:moveTo>
                    <a:pt x="140" y="338"/>
                  </a:moveTo>
                  <a:lnTo>
                    <a:pt x="150" y="377"/>
                  </a:lnTo>
                  <a:lnTo>
                    <a:pt x="264" y="349"/>
                  </a:lnTo>
                  <a:lnTo>
                    <a:pt x="272" y="305"/>
                  </a:lnTo>
                  <a:lnTo>
                    <a:pt x="140" y="338"/>
                  </a:lnTo>
                  <a:close/>
                  <a:moveTo>
                    <a:pt x="282" y="252"/>
                  </a:moveTo>
                  <a:lnTo>
                    <a:pt x="283" y="250"/>
                  </a:lnTo>
                  <a:cubicBezTo>
                    <a:pt x="284" y="246"/>
                    <a:pt x="286" y="243"/>
                    <a:pt x="287" y="239"/>
                  </a:cubicBezTo>
                  <a:lnTo>
                    <a:pt x="291" y="232"/>
                  </a:lnTo>
                  <a:lnTo>
                    <a:pt x="123" y="273"/>
                  </a:lnTo>
                  <a:lnTo>
                    <a:pt x="133" y="312"/>
                  </a:lnTo>
                  <a:lnTo>
                    <a:pt x="277" y="277"/>
                  </a:lnTo>
                  <a:lnTo>
                    <a:pt x="282" y="252"/>
                  </a:lnTo>
                  <a:close/>
                  <a:moveTo>
                    <a:pt x="106" y="208"/>
                  </a:moveTo>
                  <a:lnTo>
                    <a:pt x="116" y="248"/>
                  </a:lnTo>
                  <a:lnTo>
                    <a:pt x="312" y="200"/>
                  </a:lnTo>
                  <a:lnTo>
                    <a:pt x="312" y="199"/>
                  </a:lnTo>
                  <a:cubicBezTo>
                    <a:pt x="319" y="191"/>
                    <a:pt x="326" y="183"/>
                    <a:pt x="334" y="177"/>
                  </a:cubicBezTo>
                  <a:lnTo>
                    <a:pt x="336" y="175"/>
                  </a:lnTo>
                  <a:lnTo>
                    <a:pt x="330" y="153"/>
                  </a:lnTo>
                  <a:lnTo>
                    <a:pt x="106" y="208"/>
                  </a:lnTo>
                  <a:close/>
                  <a:moveTo>
                    <a:pt x="89" y="143"/>
                  </a:moveTo>
                  <a:lnTo>
                    <a:pt x="99" y="183"/>
                  </a:lnTo>
                  <a:lnTo>
                    <a:pt x="324" y="128"/>
                  </a:lnTo>
                  <a:lnTo>
                    <a:pt x="313" y="88"/>
                  </a:lnTo>
                  <a:lnTo>
                    <a:pt x="89" y="143"/>
                  </a:lnTo>
                  <a:close/>
                  <a:moveTo>
                    <a:pt x="339" y="46"/>
                  </a:moveTo>
                  <a:lnTo>
                    <a:pt x="46" y="118"/>
                  </a:lnTo>
                  <a:lnTo>
                    <a:pt x="147" y="507"/>
                  </a:lnTo>
                  <a:lnTo>
                    <a:pt x="147" y="508"/>
                  </a:lnTo>
                  <a:cubicBezTo>
                    <a:pt x="140" y="521"/>
                    <a:pt x="133" y="534"/>
                    <a:pt x="127" y="548"/>
                  </a:cubicBezTo>
                  <a:lnTo>
                    <a:pt x="122" y="558"/>
                  </a:lnTo>
                  <a:lnTo>
                    <a:pt x="0" y="90"/>
                  </a:lnTo>
                  <a:lnTo>
                    <a:pt x="4" y="89"/>
                  </a:lnTo>
                  <a:cubicBezTo>
                    <a:pt x="123" y="60"/>
                    <a:pt x="243" y="30"/>
                    <a:pt x="362" y="1"/>
                  </a:cubicBezTo>
                  <a:lnTo>
                    <a:pt x="366" y="0"/>
                  </a:lnTo>
                  <a:lnTo>
                    <a:pt x="403" y="142"/>
                  </a:lnTo>
                  <a:lnTo>
                    <a:pt x="399" y="143"/>
                  </a:lnTo>
                  <a:cubicBezTo>
                    <a:pt x="394" y="145"/>
                    <a:pt x="389" y="147"/>
                    <a:pt x="384" y="149"/>
                  </a:cubicBezTo>
                  <a:cubicBezTo>
                    <a:pt x="380" y="150"/>
                    <a:pt x="376" y="152"/>
                    <a:pt x="372" y="153"/>
                  </a:cubicBezTo>
                  <a:lnTo>
                    <a:pt x="368" y="155"/>
                  </a:lnTo>
                  <a:lnTo>
                    <a:pt x="339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0" name="Freeform 68"/>
            <p:cNvSpPr>
              <a:spLocks noChangeArrowheads="1"/>
            </p:cNvSpPr>
            <p:nvPr/>
          </p:nvSpPr>
          <p:spPr bwMode="auto">
            <a:xfrm>
              <a:off x="5391150" y="2047875"/>
              <a:ext cx="420688" cy="412750"/>
            </a:xfrm>
            <a:custGeom>
              <a:avLst/>
              <a:gdLst>
                <a:gd name="T0" fmla="*/ 877 w 1167"/>
                <a:gd name="T1" fmla="*/ 653 h 1145"/>
                <a:gd name="T2" fmla="*/ 1014 w 1167"/>
                <a:gd name="T3" fmla="*/ 579 h 1145"/>
                <a:gd name="T4" fmla="*/ 924 w 1167"/>
                <a:gd name="T5" fmla="*/ 313 h 1145"/>
                <a:gd name="T6" fmla="*/ 897 w 1167"/>
                <a:gd name="T7" fmla="*/ 132 h 1145"/>
                <a:gd name="T8" fmla="*/ 665 w 1167"/>
                <a:gd name="T9" fmla="*/ 19 h 1145"/>
                <a:gd name="T10" fmla="*/ 432 w 1167"/>
                <a:gd name="T11" fmla="*/ 132 h 1145"/>
                <a:gd name="T12" fmla="*/ 405 w 1167"/>
                <a:gd name="T13" fmla="*/ 313 h 1145"/>
                <a:gd name="T14" fmla="*/ 316 w 1167"/>
                <a:gd name="T15" fmla="*/ 579 h 1145"/>
                <a:gd name="T16" fmla="*/ 450 w 1167"/>
                <a:gd name="T17" fmla="*/ 653 h 1145"/>
                <a:gd name="T18" fmla="*/ 877 w 1167"/>
                <a:gd name="T19" fmla="*/ 653 h 1145"/>
                <a:gd name="T20" fmla="*/ 1107 w 1167"/>
                <a:gd name="T21" fmla="*/ 814 h 1145"/>
                <a:gd name="T22" fmla="*/ 1166 w 1167"/>
                <a:gd name="T23" fmla="*/ 1144 h 1145"/>
                <a:gd name="T24" fmla="*/ 355 w 1167"/>
                <a:gd name="T25" fmla="*/ 1144 h 1145"/>
                <a:gd name="T26" fmla="*/ 163 w 1167"/>
                <a:gd name="T27" fmla="*/ 1144 h 1145"/>
                <a:gd name="T28" fmla="*/ 57 w 1167"/>
                <a:gd name="T29" fmla="*/ 1144 h 1145"/>
                <a:gd name="T30" fmla="*/ 125 w 1167"/>
                <a:gd name="T31" fmla="*/ 995 h 1145"/>
                <a:gd name="T32" fmla="*/ 205 w 1167"/>
                <a:gd name="T33" fmla="*/ 910 h 1145"/>
                <a:gd name="T34" fmla="*/ 223 w 1167"/>
                <a:gd name="T35" fmla="*/ 814 h 1145"/>
                <a:gd name="T36" fmla="*/ 311 w 1167"/>
                <a:gd name="T37" fmla="*/ 725 h 1145"/>
                <a:gd name="T38" fmla="*/ 1018 w 1167"/>
                <a:gd name="T39" fmla="*/ 725 h 1145"/>
                <a:gd name="T40" fmla="*/ 1107 w 1167"/>
                <a:gd name="T41" fmla="*/ 81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7" h="1145">
                  <a:moveTo>
                    <a:pt x="877" y="653"/>
                  </a:moveTo>
                  <a:cubicBezTo>
                    <a:pt x="934" y="650"/>
                    <a:pt x="999" y="638"/>
                    <a:pt x="1014" y="579"/>
                  </a:cubicBezTo>
                  <a:cubicBezTo>
                    <a:pt x="957" y="554"/>
                    <a:pt x="924" y="496"/>
                    <a:pt x="924" y="313"/>
                  </a:cubicBezTo>
                  <a:cubicBezTo>
                    <a:pt x="923" y="246"/>
                    <a:pt x="918" y="184"/>
                    <a:pt x="897" y="132"/>
                  </a:cubicBezTo>
                  <a:cubicBezTo>
                    <a:pt x="858" y="35"/>
                    <a:pt x="756" y="0"/>
                    <a:pt x="665" y="19"/>
                  </a:cubicBezTo>
                  <a:cubicBezTo>
                    <a:pt x="574" y="0"/>
                    <a:pt x="472" y="35"/>
                    <a:pt x="432" y="132"/>
                  </a:cubicBezTo>
                  <a:cubicBezTo>
                    <a:pt x="412" y="184"/>
                    <a:pt x="407" y="246"/>
                    <a:pt x="405" y="313"/>
                  </a:cubicBezTo>
                  <a:cubicBezTo>
                    <a:pt x="406" y="496"/>
                    <a:pt x="372" y="554"/>
                    <a:pt x="316" y="579"/>
                  </a:cubicBezTo>
                  <a:cubicBezTo>
                    <a:pt x="330" y="637"/>
                    <a:pt x="394" y="650"/>
                    <a:pt x="450" y="653"/>
                  </a:cubicBezTo>
                  <a:cubicBezTo>
                    <a:pt x="592" y="620"/>
                    <a:pt x="735" y="621"/>
                    <a:pt x="877" y="653"/>
                  </a:cubicBezTo>
                  <a:close/>
                  <a:moveTo>
                    <a:pt x="1107" y="814"/>
                  </a:moveTo>
                  <a:lnTo>
                    <a:pt x="1166" y="1144"/>
                  </a:lnTo>
                  <a:lnTo>
                    <a:pt x="355" y="1144"/>
                  </a:lnTo>
                  <a:lnTo>
                    <a:pt x="163" y="1144"/>
                  </a:lnTo>
                  <a:lnTo>
                    <a:pt x="57" y="1144"/>
                  </a:lnTo>
                  <a:cubicBezTo>
                    <a:pt x="9" y="1134"/>
                    <a:pt x="0" y="1026"/>
                    <a:pt x="125" y="995"/>
                  </a:cubicBezTo>
                  <a:cubicBezTo>
                    <a:pt x="168" y="984"/>
                    <a:pt x="192" y="952"/>
                    <a:pt x="205" y="910"/>
                  </a:cubicBezTo>
                  <a:lnTo>
                    <a:pt x="223" y="814"/>
                  </a:lnTo>
                  <a:cubicBezTo>
                    <a:pt x="241" y="768"/>
                    <a:pt x="271" y="739"/>
                    <a:pt x="311" y="725"/>
                  </a:cubicBezTo>
                  <a:cubicBezTo>
                    <a:pt x="574" y="631"/>
                    <a:pt x="755" y="631"/>
                    <a:pt x="1018" y="725"/>
                  </a:cubicBezTo>
                  <a:cubicBezTo>
                    <a:pt x="1058" y="739"/>
                    <a:pt x="1088" y="768"/>
                    <a:pt x="1107" y="8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1" name="Freeform 69"/>
          <p:cNvSpPr>
            <a:spLocks noChangeArrowheads="1"/>
          </p:cNvSpPr>
          <p:nvPr/>
        </p:nvSpPr>
        <p:spPr bwMode="auto">
          <a:xfrm>
            <a:off x="3690058" y="539272"/>
            <a:ext cx="577460" cy="658702"/>
          </a:xfrm>
          <a:custGeom>
            <a:avLst/>
            <a:gdLst>
              <a:gd name="T0" fmla="*/ 1091 w 1161"/>
              <a:gd name="T1" fmla="*/ 942 h 1324"/>
              <a:gd name="T2" fmla="*/ 1160 w 1161"/>
              <a:gd name="T3" fmla="*/ 1323 h 1324"/>
              <a:gd name="T4" fmla="*/ 0 w 1161"/>
              <a:gd name="T5" fmla="*/ 1323 h 1324"/>
              <a:gd name="T6" fmla="*/ 69 w 1161"/>
              <a:gd name="T7" fmla="*/ 942 h 1324"/>
              <a:gd name="T8" fmla="*/ 171 w 1161"/>
              <a:gd name="T9" fmla="*/ 838 h 1324"/>
              <a:gd name="T10" fmla="*/ 385 w 1161"/>
              <a:gd name="T11" fmla="*/ 756 h 1324"/>
              <a:gd name="T12" fmla="*/ 176 w 1161"/>
              <a:gd name="T13" fmla="*/ 669 h 1324"/>
              <a:gd name="T14" fmla="*/ 279 w 1161"/>
              <a:gd name="T15" fmla="*/ 361 h 1324"/>
              <a:gd name="T16" fmla="*/ 311 w 1161"/>
              <a:gd name="T17" fmla="*/ 153 h 1324"/>
              <a:gd name="T18" fmla="*/ 580 w 1161"/>
              <a:gd name="T19" fmla="*/ 22 h 1324"/>
              <a:gd name="T20" fmla="*/ 849 w 1161"/>
              <a:gd name="T21" fmla="*/ 153 h 1324"/>
              <a:gd name="T22" fmla="*/ 880 w 1161"/>
              <a:gd name="T23" fmla="*/ 361 h 1324"/>
              <a:gd name="T24" fmla="*/ 984 w 1161"/>
              <a:gd name="T25" fmla="*/ 669 h 1324"/>
              <a:gd name="T26" fmla="*/ 775 w 1161"/>
              <a:gd name="T27" fmla="*/ 756 h 1324"/>
              <a:gd name="T28" fmla="*/ 989 w 1161"/>
              <a:gd name="T29" fmla="*/ 838 h 1324"/>
              <a:gd name="T30" fmla="*/ 1091 w 1161"/>
              <a:gd name="T31" fmla="*/ 942 h 1324"/>
              <a:gd name="T32" fmla="*/ 756 w 1161"/>
              <a:gd name="T33" fmla="*/ 788 h 1324"/>
              <a:gd name="T34" fmla="*/ 699 w 1161"/>
              <a:gd name="T35" fmla="*/ 726 h 1324"/>
              <a:gd name="T36" fmla="*/ 690 w 1161"/>
              <a:gd name="T37" fmla="*/ 680 h 1324"/>
              <a:gd name="T38" fmla="*/ 691 w 1161"/>
              <a:gd name="T39" fmla="*/ 680 h 1324"/>
              <a:gd name="T40" fmla="*/ 748 w 1161"/>
              <a:gd name="T41" fmla="*/ 608 h 1324"/>
              <a:gd name="T42" fmla="*/ 773 w 1161"/>
              <a:gd name="T43" fmla="*/ 533 h 1324"/>
              <a:gd name="T44" fmla="*/ 778 w 1161"/>
              <a:gd name="T45" fmla="*/ 529 h 1324"/>
              <a:gd name="T46" fmla="*/ 819 w 1161"/>
              <a:gd name="T47" fmla="*/ 435 h 1324"/>
              <a:gd name="T48" fmla="*/ 798 w 1161"/>
              <a:gd name="T49" fmla="*/ 341 h 1324"/>
              <a:gd name="T50" fmla="*/ 776 w 1161"/>
              <a:gd name="T51" fmla="*/ 361 h 1324"/>
              <a:gd name="T52" fmla="*/ 755 w 1161"/>
              <a:gd name="T53" fmla="*/ 371 h 1324"/>
              <a:gd name="T54" fmla="*/ 732 w 1161"/>
              <a:gd name="T55" fmla="*/ 310 h 1324"/>
              <a:gd name="T56" fmla="*/ 684 w 1161"/>
              <a:gd name="T57" fmla="*/ 293 h 1324"/>
              <a:gd name="T58" fmla="*/ 564 w 1161"/>
              <a:gd name="T59" fmla="*/ 357 h 1324"/>
              <a:gd name="T60" fmla="*/ 427 w 1161"/>
              <a:gd name="T61" fmla="*/ 398 h 1324"/>
              <a:gd name="T62" fmla="*/ 392 w 1161"/>
              <a:gd name="T63" fmla="*/ 417 h 1324"/>
              <a:gd name="T64" fmla="*/ 375 w 1161"/>
              <a:gd name="T65" fmla="*/ 487 h 1324"/>
              <a:gd name="T66" fmla="*/ 406 w 1161"/>
              <a:gd name="T67" fmla="*/ 608 h 1324"/>
              <a:gd name="T68" fmla="*/ 464 w 1161"/>
              <a:gd name="T69" fmla="*/ 681 h 1324"/>
              <a:gd name="T70" fmla="*/ 461 w 1161"/>
              <a:gd name="T71" fmla="*/ 731 h 1324"/>
              <a:gd name="T72" fmla="*/ 407 w 1161"/>
              <a:gd name="T73" fmla="*/ 788 h 1324"/>
              <a:gd name="T74" fmla="*/ 582 w 1161"/>
              <a:gd name="T75" fmla="*/ 955 h 1324"/>
              <a:gd name="T76" fmla="*/ 756 w 1161"/>
              <a:gd name="T77" fmla="*/ 788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1" h="1324">
                <a:moveTo>
                  <a:pt x="1091" y="942"/>
                </a:moveTo>
                <a:lnTo>
                  <a:pt x="1160" y="1323"/>
                </a:lnTo>
                <a:lnTo>
                  <a:pt x="0" y="1323"/>
                </a:lnTo>
                <a:lnTo>
                  <a:pt x="69" y="942"/>
                </a:lnTo>
                <a:cubicBezTo>
                  <a:pt x="90" y="888"/>
                  <a:pt x="125" y="854"/>
                  <a:pt x="171" y="838"/>
                </a:cubicBezTo>
                <a:cubicBezTo>
                  <a:pt x="245" y="812"/>
                  <a:pt x="315" y="792"/>
                  <a:pt x="385" y="756"/>
                </a:cubicBezTo>
                <a:cubicBezTo>
                  <a:pt x="314" y="756"/>
                  <a:pt x="198" y="757"/>
                  <a:pt x="176" y="669"/>
                </a:cubicBezTo>
                <a:cubicBezTo>
                  <a:pt x="241" y="640"/>
                  <a:pt x="280" y="574"/>
                  <a:pt x="279" y="361"/>
                </a:cubicBezTo>
                <a:cubicBezTo>
                  <a:pt x="282" y="284"/>
                  <a:pt x="287" y="213"/>
                  <a:pt x="311" y="153"/>
                </a:cubicBezTo>
                <a:cubicBezTo>
                  <a:pt x="356" y="41"/>
                  <a:pt x="475" y="0"/>
                  <a:pt x="580" y="22"/>
                </a:cubicBezTo>
                <a:cubicBezTo>
                  <a:pt x="685" y="0"/>
                  <a:pt x="803" y="41"/>
                  <a:pt x="849" y="153"/>
                </a:cubicBezTo>
                <a:cubicBezTo>
                  <a:pt x="872" y="213"/>
                  <a:pt x="878" y="284"/>
                  <a:pt x="880" y="361"/>
                </a:cubicBezTo>
                <a:cubicBezTo>
                  <a:pt x="879" y="574"/>
                  <a:pt x="918" y="640"/>
                  <a:pt x="984" y="669"/>
                </a:cubicBezTo>
                <a:cubicBezTo>
                  <a:pt x="962" y="757"/>
                  <a:pt x="845" y="756"/>
                  <a:pt x="775" y="756"/>
                </a:cubicBezTo>
                <a:cubicBezTo>
                  <a:pt x="845" y="792"/>
                  <a:pt x="915" y="812"/>
                  <a:pt x="989" y="838"/>
                </a:cubicBezTo>
                <a:cubicBezTo>
                  <a:pt x="1035" y="854"/>
                  <a:pt x="1070" y="888"/>
                  <a:pt x="1091" y="942"/>
                </a:cubicBezTo>
                <a:close/>
                <a:moveTo>
                  <a:pt x="756" y="788"/>
                </a:moveTo>
                <a:cubicBezTo>
                  <a:pt x="734" y="773"/>
                  <a:pt x="713" y="749"/>
                  <a:pt x="699" y="726"/>
                </a:cubicBezTo>
                <a:cubicBezTo>
                  <a:pt x="689" y="710"/>
                  <a:pt x="688" y="699"/>
                  <a:pt x="690" y="680"/>
                </a:cubicBezTo>
                <a:lnTo>
                  <a:pt x="691" y="680"/>
                </a:lnTo>
                <a:cubicBezTo>
                  <a:pt x="715" y="658"/>
                  <a:pt x="734" y="635"/>
                  <a:pt x="748" y="608"/>
                </a:cubicBezTo>
                <a:cubicBezTo>
                  <a:pt x="759" y="588"/>
                  <a:pt x="767" y="562"/>
                  <a:pt x="773" y="533"/>
                </a:cubicBezTo>
                <a:cubicBezTo>
                  <a:pt x="773" y="530"/>
                  <a:pt x="775" y="529"/>
                  <a:pt x="778" y="529"/>
                </a:cubicBezTo>
                <a:cubicBezTo>
                  <a:pt x="795" y="529"/>
                  <a:pt x="814" y="487"/>
                  <a:pt x="819" y="435"/>
                </a:cubicBezTo>
                <a:cubicBezTo>
                  <a:pt x="825" y="383"/>
                  <a:pt x="815" y="341"/>
                  <a:pt x="798" y="341"/>
                </a:cubicBezTo>
                <a:cubicBezTo>
                  <a:pt x="790" y="341"/>
                  <a:pt x="783" y="348"/>
                  <a:pt x="776" y="361"/>
                </a:cubicBezTo>
                <a:cubicBezTo>
                  <a:pt x="770" y="373"/>
                  <a:pt x="764" y="381"/>
                  <a:pt x="755" y="371"/>
                </a:cubicBezTo>
                <a:cubicBezTo>
                  <a:pt x="743" y="357"/>
                  <a:pt x="739" y="330"/>
                  <a:pt x="732" y="310"/>
                </a:cubicBezTo>
                <a:cubicBezTo>
                  <a:pt x="720" y="274"/>
                  <a:pt x="704" y="279"/>
                  <a:pt x="684" y="293"/>
                </a:cubicBezTo>
                <a:cubicBezTo>
                  <a:pt x="644" y="322"/>
                  <a:pt x="602" y="342"/>
                  <a:pt x="564" y="357"/>
                </a:cubicBezTo>
                <a:cubicBezTo>
                  <a:pt x="533" y="369"/>
                  <a:pt x="463" y="387"/>
                  <a:pt x="427" y="398"/>
                </a:cubicBezTo>
                <a:cubicBezTo>
                  <a:pt x="411" y="403"/>
                  <a:pt x="403" y="404"/>
                  <a:pt x="392" y="417"/>
                </a:cubicBezTo>
                <a:cubicBezTo>
                  <a:pt x="376" y="434"/>
                  <a:pt x="371" y="459"/>
                  <a:pt x="375" y="487"/>
                </a:cubicBezTo>
                <a:cubicBezTo>
                  <a:pt x="379" y="533"/>
                  <a:pt x="390" y="578"/>
                  <a:pt x="406" y="608"/>
                </a:cubicBezTo>
                <a:cubicBezTo>
                  <a:pt x="420" y="635"/>
                  <a:pt x="439" y="659"/>
                  <a:pt x="464" y="681"/>
                </a:cubicBezTo>
                <a:cubicBezTo>
                  <a:pt x="472" y="695"/>
                  <a:pt x="470" y="717"/>
                  <a:pt x="461" y="731"/>
                </a:cubicBezTo>
                <a:cubicBezTo>
                  <a:pt x="447" y="752"/>
                  <a:pt x="428" y="774"/>
                  <a:pt x="407" y="788"/>
                </a:cubicBezTo>
                <a:lnTo>
                  <a:pt x="582" y="955"/>
                </a:lnTo>
                <a:lnTo>
                  <a:pt x="756" y="78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43"/>
          <p:cNvSpPr>
            <a:spLocks noChangeArrowheads="1"/>
          </p:cNvSpPr>
          <p:nvPr/>
        </p:nvSpPr>
        <p:spPr bwMode="auto">
          <a:xfrm>
            <a:off x="5048816" y="503961"/>
            <a:ext cx="633665" cy="694014"/>
          </a:xfrm>
          <a:custGeom>
            <a:avLst/>
            <a:gdLst>
              <a:gd name="T0" fmla="*/ 586 w 1298"/>
              <a:gd name="T1" fmla="*/ 978 h 1418"/>
              <a:gd name="T2" fmla="*/ 599 w 1298"/>
              <a:gd name="T3" fmla="*/ 878 h 1418"/>
              <a:gd name="T4" fmla="*/ 596 w 1298"/>
              <a:gd name="T5" fmla="*/ 770 h 1418"/>
              <a:gd name="T6" fmla="*/ 700 w 1298"/>
              <a:gd name="T7" fmla="*/ 770 h 1418"/>
              <a:gd name="T8" fmla="*/ 697 w 1298"/>
              <a:gd name="T9" fmla="*/ 878 h 1418"/>
              <a:gd name="T10" fmla="*/ 710 w 1298"/>
              <a:gd name="T11" fmla="*/ 978 h 1418"/>
              <a:gd name="T12" fmla="*/ 771 w 1298"/>
              <a:gd name="T13" fmla="*/ 708 h 1418"/>
              <a:gd name="T14" fmla="*/ 586 w 1298"/>
              <a:gd name="T15" fmla="*/ 745 h 1418"/>
              <a:gd name="T16" fmla="*/ 486 w 1298"/>
              <a:gd name="T17" fmla="*/ 770 h 1418"/>
              <a:gd name="T18" fmla="*/ 433 w 1298"/>
              <a:gd name="T19" fmla="*/ 360 h 1418"/>
              <a:gd name="T20" fmla="*/ 440 w 1298"/>
              <a:gd name="T21" fmla="*/ 504 h 1418"/>
              <a:gd name="T22" fmla="*/ 459 w 1298"/>
              <a:gd name="T23" fmla="*/ 524 h 1418"/>
              <a:gd name="T24" fmla="*/ 701 w 1298"/>
              <a:gd name="T25" fmla="*/ 702 h 1418"/>
              <a:gd name="T26" fmla="*/ 849 w 1298"/>
              <a:gd name="T27" fmla="*/ 511 h 1418"/>
              <a:gd name="T28" fmla="*/ 877 w 1298"/>
              <a:gd name="T29" fmla="*/ 364 h 1418"/>
              <a:gd name="T30" fmla="*/ 855 w 1298"/>
              <a:gd name="T31" fmla="*/ 387 h 1418"/>
              <a:gd name="T32" fmla="*/ 825 w 1298"/>
              <a:gd name="T33" fmla="*/ 306 h 1418"/>
              <a:gd name="T34" fmla="*/ 820 w 1298"/>
              <a:gd name="T35" fmla="*/ 304 h 1418"/>
              <a:gd name="T36" fmla="*/ 473 w 1298"/>
              <a:gd name="T37" fmla="*/ 403 h 1418"/>
              <a:gd name="T38" fmla="*/ 842 w 1298"/>
              <a:gd name="T39" fmla="*/ 719 h 1418"/>
              <a:gd name="T40" fmla="*/ 1191 w 1298"/>
              <a:gd name="T41" fmla="*/ 894 h 1418"/>
              <a:gd name="T42" fmla="*/ 1297 w 1298"/>
              <a:gd name="T43" fmla="*/ 1417 h 1418"/>
              <a:gd name="T44" fmla="*/ 69 w 1298"/>
              <a:gd name="T45" fmla="*/ 954 h 1418"/>
              <a:gd name="T46" fmla="*/ 412 w 1298"/>
              <a:gd name="T47" fmla="*/ 746 h 1418"/>
              <a:gd name="T48" fmla="*/ 478 w 1298"/>
              <a:gd name="T49" fmla="*/ 668 h 1418"/>
              <a:gd name="T50" fmla="*/ 393 w 1298"/>
              <a:gd name="T51" fmla="*/ 527 h 1418"/>
              <a:gd name="T52" fmla="*/ 380 w 1298"/>
              <a:gd name="T53" fmla="*/ 312 h 1418"/>
              <a:gd name="T54" fmla="*/ 395 w 1298"/>
              <a:gd name="T55" fmla="*/ 161 h 1418"/>
              <a:gd name="T56" fmla="*/ 648 w 1298"/>
              <a:gd name="T57" fmla="*/ 0 h 1418"/>
              <a:gd name="T58" fmla="*/ 901 w 1298"/>
              <a:gd name="T59" fmla="*/ 161 h 1418"/>
              <a:gd name="T60" fmla="*/ 917 w 1298"/>
              <a:gd name="T61" fmla="*/ 312 h 1418"/>
              <a:gd name="T62" fmla="*/ 904 w 1298"/>
              <a:gd name="T63" fmla="*/ 522 h 1418"/>
              <a:gd name="T64" fmla="*/ 818 w 1298"/>
              <a:gd name="T65" fmla="*/ 667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8" h="1418">
                <a:moveTo>
                  <a:pt x="486" y="770"/>
                </a:moveTo>
                <a:lnTo>
                  <a:pt x="586" y="978"/>
                </a:lnTo>
                <a:cubicBezTo>
                  <a:pt x="590" y="939"/>
                  <a:pt x="594" y="918"/>
                  <a:pt x="599" y="893"/>
                </a:cubicBezTo>
                <a:cubicBezTo>
                  <a:pt x="601" y="888"/>
                  <a:pt x="603" y="882"/>
                  <a:pt x="599" y="878"/>
                </a:cubicBezTo>
                <a:cubicBezTo>
                  <a:pt x="594" y="872"/>
                  <a:pt x="576" y="849"/>
                  <a:pt x="575" y="841"/>
                </a:cubicBezTo>
                <a:cubicBezTo>
                  <a:pt x="574" y="820"/>
                  <a:pt x="578" y="768"/>
                  <a:pt x="596" y="770"/>
                </a:cubicBezTo>
                <a:cubicBezTo>
                  <a:pt x="614" y="774"/>
                  <a:pt x="631" y="775"/>
                  <a:pt x="648" y="775"/>
                </a:cubicBezTo>
                <a:cubicBezTo>
                  <a:pt x="665" y="775"/>
                  <a:pt x="682" y="774"/>
                  <a:pt x="700" y="770"/>
                </a:cubicBezTo>
                <a:cubicBezTo>
                  <a:pt x="718" y="768"/>
                  <a:pt x="723" y="820"/>
                  <a:pt x="721" y="841"/>
                </a:cubicBezTo>
                <a:cubicBezTo>
                  <a:pt x="720" y="849"/>
                  <a:pt x="703" y="872"/>
                  <a:pt x="697" y="878"/>
                </a:cubicBezTo>
                <a:cubicBezTo>
                  <a:pt x="694" y="882"/>
                  <a:pt x="696" y="888"/>
                  <a:pt x="697" y="893"/>
                </a:cubicBezTo>
                <a:cubicBezTo>
                  <a:pt x="702" y="918"/>
                  <a:pt x="706" y="939"/>
                  <a:pt x="710" y="978"/>
                </a:cubicBezTo>
                <a:lnTo>
                  <a:pt x="811" y="770"/>
                </a:lnTo>
                <a:cubicBezTo>
                  <a:pt x="794" y="750"/>
                  <a:pt x="780" y="729"/>
                  <a:pt x="771" y="708"/>
                </a:cubicBezTo>
                <a:cubicBezTo>
                  <a:pt x="752" y="727"/>
                  <a:pt x="731" y="741"/>
                  <a:pt x="710" y="745"/>
                </a:cubicBezTo>
                <a:cubicBezTo>
                  <a:pt x="670" y="753"/>
                  <a:pt x="627" y="753"/>
                  <a:pt x="586" y="745"/>
                </a:cubicBezTo>
                <a:cubicBezTo>
                  <a:pt x="566" y="741"/>
                  <a:pt x="545" y="727"/>
                  <a:pt x="525" y="708"/>
                </a:cubicBezTo>
                <a:cubicBezTo>
                  <a:pt x="516" y="729"/>
                  <a:pt x="502" y="750"/>
                  <a:pt x="486" y="770"/>
                </a:cubicBezTo>
                <a:close/>
                <a:moveTo>
                  <a:pt x="439" y="387"/>
                </a:moveTo>
                <a:cubicBezTo>
                  <a:pt x="436" y="378"/>
                  <a:pt x="434" y="369"/>
                  <a:pt x="433" y="360"/>
                </a:cubicBezTo>
                <a:cubicBezTo>
                  <a:pt x="429" y="344"/>
                  <a:pt x="417" y="362"/>
                  <a:pt x="417" y="364"/>
                </a:cubicBezTo>
                <a:cubicBezTo>
                  <a:pt x="417" y="406"/>
                  <a:pt x="424" y="466"/>
                  <a:pt x="440" y="504"/>
                </a:cubicBezTo>
                <a:cubicBezTo>
                  <a:pt x="441" y="507"/>
                  <a:pt x="443" y="509"/>
                  <a:pt x="445" y="511"/>
                </a:cubicBezTo>
                <a:cubicBezTo>
                  <a:pt x="451" y="515"/>
                  <a:pt x="457" y="517"/>
                  <a:pt x="459" y="524"/>
                </a:cubicBezTo>
                <a:cubicBezTo>
                  <a:pt x="478" y="580"/>
                  <a:pt x="535" y="681"/>
                  <a:pt x="593" y="702"/>
                </a:cubicBezTo>
                <a:cubicBezTo>
                  <a:pt x="628" y="708"/>
                  <a:pt x="666" y="708"/>
                  <a:pt x="701" y="702"/>
                </a:cubicBezTo>
                <a:cubicBezTo>
                  <a:pt x="759" y="681"/>
                  <a:pt x="816" y="580"/>
                  <a:pt x="835" y="524"/>
                </a:cubicBezTo>
                <a:cubicBezTo>
                  <a:pt x="837" y="517"/>
                  <a:pt x="843" y="515"/>
                  <a:pt x="849" y="511"/>
                </a:cubicBezTo>
                <a:cubicBezTo>
                  <a:pt x="852" y="509"/>
                  <a:pt x="854" y="507"/>
                  <a:pt x="855" y="503"/>
                </a:cubicBezTo>
                <a:cubicBezTo>
                  <a:pt x="870" y="457"/>
                  <a:pt x="877" y="412"/>
                  <a:pt x="877" y="364"/>
                </a:cubicBezTo>
                <a:cubicBezTo>
                  <a:pt x="877" y="362"/>
                  <a:pt x="865" y="344"/>
                  <a:pt x="862" y="360"/>
                </a:cubicBezTo>
                <a:cubicBezTo>
                  <a:pt x="860" y="369"/>
                  <a:pt x="858" y="378"/>
                  <a:pt x="855" y="387"/>
                </a:cubicBezTo>
                <a:cubicBezTo>
                  <a:pt x="852" y="396"/>
                  <a:pt x="831" y="400"/>
                  <a:pt x="821" y="403"/>
                </a:cubicBezTo>
                <a:cubicBezTo>
                  <a:pt x="824" y="384"/>
                  <a:pt x="830" y="320"/>
                  <a:pt x="825" y="306"/>
                </a:cubicBezTo>
                <a:lnTo>
                  <a:pt x="824" y="301"/>
                </a:lnTo>
                <a:lnTo>
                  <a:pt x="820" y="304"/>
                </a:lnTo>
                <a:cubicBezTo>
                  <a:pt x="733" y="379"/>
                  <a:pt x="515" y="203"/>
                  <a:pt x="471" y="303"/>
                </a:cubicBezTo>
                <a:cubicBezTo>
                  <a:pt x="464" y="319"/>
                  <a:pt x="470" y="382"/>
                  <a:pt x="473" y="403"/>
                </a:cubicBezTo>
                <a:cubicBezTo>
                  <a:pt x="464" y="400"/>
                  <a:pt x="443" y="396"/>
                  <a:pt x="439" y="387"/>
                </a:cubicBezTo>
                <a:close/>
                <a:moveTo>
                  <a:pt x="842" y="719"/>
                </a:moveTo>
                <a:cubicBezTo>
                  <a:pt x="854" y="727"/>
                  <a:pt x="872" y="741"/>
                  <a:pt x="885" y="746"/>
                </a:cubicBezTo>
                <a:lnTo>
                  <a:pt x="1191" y="894"/>
                </a:lnTo>
                <a:cubicBezTo>
                  <a:pt x="1213" y="905"/>
                  <a:pt x="1225" y="931"/>
                  <a:pt x="1228" y="954"/>
                </a:cubicBezTo>
                <a:lnTo>
                  <a:pt x="1297" y="1417"/>
                </a:lnTo>
                <a:lnTo>
                  <a:pt x="0" y="1417"/>
                </a:lnTo>
                <a:lnTo>
                  <a:pt x="69" y="954"/>
                </a:lnTo>
                <a:cubicBezTo>
                  <a:pt x="71" y="931"/>
                  <a:pt x="83" y="905"/>
                  <a:pt x="105" y="894"/>
                </a:cubicBezTo>
                <a:lnTo>
                  <a:pt x="412" y="746"/>
                </a:lnTo>
                <a:cubicBezTo>
                  <a:pt x="424" y="741"/>
                  <a:pt x="442" y="727"/>
                  <a:pt x="454" y="719"/>
                </a:cubicBezTo>
                <a:cubicBezTo>
                  <a:pt x="463" y="703"/>
                  <a:pt x="471" y="685"/>
                  <a:pt x="478" y="668"/>
                </a:cubicBezTo>
                <a:cubicBezTo>
                  <a:pt x="454" y="635"/>
                  <a:pt x="430" y="593"/>
                  <a:pt x="416" y="555"/>
                </a:cubicBezTo>
                <a:cubicBezTo>
                  <a:pt x="405" y="548"/>
                  <a:pt x="398" y="539"/>
                  <a:pt x="393" y="527"/>
                </a:cubicBezTo>
                <a:cubicBezTo>
                  <a:pt x="368" y="467"/>
                  <a:pt x="364" y="385"/>
                  <a:pt x="368" y="321"/>
                </a:cubicBezTo>
                <a:lnTo>
                  <a:pt x="380" y="312"/>
                </a:lnTo>
                <a:cubicBezTo>
                  <a:pt x="379" y="293"/>
                  <a:pt x="379" y="273"/>
                  <a:pt x="380" y="254"/>
                </a:cubicBezTo>
                <a:cubicBezTo>
                  <a:pt x="382" y="223"/>
                  <a:pt x="385" y="190"/>
                  <a:pt x="395" y="161"/>
                </a:cubicBezTo>
                <a:cubicBezTo>
                  <a:pt x="411" y="115"/>
                  <a:pt x="433" y="78"/>
                  <a:pt x="474" y="51"/>
                </a:cubicBezTo>
                <a:cubicBezTo>
                  <a:pt x="525" y="17"/>
                  <a:pt x="587" y="0"/>
                  <a:pt x="648" y="0"/>
                </a:cubicBezTo>
                <a:cubicBezTo>
                  <a:pt x="709" y="0"/>
                  <a:pt x="771" y="17"/>
                  <a:pt x="822" y="51"/>
                </a:cubicBezTo>
                <a:cubicBezTo>
                  <a:pt x="863" y="78"/>
                  <a:pt x="886" y="115"/>
                  <a:pt x="901" y="161"/>
                </a:cubicBezTo>
                <a:cubicBezTo>
                  <a:pt x="911" y="190"/>
                  <a:pt x="915" y="223"/>
                  <a:pt x="916" y="254"/>
                </a:cubicBezTo>
                <a:cubicBezTo>
                  <a:pt x="917" y="273"/>
                  <a:pt x="917" y="293"/>
                  <a:pt x="917" y="312"/>
                </a:cubicBezTo>
                <a:lnTo>
                  <a:pt x="928" y="321"/>
                </a:lnTo>
                <a:cubicBezTo>
                  <a:pt x="932" y="390"/>
                  <a:pt x="924" y="455"/>
                  <a:pt x="904" y="522"/>
                </a:cubicBezTo>
                <a:cubicBezTo>
                  <a:pt x="899" y="536"/>
                  <a:pt x="891" y="547"/>
                  <a:pt x="879" y="555"/>
                </a:cubicBezTo>
                <a:cubicBezTo>
                  <a:pt x="865" y="593"/>
                  <a:pt x="841" y="634"/>
                  <a:pt x="818" y="667"/>
                </a:cubicBezTo>
                <a:cubicBezTo>
                  <a:pt x="825" y="685"/>
                  <a:pt x="833" y="703"/>
                  <a:pt x="842" y="71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6430532" y="475752"/>
            <a:ext cx="624846" cy="758742"/>
            <a:chOff x="3532188" y="3362325"/>
            <a:chExt cx="377825" cy="458788"/>
          </a:xfrm>
          <a:solidFill>
            <a:srgbClr val="73C4C3"/>
          </a:solidFill>
        </p:grpSpPr>
        <p:sp>
          <p:nvSpPr>
            <p:cNvPr id="81" name="Freeform 8"/>
            <p:cNvSpPr>
              <a:spLocks noChangeArrowheads="1"/>
            </p:cNvSpPr>
            <p:nvPr/>
          </p:nvSpPr>
          <p:spPr bwMode="auto">
            <a:xfrm>
              <a:off x="3611563" y="3700463"/>
              <a:ext cx="298450" cy="120650"/>
            </a:xfrm>
            <a:custGeom>
              <a:avLst/>
              <a:gdLst>
                <a:gd name="T0" fmla="*/ 829 w 830"/>
                <a:gd name="T1" fmla="*/ 133 h 335"/>
                <a:gd name="T2" fmla="*/ 598 w 830"/>
                <a:gd name="T3" fmla="*/ 0 h 335"/>
                <a:gd name="T4" fmla="*/ 598 w 830"/>
                <a:gd name="T5" fmla="*/ 75 h 335"/>
                <a:gd name="T6" fmla="*/ 341 w 830"/>
                <a:gd name="T7" fmla="*/ 75 h 335"/>
                <a:gd name="T8" fmla="*/ 294 w 830"/>
                <a:gd name="T9" fmla="*/ 217 h 335"/>
                <a:gd name="T10" fmla="*/ 0 w 830"/>
                <a:gd name="T11" fmla="*/ 217 h 335"/>
                <a:gd name="T12" fmla="*/ 0 w 830"/>
                <a:gd name="T13" fmla="*/ 334 h 335"/>
                <a:gd name="T14" fmla="*/ 378 w 830"/>
                <a:gd name="T15" fmla="*/ 334 h 335"/>
                <a:gd name="T16" fmla="*/ 425 w 830"/>
                <a:gd name="T17" fmla="*/ 192 h 335"/>
                <a:gd name="T18" fmla="*/ 598 w 830"/>
                <a:gd name="T19" fmla="*/ 192 h 335"/>
                <a:gd name="T20" fmla="*/ 598 w 830"/>
                <a:gd name="T21" fmla="*/ 266 h 335"/>
                <a:gd name="T22" fmla="*/ 829 w 830"/>
                <a:gd name="T23" fmla="*/ 13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0" h="335">
                  <a:moveTo>
                    <a:pt x="829" y="133"/>
                  </a:moveTo>
                  <a:lnTo>
                    <a:pt x="598" y="0"/>
                  </a:lnTo>
                  <a:lnTo>
                    <a:pt x="598" y="75"/>
                  </a:lnTo>
                  <a:lnTo>
                    <a:pt x="341" y="75"/>
                  </a:lnTo>
                  <a:lnTo>
                    <a:pt x="294" y="217"/>
                  </a:lnTo>
                  <a:lnTo>
                    <a:pt x="0" y="217"/>
                  </a:lnTo>
                  <a:lnTo>
                    <a:pt x="0" y="334"/>
                  </a:lnTo>
                  <a:lnTo>
                    <a:pt x="378" y="334"/>
                  </a:lnTo>
                  <a:lnTo>
                    <a:pt x="425" y="192"/>
                  </a:lnTo>
                  <a:lnTo>
                    <a:pt x="598" y="192"/>
                  </a:lnTo>
                  <a:lnTo>
                    <a:pt x="598" y="266"/>
                  </a:lnTo>
                  <a:lnTo>
                    <a:pt x="829" y="1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9"/>
            <p:cNvSpPr>
              <a:spLocks noChangeArrowheads="1"/>
            </p:cNvSpPr>
            <p:nvPr/>
          </p:nvSpPr>
          <p:spPr bwMode="auto">
            <a:xfrm>
              <a:off x="3703638" y="3362325"/>
              <a:ext cx="66675" cy="87313"/>
            </a:xfrm>
            <a:custGeom>
              <a:avLst/>
              <a:gdLst>
                <a:gd name="T0" fmla="*/ 83 w 186"/>
                <a:gd name="T1" fmla="*/ 233 h 241"/>
                <a:gd name="T2" fmla="*/ 170 w 186"/>
                <a:gd name="T3" fmla="*/ 188 h 241"/>
                <a:gd name="T4" fmla="*/ 184 w 186"/>
                <a:gd name="T5" fmla="*/ 94 h 241"/>
                <a:gd name="T6" fmla="*/ 177 w 186"/>
                <a:gd name="T7" fmla="*/ 64 h 241"/>
                <a:gd name="T8" fmla="*/ 3 w 186"/>
                <a:gd name="T9" fmla="*/ 81 h 241"/>
                <a:gd name="T10" fmla="*/ 14 w 186"/>
                <a:gd name="T11" fmla="*/ 182 h 241"/>
                <a:gd name="T12" fmla="*/ 83 w 186"/>
                <a:gd name="T13" fmla="*/ 2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41">
                  <a:moveTo>
                    <a:pt x="83" y="233"/>
                  </a:moveTo>
                  <a:cubicBezTo>
                    <a:pt x="122" y="240"/>
                    <a:pt x="156" y="227"/>
                    <a:pt x="170" y="188"/>
                  </a:cubicBezTo>
                  <a:cubicBezTo>
                    <a:pt x="180" y="162"/>
                    <a:pt x="185" y="115"/>
                    <a:pt x="184" y="94"/>
                  </a:cubicBezTo>
                  <a:cubicBezTo>
                    <a:pt x="183" y="82"/>
                    <a:pt x="181" y="72"/>
                    <a:pt x="177" y="64"/>
                  </a:cubicBezTo>
                  <a:cubicBezTo>
                    <a:pt x="151" y="11"/>
                    <a:pt x="15" y="0"/>
                    <a:pt x="3" y="81"/>
                  </a:cubicBezTo>
                  <a:cubicBezTo>
                    <a:pt x="0" y="104"/>
                    <a:pt x="3" y="160"/>
                    <a:pt x="14" y="182"/>
                  </a:cubicBezTo>
                  <a:cubicBezTo>
                    <a:pt x="26" y="207"/>
                    <a:pt x="56" y="228"/>
                    <a:pt x="83" y="23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4" name="Freeform 10"/>
            <p:cNvSpPr>
              <a:spLocks noChangeArrowheads="1"/>
            </p:cNvSpPr>
            <p:nvPr/>
          </p:nvSpPr>
          <p:spPr bwMode="auto">
            <a:xfrm>
              <a:off x="3602038" y="3449638"/>
              <a:ext cx="196850" cy="268287"/>
            </a:xfrm>
            <a:custGeom>
              <a:avLst/>
              <a:gdLst>
                <a:gd name="T0" fmla="*/ 22 w 548"/>
                <a:gd name="T1" fmla="*/ 418 h 746"/>
                <a:gd name="T2" fmla="*/ 74 w 548"/>
                <a:gd name="T3" fmla="*/ 412 h 746"/>
                <a:gd name="T4" fmla="*/ 155 w 548"/>
                <a:gd name="T5" fmla="*/ 251 h 746"/>
                <a:gd name="T6" fmla="*/ 169 w 548"/>
                <a:gd name="T7" fmla="*/ 233 h 746"/>
                <a:gd name="T8" fmla="*/ 208 w 548"/>
                <a:gd name="T9" fmla="*/ 201 h 746"/>
                <a:gd name="T10" fmla="*/ 207 w 548"/>
                <a:gd name="T11" fmla="*/ 244 h 746"/>
                <a:gd name="T12" fmla="*/ 193 w 548"/>
                <a:gd name="T13" fmla="*/ 396 h 746"/>
                <a:gd name="T14" fmla="*/ 196 w 548"/>
                <a:gd name="T15" fmla="*/ 402 h 746"/>
                <a:gd name="T16" fmla="*/ 213 w 548"/>
                <a:gd name="T17" fmla="*/ 405 h 746"/>
                <a:gd name="T18" fmla="*/ 244 w 548"/>
                <a:gd name="T19" fmla="*/ 440 h 746"/>
                <a:gd name="T20" fmla="*/ 404 w 548"/>
                <a:gd name="T21" fmla="*/ 498 h 746"/>
                <a:gd name="T22" fmla="*/ 412 w 548"/>
                <a:gd name="T23" fmla="*/ 515 h 746"/>
                <a:gd name="T24" fmla="*/ 360 w 548"/>
                <a:gd name="T25" fmla="*/ 674 h 746"/>
                <a:gd name="T26" fmla="*/ 355 w 548"/>
                <a:gd name="T27" fmla="*/ 734 h 746"/>
                <a:gd name="T28" fmla="*/ 365 w 548"/>
                <a:gd name="T29" fmla="*/ 745 h 746"/>
                <a:gd name="T30" fmla="*/ 521 w 548"/>
                <a:gd name="T31" fmla="*/ 745 h 746"/>
                <a:gd name="T32" fmla="*/ 529 w 548"/>
                <a:gd name="T33" fmla="*/ 738 h 746"/>
                <a:gd name="T34" fmla="*/ 529 w 548"/>
                <a:gd name="T35" fmla="*/ 721 h 746"/>
                <a:gd name="T36" fmla="*/ 514 w 548"/>
                <a:gd name="T37" fmla="*/ 702 h 746"/>
                <a:gd name="T38" fmla="*/ 463 w 548"/>
                <a:gd name="T39" fmla="*/ 688 h 746"/>
                <a:gd name="T40" fmla="*/ 459 w 548"/>
                <a:gd name="T41" fmla="*/ 686 h 746"/>
                <a:gd name="T42" fmla="*/ 477 w 548"/>
                <a:gd name="T43" fmla="*/ 684 h 746"/>
                <a:gd name="T44" fmla="*/ 506 w 548"/>
                <a:gd name="T45" fmla="*/ 577 h 746"/>
                <a:gd name="T46" fmla="*/ 535 w 548"/>
                <a:gd name="T47" fmla="*/ 483 h 746"/>
                <a:gd name="T48" fmla="*/ 528 w 548"/>
                <a:gd name="T49" fmla="*/ 429 h 746"/>
                <a:gd name="T50" fmla="*/ 396 w 548"/>
                <a:gd name="T51" fmla="*/ 361 h 746"/>
                <a:gd name="T52" fmla="*/ 417 w 548"/>
                <a:gd name="T53" fmla="*/ 355 h 746"/>
                <a:gd name="T54" fmla="*/ 405 w 548"/>
                <a:gd name="T55" fmla="*/ 233 h 746"/>
                <a:gd name="T56" fmla="*/ 406 w 548"/>
                <a:gd name="T57" fmla="*/ 220 h 746"/>
                <a:gd name="T58" fmla="*/ 417 w 548"/>
                <a:gd name="T59" fmla="*/ 87 h 746"/>
                <a:gd name="T60" fmla="*/ 396 w 548"/>
                <a:gd name="T61" fmla="*/ 37 h 746"/>
                <a:gd name="T62" fmla="*/ 386 w 548"/>
                <a:gd name="T63" fmla="*/ 122 h 746"/>
                <a:gd name="T64" fmla="*/ 380 w 548"/>
                <a:gd name="T65" fmla="*/ 20 h 746"/>
                <a:gd name="T66" fmla="*/ 353 w 548"/>
                <a:gd name="T67" fmla="*/ 12 h 746"/>
                <a:gd name="T68" fmla="*/ 348 w 548"/>
                <a:gd name="T69" fmla="*/ 115 h 746"/>
                <a:gd name="T70" fmla="*/ 303 w 548"/>
                <a:gd name="T71" fmla="*/ 0 h 746"/>
                <a:gd name="T72" fmla="*/ 220 w 548"/>
                <a:gd name="T73" fmla="*/ 36 h 746"/>
                <a:gd name="T74" fmla="*/ 111 w 548"/>
                <a:gd name="T75" fmla="*/ 160 h 746"/>
                <a:gd name="T76" fmla="*/ 82 w 548"/>
                <a:gd name="T77" fmla="*/ 197 h 746"/>
                <a:gd name="T78" fmla="*/ 21 w 548"/>
                <a:gd name="T79" fmla="*/ 327 h 746"/>
                <a:gd name="T80" fmla="*/ 5 w 548"/>
                <a:gd name="T81" fmla="*/ 399 h 746"/>
                <a:gd name="T82" fmla="*/ 22 w 548"/>
                <a:gd name="T83" fmla="*/ 4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8" h="746">
                  <a:moveTo>
                    <a:pt x="22" y="418"/>
                  </a:moveTo>
                  <a:cubicBezTo>
                    <a:pt x="42" y="427"/>
                    <a:pt x="62" y="433"/>
                    <a:pt x="74" y="412"/>
                  </a:cubicBezTo>
                  <a:lnTo>
                    <a:pt x="155" y="251"/>
                  </a:lnTo>
                  <a:cubicBezTo>
                    <a:pt x="158" y="244"/>
                    <a:pt x="163" y="238"/>
                    <a:pt x="169" y="233"/>
                  </a:cubicBezTo>
                  <a:lnTo>
                    <a:pt x="208" y="201"/>
                  </a:lnTo>
                  <a:lnTo>
                    <a:pt x="207" y="244"/>
                  </a:lnTo>
                  <a:lnTo>
                    <a:pt x="193" y="396"/>
                  </a:lnTo>
                  <a:cubicBezTo>
                    <a:pt x="192" y="401"/>
                    <a:pt x="193" y="402"/>
                    <a:pt x="196" y="402"/>
                  </a:cubicBezTo>
                  <a:lnTo>
                    <a:pt x="213" y="405"/>
                  </a:lnTo>
                  <a:cubicBezTo>
                    <a:pt x="218" y="422"/>
                    <a:pt x="228" y="433"/>
                    <a:pt x="244" y="440"/>
                  </a:cubicBezTo>
                  <a:cubicBezTo>
                    <a:pt x="291" y="461"/>
                    <a:pt x="357" y="477"/>
                    <a:pt x="404" y="498"/>
                  </a:cubicBezTo>
                  <a:cubicBezTo>
                    <a:pt x="412" y="502"/>
                    <a:pt x="415" y="505"/>
                    <a:pt x="412" y="515"/>
                  </a:cubicBezTo>
                  <a:cubicBezTo>
                    <a:pt x="395" y="567"/>
                    <a:pt x="375" y="622"/>
                    <a:pt x="360" y="674"/>
                  </a:cubicBezTo>
                  <a:cubicBezTo>
                    <a:pt x="356" y="690"/>
                    <a:pt x="352" y="718"/>
                    <a:pt x="355" y="734"/>
                  </a:cubicBezTo>
                  <a:cubicBezTo>
                    <a:pt x="356" y="740"/>
                    <a:pt x="359" y="745"/>
                    <a:pt x="365" y="745"/>
                  </a:cubicBezTo>
                  <a:lnTo>
                    <a:pt x="521" y="745"/>
                  </a:lnTo>
                  <a:cubicBezTo>
                    <a:pt x="526" y="745"/>
                    <a:pt x="530" y="743"/>
                    <a:pt x="529" y="738"/>
                  </a:cubicBezTo>
                  <a:lnTo>
                    <a:pt x="529" y="721"/>
                  </a:lnTo>
                  <a:cubicBezTo>
                    <a:pt x="529" y="711"/>
                    <a:pt x="524" y="705"/>
                    <a:pt x="514" y="702"/>
                  </a:cubicBezTo>
                  <a:lnTo>
                    <a:pt x="463" y="688"/>
                  </a:lnTo>
                  <a:cubicBezTo>
                    <a:pt x="461" y="688"/>
                    <a:pt x="460" y="687"/>
                    <a:pt x="459" y="686"/>
                  </a:cubicBezTo>
                  <a:lnTo>
                    <a:pt x="477" y="684"/>
                  </a:lnTo>
                  <a:cubicBezTo>
                    <a:pt x="487" y="648"/>
                    <a:pt x="496" y="612"/>
                    <a:pt x="506" y="577"/>
                  </a:cubicBezTo>
                  <a:cubicBezTo>
                    <a:pt x="515" y="546"/>
                    <a:pt x="528" y="514"/>
                    <a:pt x="535" y="483"/>
                  </a:cubicBezTo>
                  <a:cubicBezTo>
                    <a:pt x="540" y="463"/>
                    <a:pt x="547" y="443"/>
                    <a:pt x="528" y="429"/>
                  </a:cubicBezTo>
                  <a:cubicBezTo>
                    <a:pt x="496" y="411"/>
                    <a:pt x="428" y="373"/>
                    <a:pt x="396" y="361"/>
                  </a:cubicBezTo>
                  <a:lnTo>
                    <a:pt x="417" y="355"/>
                  </a:lnTo>
                  <a:cubicBezTo>
                    <a:pt x="409" y="302"/>
                    <a:pt x="405" y="269"/>
                    <a:pt x="405" y="233"/>
                  </a:cubicBezTo>
                  <a:cubicBezTo>
                    <a:pt x="405" y="228"/>
                    <a:pt x="405" y="224"/>
                    <a:pt x="406" y="220"/>
                  </a:cubicBezTo>
                  <a:cubicBezTo>
                    <a:pt x="409" y="183"/>
                    <a:pt x="414" y="141"/>
                    <a:pt x="417" y="87"/>
                  </a:cubicBezTo>
                  <a:cubicBezTo>
                    <a:pt x="416" y="66"/>
                    <a:pt x="407" y="53"/>
                    <a:pt x="396" y="37"/>
                  </a:cubicBezTo>
                  <a:cubicBezTo>
                    <a:pt x="395" y="66"/>
                    <a:pt x="392" y="92"/>
                    <a:pt x="386" y="122"/>
                  </a:cubicBezTo>
                  <a:lnTo>
                    <a:pt x="380" y="20"/>
                  </a:lnTo>
                  <a:cubicBezTo>
                    <a:pt x="373" y="14"/>
                    <a:pt x="363" y="12"/>
                    <a:pt x="353" y="12"/>
                  </a:cubicBezTo>
                  <a:lnTo>
                    <a:pt x="348" y="115"/>
                  </a:lnTo>
                  <a:cubicBezTo>
                    <a:pt x="341" y="75"/>
                    <a:pt x="328" y="36"/>
                    <a:pt x="303" y="0"/>
                  </a:cubicBezTo>
                  <a:cubicBezTo>
                    <a:pt x="275" y="3"/>
                    <a:pt x="240" y="14"/>
                    <a:pt x="220" y="36"/>
                  </a:cubicBezTo>
                  <a:lnTo>
                    <a:pt x="111" y="160"/>
                  </a:lnTo>
                  <a:cubicBezTo>
                    <a:pt x="103" y="169"/>
                    <a:pt x="87" y="186"/>
                    <a:pt x="82" y="197"/>
                  </a:cubicBezTo>
                  <a:lnTo>
                    <a:pt x="21" y="327"/>
                  </a:lnTo>
                  <a:cubicBezTo>
                    <a:pt x="12" y="345"/>
                    <a:pt x="0" y="379"/>
                    <a:pt x="5" y="399"/>
                  </a:cubicBezTo>
                  <a:cubicBezTo>
                    <a:pt x="7" y="407"/>
                    <a:pt x="12" y="414"/>
                    <a:pt x="22" y="4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11"/>
            <p:cNvSpPr>
              <a:spLocks noChangeArrowheads="1"/>
            </p:cNvSpPr>
            <p:nvPr/>
          </p:nvSpPr>
          <p:spPr bwMode="auto">
            <a:xfrm>
              <a:off x="3751263" y="3482975"/>
              <a:ext cx="87312" cy="68263"/>
            </a:xfrm>
            <a:custGeom>
              <a:avLst/>
              <a:gdLst>
                <a:gd name="T0" fmla="*/ 0 w 241"/>
                <a:gd name="T1" fmla="*/ 135 h 188"/>
                <a:gd name="T2" fmla="*/ 20 w 241"/>
                <a:gd name="T3" fmla="*/ 160 h 188"/>
                <a:gd name="T4" fmla="*/ 69 w 241"/>
                <a:gd name="T5" fmla="*/ 183 h 188"/>
                <a:gd name="T6" fmla="*/ 205 w 241"/>
                <a:gd name="T7" fmla="*/ 173 h 188"/>
                <a:gd name="T8" fmla="*/ 202 w 241"/>
                <a:gd name="T9" fmla="*/ 100 h 188"/>
                <a:gd name="T10" fmla="*/ 75 w 241"/>
                <a:gd name="T11" fmla="*/ 91 h 188"/>
                <a:gd name="T12" fmla="*/ 13 w 241"/>
                <a:gd name="T13" fmla="*/ 0 h 188"/>
                <a:gd name="T14" fmla="*/ 0 w 241"/>
                <a:gd name="T15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8">
                  <a:moveTo>
                    <a:pt x="0" y="135"/>
                  </a:moveTo>
                  <a:lnTo>
                    <a:pt x="20" y="160"/>
                  </a:lnTo>
                  <a:cubicBezTo>
                    <a:pt x="32" y="178"/>
                    <a:pt x="45" y="187"/>
                    <a:pt x="69" y="183"/>
                  </a:cubicBezTo>
                  <a:lnTo>
                    <a:pt x="205" y="173"/>
                  </a:lnTo>
                  <a:cubicBezTo>
                    <a:pt x="232" y="165"/>
                    <a:pt x="240" y="103"/>
                    <a:pt x="202" y="100"/>
                  </a:cubicBezTo>
                  <a:lnTo>
                    <a:pt x="75" y="91"/>
                  </a:lnTo>
                  <a:lnTo>
                    <a:pt x="13" y="0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8" name="Freeform 12"/>
            <p:cNvSpPr>
              <a:spLocks noChangeArrowheads="1"/>
            </p:cNvSpPr>
            <p:nvPr/>
          </p:nvSpPr>
          <p:spPr bwMode="auto">
            <a:xfrm>
              <a:off x="3646488" y="3609975"/>
              <a:ext cx="79375" cy="158750"/>
            </a:xfrm>
            <a:custGeom>
              <a:avLst/>
              <a:gdLst>
                <a:gd name="T0" fmla="*/ 192 w 221"/>
                <a:gd name="T1" fmla="*/ 139 h 441"/>
                <a:gd name="T2" fmla="*/ 220 w 221"/>
                <a:gd name="T3" fmla="*/ 47 h 441"/>
                <a:gd name="T4" fmla="*/ 95 w 221"/>
                <a:gd name="T5" fmla="*/ 0 h 441"/>
                <a:gd name="T6" fmla="*/ 5 w 221"/>
                <a:gd name="T7" fmla="*/ 390 h 441"/>
                <a:gd name="T8" fmla="*/ 21 w 221"/>
                <a:gd name="T9" fmla="*/ 440 h 441"/>
                <a:gd name="T10" fmla="*/ 177 w 221"/>
                <a:gd name="T11" fmla="*/ 440 h 441"/>
                <a:gd name="T12" fmla="*/ 185 w 221"/>
                <a:gd name="T13" fmla="*/ 432 h 441"/>
                <a:gd name="T14" fmla="*/ 185 w 221"/>
                <a:gd name="T15" fmla="*/ 415 h 441"/>
                <a:gd name="T16" fmla="*/ 170 w 221"/>
                <a:gd name="T17" fmla="*/ 396 h 441"/>
                <a:gd name="T18" fmla="*/ 123 w 221"/>
                <a:gd name="T19" fmla="*/ 384 h 441"/>
                <a:gd name="T20" fmla="*/ 115 w 221"/>
                <a:gd name="T21" fmla="*/ 379 h 441"/>
                <a:gd name="T22" fmla="*/ 135 w 221"/>
                <a:gd name="T23" fmla="*/ 379 h 441"/>
                <a:gd name="T24" fmla="*/ 192 w 221"/>
                <a:gd name="T25" fmla="*/ 13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41">
                  <a:moveTo>
                    <a:pt x="192" y="139"/>
                  </a:moveTo>
                  <a:cubicBezTo>
                    <a:pt x="199" y="112"/>
                    <a:pt x="211" y="74"/>
                    <a:pt x="220" y="47"/>
                  </a:cubicBezTo>
                  <a:cubicBezTo>
                    <a:pt x="185" y="35"/>
                    <a:pt x="130" y="20"/>
                    <a:pt x="95" y="0"/>
                  </a:cubicBezTo>
                  <a:cubicBezTo>
                    <a:pt x="60" y="127"/>
                    <a:pt x="31" y="260"/>
                    <a:pt x="5" y="390"/>
                  </a:cubicBezTo>
                  <a:cubicBezTo>
                    <a:pt x="2" y="405"/>
                    <a:pt x="0" y="437"/>
                    <a:pt x="21" y="440"/>
                  </a:cubicBezTo>
                  <a:lnTo>
                    <a:pt x="177" y="440"/>
                  </a:lnTo>
                  <a:cubicBezTo>
                    <a:pt x="182" y="439"/>
                    <a:pt x="185" y="437"/>
                    <a:pt x="185" y="432"/>
                  </a:cubicBezTo>
                  <a:lnTo>
                    <a:pt x="185" y="415"/>
                  </a:lnTo>
                  <a:cubicBezTo>
                    <a:pt x="185" y="405"/>
                    <a:pt x="179" y="399"/>
                    <a:pt x="170" y="396"/>
                  </a:cubicBezTo>
                  <a:lnTo>
                    <a:pt x="123" y="384"/>
                  </a:lnTo>
                  <a:cubicBezTo>
                    <a:pt x="119" y="383"/>
                    <a:pt x="117" y="381"/>
                    <a:pt x="115" y="379"/>
                  </a:cubicBezTo>
                  <a:lnTo>
                    <a:pt x="135" y="379"/>
                  </a:lnTo>
                  <a:cubicBezTo>
                    <a:pt x="152" y="286"/>
                    <a:pt x="168" y="224"/>
                    <a:pt x="192" y="1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3532188" y="3581400"/>
              <a:ext cx="127000" cy="112713"/>
            </a:xfrm>
            <a:custGeom>
              <a:avLst/>
              <a:gdLst>
                <a:gd name="T0" fmla="*/ 272 w 354"/>
                <a:gd name="T1" fmla="*/ 304 h 311"/>
                <a:gd name="T2" fmla="*/ 352 w 354"/>
                <a:gd name="T3" fmla="*/ 129 h 311"/>
                <a:gd name="T4" fmla="*/ 347 w 354"/>
                <a:gd name="T5" fmla="*/ 118 h 311"/>
                <a:gd name="T6" fmla="*/ 92 w 354"/>
                <a:gd name="T7" fmla="*/ 2 h 311"/>
                <a:gd name="T8" fmla="*/ 81 w 354"/>
                <a:gd name="T9" fmla="*/ 6 h 311"/>
                <a:gd name="T10" fmla="*/ 2 w 354"/>
                <a:gd name="T11" fmla="*/ 181 h 311"/>
                <a:gd name="T12" fmla="*/ 6 w 354"/>
                <a:gd name="T13" fmla="*/ 192 h 311"/>
                <a:gd name="T14" fmla="*/ 261 w 354"/>
                <a:gd name="T15" fmla="*/ 308 h 311"/>
                <a:gd name="T16" fmla="*/ 272 w 354"/>
                <a:gd name="T17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311">
                  <a:moveTo>
                    <a:pt x="272" y="304"/>
                  </a:moveTo>
                  <a:lnTo>
                    <a:pt x="352" y="129"/>
                  </a:lnTo>
                  <a:cubicBezTo>
                    <a:pt x="353" y="125"/>
                    <a:pt x="352" y="120"/>
                    <a:pt x="347" y="118"/>
                  </a:cubicBezTo>
                  <a:lnTo>
                    <a:pt x="92" y="2"/>
                  </a:lnTo>
                  <a:cubicBezTo>
                    <a:pt x="88" y="0"/>
                    <a:pt x="83" y="2"/>
                    <a:pt x="81" y="6"/>
                  </a:cubicBezTo>
                  <a:lnTo>
                    <a:pt x="2" y="181"/>
                  </a:lnTo>
                  <a:cubicBezTo>
                    <a:pt x="0" y="185"/>
                    <a:pt x="2" y="190"/>
                    <a:pt x="6" y="192"/>
                  </a:cubicBezTo>
                  <a:lnTo>
                    <a:pt x="261" y="308"/>
                  </a:lnTo>
                  <a:cubicBezTo>
                    <a:pt x="265" y="310"/>
                    <a:pt x="270" y="308"/>
                    <a:pt x="272" y="3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07827" y="539751"/>
            <a:ext cx="655224" cy="655224"/>
            <a:chOff x="3221038" y="4532313"/>
            <a:chExt cx="293687" cy="293687"/>
          </a:xfrm>
          <a:solidFill>
            <a:srgbClr val="73C4C3"/>
          </a:solidFill>
        </p:grpSpPr>
        <p:sp>
          <p:nvSpPr>
            <p:cNvPr id="92" name="Freeform 23"/>
            <p:cNvSpPr>
              <a:spLocks noChangeArrowheads="1"/>
            </p:cNvSpPr>
            <p:nvPr/>
          </p:nvSpPr>
          <p:spPr bwMode="auto">
            <a:xfrm>
              <a:off x="3221038" y="4532313"/>
              <a:ext cx="293687" cy="293687"/>
            </a:xfrm>
            <a:custGeom>
              <a:avLst/>
              <a:gdLst>
                <a:gd name="T0" fmla="*/ 183 w 816"/>
                <a:gd name="T1" fmla="*/ 513 h 815"/>
                <a:gd name="T2" fmla="*/ 183 w 816"/>
                <a:gd name="T3" fmla="*/ 182 h 815"/>
                <a:gd name="T4" fmla="*/ 513 w 816"/>
                <a:gd name="T5" fmla="*/ 182 h 815"/>
                <a:gd name="T6" fmla="*/ 513 w 816"/>
                <a:gd name="T7" fmla="*/ 513 h 815"/>
                <a:gd name="T8" fmla="*/ 183 w 816"/>
                <a:gd name="T9" fmla="*/ 513 h 815"/>
                <a:gd name="T10" fmla="*/ 124 w 816"/>
                <a:gd name="T11" fmla="*/ 123 h 815"/>
                <a:gd name="T12" fmla="*/ 124 w 816"/>
                <a:gd name="T13" fmla="*/ 571 h 815"/>
                <a:gd name="T14" fmla="*/ 512 w 816"/>
                <a:gd name="T15" fmla="*/ 618 h 815"/>
                <a:gd name="T16" fmla="*/ 688 w 816"/>
                <a:gd name="T17" fmla="*/ 794 h 815"/>
                <a:gd name="T18" fmla="*/ 761 w 816"/>
                <a:gd name="T19" fmla="*/ 794 h 815"/>
                <a:gd name="T20" fmla="*/ 794 w 816"/>
                <a:gd name="T21" fmla="*/ 761 h 815"/>
                <a:gd name="T22" fmla="*/ 794 w 816"/>
                <a:gd name="T23" fmla="*/ 687 h 815"/>
                <a:gd name="T24" fmla="*/ 619 w 816"/>
                <a:gd name="T25" fmla="*/ 512 h 815"/>
                <a:gd name="T26" fmla="*/ 572 w 816"/>
                <a:gd name="T27" fmla="*/ 123 h 815"/>
                <a:gd name="T28" fmla="*/ 124 w 816"/>
                <a:gd name="T29" fmla="*/ 1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6" h="815">
                  <a:moveTo>
                    <a:pt x="183" y="513"/>
                  </a:moveTo>
                  <a:cubicBezTo>
                    <a:pt x="91" y="421"/>
                    <a:pt x="91" y="273"/>
                    <a:pt x="183" y="182"/>
                  </a:cubicBezTo>
                  <a:cubicBezTo>
                    <a:pt x="274" y="91"/>
                    <a:pt x="422" y="91"/>
                    <a:pt x="513" y="182"/>
                  </a:cubicBezTo>
                  <a:cubicBezTo>
                    <a:pt x="604" y="273"/>
                    <a:pt x="604" y="421"/>
                    <a:pt x="513" y="513"/>
                  </a:cubicBezTo>
                  <a:cubicBezTo>
                    <a:pt x="422" y="604"/>
                    <a:pt x="274" y="604"/>
                    <a:pt x="183" y="513"/>
                  </a:cubicBezTo>
                  <a:close/>
                  <a:moveTo>
                    <a:pt x="124" y="123"/>
                  </a:moveTo>
                  <a:cubicBezTo>
                    <a:pt x="0" y="247"/>
                    <a:pt x="0" y="448"/>
                    <a:pt x="124" y="571"/>
                  </a:cubicBezTo>
                  <a:cubicBezTo>
                    <a:pt x="229" y="677"/>
                    <a:pt x="390" y="692"/>
                    <a:pt x="512" y="618"/>
                  </a:cubicBezTo>
                  <a:lnTo>
                    <a:pt x="688" y="794"/>
                  </a:lnTo>
                  <a:cubicBezTo>
                    <a:pt x="708" y="814"/>
                    <a:pt x="741" y="814"/>
                    <a:pt x="761" y="794"/>
                  </a:cubicBezTo>
                  <a:lnTo>
                    <a:pt x="794" y="761"/>
                  </a:lnTo>
                  <a:cubicBezTo>
                    <a:pt x="815" y="740"/>
                    <a:pt x="815" y="707"/>
                    <a:pt x="794" y="687"/>
                  </a:cubicBezTo>
                  <a:lnTo>
                    <a:pt x="619" y="512"/>
                  </a:lnTo>
                  <a:cubicBezTo>
                    <a:pt x="693" y="390"/>
                    <a:pt x="677" y="228"/>
                    <a:pt x="572" y="123"/>
                  </a:cubicBezTo>
                  <a:cubicBezTo>
                    <a:pt x="448" y="0"/>
                    <a:pt x="247" y="0"/>
                    <a:pt x="124" y="12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3" name="Freeform 24"/>
            <p:cNvSpPr>
              <a:spLocks noChangeArrowheads="1"/>
            </p:cNvSpPr>
            <p:nvPr/>
          </p:nvSpPr>
          <p:spPr bwMode="auto">
            <a:xfrm>
              <a:off x="3321050" y="4595813"/>
              <a:ext cx="55563" cy="63500"/>
            </a:xfrm>
            <a:custGeom>
              <a:avLst/>
              <a:gdLst>
                <a:gd name="T0" fmla="*/ 77 w 154"/>
                <a:gd name="T1" fmla="*/ 0 h 178"/>
                <a:gd name="T2" fmla="*/ 152 w 154"/>
                <a:gd name="T3" fmla="*/ 56 h 178"/>
                <a:gd name="T4" fmla="*/ 139 w 154"/>
                <a:gd name="T5" fmla="*/ 140 h 178"/>
                <a:gd name="T6" fmla="*/ 89 w 154"/>
                <a:gd name="T7" fmla="*/ 175 h 178"/>
                <a:gd name="T8" fmla="*/ 65 w 154"/>
                <a:gd name="T9" fmla="*/ 175 h 178"/>
                <a:gd name="T10" fmla="*/ 14 w 154"/>
                <a:gd name="T11" fmla="*/ 140 h 178"/>
                <a:gd name="T12" fmla="*/ 2 w 154"/>
                <a:gd name="T13" fmla="*/ 56 h 178"/>
                <a:gd name="T14" fmla="*/ 77 w 154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8">
                  <a:moveTo>
                    <a:pt x="77" y="0"/>
                  </a:moveTo>
                  <a:cubicBezTo>
                    <a:pt x="114" y="0"/>
                    <a:pt x="148" y="19"/>
                    <a:pt x="152" y="56"/>
                  </a:cubicBezTo>
                  <a:cubicBezTo>
                    <a:pt x="153" y="76"/>
                    <a:pt x="149" y="123"/>
                    <a:pt x="139" y="140"/>
                  </a:cubicBezTo>
                  <a:cubicBezTo>
                    <a:pt x="131" y="156"/>
                    <a:pt x="111" y="170"/>
                    <a:pt x="89" y="175"/>
                  </a:cubicBezTo>
                  <a:cubicBezTo>
                    <a:pt x="78" y="177"/>
                    <a:pt x="75" y="177"/>
                    <a:pt x="65" y="175"/>
                  </a:cubicBezTo>
                  <a:cubicBezTo>
                    <a:pt x="43" y="170"/>
                    <a:pt x="23" y="156"/>
                    <a:pt x="14" y="140"/>
                  </a:cubicBezTo>
                  <a:cubicBezTo>
                    <a:pt x="4" y="123"/>
                    <a:pt x="0" y="76"/>
                    <a:pt x="2" y="56"/>
                  </a:cubicBezTo>
                  <a:cubicBezTo>
                    <a:pt x="5" y="19"/>
                    <a:pt x="39" y="0"/>
                    <a:pt x="7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25"/>
            <p:cNvSpPr>
              <a:spLocks noChangeArrowheads="1"/>
            </p:cNvSpPr>
            <p:nvPr/>
          </p:nvSpPr>
          <p:spPr bwMode="auto">
            <a:xfrm>
              <a:off x="3294063" y="4670425"/>
              <a:ext cx="109537" cy="53975"/>
            </a:xfrm>
            <a:custGeom>
              <a:avLst/>
              <a:gdLst>
                <a:gd name="T0" fmla="*/ 217 w 304"/>
                <a:gd name="T1" fmla="*/ 0 h 150"/>
                <a:gd name="T2" fmla="*/ 86 w 304"/>
                <a:gd name="T3" fmla="*/ 0 h 150"/>
                <a:gd name="T4" fmla="*/ 0 w 304"/>
                <a:gd name="T5" fmla="*/ 71 h 150"/>
                <a:gd name="T6" fmla="*/ 152 w 304"/>
                <a:gd name="T7" fmla="*/ 149 h 150"/>
                <a:gd name="T8" fmla="*/ 303 w 304"/>
                <a:gd name="T9" fmla="*/ 71 h 150"/>
                <a:gd name="T10" fmla="*/ 217 w 30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50">
                  <a:moveTo>
                    <a:pt x="217" y="0"/>
                  </a:moveTo>
                  <a:lnTo>
                    <a:pt x="86" y="0"/>
                  </a:lnTo>
                  <a:cubicBezTo>
                    <a:pt x="44" y="0"/>
                    <a:pt x="8" y="31"/>
                    <a:pt x="0" y="71"/>
                  </a:cubicBezTo>
                  <a:cubicBezTo>
                    <a:pt x="34" y="118"/>
                    <a:pt x="89" y="149"/>
                    <a:pt x="152" y="149"/>
                  </a:cubicBezTo>
                  <a:cubicBezTo>
                    <a:pt x="214" y="149"/>
                    <a:pt x="269" y="118"/>
                    <a:pt x="303" y="71"/>
                  </a:cubicBezTo>
                  <a:cubicBezTo>
                    <a:pt x="296" y="31"/>
                    <a:pt x="260" y="0"/>
                    <a:pt x="21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26668" y="522606"/>
            <a:ext cx="680297" cy="689657"/>
            <a:chOff x="1755775" y="2535238"/>
            <a:chExt cx="346075" cy="350837"/>
          </a:xfrm>
          <a:solidFill>
            <a:srgbClr val="73C4C3"/>
          </a:solidFill>
        </p:grpSpPr>
        <p:sp>
          <p:nvSpPr>
            <p:cNvPr id="121" name="Freeform 25"/>
            <p:cNvSpPr>
              <a:spLocks noChangeArrowheads="1"/>
            </p:cNvSpPr>
            <p:nvPr/>
          </p:nvSpPr>
          <p:spPr bwMode="auto">
            <a:xfrm>
              <a:off x="1755775" y="2535238"/>
              <a:ext cx="211138" cy="296862"/>
            </a:xfrm>
            <a:custGeom>
              <a:avLst/>
              <a:gdLst>
                <a:gd name="T0" fmla="*/ 520 w 587"/>
                <a:gd name="T1" fmla="*/ 259 h 824"/>
                <a:gd name="T2" fmla="*/ 577 w 587"/>
                <a:gd name="T3" fmla="*/ 282 h 824"/>
                <a:gd name="T4" fmla="*/ 554 w 587"/>
                <a:gd name="T5" fmla="*/ 338 h 824"/>
                <a:gd name="T6" fmla="*/ 444 w 587"/>
                <a:gd name="T7" fmla="*/ 386 h 824"/>
                <a:gd name="T8" fmla="*/ 411 w 587"/>
                <a:gd name="T9" fmla="*/ 386 h 824"/>
                <a:gd name="T10" fmla="*/ 324 w 587"/>
                <a:gd name="T11" fmla="*/ 368 h 824"/>
                <a:gd name="T12" fmla="*/ 286 w 587"/>
                <a:gd name="T13" fmla="*/ 482 h 824"/>
                <a:gd name="T14" fmla="*/ 430 w 587"/>
                <a:gd name="T15" fmla="*/ 539 h 824"/>
                <a:gd name="T16" fmla="*/ 456 w 587"/>
                <a:gd name="T17" fmla="*/ 565 h 824"/>
                <a:gd name="T18" fmla="*/ 513 w 587"/>
                <a:gd name="T19" fmla="*/ 704 h 824"/>
                <a:gd name="T20" fmla="*/ 489 w 587"/>
                <a:gd name="T21" fmla="*/ 760 h 824"/>
                <a:gd name="T22" fmla="*/ 433 w 587"/>
                <a:gd name="T23" fmla="*/ 736 h 824"/>
                <a:gd name="T24" fmla="*/ 382 w 587"/>
                <a:gd name="T25" fmla="*/ 613 h 824"/>
                <a:gd name="T26" fmla="*/ 191 w 587"/>
                <a:gd name="T27" fmla="*/ 540 h 824"/>
                <a:gd name="T28" fmla="*/ 190 w 587"/>
                <a:gd name="T29" fmla="*/ 540 h 824"/>
                <a:gd name="T30" fmla="*/ 162 w 587"/>
                <a:gd name="T31" fmla="*/ 485 h 824"/>
                <a:gd name="T32" fmla="*/ 226 w 587"/>
                <a:gd name="T33" fmla="*/ 291 h 824"/>
                <a:gd name="T34" fmla="*/ 226 w 587"/>
                <a:gd name="T35" fmla="*/ 291 h 824"/>
                <a:gd name="T36" fmla="*/ 280 w 587"/>
                <a:gd name="T37" fmla="*/ 264 h 824"/>
                <a:gd name="T38" fmla="*/ 424 w 587"/>
                <a:gd name="T39" fmla="*/ 300 h 824"/>
                <a:gd name="T40" fmla="*/ 520 w 587"/>
                <a:gd name="T41" fmla="*/ 259 h 824"/>
                <a:gd name="T42" fmla="*/ 520 w 587"/>
                <a:gd name="T43" fmla="*/ 259 h 824"/>
                <a:gd name="T44" fmla="*/ 178 w 587"/>
                <a:gd name="T45" fmla="*/ 380 h 824"/>
                <a:gd name="T46" fmla="*/ 148 w 587"/>
                <a:gd name="T47" fmla="*/ 388 h 824"/>
                <a:gd name="T48" fmla="*/ 82 w 587"/>
                <a:gd name="T49" fmla="*/ 470 h 824"/>
                <a:gd name="T50" fmla="*/ 22 w 587"/>
                <a:gd name="T51" fmla="*/ 477 h 824"/>
                <a:gd name="T52" fmla="*/ 15 w 587"/>
                <a:gd name="T53" fmla="*/ 416 h 824"/>
                <a:gd name="T54" fmla="*/ 90 w 587"/>
                <a:gd name="T55" fmla="*/ 322 h 824"/>
                <a:gd name="T56" fmla="*/ 119 w 587"/>
                <a:gd name="T57" fmla="*/ 306 h 824"/>
                <a:gd name="T58" fmla="*/ 212 w 587"/>
                <a:gd name="T59" fmla="*/ 279 h 824"/>
                <a:gd name="T60" fmla="*/ 178 w 587"/>
                <a:gd name="T61" fmla="*/ 380 h 824"/>
                <a:gd name="T62" fmla="*/ 178 w 587"/>
                <a:gd name="T63" fmla="*/ 380 h 824"/>
                <a:gd name="T64" fmla="*/ 449 w 587"/>
                <a:gd name="T65" fmla="*/ 80 h 824"/>
                <a:gd name="T66" fmla="*/ 393 w 587"/>
                <a:gd name="T67" fmla="*/ 222 h 824"/>
                <a:gd name="T68" fmla="*/ 251 w 587"/>
                <a:gd name="T69" fmla="*/ 165 h 824"/>
                <a:gd name="T70" fmla="*/ 308 w 587"/>
                <a:gd name="T71" fmla="*/ 23 h 824"/>
                <a:gd name="T72" fmla="*/ 449 w 587"/>
                <a:gd name="T73" fmla="*/ 80 h 824"/>
                <a:gd name="T74" fmla="*/ 449 w 587"/>
                <a:gd name="T75" fmla="*/ 80 h 824"/>
                <a:gd name="T76" fmla="*/ 242 w 587"/>
                <a:gd name="T77" fmla="*/ 581 h 824"/>
                <a:gd name="T78" fmla="*/ 232 w 587"/>
                <a:gd name="T79" fmla="*/ 684 h 824"/>
                <a:gd name="T80" fmla="*/ 214 w 587"/>
                <a:gd name="T81" fmla="*/ 716 h 824"/>
                <a:gd name="T82" fmla="*/ 97 w 587"/>
                <a:gd name="T83" fmla="*/ 808 h 824"/>
                <a:gd name="T84" fmla="*/ 36 w 587"/>
                <a:gd name="T85" fmla="*/ 801 h 824"/>
                <a:gd name="T86" fmla="*/ 43 w 587"/>
                <a:gd name="T87" fmla="*/ 741 h 824"/>
                <a:gd name="T88" fmla="*/ 148 w 587"/>
                <a:gd name="T89" fmla="*/ 658 h 824"/>
                <a:gd name="T90" fmla="*/ 158 w 587"/>
                <a:gd name="T91" fmla="*/ 538 h 824"/>
                <a:gd name="T92" fmla="*/ 182 w 587"/>
                <a:gd name="T93" fmla="*/ 558 h 824"/>
                <a:gd name="T94" fmla="*/ 183 w 587"/>
                <a:gd name="T95" fmla="*/ 558 h 824"/>
                <a:gd name="T96" fmla="*/ 242 w 587"/>
                <a:gd name="T97" fmla="*/ 581 h 824"/>
                <a:gd name="T98" fmla="*/ 242 w 587"/>
                <a:gd name="T99" fmla="*/ 581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824">
                  <a:moveTo>
                    <a:pt x="520" y="259"/>
                  </a:moveTo>
                  <a:cubicBezTo>
                    <a:pt x="542" y="250"/>
                    <a:pt x="568" y="260"/>
                    <a:pt x="577" y="282"/>
                  </a:cubicBezTo>
                  <a:cubicBezTo>
                    <a:pt x="586" y="304"/>
                    <a:pt x="576" y="329"/>
                    <a:pt x="554" y="338"/>
                  </a:cubicBezTo>
                  <a:lnTo>
                    <a:pt x="444" y="386"/>
                  </a:lnTo>
                  <a:cubicBezTo>
                    <a:pt x="433" y="390"/>
                    <a:pt x="421" y="390"/>
                    <a:pt x="411" y="386"/>
                  </a:cubicBezTo>
                  <a:lnTo>
                    <a:pt x="324" y="368"/>
                  </a:lnTo>
                  <a:lnTo>
                    <a:pt x="286" y="482"/>
                  </a:lnTo>
                  <a:lnTo>
                    <a:pt x="430" y="539"/>
                  </a:lnTo>
                  <a:cubicBezTo>
                    <a:pt x="443" y="544"/>
                    <a:pt x="452" y="554"/>
                    <a:pt x="456" y="565"/>
                  </a:cubicBezTo>
                  <a:lnTo>
                    <a:pt x="513" y="704"/>
                  </a:lnTo>
                  <a:cubicBezTo>
                    <a:pt x="522" y="725"/>
                    <a:pt x="511" y="751"/>
                    <a:pt x="489" y="760"/>
                  </a:cubicBezTo>
                  <a:cubicBezTo>
                    <a:pt x="467" y="769"/>
                    <a:pt x="442" y="758"/>
                    <a:pt x="433" y="736"/>
                  </a:cubicBezTo>
                  <a:lnTo>
                    <a:pt x="382" y="613"/>
                  </a:lnTo>
                  <a:lnTo>
                    <a:pt x="191" y="540"/>
                  </a:lnTo>
                  <a:lnTo>
                    <a:pt x="190" y="540"/>
                  </a:lnTo>
                  <a:cubicBezTo>
                    <a:pt x="167" y="532"/>
                    <a:pt x="155" y="508"/>
                    <a:pt x="162" y="485"/>
                  </a:cubicBezTo>
                  <a:lnTo>
                    <a:pt x="226" y="291"/>
                  </a:lnTo>
                  <a:lnTo>
                    <a:pt x="226" y="291"/>
                  </a:lnTo>
                  <a:cubicBezTo>
                    <a:pt x="234" y="269"/>
                    <a:pt x="258" y="257"/>
                    <a:pt x="280" y="264"/>
                  </a:cubicBezTo>
                  <a:lnTo>
                    <a:pt x="424" y="300"/>
                  </a:lnTo>
                  <a:lnTo>
                    <a:pt x="520" y="259"/>
                  </a:lnTo>
                  <a:lnTo>
                    <a:pt x="520" y="259"/>
                  </a:lnTo>
                  <a:close/>
                  <a:moveTo>
                    <a:pt x="178" y="380"/>
                  </a:moveTo>
                  <a:lnTo>
                    <a:pt x="148" y="388"/>
                  </a:lnTo>
                  <a:lnTo>
                    <a:pt x="82" y="470"/>
                  </a:lnTo>
                  <a:cubicBezTo>
                    <a:pt x="67" y="488"/>
                    <a:pt x="40" y="491"/>
                    <a:pt x="22" y="477"/>
                  </a:cubicBezTo>
                  <a:cubicBezTo>
                    <a:pt x="3" y="462"/>
                    <a:pt x="0" y="434"/>
                    <a:pt x="15" y="416"/>
                  </a:cubicBezTo>
                  <a:lnTo>
                    <a:pt x="90" y="322"/>
                  </a:lnTo>
                  <a:cubicBezTo>
                    <a:pt x="98" y="313"/>
                    <a:pt x="108" y="307"/>
                    <a:pt x="119" y="306"/>
                  </a:cubicBezTo>
                  <a:lnTo>
                    <a:pt x="212" y="279"/>
                  </a:lnTo>
                  <a:lnTo>
                    <a:pt x="178" y="380"/>
                  </a:lnTo>
                  <a:lnTo>
                    <a:pt x="178" y="380"/>
                  </a:lnTo>
                  <a:close/>
                  <a:moveTo>
                    <a:pt x="449" y="80"/>
                  </a:moveTo>
                  <a:cubicBezTo>
                    <a:pt x="473" y="135"/>
                    <a:pt x="447" y="199"/>
                    <a:pt x="393" y="222"/>
                  </a:cubicBezTo>
                  <a:cubicBezTo>
                    <a:pt x="338" y="246"/>
                    <a:pt x="274" y="220"/>
                    <a:pt x="251" y="165"/>
                  </a:cubicBezTo>
                  <a:cubicBezTo>
                    <a:pt x="227" y="110"/>
                    <a:pt x="253" y="47"/>
                    <a:pt x="308" y="23"/>
                  </a:cubicBezTo>
                  <a:cubicBezTo>
                    <a:pt x="363" y="0"/>
                    <a:pt x="426" y="25"/>
                    <a:pt x="449" y="80"/>
                  </a:cubicBezTo>
                  <a:lnTo>
                    <a:pt x="449" y="80"/>
                  </a:lnTo>
                  <a:close/>
                  <a:moveTo>
                    <a:pt x="242" y="581"/>
                  </a:moveTo>
                  <a:lnTo>
                    <a:pt x="232" y="684"/>
                  </a:lnTo>
                  <a:cubicBezTo>
                    <a:pt x="231" y="697"/>
                    <a:pt x="224" y="709"/>
                    <a:pt x="214" y="716"/>
                  </a:cubicBezTo>
                  <a:lnTo>
                    <a:pt x="97" y="808"/>
                  </a:lnTo>
                  <a:cubicBezTo>
                    <a:pt x="78" y="823"/>
                    <a:pt x="51" y="820"/>
                    <a:pt x="36" y="801"/>
                  </a:cubicBezTo>
                  <a:cubicBezTo>
                    <a:pt x="21" y="783"/>
                    <a:pt x="25" y="756"/>
                    <a:pt x="43" y="741"/>
                  </a:cubicBezTo>
                  <a:lnTo>
                    <a:pt x="148" y="658"/>
                  </a:lnTo>
                  <a:lnTo>
                    <a:pt x="158" y="538"/>
                  </a:lnTo>
                  <a:cubicBezTo>
                    <a:pt x="163" y="547"/>
                    <a:pt x="172" y="555"/>
                    <a:pt x="182" y="558"/>
                  </a:cubicBezTo>
                  <a:lnTo>
                    <a:pt x="183" y="558"/>
                  </a:lnTo>
                  <a:lnTo>
                    <a:pt x="242" y="581"/>
                  </a:lnTo>
                  <a:lnTo>
                    <a:pt x="242" y="5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26"/>
            <p:cNvSpPr>
              <a:spLocks noChangeArrowheads="1"/>
            </p:cNvSpPr>
            <p:nvPr/>
          </p:nvSpPr>
          <p:spPr bwMode="auto">
            <a:xfrm>
              <a:off x="1782763" y="2727325"/>
              <a:ext cx="319087" cy="158750"/>
            </a:xfrm>
            <a:custGeom>
              <a:avLst/>
              <a:gdLst>
                <a:gd name="T0" fmla="*/ 72 w 887"/>
                <a:gd name="T1" fmla="*/ 428 h 442"/>
                <a:gd name="T2" fmla="*/ 13 w 887"/>
                <a:gd name="T3" fmla="*/ 416 h 442"/>
                <a:gd name="T4" fmla="*/ 25 w 887"/>
                <a:gd name="T5" fmla="*/ 357 h 442"/>
                <a:gd name="T6" fmla="*/ 209 w 887"/>
                <a:gd name="T7" fmla="*/ 235 h 442"/>
                <a:gd name="T8" fmla="*/ 267 w 887"/>
                <a:gd name="T9" fmla="*/ 245 h 442"/>
                <a:gd name="T10" fmla="*/ 267 w 887"/>
                <a:gd name="T11" fmla="*/ 245 h 442"/>
                <a:gd name="T12" fmla="*/ 320 w 887"/>
                <a:gd name="T13" fmla="*/ 316 h 442"/>
                <a:gd name="T14" fmla="*/ 674 w 887"/>
                <a:gd name="T15" fmla="*/ 100 h 442"/>
                <a:gd name="T16" fmla="*/ 625 w 887"/>
                <a:gd name="T17" fmla="*/ 33 h 442"/>
                <a:gd name="T18" fmla="*/ 886 w 887"/>
                <a:gd name="T19" fmla="*/ 0 h 442"/>
                <a:gd name="T20" fmla="*/ 771 w 887"/>
                <a:gd name="T21" fmla="*/ 235 h 442"/>
                <a:gd name="T22" fmla="*/ 724 w 887"/>
                <a:gd name="T23" fmla="*/ 169 h 442"/>
                <a:gd name="T24" fmla="*/ 332 w 887"/>
                <a:gd name="T25" fmla="*/ 409 h 442"/>
                <a:gd name="T26" fmla="*/ 332 w 887"/>
                <a:gd name="T27" fmla="*/ 409 h 442"/>
                <a:gd name="T28" fmla="*/ 276 w 887"/>
                <a:gd name="T29" fmla="*/ 398 h 442"/>
                <a:gd name="T30" fmla="*/ 223 w 887"/>
                <a:gd name="T31" fmla="*/ 328 h 442"/>
                <a:gd name="T32" fmla="*/ 72 w 887"/>
                <a:gd name="T33" fmla="*/ 42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7" h="442">
                  <a:moveTo>
                    <a:pt x="72" y="428"/>
                  </a:moveTo>
                  <a:cubicBezTo>
                    <a:pt x="53" y="441"/>
                    <a:pt x="26" y="436"/>
                    <a:pt x="13" y="416"/>
                  </a:cubicBezTo>
                  <a:cubicBezTo>
                    <a:pt x="0" y="397"/>
                    <a:pt x="6" y="370"/>
                    <a:pt x="25" y="357"/>
                  </a:cubicBezTo>
                  <a:lnTo>
                    <a:pt x="209" y="235"/>
                  </a:lnTo>
                  <a:cubicBezTo>
                    <a:pt x="228" y="223"/>
                    <a:pt x="253" y="227"/>
                    <a:pt x="267" y="245"/>
                  </a:cubicBezTo>
                  <a:lnTo>
                    <a:pt x="267" y="245"/>
                  </a:lnTo>
                  <a:lnTo>
                    <a:pt x="320" y="316"/>
                  </a:lnTo>
                  <a:lnTo>
                    <a:pt x="674" y="100"/>
                  </a:lnTo>
                  <a:lnTo>
                    <a:pt x="625" y="33"/>
                  </a:lnTo>
                  <a:lnTo>
                    <a:pt x="886" y="0"/>
                  </a:lnTo>
                  <a:lnTo>
                    <a:pt x="771" y="235"/>
                  </a:lnTo>
                  <a:lnTo>
                    <a:pt x="724" y="169"/>
                  </a:lnTo>
                  <a:lnTo>
                    <a:pt x="332" y="409"/>
                  </a:lnTo>
                  <a:lnTo>
                    <a:pt x="332" y="409"/>
                  </a:lnTo>
                  <a:cubicBezTo>
                    <a:pt x="313" y="420"/>
                    <a:pt x="289" y="416"/>
                    <a:pt x="276" y="398"/>
                  </a:cubicBezTo>
                  <a:lnTo>
                    <a:pt x="223" y="328"/>
                  </a:lnTo>
                  <a:lnTo>
                    <a:pt x="72" y="4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24" name="Freeform 29"/>
          <p:cNvSpPr>
            <a:spLocks noChangeArrowheads="1"/>
          </p:cNvSpPr>
          <p:nvPr/>
        </p:nvSpPr>
        <p:spPr bwMode="auto">
          <a:xfrm>
            <a:off x="4978915" y="2175124"/>
            <a:ext cx="741953" cy="655304"/>
          </a:xfrm>
          <a:custGeom>
            <a:avLst/>
            <a:gdLst>
              <a:gd name="T0" fmla="*/ 498 w 605"/>
              <a:gd name="T1" fmla="*/ 28 h 534"/>
              <a:gd name="T2" fmla="*/ 466 w 605"/>
              <a:gd name="T3" fmla="*/ 88 h 534"/>
              <a:gd name="T4" fmla="*/ 429 w 605"/>
              <a:gd name="T5" fmla="*/ 70 h 534"/>
              <a:gd name="T6" fmla="*/ 460 w 605"/>
              <a:gd name="T7" fmla="*/ 0 h 534"/>
              <a:gd name="T8" fmla="*/ 303 w 605"/>
              <a:gd name="T9" fmla="*/ 0 h 534"/>
              <a:gd name="T10" fmla="*/ 335 w 605"/>
              <a:gd name="T11" fmla="*/ 70 h 534"/>
              <a:gd name="T12" fmla="*/ 297 w 605"/>
              <a:gd name="T13" fmla="*/ 88 h 534"/>
              <a:gd name="T14" fmla="*/ 266 w 605"/>
              <a:gd name="T15" fmla="*/ 28 h 534"/>
              <a:gd name="T16" fmla="*/ 303 w 605"/>
              <a:gd name="T17" fmla="*/ 0 h 534"/>
              <a:gd name="T18" fmla="*/ 498 w 605"/>
              <a:gd name="T19" fmla="*/ 325 h 534"/>
              <a:gd name="T20" fmla="*/ 466 w 605"/>
              <a:gd name="T21" fmla="*/ 384 h 534"/>
              <a:gd name="T22" fmla="*/ 429 w 605"/>
              <a:gd name="T23" fmla="*/ 367 h 534"/>
              <a:gd name="T24" fmla="*/ 460 w 605"/>
              <a:gd name="T25" fmla="*/ 296 h 534"/>
              <a:gd name="T26" fmla="*/ 303 w 605"/>
              <a:gd name="T27" fmla="*/ 296 h 534"/>
              <a:gd name="T28" fmla="*/ 335 w 605"/>
              <a:gd name="T29" fmla="*/ 367 h 534"/>
              <a:gd name="T30" fmla="*/ 297 w 605"/>
              <a:gd name="T31" fmla="*/ 384 h 534"/>
              <a:gd name="T32" fmla="*/ 266 w 605"/>
              <a:gd name="T33" fmla="*/ 325 h 534"/>
              <a:gd name="T34" fmla="*/ 303 w 605"/>
              <a:gd name="T35" fmla="*/ 296 h 534"/>
              <a:gd name="T36" fmla="*/ 374 w 605"/>
              <a:gd name="T37" fmla="*/ 533 h 534"/>
              <a:gd name="T38" fmla="*/ 233 w 605"/>
              <a:gd name="T39" fmla="*/ 434 h 534"/>
              <a:gd name="T40" fmla="*/ 374 w 605"/>
              <a:gd name="T41" fmla="*/ 434 h 534"/>
              <a:gd name="T42" fmla="*/ 62 w 605"/>
              <a:gd name="T43" fmla="*/ 329 h 534"/>
              <a:gd name="T44" fmla="*/ 144 w 605"/>
              <a:gd name="T45" fmla="*/ 248 h 534"/>
              <a:gd name="T46" fmla="*/ 518 w 605"/>
              <a:gd name="T47" fmla="*/ 272 h 534"/>
              <a:gd name="T48" fmla="*/ 542 w 605"/>
              <a:gd name="T49" fmla="*/ 390 h 534"/>
              <a:gd name="T50" fmla="*/ 390 w 605"/>
              <a:gd name="T51" fmla="*/ 434 h 534"/>
              <a:gd name="T52" fmla="*/ 461 w 605"/>
              <a:gd name="T53" fmla="*/ 533 h 534"/>
              <a:gd name="T54" fmla="*/ 604 w 605"/>
              <a:gd name="T55" fmla="*/ 390 h 534"/>
              <a:gd name="T56" fmla="*/ 562 w 605"/>
              <a:gd name="T57" fmla="*/ 228 h 534"/>
              <a:gd name="T58" fmla="*/ 531 w 605"/>
              <a:gd name="T59" fmla="*/ 138 h 534"/>
              <a:gd name="T60" fmla="*/ 388 w 605"/>
              <a:gd name="T61" fmla="*/ 185 h 534"/>
              <a:gd name="T62" fmla="*/ 374 w 605"/>
              <a:gd name="T63" fmla="*/ 138 h 534"/>
              <a:gd name="T64" fmla="*/ 231 w 605"/>
              <a:gd name="T65" fmla="*/ 185 h 534"/>
              <a:gd name="T66" fmla="*/ 217 w 605"/>
              <a:gd name="T67" fmla="*/ 138 h 534"/>
              <a:gd name="T68" fmla="*/ 74 w 605"/>
              <a:gd name="T69" fmla="*/ 204 h 534"/>
              <a:gd name="T70" fmla="*/ 0 w 605"/>
              <a:gd name="T71" fmla="*/ 329 h 534"/>
              <a:gd name="T72" fmla="*/ 42 w 605"/>
              <a:gd name="T73" fmla="*/ 491 h 534"/>
              <a:gd name="T74" fmla="*/ 217 w 605"/>
              <a:gd name="T75" fmla="*/ 533 h 534"/>
              <a:gd name="T76" fmla="*/ 76 w 605"/>
              <a:gd name="T77" fmla="*/ 434 h 534"/>
              <a:gd name="T78" fmla="*/ 62 w 605"/>
              <a:gd name="T79" fmla="*/ 390 h 534"/>
              <a:gd name="T80" fmla="*/ 184 w 605"/>
              <a:gd name="T81" fmla="*/ 325 h 534"/>
              <a:gd name="T82" fmla="*/ 152 w 605"/>
              <a:gd name="T83" fmla="*/ 384 h 534"/>
              <a:gd name="T84" fmla="*/ 115 w 605"/>
              <a:gd name="T85" fmla="*/ 367 h 534"/>
              <a:gd name="T86" fmla="*/ 146 w 605"/>
              <a:gd name="T87" fmla="*/ 296 h 534"/>
              <a:gd name="T88" fmla="*/ 146 w 605"/>
              <a:gd name="T89" fmla="*/ 0 h 534"/>
              <a:gd name="T90" fmla="*/ 178 w 605"/>
              <a:gd name="T91" fmla="*/ 70 h 534"/>
              <a:gd name="T92" fmla="*/ 140 w 605"/>
              <a:gd name="T93" fmla="*/ 88 h 534"/>
              <a:gd name="T94" fmla="*/ 108 w 605"/>
              <a:gd name="T95" fmla="*/ 28 h 534"/>
              <a:gd name="T96" fmla="*/ 146 w 605"/>
              <a:gd name="T9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5" h="534">
                <a:moveTo>
                  <a:pt x="460" y="0"/>
                </a:moveTo>
                <a:cubicBezTo>
                  <a:pt x="479" y="0"/>
                  <a:pt x="496" y="9"/>
                  <a:pt x="498" y="28"/>
                </a:cubicBezTo>
                <a:cubicBezTo>
                  <a:pt x="499" y="38"/>
                  <a:pt x="497" y="61"/>
                  <a:pt x="492" y="70"/>
                </a:cubicBezTo>
                <a:cubicBezTo>
                  <a:pt x="488" y="78"/>
                  <a:pt x="478" y="85"/>
                  <a:pt x="466" y="88"/>
                </a:cubicBezTo>
                <a:cubicBezTo>
                  <a:pt x="461" y="89"/>
                  <a:pt x="460" y="89"/>
                  <a:pt x="454" y="88"/>
                </a:cubicBezTo>
                <a:cubicBezTo>
                  <a:pt x="443" y="85"/>
                  <a:pt x="433" y="78"/>
                  <a:pt x="429" y="70"/>
                </a:cubicBezTo>
                <a:cubicBezTo>
                  <a:pt x="424" y="61"/>
                  <a:pt x="422" y="38"/>
                  <a:pt x="423" y="28"/>
                </a:cubicBezTo>
                <a:cubicBezTo>
                  <a:pt x="424" y="9"/>
                  <a:pt x="441" y="0"/>
                  <a:pt x="460" y="0"/>
                </a:cubicBezTo>
                <a:lnTo>
                  <a:pt x="460" y="0"/>
                </a:lnTo>
                <a:close/>
                <a:moveTo>
                  <a:pt x="303" y="0"/>
                </a:moveTo>
                <a:cubicBezTo>
                  <a:pt x="322" y="0"/>
                  <a:pt x="339" y="9"/>
                  <a:pt x="341" y="28"/>
                </a:cubicBezTo>
                <a:cubicBezTo>
                  <a:pt x="342" y="38"/>
                  <a:pt x="340" y="61"/>
                  <a:pt x="335" y="70"/>
                </a:cubicBezTo>
                <a:cubicBezTo>
                  <a:pt x="330" y="78"/>
                  <a:pt x="320" y="85"/>
                  <a:pt x="309" y="88"/>
                </a:cubicBezTo>
                <a:cubicBezTo>
                  <a:pt x="304" y="89"/>
                  <a:pt x="303" y="89"/>
                  <a:pt x="297" y="88"/>
                </a:cubicBezTo>
                <a:cubicBezTo>
                  <a:pt x="286" y="85"/>
                  <a:pt x="276" y="78"/>
                  <a:pt x="272" y="70"/>
                </a:cubicBezTo>
                <a:cubicBezTo>
                  <a:pt x="267" y="61"/>
                  <a:pt x="265" y="38"/>
                  <a:pt x="266" y="28"/>
                </a:cubicBezTo>
                <a:cubicBezTo>
                  <a:pt x="267" y="9"/>
                  <a:pt x="284" y="0"/>
                  <a:pt x="303" y="0"/>
                </a:cubicBezTo>
                <a:lnTo>
                  <a:pt x="303" y="0"/>
                </a:lnTo>
                <a:close/>
                <a:moveTo>
                  <a:pt x="460" y="296"/>
                </a:moveTo>
                <a:cubicBezTo>
                  <a:pt x="479" y="296"/>
                  <a:pt x="496" y="306"/>
                  <a:pt x="498" y="325"/>
                </a:cubicBezTo>
                <a:cubicBezTo>
                  <a:pt x="499" y="334"/>
                  <a:pt x="497" y="358"/>
                  <a:pt x="492" y="367"/>
                </a:cubicBezTo>
                <a:cubicBezTo>
                  <a:pt x="488" y="374"/>
                  <a:pt x="478" y="382"/>
                  <a:pt x="466" y="384"/>
                </a:cubicBezTo>
                <a:cubicBezTo>
                  <a:pt x="461" y="385"/>
                  <a:pt x="460" y="385"/>
                  <a:pt x="454" y="384"/>
                </a:cubicBezTo>
                <a:cubicBezTo>
                  <a:pt x="443" y="382"/>
                  <a:pt x="433" y="374"/>
                  <a:pt x="429" y="367"/>
                </a:cubicBezTo>
                <a:cubicBezTo>
                  <a:pt x="424" y="358"/>
                  <a:pt x="422" y="334"/>
                  <a:pt x="423" y="325"/>
                </a:cubicBezTo>
                <a:cubicBezTo>
                  <a:pt x="424" y="306"/>
                  <a:pt x="441" y="296"/>
                  <a:pt x="460" y="296"/>
                </a:cubicBezTo>
                <a:lnTo>
                  <a:pt x="460" y="296"/>
                </a:lnTo>
                <a:close/>
                <a:moveTo>
                  <a:pt x="303" y="296"/>
                </a:moveTo>
                <a:cubicBezTo>
                  <a:pt x="322" y="296"/>
                  <a:pt x="339" y="306"/>
                  <a:pt x="341" y="325"/>
                </a:cubicBezTo>
                <a:cubicBezTo>
                  <a:pt x="342" y="334"/>
                  <a:pt x="340" y="358"/>
                  <a:pt x="335" y="367"/>
                </a:cubicBezTo>
                <a:cubicBezTo>
                  <a:pt x="330" y="374"/>
                  <a:pt x="320" y="382"/>
                  <a:pt x="309" y="384"/>
                </a:cubicBezTo>
                <a:cubicBezTo>
                  <a:pt x="304" y="385"/>
                  <a:pt x="303" y="385"/>
                  <a:pt x="297" y="384"/>
                </a:cubicBezTo>
                <a:cubicBezTo>
                  <a:pt x="286" y="382"/>
                  <a:pt x="276" y="374"/>
                  <a:pt x="272" y="367"/>
                </a:cubicBezTo>
                <a:cubicBezTo>
                  <a:pt x="267" y="358"/>
                  <a:pt x="265" y="334"/>
                  <a:pt x="266" y="325"/>
                </a:cubicBezTo>
                <a:cubicBezTo>
                  <a:pt x="267" y="306"/>
                  <a:pt x="284" y="296"/>
                  <a:pt x="303" y="296"/>
                </a:cubicBezTo>
                <a:lnTo>
                  <a:pt x="303" y="296"/>
                </a:lnTo>
                <a:close/>
                <a:moveTo>
                  <a:pt x="374" y="434"/>
                </a:moveTo>
                <a:cubicBezTo>
                  <a:pt x="374" y="467"/>
                  <a:pt x="374" y="500"/>
                  <a:pt x="374" y="533"/>
                </a:cubicBezTo>
                <a:lnTo>
                  <a:pt x="232" y="533"/>
                </a:lnTo>
                <a:cubicBezTo>
                  <a:pt x="232" y="500"/>
                  <a:pt x="231" y="467"/>
                  <a:pt x="233" y="434"/>
                </a:cubicBezTo>
                <a:cubicBezTo>
                  <a:pt x="235" y="381"/>
                  <a:pt x="371" y="381"/>
                  <a:pt x="374" y="434"/>
                </a:cubicBezTo>
                <a:lnTo>
                  <a:pt x="374" y="434"/>
                </a:lnTo>
                <a:close/>
                <a:moveTo>
                  <a:pt x="62" y="390"/>
                </a:moveTo>
                <a:lnTo>
                  <a:pt x="62" y="329"/>
                </a:lnTo>
                <a:cubicBezTo>
                  <a:pt x="62" y="307"/>
                  <a:pt x="72" y="286"/>
                  <a:pt x="86" y="272"/>
                </a:cubicBezTo>
                <a:cubicBezTo>
                  <a:pt x="101" y="257"/>
                  <a:pt x="121" y="248"/>
                  <a:pt x="144" y="248"/>
                </a:cubicBezTo>
                <a:lnTo>
                  <a:pt x="461" y="248"/>
                </a:lnTo>
                <a:cubicBezTo>
                  <a:pt x="483" y="248"/>
                  <a:pt x="503" y="257"/>
                  <a:pt x="518" y="272"/>
                </a:cubicBezTo>
                <a:cubicBezTo>
                  <a:pt x="533" y="286"/>
                  <a:pt x="542" y="307"/>
                  <a:pt x="542" y="329"/>
                </a:cubicBezTo>
                <a:lnTo>
                  <a:pt x="542" y="390"/>
                </a:lnTo>
                <a:cubicBezTo>
                  <a:pt x="542" y="405"/>
                  <a:pt x="538" y="419"/>
                  <a:pt x="530" y="431"/>
                </a:cubicBezTo>
                <a:cubicBezTo>
                  <a:pt x="523" y="381"/>
                  <a:pt x="392" y="382"/>
                  <a:pt x="390" y="434"/>
                </a:cubicBezTo>
                <a:cubicBezTo>
                  <a:pt x="389" y="467"/>
                  <a:pt x="389" y="500"/>
                  <a:pt x="389" y="533"/>
                </a:cubicBezTo>
                <a:lnTo>
                  <a:pt x="461" y="533"/>
                </a:lnTo>
                <a:cubicBezTo>
                  <a:pt x="500" y="533"/>
                  <a:pt x="536" y="517"/>
                  <a:pt x="562" y="491"/>
                </a:cubicBezTo>
                <a:cubicBezTo>
                  <a:pt x="588" y="465"/>
                  <a:pt x="604" y="429"/>
                  <a:pt x="604" y="390"/>
                </a:cubicBezTo>
                <a:lnTo>
                  <a:pt x="604" y="329"/>
                </a:lnTo>
                <a:cubicBezTo>
                  <a:pt x="604" y="289"/>
                  <a:pt x="588" y="254"/>
                  <a:pt x="562" y="228"/>
                </a:cubicBezTo>
                <a:cubicBezTo>
                  <a:pt x="553" y="218"/>
                  <a:pt x="542" y="210"/>
                  <a:pt x="531" y="204"/>
                </a:cubicBezTo>
                <a:lnTo>
                  <a:pt x="531" y="138"/>
                </a:lnTo>
                <a:cubicBezTo>
                  <a:pt x="531" y="85"/>
                  <a:pt x="392" y="85"/>
                  <a:pt x="390" y="138"/>
                </a:cubicBezTo>
                <a:cubicBezTo>
                  <a:pt x="389" y="156"/>
                  <a:pt x="389" y="168"/>
                  <a:pt x="388" y="185"/>
                </a:cubicBezTo>
                <a:lnTo>
                  <a:pt x="374" y="185"/>
                </a:lnTo>
                <a:lnTo>
                  <a:pt x="374" y="138"/>
                </a:lnTo>
                <a:cubicBezTo>
                  <a:pt x="373" y="85"/>
                  <a:pt x="235" y="85"/>
                  <a:pt x="233" y="138"/>
                </a:cubicBezTo>
                <a:cubicBezTo>
                  <a:pt x="232" y="156"/>
                  <a:pt x="231" y="168"/>
                  <a:pt x="231" y="185"/>
                </a:cubicBezTo>
                <a:lnTo>
                  <a:pt x="217" y="185"/>
                </a:lnTo>
                <a:lnTo>
                  <a:pt x="217" y="138"/>
                </a:lnTo>
                <a:cubicBezTo>
                  <a:pt x="216" y="85"/>
                  <a:pt x="78" y="85"/>
                  <a:pt x="76" y="138"/>
                </a:cubicBezTo>
                <a:cubicBezTo>
                  <a:pt x="75" y="162"/>
                  <a:pt x="74" y="180"/>
                  <a:pt x="74" y="204"/>
                </a:cubicBezTo>
                <a:cubicBezTo>
                  <a:pt x="62" y="210"/>
                  <a:pt x="52" y="218"/>
                  <a:pt x="42" y="228"/>
                </a:cubicBezTo>
                <a:cubicBezTo>
                  <a:pt x="16" y="254"/>
                  <a:pt x="0" y="289"/>
                  <a:pt x="0" y="329"/>
                </a:cubicBezTo>
                <a:lnTo>
                  <a:pt x="0" y="390"/>
                </a:lnTo>
                <a:cubicBezTo>
                  <a:pt x="0" y="429"/>
                  <a:pt x="16" y="465"/>
                  <a:pt x="42" y="491"/>
                </a:cubicBezTo>
                <a:cubicBezTo>
                  <a:pt x="68" y="517"/>
                  <a:pt x="104" y="533"/>
                  <a:pt x="144" y="533"/>
                </a:cubicBezTo>
                <a:lnTo>
                  <a:pt x="217" y="533"/>
                </a:lnTo>
                <a:lnTo>
                  <a:pt x="217" y="434"/>
                </a:lnTo>
                <a:cubicBezTo>
                  <a:pt x="214" y="381"/>
                  <a:pt x="78" y="381"/>
                  <a:pt x="76" y="434"/>
                </a:cubicBezTo>
                <a:cubicBezTo>
                  <a:pt x="67" y="421"/>
                  <a:pt x="62" y="406"/>
                  <a:pt x="62" y="390"/>
                </a:cubicBezTo>
                <a:lnTo>
                  <a:pt x="62" y="390"/>
                </a:lnTo>
                <a:close/>
                <a:moveTo>
                  <a:pt x="146" y="296"/>
                </a:moveTo>
                <a:cubicBezTo>
                  <a:pt x="165" y="296"/>
                  <a:pt x="182" y="306"/>
                  <a:pt x="184" y="325"/>
                </a:cubicBezTo>
                <a:cubicBezTo>
                  <a:pt x="185" y="334"/>
                  <a:pt x="183" y="358"/>
                  <a:pt x="178" y="367"/>
                </a:cubicBezTo>
                <a:cubicBezTo>
                  <a:pt x="173" y="374"/>
                  <a:pt x="163" y="382"/>
                  <a:pt x="152" y="384"/>
                </a:cubicBezTo>
                <a:cubicBezTo>
                  <a:pt x="147" y="385"/>
                  <a:pt x="145" y="385"/>
                  <a:pt x="140" y="384"/>
                </a:cubicBezTo>
                <a:cubicBezTo>
                  <a:pt x="129" y="382"/>
                  <a:pt x="119" y="374"/>
                  <a:pt x="115" y="367"/>
                </a:cubicBezTo>
                <a:cubicBezTo>
                  <a:pt x="110" y="358"/>
                  <a:pt x="108" y="334"/>
                  <a:pt x="108" y="325"/>
                </a:cubicBezTo>
                <a:cubicBezTo>
                  <a:pt x="110" y="306"/>
                  <a:pt x="127" y="296"/>
                  <a:pt x="146" y="296"/>
                </a:cubicBezTo>
                <a:lnTo>
                  <a:pt x="146" y="296"/>
                </a:lnTo>
                <a:close/>
                <a:moveTo>
                  <a:pt x="146" y="0"/>
                </a:moveTo>
                <a:cubicBezTo>
                  <a:pt x="165" y="0"/>
                  <a:pt x="182" y="9"/>
                  <a:pt x="184" y="28"/>
                </a:cubicBezTo>
                <a:cubicBezTo>
                  <a:pt x="185" y="38"/>
                  <a:pt x="183" y="61"/>
                  <a:pt x="178" y="70"/>
                </a:cubicBezTo>
                <a:cubicBezTo>
                  <a:pt x="173" y="78"/>
                  <a:pt x="163" y="85"/>
                  <a:pt x="152" y="88"/>
                </a:cubicBezTo>
                <a:cubicBezTo>
                  <a:pt x="147" y="89"/>
                  <a:pt x="145" y="89"/>
                  <a:pt x="140" y="88"/>
                </a:cubicBezTo>
                <a:cubicBezTo>
                  <a:pt x="129" y="85"/>
                  <a:pt x="119" y="78"/>
                  <a:pt x="115" y="70"/>
                </a:cubicBezTo>
                <a:cubicBezTo>
                  <a:pt x="110" y="61"/>
                  <a:pt x="108" y="38"/>
                  <a:pt x="108" y="28"/>
                </a:cubicBezTo>
                <a:cubicBezTo>
                  <a:pt x="110" y="9"/>
                  <a:pt x="127" y="0"/>
                  <a:pt x="146" y="0"/>
                </a:cubicBezTo>
                <a:lnTo>
                  <a:pt x="14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8"/>
          <p:cNvSpPr>
            <a:spLocks noChangeArrowheads="1"/>
          </p:cNvSpPr>
          <p:nvPr/>
        </p:nvSpPr>
        <p:spPr bwMode="auto">
          <a:xfrm>
            <a:off x="3600704" y="2201393"/>
            <a:ext cx="746690" cy="570389"/>
          </a:xfrm>
          <a:custGeom>
            <a:avLst/>
            <a:gdLst>
              <a:gd name="T0" fmla="*/ 281 w 636"/>
              <a:gd name="T1" fmla="*/ 355 h 487"/>
              <a:gd name="T2" fmla="*/ 331 w 636"/>
              <a:gd name="T3" fmla="*/ 332 h 487"/>
              <a:gd name="T4" fmla="*/ 289 w 636"/>
              <a:gd name="T5" fmla="*/ 238 h 487"/>
              <a:gd name="T6" fmla="*/ 247 w 636"/>
              <a:gd name="T7" fmla="*/ 332 h 487"/>
              <a:gd name="T8" fmla="*/ 131 w 636"/>
              <a:gd name="T9" fmla="*/ 308 h 487"/>
              <a:gd name="T10" fmla="*/ 177 w 636"/>
              <a:gd name="T11" fmla="*/ 330 h 487"/>
              <a:gd name="T12" fmla="*/ 215 w 636"/>
              <a:gd name="T13" fmla="*/ 257 h 487"/>
              <a:gd name="T14" fmla="*/ 124 w 636"/>
              <a:gd name="T15" fmla="*/ 257 h 487"/>
              <a:gd name="T16" fmla="*/ 131 w 636"/>
              <a:gd name="T17" fmla="*/ 308 h 487"/>
              <a:gd name="T18" fmla="*/ 105 w 636"/>
              <a:gd name="T19" fmla="*/ 264 h 487"/>
              <a:gd name="T20" fmla="*/ 75 w 636"/>
              <a:gd name="T21" fmla="*/ 322 h 487"/>
              <a:gd name="T22" fmla="*/ 38 w 636"/>
              <a:gd name="T23" fmla="*/ 305 h 487"/>
              <a:gd name="T24" fmla="*/ 69 w 636"/>
              <a:gd name="T25" fmla="*/ 236 h 487"/>
              <a:gd name="T26" fmla="*/ 501 w 636"/>
              <a:gd name="T27" fmla="*/ 370 h 487"/>
              <a:gd name="T28" fmla="*/ 631 w 636"/>
              <a:gd name="T29" fmla="*/ 469 h 487"/>
              <a:gd name="T30" fmla="*/ 447 w 636"/>
              <a:gd name="T31" fmla="*/ 442 h 487"/>
              <a:gd name="T32" fmla="*/ 403 w 636"/>
              <a:gd name="T33" fmla="*/ 422 h 487"/>
              <a:gd name="T34" fmla="*/ 353 w 636"/>
              <a:gd name="T35" fmla="*/ 359 h 487"/>
              <a:gd name="T36" fmla="*/ 501 w 636"/>
              <a:gd name="T37" fmla="*/ 370 h 487"/>
              <a:gd name="T38" fmla="*/ 540 w 636"/>
              <a:gd name="T39" fmla="*/ 235 h 487"/>
              <a:gd name="T40" fmla="*/ 582 w 636"/>
              <a:gd name="T41" fmla="*/ 329 h 487"/>
              <a:gd name="T42" fmla="*/ 532 w 636"/>
              <a:gd name="T43" fmla="*/ 353 h 487"/>
              <a:gd name="T44" fmla="*/ 489 w 636"/>
              <a:gd name="T45" fmla="*/ 273 h 487"/>
              <a:gd name="T46" fmla="*/ 540 w 636"/>
              <a:gd name="T47" fmla="*/ 235 h 487"/>
              <a:gd name="T48" fmla="*/ 413 w 636"/>
              <a:gd name="T49" fmla="*/ 329 h 487"/>
              <a:gd name="T50" fmla="*/ 455 w 636"/>
              <a:gd name="T51" fmla="*/ 309 h 487"/>
              <a:gd name="T52" fmla="*/ 420 w 636"/>
              <a:gd name="T53" fmla="*/ 231 h 487"/>
              <a:gd name="T54" fmla="*/ 385 w 636"/>
              <a:gd name="T55" fmla="*/ 309 h 487"/>
              <a:gd name="T56" fmla="*/ 1 w 636"/>
              <a:gd name="T57" fmla="*/ 370 h 487"/>
              <a:gd name="T58" fmla="*/ 85 w 636"/>
              <a:gd name="T59" fmla="*/ 414 h 487"/>
              <a:gd name="T60" fmla="*/ 196 w 636"/>
              <a:gd name="T61" fmla="*/ 445 h 487"/>
              <a:gd name="T62" fmla="*/ 381 w 636"/>
              <a:gd name="T63" fmla="*/ 472 h 487"/>
              <a:gd name="T64" fmla="*/ 251 w 636"/>
              <a:gd name="T65" fmla="*/ 373 h 487"/>
              <a:gd name="T66" fmla="*/ 1 w 636"/>
              <a:gd name="T67" fmla="*/ 370 h 487"/>
              <a:gd name="T68" fmla="*/ 273 w 636"/>
              <a:gd name="T69" fmla="*/ 33 h 487"/>
              <a:gd name="T70" fmla="*/ 310 w 636"/>
              <a:gd name="T71" fmla="*/ 104 h 487"/>
              <a:gd name="T72" fmla="*/ 324 w 636"/>
              <a:gd name="T73" fmla="*/ 104 h 487"/>
              <a:gd name="T74" fmla="*/ 361 w 636"/>
              <a:gd name="T75" fmla="*/ 33 h 487"/>
              <a:gd name="T76" fmla="*/ 273 w 636"/>
              <a:gd name="T77" fmla="*/ 33 h 487"/>
              <a:gd name="T78" fmla="*/ 207 w 636"/>
              <a:gd name="T79" fmla="*/ 131 h 487"/>
              <a:gd name="T80" fmla="*/ 161 w 636"/>
              <a:gd name="T81" fmla="*/ 30 h 487"/>
              <a:gd name="T82" fmla="*/ 232 w 636"/>
              <a:gd name="T83" fmla="*/ 81 h 487"/>
              <a:gd name="T84" fmla="*/ 290 w 636"/>
              <a:gd name="T85" fmla="*/ 117 h 487"/>
              <a:gd name="T86" fmla="*/ 310 w 636"/>
              <a:gd name="T87" fmla="*/ 128 h 487"/>
              <a:gd name="T88" fmla="*/ 310 w 636"/>
              <a:gd name="T89" fmla="*/ 114 h 487"/>
              <a:gd name="T90" fmla="*/ 325 w 636"/>
              <a:gd name="T91" fmla="*/ 114 h 487"/>
              <a:gd name="T92" fmla="*/ 324 w 636"/>
              <a:gd name="T93" fmla="*/ 128 h 487"/>
              <a:gd name="T94" fmla="*/ 344 w 636"/>
              <a:gd name="T95" fmla="*/ 117 h 487"/>
              <a:gd name="T96" fmla="*/ 402 w 636"/>
              <a:gd name="T97" fmla="*/ 81 h 487"/>
              <a:gd name="T98" fmla="*/ 473 w 636"/>
              <a:gd name="T99" fmla="*/ 30 h 487"/>
              <a:gd name="T100" fmla="*/ 427 w 636"/>
              <a:gd name="T101" fmla="*/ 131 h 487"/>
              <a:gd name="T102" fmla="*/ 385 w 636"/>
              <a:gd name="T103" fmla="*/ 185 h 487"/>
              <a:gd name="T104" fmla="*/ 356 w 636"/>
              <a:gd name="T105" fmla="*/ 249 h 487"/>
              <a:gd name="T106" fmla="*/ 250 w 636"/>
              <a:gd name="T107" fmla="*/ 222 h 487"/>
              <a:gd name="T108" fmla="*/ 245 w 636"/>
              <a:gd name="T109" fmla="*/ 173 h 487"/>
              <a:gd name="T110" fmla="*/ 207 w 636"/>
              <a:gd name="T111" fmla="*/ 13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6" h="487">
                <a:moveTo>
                  <a:pt x="247" y="332"/>
                </a:moveTo>
                <a:cubicBezTo>
                  <a:pt x="253" y="342"/>
                  <a:pt x="266" y="352"/>
                  <a:pt x="281" y="355"/>
                </a:cubicBezTo>
                <a:cubicBezTo>
                  <a:pt x="288" y="356"/>
                  <a:pt x="290" y="356"/>
                  <a:pt x="297" y="355"/>
                </a:cubicBezTo>
                <a:cubicBezTo>
                  <a:pt x="312" y="352"/>
                  <a:pt x="325" y="342"/>
                  <a:pt x="331" y="332"/>
                </a:cubicBezTo>
                <a:cubicBezTo>
                  <a:pt x="338" y="320"/>
                  <a:pt x="341" y="289"/>
                  <a:pt x="339" y="276"/>
                </a:cubicBezTo>
                <a:cubicBezTo>
                  <a:pt x="337" y="250"/>
                  <a:pt x="314" y="238"/>
                  <a:pt x="289" y="238"/>
                </a:cubicBezTo>
                <a:cubicBezTo>
                  <a:pt x="264" y="238"/>
                  <a:pt x="241" y="250"/>
                  <a:pt x="239" y="276"/>
                </a:cubicBezTo>
                <a:cubicBezTo>
                  <a:pt x="238" y="289"/>
                  <a:pt x="241" y="320"/>
                  <a:pt x="247" y="332"/>
                </a:cubicBezTo>
                <a:lnTo>
                  <a:pt x="247" y="332"/>
                </a:lnTo>
                <a:close/>
                <a:moveTo>
                  <a:pt x="131" y="308"/>
                </a:moveTo>
                <a:cubicBezTo>
                  <a:pt x="137" y="318"/>
                  <a:pt x="149" y="327"/>
                  <a:pt x="162" y="330"/>
                </a:cubicBezTo>
                <a:cubicBezTo>
                  <a:pt x="169" y="331"/>
                  <a:pt x="170" y="331"/>
                  <a:pt x="177" y="330"/>
                </a:cubicBezTo>
                <a:cubicBezTo>
                  <a:pt x="190" y="327"/>
                  <a:pt x="203" y="318"/>
                  <a:pt x="208" y="308"/>
                </a:cubicBezTo>
                <a:cubicBezTo>
                  <a:pt x="214" y="298"/>
                  <a:pt x="217" y="269"/>
                  <a:pt x="215" y="257"/>
                </a:cubicBezTo>
                <a:cubicBezTo>
                  <a:pt x="213" y="234"/>
                  <a:pt x="193" y="223"/>
                  <a:pt x="170" y="223"/>
                </a:cubicBezTo>
                <a:cubicBezTo>
                  <a:pt x="147" y="223"/>
                  <a:pt x="126" y="234"/>
                  <a:pt x="124" y="257"/>
                </a:cubicBezTo>
                <a:cubicBezTo>
                  <a:pt x="123" y="269"/>
                  <a:pt x="125" y="298"/>
                  <a:pt x="131" y="308"/>
                </a:cubicBezTo>
                <a:lnTo>
                  <a:pt x="131" y="308"/>
                </a:lnTo>
                <a:close/>
                <a:moveTo>
                  <a:pt x="69" y="236"/>
                </a:moveTo>
                <a:cubicBezTo>
                  <a:pt x="87" y="236"/>
                  <a:pt x="104" y="246"/>
                  <a:pt x="105" y="264"/>
                </a:cubicBezTo>
                <a:cubicBezTo>
                  <a:pt x="106" y="274"/>
                  <a:pt x="104" y="296"/>
                  <a:pt x="99" y="305"/>
                </a:cubicBezTo>
                <a:cubicBezTo>
                  <a:pt x="95" y="312"/>
                  <a:pt x="85" y="320"/>
                  <a:pt x="75" y="322"/>
                </a:cubicBezTo>
                <a:cubicBezTo>
                  <a:pt x="70" y="323"/>
                  <a:pt x="68" y="323"/>
                  <a:pt x="63" y="322"/>
                </a:cubicBezTo>
                <a:cubicBezTo>
                  <a:pt x="52" y="320"/>
                  <a:pt x="43" y="312"/>
                  <a:pt x="38" y="305"/>
                </a:cubicBezTo>
                <a:cubicBezTo>
                  <a:pt x="34" y="296"/>
                  <a:pt x="31" y="274"/>
                  <a:pt x="32" y="264"/>
                </a:cubicBezTo>
                <a:cubicBezTo>
                  <a:pt x="34" y="246"/>
                  <a:pt x="51" y="236"/>
                  <a:pt x="69" y="236"/>
                </a:cubicBezTo>
                <a:lnTo>
                  <a:pt x="69" y="236"/>
                </a:lnTo>
                <a:close/>
                <a:moveTo>
                  <a:pt x="501" y="370"/>
                </a:moveTo>
                <a:cubicBezTo>
                  <a:pt x="557" y="357"/>
                  <a:pt x="635" y="374"/>
                  <a:pt x="633" y="419"/>
                </a:cubicBezTo>
                <a:lnTo>
                  <a:pt x="631" y="469"/>
                </a:lnTo>
                <a:cubicBezTo>
                  <a:pt x="570" y="483"/>
                  <a:pt x="509" y="483"/>
                  <a:pt x="448" y="469"/>
                </a:cubicBezTo>
                <a:lnTo>
                  <a:pt x="447" y="442"/>
                </a:lnTo>
                <a:cubicBezTo>
                  <a:pt x="432" y="443"/>
                  <a:pt x="417" y="443"/>
                  <a:pt x="403" y="443"/>
                </a:cubicBezTo>
                <a:lnTo>
                  <a:pt x="403" y="422"/>
                </a:lnTo>
                <a:cubicBezTo>
                  <a:pt x="404" y="414"/>
                  <a:pt x="402" y="406"/>
                  <a:pt x="399" y="398"/>
                </a:cubicBezTo>
                <a:cubicBezTo>
                  <a:pt x="391" y="379"/>
                  <a:pt x="373" y="367"/>
                  <a:pt x="353" y="359"/>
                </a:cubicBezTo>
                <a:cubicBezTo>
                  <a:pt x="359" y="353"/>
                  <a:pt x="367" y="348"/>
                  <a:pt x="377" y="345"/>
                </a:cubicBezTo>
                <a:cubicBezTo>
                  <a:pt x="420" y="332"/>
                  <a:pt x="484" y="341"/>
                  <a:pt x="501" y="370"/>
                </a:cubicBezTo>
                <a:lnTo>
                  <a:pt x="501" y="370"/>
                </a:lnTo>
                <a:close/>
                <a:moveTo>
                  <a:pt x="540" y="235"/>
                </a:moveTo>
                <a:cubicBezTo>
                  <a:pt x="565" y="235"/>
                  <a:pt x="587" y="248"/>
                  <a:pt x="590" y="273"/>
                </a:cubicBezTo>
                <a:cubicBezTo>
                  <a:pt x="591" y="286"/>
                  <a:pt x="588" y="317"/>
                  <a:pt x="582" y="329"/>
                </a:cubicBezTo>
                <a:cubicBezTo>
                  <a:pt x="576" y="339"/>
                  <a:pt x="562" y="349"/>
                  <a:pt x="548" y="353"/>
                </a:cubicBezTo>
                <a:cubicBezTo>
                  <a:pt x="541" y="354"/>
                  <a:pt x="539" y="354"/>
                  <a:pt x="532" y="353"/>
                </a:cubicBezTo>
                <a:cubicBezTo>
                  <a:pt x="517" y="349"/>
                  <a:pt x="503" y="339"/>
                  <a:pt x="498" y="329"/>
                </a:cubicBezTo>
                <a:cubicBezTo>
                  <a:pt x="491" y="317"/>
                  <a:pt x="488" y="286"/>
                  <a:pt x="489" y="273"/>
                </a:cubicBezTo>
                <a:cubicBezTo>
                  <a:pt x="492" y="248"/>
                  <a:pt x="514" y="235"/>
                  <a:pt x="540" y="235"/>
                </a:cubicBezTo>
                <a:lnTo>
                  <a:pt x="540" y="235"/>
                </a:lnTo>
                <a:close/>
                <a:moveTo>
                  <a:pt x="385" y="309"/>
                </a:moveTo>
                <a:cubicBezTo>
                  <a:pt x="390" y="318"/>
                  <a:pt x="401" y="326"/>
                  <a:pt x="413" y="329"/>
                </a:cubicBezTo>
                <a:cubicBezTo>
                  <a:pt x="419" y="329"/>
                  <a:pt x="421" y="329"/>
                  <a:pt x="427" y="329"/>
                </a:cubicBezTo>
                <a:cubicBezTo>
                  <a:pt x="439" y="326"/>
                  <a:pt x="450" y="318"/>
                  <a:pt x="455" y="309"/>
                </a:cubicBezTo>
                <a:cubicBezTo>
                  <a:pt x="460" y="299"/>
                  <a:pt x="462" y="274"/>
                  <a:pt x="461" y="263"/>
                </a:cubicBezTo>
                <a:cubicBezTo>
                  <a:pt x="459" y="242"/>
                  <a:pt x="441" y="231"/>
                  <a:pt x="420" y="231"/>
                </a:cubicBezTo>
                <a:cubicBezTo>
                  <a:pt x="399" y="231"/>
                  <a:pt x="380" y="242"/>
                  <a:pt x="378" y="263"/>
                </a:cubicBezTo>
                <a:cubicBezTo>
                  <a:pt x="377" y="274"/>
                  <a:pt x="380" y="299"/>
                  <a:pt x="385" y="309"/>
                </a:cubicBezTo>
                <a:lnTo>
                  <a:pt x="385" y="309"/>
                </a:lnTo>
                <a:close/>
                <a:moveTo>
                  <a:pt x="1" y="370"/>
                </a:moveTo>
                <a:lnTo>
                  <a:pt x="2" y="407"/>
                </a:lnTo>
                <a:cubicBezTo>
                  <a:pt x="30" y="413"/>
                  <a:pt x="57" y="415"/>
                  <a:pt x="85" y="414"/>
                </a:cubicBezTo>
                <a:lnTo>
                  <a:pt x="86" y="436"/>
                </a:lnTo>
                <a:cubicBezTo>
                  <a:pt x="123" y="445"/>
                  <a:pt x="160" y="448"/>
                  <a:pt x="196" y="445"/>
                </a:cubicBezTo>
                <a:lnTo>
                  <a:pt x="198" y="472"/>
                </a:lnTo>
                <a:cubicBezTo>
                  <a:pt x="259" y="486"/>
                  <a:pt x="320" y="486"/>
                  <a:pt x="381" y="472"/>
                </a:cubicBezTo>
                <a:lnTo>
                  <a:pt x="383" y="422"/>
                </a:lnTo>
                <a:cubicBezTo>
                  <a:pt x="385" y="376"/>
                  <a:pt x="307" y="360"/>
                  <a:pt x="251" y="373"/>
                </a:cubicBezTo>
                <a:cubicBezTo>
                  <a:pt x="233" y="343"/>
                  <a:pt x="170" y="335"/>
                  <a:pt x="126" y="348"/>
                </a:cubicBezTo>
                <a:cubicBezTo>
                  <a:pt x="94" y="320"/>
                  <a:pt x="0" y="328"/>
                  <a:pt x="1" y="370"/>
                </a:cubicBezTo>
                <a:lnTo>
                  <a:pt x="1" y="370"/>
                </a:lnTo>
                <a:close/>
                <a:moveTo>
                  <a:pt x="273" y="33"/>
                </a:moveTo>
                <a:cubicBezTo>
                  <a:pt x="272" y="45"/>
                  <a:pt x="275" y="72"/>
                  <a:pt x="281" y="83"/>
                </a:cubicBezTo>
                <a:cubicBezTo>
                  <a:pt x="286" y="92"/>
                  <a:pt x="297" y="101"/>
                  <a:pt x="310" y="104"/>
                </a:cubicBezTo>
                <a:cubicBezTo>
                  <a:pt x="313" y="104"/>
                  <a:pt x="315" y="104"/>
                  <a:pt x="317" y="104"/>
                </a:cubicBezTo>
                <a:cubicBezTo>
                  <a:pt x="319" y="104"/>
                  <a:pt x="321" y="104"/>
                  <a:pt x="324" y="104"/>
                </a:cubicBezTo>
                <a:cubicBezTo>
                  <a:pt x="337" y="101"/>
                  <a:pt x="349" y="92"/>
                  <a:pt x="353" y="83"/>
                </a:cubicBezTo>
                <a:cubicBezTo>
                  <a:pt x="359" y="72"/>
                  <a:pt x="362" y="45"/>
                  <a:pt x="361" y="33"/>
                </a:cubicBezTo>
                <a:cubicBezTo>
                  <a:pt x="359" y="11"/>
                  <a:pt x="339" y="0"/>
                  <a:pt x="317" y="0"/>
                </a:cubicBezTo>
                <a:cubicBezTo>
                  <a:pt x="295" y="0"/>
                  <a:pt x="275" y="11"/>
                  <a:pt x="273" y="33"/>
                </a:cubicBezTo>
                <a:lnTo>
                  <a:pt x="273" y="33"/>
                </a:lnTo>
                <a:close/>
                <a:moveTo>
                  <a:pt x="207" y="131"/>
                </a:moveTo>
                <a:cubicBezTo>
                  <a:pt x="204" y="127"/>
                  <a:pt x="201" y="123"/>
                  <a:pt x="199" y="118"/>
                </a:cubicBezTo>
                <a:lnTo>
                  <a:pt x="161" y="30"/>
                </a:lnTo>
                <a:cubicBezTo>
                  <a:pt x="154" y="18"/>
                  <a:pt x="188" y="1"/>
                  <a:pt x="195" y="12"/>
                </a:cubicBezTo>
                <a:lnTo>
                  <a:pt x="232" y="81"/>
                </a:lnTo>
                <a:cubicBezTo>
                  <a:pt x="234" y="85"/>
                  <a:pt x="237" y="88"/>
                  <a:pt x="240" y="91"/>
                </a:cubicBezTo>
                <a:cubicBezTo>
                  <a:pt x="263" y="108"/>
                  <a:pt x="284" y="113"/>
                  <a:pt x="290" y="117"/>
                </a:cubicBezTo>
                <a:lnTo>
                  <a:pt x="307" y="156"/>
                </a:lnTo>
                <a:lnTo>
                  <a:pt x="310" y="128"/>
                </a:lnTo>
                <a:cubicBezTo>
                  <a:pt x="310" y="127"/>
                  <a:pt x="308" y="118"/>
                  <a:pt x="308" y="116"/>
                </a:cubicBezTo>
                <a:cubicBezTo>
                  <a:pt x="308" y="115"/>
                  <a:pt x="309" y="114"/>
                  <a:pt x="310" y="114"/>
                </a:cubicBezTo>
                <a:cubicBezTo>
                  <a:pt x="312" y="114"/>
                  <a:pt x="315" y="114"/>
                  <a:pt x="317" y="114"/>
                </a:cubicBezTo>
                <a:cubicBezTo>
                  <a:pt x="320" y="114"/>
                  <a:pt x="322" y="114"/>
                  <a:pt x="325" y="114"/>
                </a:cubicBezTo>
                <a:cubicBezTo>
                  <a:pt x="326" y="114"/>
                  <a:pt x="326" y="115"/>
                  <a:pt x="326" y="116"/>
                </a:cubicBezTo>
                <a:cubicBezTo>
                  <a:pt x="326" y="118"/>
                  <a:pt x="324" y="127"/>
                  <a:pt x="324" y="128"/>
                </a:cubicBezTo>
                <a:lnTo>
                  <a:pt x="327" y="156"/>
                </a:lnTo>
                <a:lnTo>
                  <a:pt x="344" y="117"/>
                </a:lnTo>
                <a:cubicBezTo>
                  <a:pt x="351" y="113"/>
                  <a:pt x="371" y="108"/>
                  <a:pt x="394" y="91"/>
                </a:cubicBezTo>
                <a:cubicBezTo>
                  <a:pt x="397" y="88"/>
                  <a:pt x="400" y="85"/>
                  <a:pt x="402" y="81"/>
                </a:cubicBezTo>
                <a:lnTo>
                  <a:pt x="439" y="12"/>
                </a:lnTo>
                <a:cubicBezTo>
                  <a:pt x="446" y="1"/>
                  <a:pt x="480" y="18"/>
                  <a:pt x="473" y="30"/>
                </a:cubicBezTo>
                <a:lnTo>
                  <a:pt x="436" y="118"/>
                </a:lnTo>
                <a:cubicBezTo>
                  <a:pt x="433" y="123"/>
                  <a:pt x="430" y="127"/>
                  <a:pt x="427" y="131"/>
                </a:cubicBezTo>
                <a:lnTo>
                  <a:pt x="389" y="173"/>
                </a:lnTo>
                <a:cubicBezTo>
                  <a:pt x="387" y="177"/>
                  <a:pt x="385" y="181"/>
                  <a:pt x="385" y="185"/>
                </a:cubicBezTo>
                <a:cubicBezTo>
                  <a:pt x="385" y="191"/>
                  <a:pt x="384" y="202"/>
                  <a:pt x="384" y="216"/>
                </a:cubicBezTo>
                <a:cubicBezTo>
                  <a:pt x="371" y="223"/>
                  <a:pt x="361" y="234"/>
                  <a:pt x="356" y="249"/>
                </a:cubicBezTo>
                <a:cubicBezTo>
                  <a:pt x="344" y="226"/>
                  <a:pt x="317" y="213"/>
                  <a:pt x="289" y="213"/>
                </a:cubicBezTo>
                <a:cubicBezTo>
                  <a:pt x="275" y="213"/>
                  <a:pt x="262" y="216"/>
                  <a:pt x="250" y="222"/>
                </a:cubicBezTo>
                <a:cubicBezTo>
                  <a:pt x="250" y="206"/>
                  <a:pt x="250" y="192"/>
                  <a:pt x="249" y="185"/>
                </a:cubicBezTo>
                <a:cubicBezTo>
                  <a:pt x="249" y="181"/>
                  <a:pt x="248" y="177"/>
                  <a:pt x="245" y="173"/>
                </a:cubicBezTo>
                <a:lnTo>
                  <a:pt x="207" y="131"/>
                </a:lnTo>
                <a:lnTo>
                  <a:pt x="207" y="1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30"/>
          <p:cNvSpPr>
            <a:spLocks noChangeArrowheads="1"/>
          </p:cNvSpPr>
          <p:nvPr/>
        </p:nvSpPr>
        <p:spPr bwMode="auto">
          <a:xfrm>
            <a:off x="2190731" y="2114533"/>
            <a:ext cx="797509" cy="793176"/>
          </a:xfrm>
          <a:custGeom>
            <a:avLst/>
            <a:gdLst>
              <a:gd name="T0" fmla="*/ 729 w 811"/>
              <a:gd name="T1" fmla="*/ 437 h 808"/>
              <a:gd name="T2" fmla="*/ 729 w 811"/>
              <a:gd name="T3" fmla="*/ 370 h 808"/>
              <a:gd name="T4" fmla="*/ 404 w 811"/>
              <a:gd name="T5" fmla="*/ 567 h 808"/>
              <a:gd name="T6" fmla="*/ 404 w 811"/>
              <a:gd name="T7" fmla="*/ 240 h 808"/>
              <a:gd name="T8" fmla="*/ 439 w 811"/>
              <a:gd name="T9" fmla="*/ 726 h 808"/>
              <a:gd name="T10" fmla="*/ 371 w 811"/>
              <a:gd name="T11" fmla="*/ 726 h 808"/>
              <a:gd name="T12" fmla="*/ 371 w 811"/>
              <a:gd name="T13" fmla="*/ 80 h 808"/>
              <a:gd name="T14" fmla="*/ 439 w 811"/>
              <a:gd name="T15" fmla="*/ 80 h 808"/>
              <a:gd name="T16" fmla="*/ 648 w 811"/>
              <a:gd name="T17" fmla="*/ 612 h 808"/>
              <a:gd name="T18" fmla="*/ 648 w 811"/>
              <a:gd name="T19" fmla="*/ 679 h 808"/>
              <a:gd name="T20" fmla="*/ 161 w 811"/>
              <a:gd name="T21" fmla="*/ 679 h 808"/>
              <a:gd name="T22" fmla="*/ 161 w 811"/>
              <a:gd name="T23" fmla="*/ 612 h 808"/>
              <a:gd name="T24" fmla="*/ 80 w 811"/>
              <a:gd name="T25" fmla="*/ 437 h 808"/>
              <a:gd name="T26" fmla="*/ 80 w 811"/>
              <a:gd name="T27" fmla="*/ 370 h 808"/>
              <a:gd name="T28" fmla="*/ 161 w 811"/>
              <a:gd name="T29" fmla="*/ 194 h 808"/>
              <a:gd name="T30" fmla="*/ 161 w 811"/>
              <a:gd name="T31" fmla="*/ 127 h 808"/>
              <a:gd name="T32" fmla="*/ 648 w 811"/>
              <a:gd name="T33" fmla="*/ 127 h 808"/>
              <a:gd name="T34" fmla="*/ 648 w 811"/>
              <a:gd name="T35" fmla="*/ 194 h 808"/>
              <a:gd name="T36" fmla="*/ 606 w 811"/>
              <a:gd name="T37" fmla="*/ 430 h 808"/>
              <a:gd name="T38" fmla="*/ 648 w 811"/>
              <a:gd name="T39" fmla="*/ 565 h 808"/>
              <a:gd name="T40" fmla="*/ 567 w 811"/>
              <a:gd name="T41" fmla="*/ 645 h 808"/>
              <a:gd name="T42" fmla="*/ 432 w 811"/>
              <a:gd name="T43" fmla="*/ 604 h 808"/>
              <a:gd name="T44" fmla="*/ 404 w 811"/>
              <a:gd name="T45" fmla="*/ 807 h 808"/>
              <a:gd name="T46" fmla="*/ 377 w 811"/>
              <a:gd name="T47" fmla="*/ 604 h 808"/>
              <a:gd name="T48" fmla="*/ 242 w 811"/>
              <a:gd name="T49" fmla="*/ 645 h 808"/>
              <a:gd name="T50" fmla="*/ 161 w 811"/>
              <a:gd name="T51" fmla="*/ 565 h 808"/>
              <a:gd name="T52" fmla="*/ 204 w 811"/>
              <a:gd name="T53" fmla="*/ 430 h 808"/>
              <a:gd name="T54" fmla="*/ 0 w 811"/>
              <a:gd name="T55" fmla="*/ 403 h 808"/>
              <a:gd name="T56" fmla="*/ 204 w 811"/>
              <a:gd name="T57" fmla="*/ 376 h 808"/>
              <a:gd name="T58" fmla="*/ 161 w 811"/>
              <a:gd name="T59" fmla="*/ 241 h 808"/>
              <a:gd name="T60" fmla="*/ 242 w 811"/>
              <a:gd name="T61" fmla="*/ 161 h 808"/>
              <a:gd name="T62" fmla="*/ 377 w 811"/>
              <a:gd name="T63" fmla="*/ 203 h 808"/>
              <a:gd name="T64" fmla="*/ 404 w 811"/>
              <a:gd name="T65" fmla="*/ 0 h 808"/>
              <a:gd name="T66" fmla="*/ 432 w 811"/>
              <a:gd name="T67" fmla="*/ 203 h 808"/>
              <a:gd name="T68" fmla="*/ 567 w 811"/>
              <a:gd name="T69" fmla="*/ 161 h 808"/>
              <a:gd name="T70" fmla="*/ 648 w 811"/>
              <a:gd name="T71" fmla="*/ 241 h 808"/>
              <a:gd name="T72" fmla="*/ 606 w 811"/>
              <a:gd name="T73" fmla="*/ 376 h 808"/>
              <a:gd name="T74" fmla="*/ 810 w 811"/>
              <a:gd name="T75" fmla="*/ 403 h 808"/>
              <a:gd name="T76" fmla="*/ 423 w 811"/>
              <a:gd name="T77" fmla="*/ 491 h 808"/>
              <a:gd name="T78" fmla="*/ 404 w 811"/>
              <a:gd name="T79" fmla="*/ 430 h 808"/>
              <a:gd name="T80" fmla="*/ 386 w 811"/>
              <a:gd name="T81" fmla="*/ 491 h 808"/>
              <a:gd name="T82" fmla="*/ 296 w 811"/>
              <a:gd name="T83" fmla="*/ 484 h 808"/>
              <a:gd name="T84" fmla="*/ 513 w 811"/>
              <a:gd name="T85" fmla="*/ 478 h 808"/>
              <a:gd name="T86" fmla="*/ 423 w 811"/>
              <a:gd name="T87" fmla="*/ 491 h 808"/>
              <a:gd name="T88" fmla="*/ 401 w 811"/>
              <a:gd name="T89" fmla="*/ 282 h 808"/>
              <a:gd name="T90" fmla="*/ 451 w 811"/>
              <a:gd name="T91" fmla="*/ 373 h 808"/>
              <a:gd name="T92" fmla="*/ 344 w 811"/>
              <a:gd name="T93" fmla="*/ 355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1" h="808">
                <a:moveTo>
                  <a:pt x="729" y="370"/>
                </a:moveTo>
                <a:cubicBezTo>
                  <a:pt x="711" y="370"/>
                  <a:pt x="696" y="385"/>
                  <a:pt x="696" y="403"/>
                </a:cubicBezTo>
                <a:cubicBezTo>
                  <a:pt x="696" y="422"/>
                  <a:pt x="711" y="437"/>
                  <a:pt x="729" y="437"/>
                </a:cubicBezTo>
                <a:cubicBezTo>
                  <a:pt x="748" y="437"/>
                  <a:pt x="763" y="422"/>
                  <a:pt x="763" y="403"/>
                </a:cubicBezTo>
                <a:cubicBezTo>
                  <a:pt x="763" y="385"/>
                  <a:pt x="748" y="370"/>
                  <a:pt x="729" y="370"/>
                </a:cubicBezTo>
                <a:lnTo>
                  <a:pt x="729" y="370"/>
                </a:lnTo>
                <a:close/>
                <a:moveTo>
                  <a:pt x="404" y="240"/>
                </a:moveTo>
                <a:cubicBezTo>
                  <a:pt x="314" y="240"/>
                  <a:pt x="241" y="313"/>
                  <a:pt x="241" y="403"/>
                </a:cubicBezTo>
                <a:cubicBezTo>
                  <a:pt x="241" y="493"/>
                  <a:pt x="314" y="567"/>
                  <a:pt x="404" y="567"/>
                </a:cubicBezTo>
                <a:cubicBezTo>
                  <a:pt x="495" y="567"/>
                  <a:pt x="569" y="493"/>
                  <a:pt x="569" y="403"/>
                </a:cubicBezTo>
                <a:cubicBezTo>
                  <a:pt x="569" y="313"/>
                  <a:pt x="495" y="240"/>
                  <a:pt x="404" y="240"/>
                </a:cubicBezTo>
                <a:lnTo>
                  <a:pt x="404" y="240"/>
                </a:lnTo>
                <a:close/>
                <a:moveTo>
                  <a:pt x="371" y="726"/>
                </a:moveTo>
                <a:cubicBezTo>
                  <a:pt x="371" y="745"/>
                  <a:pt x="386" y="760"/>
                  <a:pt x="404" y="760"/>
                </a:cubicBezTo>
                <a:cubicBezTo>
                  <a:pt x="424" y="760"/>
                  <a:pt x="439" y="745"/>
                  <a:pt x="439" y="726"/>
                </a:cubicBezTo>
                <a:cubicBezTo>
                  <a:pt x="439" y="708"/>
                  <a:pt x="424" y="693"/>
                  <a:pt x="404" y="693"/>
                </a:cubicBezTo>
                <a:cubicBezTo>
                  <a:pt x="386" y="693"/>
                  <a:pt x="371" y="708"/>
                  <a:pt x="371" y="726"/>
                </a:cubicBezTo>
                <a:lnTo>
                  <a:pt x="371" y="726"/>
                </a:lnTo>
                <a:close/>
                <a:moveTo>
                  <a:pt x="439" y="80"/>
                </a:moveTo>
                <a:cubicBezTo>
                  <a:pt x="439" y="61"/>
                  <a:pt x="424" y="46"/>
                  <a:pt x="404" y="46"/>
                </a:cubicBezTo>
                <a:cubicBezTo>
                  <a:pt x="386" y="46"/>
                  <a:pt x="371" y="61"/>
                  <a:pt x="371" y="80"/>
                </a:cubicBezTo>
                <a:cubicBezTo>
                  <a:pt x="371" y="98"/>
                  <a:pt x="386" y="113"/>
                  <a:pt x="404" y="113"/>
                </a:cubicBezTo>
                <a:cubicBezTo>
                  <a:pt x="424" y="113"/>
                  <a:pt x="439" y="98"/>
                  <a:pt x="439" y="80"/>
                </a:cubicBezTo>
                <a:lnTo>
                  <a:pt x="439" y="80"/>
                </a:lnTo>
                <a:close/>
                <a:moveTo>
                  <a:pt x="648" y="679"/>
                </a:moveTo>
                <a:cubicBezTo>
                  <a:pt x="666" y="679"/>
                  <a:pt x="682" y="664"/>
                  <a:pt x="682" y="645"/>
                </a:cubicBezTo>
                <a:cubicBezTo>
                  <a:pt x="682" y="627"/>
                  <a:pt x="666" y="612"/>
                  <a:pt x="648" y="612"/>
                </a:cubicBezTo>
                <a:cubicBezTo>
                  <a:pt x="629" y="612"/>
                  <a:pt x="615" y="627"/>
                  <a:pt x="615" y="645"/>
                </a:cubicBezTo>
                <a:cubicBezTo>
                  <a:pt x="615" y="664"/>
                  <a:pt x="629" y="679"/>
                  <a:pt x="648" y="679"/>
                </a:cubicBezTo>
                <a:lnTo>
                  <a:pt x="648" y="679"/>
                </a:lnTo>
                <a:close/>
                <a:moveTo>
                  <a:pt x="161" y="612"/>
                </a:moveTo>
                <a:cubicBezTo>
                  <a:pt x="143" y="612"/>
                  <a:pt x="128" y="627"/>
                  <a:pt x="128" y="645"/>
                </a:cubicBezTo>
                <a:cubicBezTo>
                  <a:pt x="128" y="664"/>
                  <a:pt x="143" y="679"/>
                  <a:pt x="161" y="679"/>
                </a:cubicBezTo>
                <a:cubicBezTo>
                  <a:pt x="180" y="679"/>
                  <a:pt x="195" y="664"/>
                  <a:pt x="195" y="645"/>
                </a:cubicBezTo>
                <a:cubicBezTo>
                  <a:pt x="195" y="627"/>
                  <a:pt x="180" y="612"/>
                  <a:pt x="161" y="612"/>
                </a:cubicBezTo>
                <a:lnTo>
                  <a:pt x="161" y="612"/>
                </a:lnTo>
                <a:close/>
                <a:moveTo>
                  <a:pt x="80" y="370"/>
                </a:moveTo>
                <a:cubicBezTo>
                  <a:pt x="62" y="370"/>
                  <a:pt x="47" y="385"/>
                  <a:pt x="47" y="403"/>
                </a:cubicBezTo>
                <a:cubicBezTo>
                  <a:pt x="47" y="422"/>
                  <a:pt x="62" y="437"/>
                  <a:pt x="80" y="437"/>
                </a:cubicBezTo>
                <a:cubicBezTo>
                  <a:pt x="99" y="437"/>
                  <a:pt x="114" y="422"/>
                  <a:pt x="114" y="403"/>
                </a:cubicBezTo>
                <a:cubicBezTo>
                  <a:pt x="114" y="385"/>
                  <a:pt x="99" y="370"/>
                  <a:pt x="80" y="370"/>
                </a:cubicBezTo>
                <a:lnTo>
                  <a:pt x="80" y="370"/>
                </a:lnTo>
                <a:close/>
                <a:moveTo>
                  <a:pt x="161" y="127"/>
                </a:moveTo>
                <a:cubicBezTo>
                  <a:pt x="143" y="127"/>
                  <a:pt x="128" y="142"/>
                  <a:pt x="128" y="161"/>
                </a:cubicBezTo>
                <a:cubicBezTo>
                  <a:pt x="128" y="179"/>
                  <a:pt x="143" y="194"/>
                  <a:pt x="161" y="194"/>
                </a:cubicBezTo>
                <a:cubicBezTo>
                  <a:pt x="180" y="194"/>
                  <a:pt x="195" y="179"/>
                  <a:pt x="195" y="161"/>
                </a:cubicBezTo>
                <a:cubicBezTo>
                  <a:pt x="195" y="142"/>
                  <a:pt x="180" y="127"/>
                  <a:pt x="161" y="127"/>
                </a:cubicBezTo>
                <a:lnTo>
                  <a:pt x="161" y="127"/>
                </a:lnTo>
                <a:close/>
                <a:moveTo>
                  <a:pt x="648" y="194"/>
                </a:moveTo>
                <a:cubicBezTo>
                  <a:pt x="666" y="194"/>
                  <a:pt x="682" y="179"/>
                  <a:pt x="682" y="161"/>
                </a:cubicBezTo>
                <a:cubicBezTo>
                  <a:pt x="682" y="142"/>
                  <a:pt x="666" y="127"/>
                  <a:pt x="648" y="127"/>
                </a:cubicBezTo>
                <a:cubicBezTo>
                  <a:pt x="629" y="127"/>
                  <a:pt x="615" y="142"/>
                  <a:pt x="615" y="161"/>
                </a:cubicBezTo>
                <a:cubicBezTo>
                  <a:pt x="615" y="179"/>
                  <a:pt x="629" y="194"/>
                  <a:pt x="648" y="194"/>
                </a:cubicBezTo>
                <a:lnTo>
                  <a:pt x="648" y="194"/>
                </a:lnTo>
                <a:close/>
                <a:moveTo>
                  <a:pt x="729" y="484"/>
                </a:moveTo>
                <a:cubicBezTo>
                  <a:pt x="694" y="484"/>
                  <a:pt x="664" y="462"/>
                  <a:pt x="653" y="430"/>
                </a:cubicBezTo>
                <a:lnTo>
                  <a:pt x="606" y="430"/>
                </a:lnTo>
                <a:cubicBezTo>
                  <a:pt x="601" y="466"/>
                  <a:pt x="587" y="499"/>
                  <a:pt x="566" y="526"/>
                </a:cubicBezTo>
                <a:lnTo>
                  <a:pt x="614" y="573"/>
                </a:lnTo>
                <a:cubicBezTo>
                  <a:pt x="624" y="568"/>
                  <a:pt x="636" y="565"/>
                  <a:pt x="648" y="565"/>
                </a:cubicBezTo>
                <a:cubicBezTo>
                  <a:pt x="693" y="565"/>
                  <a:pt x="729" y="601"/>
                  <a:pt x="729" y="645"/>
                </a:cubicBezTo>
                <a:cubicBezTo>
                  <a:pt x="729" y="690"/>
                  <a:pt x="692" y="726"/>
                  <a:pt x="648" y="726"/>
                </a:cubicBezTo>
                <a:cubicBezTo>
                  <a:pt x="603" y="726"/>
                  <a:pt x="567" y="690"/>
                  <a:pt x="567" y="645"/>
                </a:cubicBezTo>
                <a:cubicBezTo>
                  <a:pt x="567" y="633"/>
                  <a:pt x="570" y="621"/>
                  <a:pt x="575" y="612"/>
                </a:cubicBezTo>
                <a:lnTo>
                  <a:pt x="528" y="564"/>
                </a:lnTo>
                <a:cubicBezTo>
                  <a:pt x="501" y="585"/>
                  <a:pt x="468" y="599"/>
                  <a:pt x="432" y="604"/>
                </a:cubicBezTo>
                <a:lnTo>
                  <a:pt x="432" y="650"/>
                </a:lnTo>
                <a:cubicBezTo>
                  <a:pt x="464" y="661"/>
                  <a:pt x="486" y="691"/>
                  <a:pt x="486" y="726"/>
                </a:cubicBezTo>
                <a:cubicBezTo>
                  <a:pt x="486" y="771"/>
                  <a:pt x="449" y="807"/>
                  <a:pt x="404" y="807"/>
                </a:cubicBezTo>
                <a:cubicBezTo>
                  <a:pt x="359" y="807"/>
                  <a:pt x="323" y="771"/>
                  <a:pt x="323" y="726"/>
                </a:cubicBezTo>
                <a:cubicBezTo>
                  <a:pt x="323" y="691"/>
                  <a:pt x="346" y="661"/>
                  <a:pt x="377" y="650"/>
                </a:cubicBezTo>
                <a:lnTo>
                  <a:pt x="377" y="604"/>
                </a:lnTo>
                <a:cubicBezTo>
                  <a:pt x="342" y="599"/>
                  <a:pt x="309" y="585"/>
                  <a:pt x="282" y="564"/>
                </a:cubicBezTo>
                <a:lnTo>
                  <a:pt x="234" y="612"/>
                </a:lnTo>
                <a:cubicBezTo>
                  <a:pt x="239" y="621"/>
                  <a:pt x="242" y="633"/>
                  <a:pt x="242" y="645"/>
                </a:cubicBezTo>
                <a:cubicBezTo>
                  <a:pt x="242" y="690"/>
                  <a:pt x="206" y="726"/>
                  <a:pt x="161" y="726"/>
                </a:cubicBezTo>
                <a:cubicBezTo>
                  <a:pt x="117" y="726"/>
                  <a:pt x="81" y="690"/>
                  <a:pt x="81" y="645"/>
                </a:cubicBezTo>
                <a:cubicBezTo>
                  <a:pt x="81" y="601"/>
                  <a:pt x="117" y="565"/>
                  <a:pt x="161" y="565"/>
                </a:cubicBezTo>
                <a:cubicBezTo>
                  <a:pt x="174" y="565"/>
                  <a:pt x="186" y="568"/>
                  <a:pt x="196" y="573"/>
                </a:cubicBezTo>
                <a:lnTo>
                  <a:pt x="244" y="526"/>
                </a:lnTo>
                <a:cubicBezTo>
                  <a:pt x="223" y="499"/>
                  <a:pt x="209" y="466"/>
                  <a:pt x="204" y="430"/>
                </a:cubicBezTo>
                <a:lnTo>
                  <a:pt x="157" y="430"/>
                </a:lnTo>
                <a:cubicBezTo>
                  <a:pt x="145" y="462"/>
                  <a:pt x="116" y="484"/>
                  <a:pt x="81" y="484"/>
                </a:cubicBezTo>
                <a:cubicBezTo>
                  <a:pt x="36" y="484"/>
                  <a:pt x="0" y="448"/>
                  <a:pt x="0" y="403"/>
                </a:cubicBezTo>
                <a:cubicBezTo>
                  <a:pt x="0" y="359"/>
                  <a:pt x="36" y="322"/>
                  <a:pt x="81" y="322"/>
                </a:cubicBezTo>
                <a:cubicBezTo>
                  <a:pt x="116" y="322"/>
                  <a:pt x="145" y="345"/>
                  <a:pt x="157" y="376"/>
                </a:cubicBezTo>
                <a:lnTo>
                  <a:pt x="204" y="376"/>
                </a:lnTo>
                <a:cubicBezTo>
                  <a:pt x="209" y="341"/>
                  <a:pt x="223" y="308"/>
                  <a:pt x="244" y="281"/>
                </a:cubicBezTo>
                <a:lnTo>
                  <a:pt x="196" y="233"/>
                </a:lnTo>
                <a:cubicBezTo>
                  <a:pt x="186" y="238"/>
                  <a:pt x="174" y="241"/>
                  <a:pt x="161" y="241"/>
                </a:cubicBezTo>
                <a:cubicBezTo>
                  <a:pt x="117" y="241"/>
                  <a:pt x="81" y="205"/>
                  <a:pt x="81" y="161"/>
                </a:cubicBezTo>
                <a:cubicBezTo>
                  <a:pt x="81" y="116"/>
                  <a:pt x="117" y="80"/>
                  <a:pt x="161" y="80"/>
                </a:cubicBezTo>
                <a:cubicBezTo>
                  <a:pt x="206" y="80"/>
                  <a:pt x="242" y="116"/>
                  <a:pt x="242" y="161"/>
                </a:cubicBezTo>
                <a:cubicBezTo>
                  <a:pt x="242" y="173"/>
                  <a:pt x="239" y="185"/>
                  <a:pt x="234" y="195"/>
                </a:cubicBezTo>
                <a:lnTo>
                  <a:pt x="282" y="243"/>
                </a:lnTo>
                <a:cubicBezTo>
                  <a:pt x="309" y="222"/>
                  <a:pt x="342" y="208"/>
                  <a:pt x="377" y="203"/>
                </a:cubicBezTo>
                <a:lnTo>
                  <a:pt x="377" y="156"/>
                </a:lnTo>
                <a:cubicBezTo>
                  <a:pt x="346" y="144"/>
                  <a:pt x="323" y="115"/>
                  <a:pt x="323" y="80"/>
                </a:cubicBezTo>
                <a:cubicBezTo>
                  <a:pt x="323" y="35"/>
                  <a:pt x="360" y="0"/>
                  <a:pt x="404" y="0"/>
                </a:cubicBezTo>
                <a:cubicBezTo>
                  <a:pt x="450" y="0"/>
                  <a:pt x="486" y="35"/>
                  <a:pt x="486" y="80"/>
                </a:cubicBezTo>
                <a:cubicBezTo>
                  <a:pt x="486" y="115"/>
                  <a:pt x="464" y="144"/>
                  <a:pt x="432" y="156"/>
                </a:cubicBezTo>
                <a:lnTo>
                  <a:pt x="432" y="203"/>
                </a:lnTo>
                <a:cubicBezTo>
                  <a:pt x="468" y="208"/>
                  <a:pt x="501" y="222"/>
                  <a:pt x="528" y="243"/>
                </a:cubicBezTo>
                <a:lnTo>
                  <a:pt x="575" y="195"/>
                </a:lnTo>
                <a:cubicBezTo>
                  <a:pt x="570" y="185"/>
                  <a:pt x="567" y="173"/>
                  <a:pt x="567" y="161"/>
                </a:cubicBezTo>
                <a:cubicBezTo>
                  <a:pt x="567" y="116"/>
                  <a:pt x="604" y="80"/>
                  <a:pt x="648" y="80"/>
                </a:cubicBezTo>
                <a:cubicBezTo>
                  <a:pt x="693" y="80"/>
                  <a:pt x="729" y="116"/>
                  <a:pt x="729" y="161"/>
                </a:cubicBezTo>
                <a:cubicBezTo>
                  <a:pt x="729" y="205"/>
                  <a:pt x="693" y="241"/>
                  <a:pt x="648" y="241"/>
                </a:cubicBezTo>
                <a:cubicBezTo>
                  <a:pt x="636" y="241"/>
                  <a:pt x="624" y="238"/>
                  <a:pt x="614" y="233"/>
                </a:cubicBezTo>
                <a:lnTo>
                  <a:pt x="566" y="281"/>
                </a:lnTo>
                <a:cubicBezTo>
                  <a:pt x="587" y="308"/>
                  <a:pt x="601" y="341"/>
                  <a:pt x="606" y="376"/>
                </a:cubicBezTo>
                <a:lnTo>
                  <a:pt x="653" y="376"/>
                </a:lnTo>
                <a:cubicBezTo>
                  <a:pt x="664" y="345"/>
                  <a:pt x="694" y="322"/>
                  <a:pt x="729" y="322"/>
                </a:cubicBezTo>
                <a:cubicBezTo>
                  <a:pt x="774" y="322"/>
                  <a:pt x="810" y="359"/>
                  <a:pt x="810" y="403"/>
                </a:cubicBezTo>
                <a:cubicBezTo>
                  <a:pt x="810" y="448"/>
                  <a:pt x="774" y="484"/>
                  <a:pt x="729" y="484"/>
                </a:cubicBezTo>
                <a:lnTo>
                  <a:pt x="729" y="484"/>
                </a:lnTo>
                <a:close/>
                <a:moveTo>
                  <a:pt x="423" y="491"/>
                </a:moveTo>
                <a:lnTo>
                  <a:pt x="412" y="461"/>
                </a:lnTo>
                <a:cubicBezTo>
                  <a:pt x="418" y="458"/>
                  <a:pt x="421" y="452"/>
                  <a:pt x="421" y="443"/>
                </a:cubicBezTo>
                <a:cubicBezTo>
                  <a:pt x="421" y="435"/>
                  <a:pt x="419" y="430"/>
                  <a:pt x="404" y="430"/>
                </a:cubicBezTo>
                <a:cubicBezTo>
                  <a:pt x="391" y="430"/>
                  <a:pt x="389" y="435"/>
                  <a:pt x="389" y="443"/>
                </a:cubicBezTo>
                <a:cubicBezTo>
                  <a:pt x="389" y="452"/>
                  <a:pt x="392" y="457"/>
                  <a:pt x="398" y="461"/>
                </a:cubicBezTo>
                <a:lnTo>
                  <a:pt x="386" y="491"/>
                </a:lnTo>
                <a:lnTo>
                  <a:pt x="363" y="430"/>
                </a:lnTo>
                <a:cubicBezTo>
                  <a:pt x="338" y="447"/>
                  <a:pt x="296" y="445"/>
                  <a:pt x="296" y="478"/>
                </a:cubicBezTo>
                <a:lnTo>
                  <a:pt x="296" y="484"/>
                </a:lnTo>
                <a:cubicBezTo>
                  <a:pt x="321" y="517"/>
                  <a:pt x="359" y="538"/>
                  <a:pt x="404" y="538"/>
                </a:cubicBezTo>
                <a:cubicBezTo>
                  <a:pt x="449" y="538"/>
                  <a:pt x="489" y="517"/>
                  <a:pt x="513" y="484"/>
                </a:cubicBezTo>
                <a:lnTo>
                  <a:pt x="513" y="478"/>
                </a:lnTo>
                <a:cubicBezTo>
                  <a:pt x="513" y="445"/>
                  <a:pt x="472" y="447"/>
                  <a:pt x="447" y="430"/>
                </a:cubicBezTo>
                <a:lnTo>
                  <a:pt x="423" y="491"/>
                </a:lnTo>
                <a:lnTo>
                  <a:pt x="423" y="491"/>
                </a:lnTo>
                <a:close/>
                <a:moveTo>
                  <a:pt x="353" y="341"/>
                </a:moveTo>
                <a:cubicBezTo>
                  <a:pt x="348" y="302"/>
                  <a:pt x="364" y="290"/>
                  <a:pt x="389" y="290"/>
                </a:cubicBezTo>
                <a:cubicBezTo>
                  <a:pt x="389" y="290"/>
                  <a:pt x="388" y="282"/>
                  <a:pt x="401" y="282"/>
                </a:cubicBezTo>
                <a:cubicBezTo>
                  <a:pt x="427" y="282"/>
                  <a:pt x="462" y="297"/>
                  <a:pt x="457" y="341"/>
                </a:cubicBezTo>
                <a:cubicBezTo>
                  <a:pt x="463" y="341"/>
                  <a:pt x="468" y="343"/>
                  <a:pt x="466" y="355"/>
                </a:cubicBezTo>
                <a:cubicBezTo>
                  <a:pt x="463" y="370"/>
                  <a:pt x="459" y="373"/>
                  <a:pt x="451" y="373"/>
                </a:cubicBezTo>
                <a:cubicBezTo>
                  <a:pt x="448" y="398"/>
                  <a:pt x="423" y="417"/>
                  <a:pt x="404" y="417"/>
                </a:cubicBezTo>
                <a:cubicBezTo>
                  <a:pt x="387" y="417"/>
                  <a:pt x="362" y="398"/>
                  <a:pt x="359" y="373"/>
                </a:cubicBezTo>
                <a:cubicBezTo>
                  <a:pt x="351" y="373"/>
                  <a:pt x="347" y="370"/>
                  <a:pt x="344" y="355"/>
                </a:cubicBezTo>
                <a:cubicBezTo>
                  <a:pt x="342" y="343"/>
                  <a:pt x="347" y="341"/>
                  <a:pt x="353" y="341"/>
                </a:cubicBezTo>
                <a:lnTo>
                  <a:pt x="353" y="3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31"/>
          <p:cNvSpPr>
            <a:spLocks noChangeArrowheads="1"/>
          </p:cNvSpPr>
          <p:nvPr/>
        </p:nvSpPr>
        <p:spPr bwMode="auto">
          <a:xfrm>
            <a:off x="6419169" y="2177307"/>
            <a:ext cx="672098" cy="620398"/>
          </a:xfrm>
          <a:custGeom>
            <a:avLst/>
            <a:gdLst>
              <a:gd name="T0" fmla="*/ 1145 w 1377"/>
              <a:gd name="T1" fmla="*/ 99 h 1270"/>
              <a:gd name="T2" fmla="*/ 1037 w 1377"/>
              <a:gd name="T3" fmla="*/ 306 h 1270"/>
              <a:gd name="T4" fmla="*/ 909 w 1377"/>
              <a:gd name="T5" fmla="*/ 245 h 1270"/>
              <a:gd name="T6" fmla="*/ 1017 w 1377"/>
              <a:gd name="T7" fmla="*/ 0 h 1270"/>
              <a:gd name="T8" fmla="*/ 243 w 1377"/>
              <a:gd name="T9" fmla="*/ 0 h 1270"/>
              <a:gd name="T10" fmla="*/ 136 w 1377"/>
              <a:gd name="T11" fmla="*/ 243 h 1270"/>
              <a:gd name="T12" fmla="*/ 263 w 1377"/>
              <a:gd name="T13" fmla="*/ 303 h 1270"/>
              <a:gd name="T14" fmla="*/ 370 w 1377"/>
              <a:gd name="T15" fmla="*/ 98 h 1270"/>
              <a:gd name="T16" fmla="*/ 243 w 1377"/>
              <a:gd name="T17" fmla="*/ 0 h 1270"/>
              <a:gd name="T18" fmla="*/ 441 w 1377"/>
              <a:gd name="T19" fmla="*/ 567 h 1270"/>
              <a:gd name="T20" fmla="*/ 382 w 1377"/>
              <a:gd name="T21" fmla="*/ 1053 h 1270"/>
              <a:gd name="T22" fmla="*/ 342 w 1377"/>
              <a:gd name="T23" fmla="*/ 1269 h 1270"/>
              <a:gd name="T24" fmla="*/ 117 w 1377"/>
              <a:gd name="T25" fmla="*/ 1245 h 1270"/>
              <a:gd name="T26" fmla="*/ 65 w 1377"/>
              <a:gd name="T27" fmla="*/ 860 h 1270"/>
              <a:gd name="T28" fmla="*/ 4 w 1377"/>
              <a:gd name="T29" fmla="*/ 474 h 1270"/>
              <a:gd name="T30" fmla="*/ 487 w 1377"/>
              <a:gd name="T31" fmla="*/ 394 h 1270"/>
              <a:gd name="T32" fmla="*/ 765 w 1377"/>
              <a:gd name="T33" fmla="*/ 400 h 1270"/>
              <a:gd name="T34" fmla="*/ 987 w 1377"/>
              <a:gd name="T35" fmla="*/ 470 h 1270"/>
              <a:gd name="T36" fmla="*/ 988 w 1377"/>
              <a:gd name="T37" fmla="*/ 353 h 1270"/>
              <a:gd name="T38" fmla="*/ 1040 w 1377"/>
              <a:gd name="T39" fmla="*/ 348 h 1270"/>
              <a:gd name="T40" fmla="*/ 1039 w 1377"/>
              <a:gd name="T41" fmla="*/ 387 h 1270"/>
              <a:gd name="T42" fmla="*/ 1106 w 1377"/>
              <a:gd name="T43" fmla="*/ 337 h 1270"/>
              <a:gd name="T44" fmla="*/ 1249 w 1377"/>
              <a:gd name="T45" fmla="*/ 817 h 1270"/>
              <a:gd name="T46" fmla="*/ 1376 w 1377"/>
              <a:gd name="T47" fmla="*/ 830 h 1270"/>
              <a:gd name="T48" fmla="*/ 1363 w 1377"/>
              <a:gd name="T49" fmla="*/ 1064 h 1270"/>
              <a:gd name="T50" fmla="*/ 1064 w 1377"/>
              <a:gd name="T51" fmla="*/ 1051 h 1270"/>
              <a:gd name="T52" fmla="*/ 1077 w 1377"/>
              <a:gd name="T53" fmla="*/ 817 h 1270"/>
              <a:gd name="T54" fmla="*/ 1155 w 1377"/>
              <a:gd name="T55" fmla="*/ 795 h 1270"/>
              <a:gd name="T56" fmla="*/ 1042 w 1377"/>
              <a:gd name="T57" fmla="*/ 830 h 1270"/>
              <a:gd name="T58" fmla="*/ 1077 w 1377"/>
              <a:gd name="T59" fmla="*/ 1086 h 1270"/>
              <a:gd name="T60" fmla="*/ 1145 w 1377"/>
              <a:gd name="T61" fmla="*/ 1245 h 1270"/>
              <a:gd name="T62" fmla="*/ 915 w 1377"/>
              <a:gd name="T63" fmla="*/ 1269 h 1270"/>
              <a:gd name="T64" fmla="*/ 854 w 1377"/>
              <a:gd name="T65" fmla="*/ 611 h 1270"/>
              <a:gd name="T66" fmla="*/ 717 w 1377"/>
              <a:gd name="T67" fmla="*/ 61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7" h="1270">
                <a:moveTo>
                  <a:pt x="1017" y="0"/>
                </a:moveTo>
                <a:cubicBezTo>
                  <a:pt x="1081" y="0"/>
                  <a:pt x="1139" y="33"/>
                  <a:pt x="1145" y="99"/>
                </a:cubicBezTo>
                <a:cubicBezTo>
                  <a:pt x="1148" y="133"/>
                  <a:pt x="1141" y="214"/>
                  <a:pt x="1124" y="245"/>
                </a:cubicBezTo>
                <a:cubicBezTo>
                  <a:pt x="1109" y="272"/>
                  <a:pt x="1075" y="297"/>
                  <a:pt x="1037" y="306"/>
                </a:cubicBezTo>
                <a:cubicBezTo>
                  <a:pt x="1019" y="309"/>
                  <a:pt x="1014" y="309"/>
                  <a:pt x="996" y="306"/>
                </a:cubicBezTo>
                <a:cubicBezTo>
                  <a:pt x="958" y="297"/>
                  <a:pt x="924" y="272"/>
                  <a:pt x="909" y="245"/>
                </a:cubicBezTo>
                <a:cubicBezTo>
                  <a:pt x="893" y="214"/>
                  <a:pt x="885" y="133"/>
                  <a:pt x="888" y="99"/>
                </a:cubicBezTo>
                <a:cubicBezTo>
                  <a:pt x="894" y="33"/>
                  <a:pt x="952" y="0"/>
                  <a:pt x="1017" y="0"/>
                </a:cubicBezTo>
                <a:lnTo>
                  <a:pt x="1017" y="0"/>
                </a:lnTo>
                <a:close/>
                <a:moveTo>
                  <a:pt x="243" y="0"/>
                </a:moveTo>
                <a:cubicBezTo>
                  <a:pt x="179" y="0"/>
                  <a:pt x="121" y="33"/>
                  <a:pt x="115" y="98"/>
                </a:cubicBezTo>
                <a:cubicBezTo>
                  <a:pt x="112" y="132"/>
                  <a:pt x="120" y="212"/>
                  <a:pt x="136" y="243"/>
                </a:cubicBezTo>
                <a:cubicBezTo>
                  <a:pt x="151" y="269"/>
                  <a:pt x="185" y="295"/>
                  <a:pt x="222" y="303"/>
                </a:cubicBezTo>
                <a:cubicBezTo>
                  <a:pt x="240" y="306"/>
                  <a:pt x="245" y="306"/>
                  <a:pt x="263" y="303"/>
                </a:cubicBezTo>
                <a:cubicBezTo>
                  <a:pt x="301" y="295"/>
                  <a:pt x="335" y="269"/>
                  <a:pt x="349" y="243"/>
                </a:cubicBezTo>
                <a:cubicBezTo>
                  <a:pt x="366" y="212"/>
                  <a:pt x="373" y="132"/>
                  <a:pt x="370" y="98"/>
                </a:cubicBezTo>
                <a:cubicBezTo>
                  <a:pt x="364" y="33"/>
                  <a:pt x="307" y="0"/>
                  <a:pt x="243" y="0"/>
                </a:cubicBezTo>
                <a:lnTo>
                  <a:pt x="243" y="0"/>
                </a:lnTo>
                <a:close/>
                <a:moveTo>
                  <a:pt x="717" y="618"/>
                </a:moveTo>
                <a:lnTo>
                  <a:pt x="441" y="567"/>
                </a:lnTo>
                <a:cubicBezTo>
                  <a:pt x="414" y="576"/>
                  <a:pt x="413" y="586"/>
                  <a:pt x="410" y="622"/>
                </a:cubicBezTo>
                <a:lnTo>
                  <a:pt x="382" y="1053"/>
                </a:lnTo>
                <a:lnTo>
                  <a:pt x="369" y="1245"/>
                </a:lnTo>
                <a:cubicBezTo>
                  <a:pt x="367" y="1259"/>
                  <a:pt x="357" y="1269"/>
                  <a:pt x="342" y="1269"/>
                </a:cubicBezTo>
                <a:lnTo>
                  <a:pt x="143" y="1269"/>
                </a:lnTo>
                <a:cubicBezTo>
                  <a:pt x="128" y="1269"/>
                  <a:pt x="119" y="1259"/>
                  <a:pt x="117" y="1245"/>
                </a:cubicBezTo>
                <a:lnTo>
                  <a:pt x="91" y="868"/>
                </a:lnTo>
                <a:lnTo>
                  <a:pt x="65" y="860"/>
                </a:lnTo>
                <a:cubicBezTo>
                  <a:pt x="34" y="851"/>
                  <a:pt x="23" y="829"/>
                  <a:pt x="21" y="792"/>
                </a:cubicBezTo>
                <a:lnTo>
                  <a:pt x="4" y="474"/>
                </a:lnTo>
                <a:cubicBezTo>
                  <a:pt x="0" y="388"/>
                  <a:pt x="109" y="341"/>
                  <a:pt x="224" y="338"/>
                </a:cubicBezTo>
                <a:cubicBezTo>
                  <a:pt x="299" y="336"/>
                  <a:pt x="418" y="363"/>
                  <a:pt x="487" y="394"/>
                </a:cubicBezTo>
                <a:lnTo>
                  <a:pt x="645" y="463"/>
                </a:lnTo>
                <a:lnTo>
                  <a:pt x="765" y="400"/>
                </a:lnTo>
                <a:cubicBezTo>
                  <a:pt x="798" y="383"/>
                  <a:pt x="894" y="345"/>
                  <a:pt x="927" y="337"/>
                </a:cubicBezTo>
                <a:lnTo>
                  <a:pt x="987" y="470"/>
                </a:lnTo>
                <a:lnTo>
                  <a:pt x="994" y="387"/>
                </a:lnTo>
                <a:cubicBezTo>
                  <a:pt x="994" y="387"/>
                  <a:pt x="989" y="360"/>
                  <a:pt x="988" y="353"/>
                </a:cubicBezTo>
                <a:cubicBezTo>
                  <a:pt x="988" y="350"/>
                  <a:pt x="991" y="348"/>
                  <a:pt x="993" y="348"/>
                </a:cubicBezTo>
                <a:cubicBezTo>
                  <a:pt x="1009" y="349"/>
                  <a:pt x="1024" y="349"/>
                  <a:pt x="1040" y="348"/>
                </a:cubicBezTo>
                <a:cubicBezTo>
                  <a:pt x="1043" y="348"/>
                  <a:pt x="1045" y="350"/>
                  <a:pt x="1045" y="353"/>
                </a:cubicBezTo>
                <a:cubicBezTo>
                  <a:pt x="1044" y="360"/>
                  <a:pt x="1039" y="387"/>
                  <a:pt x="1039" y="387"/>
                </a:cubicBezTo>
                <a:lnTo>
                  <a:pt x="1046" y="470"/>
                </a:lnTo>
                <a:lnTo>
                  <a:pt x="1106" y="337"/>
                </a:lnTo>
                <a:cubicBezTo>
                  <a:pt x="1174" y="352"/>
                  <a:pt x="1263" y="385"/>
                  <a:pt x="1260" y="467"/>
                </a:cubicBezTo>
                <a:cubicBezTo>
                  <a:pt x="1256" y="584"/>
                  <a:pt x="1252" y="701"/>
                  <a:pt x="1249" y="817"/>
                </a:cubicBezTo>
                <a:lnTo>
                  <a:pt x="1363" y="817"/>
                </a:lnTo>
                <a:cubicBezTo>
                  <a:pt x="1370" y="817"/>
                  <a:pt x="1376" y="823"/>
                  <a:pt x="1376" y="830"/>
                </a:cubicBezTo>
                <a:lnTo>
                  <a:pt x="1376" y="1051"/>
                </a:lnTo>
                <a:cubicBezTo>
                  <a:pt x="1376" y="1058"/>
                  <a:pt x="1370" y="1064"/>
                  <a:pt x="1363" y="1064"/>
                </a:cubicBezTo>
                <a:lnTo>
                  <a:pt x="1077" y="1064"/>
                </a:lnTo>
                <a:cubicBezTo>
                  <a:pt x="1070" y="1064"/>
                  <a:pt x="1064" y="1058"/>
                  <a:pt x="1064" y="1051"/>
                </a:cubicBezTo>
                <a:lnTo>
                  <a:pt x="1064" y="830"/>
                </a:lnTo>
                <a:cubicBezTo>
                  <a:pt x="1064" y="823"/>
                  <a:pt x="1070" y="817"/>
                  <a:pt x="1077" y="817"/>
                </a:cubicBezTo>
                <a:lnTo>
                  <a:pt x="1155" y="817"/>
                </a:lnTo>
                <a:lnTo>
                  <a:pt x="1155" y="795"/>
                </a:lnTo>
                <a:lnTo>
                  <a:pt x="1077" y="795"/>
                </a:lnTo>
                <a:cubicBezTo>
                  <a:pt x="1058" y="795"/>
                  <a:pt x="1042" y="811"/>
                  <a:pt x="1042" y="830"/>
                </a:cubicBezTo>
                <a:lnTo>
                  <a:pt x="1042" y="1051"/>
                </a:lnTo>
                <a:cubicBezTo>
                  <a:pt x="1042" y="1070"/>
                  <a:pt x="1058" y="1086"/>
                  <a:pt x="1077" y="1086"/>
                </a:cubicBezTo>
                <a:lnTo>
                  <a:pt x="1156" y="1086"/>
                </a:lnTo>
                <a:lnTo>
                  <a:pt x="1145" y="1245"/>
                </a:lnTo>
                <a:cubicBezTo>
                  <a:pt x="1144" y="1259"/>
                  <a:pt x="1133" y="1269"/>
                  <a:pt x="1119" y="1269"/>
                </a:cubicBezTo>
                <a:lnTo>
                  <a:pt x="915" y="1269"/>
                </a:lnTo>
                <a:cubicBezTo>
                  <a:pt x="908" y="1269"/>
                  <a:pt x="902" y="1267"/>
                  <a:pt x="897" y="1263"/>
                </a:cubicBezTo>
                <a:lnTo>
                  <a:pt x="854" y="611"/>
                </a:lnTo>
                <a:cubicBezTo>
                  <a:pt x="852" y="581"/>
                  <a:pt x="842" y="558"/>
                  <a:pt x="809" y="574"/>
                </a:cubicBezTo>
                <a:lnTo>
                  <a:pt x="717" y="618"/>
                </a:lnTo>
                <a:lnTo>
                  <a:pt x="717" y="61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9" name="Group 128"/>
          <p:cNvGrpSpPr/>
          <p:nvPr/>
        </p:nvGrpSpPr>
        <p:grpSpPr>
          <a:xfrm>
            <a:off x="2225402" y="3798223"/>
            <a:ext cx="686120" cy="721204"/>
            <a:chOff x="3658890" y="1909539"/>
            <a:chExt cx="279400" cy="293687"/>
          </a:xfrm>
          <a:solidFill>
            <a:srgbClr val="73C4C3"/>
          </a:solidFill>
        </p:grpSpPr>
        <p:sp>
          <p:nvSpPr>
            <p:cNvPr id="132" name="Freeform 3"/>
            <p:cNvSpPr>
              <a:spLocks noChangeArrowheads="1"/>
            </p:cNvSpPr>
            <p:nvPr/>
          </p:nvSpPr>
          <p:spPr bwMode="auto">
            <a:xfrm>
              <a:off x="3658890" y="1909539"/>
              <a:ext cx="279400" cy="285750"/>
            </a:xfrm>
            <a:custGeom>
              <a:avLst/>
              <a:gdLst>
                <a:gd name="T0" fmla="*/ 88 w 778"/>
                <a:gd name="T1" fmla="*/ 503 h 794"/>
                <a:gd name="T2" fmla="*/ 37 w 778"/>
                <a:gd name="T3" fmla="*/ 503 h 794"/>
                <a:gd name="T4" fmla="*/ 0 w 778"/>
                <a:gd name="T5" fmla="*/ 467 h 794"/>
                <a:gd name="T6" fmla="*/ 0 w 778"/>
                <a:gd name="T7" fmla="*/ 36 h 794"/>
                <a:gd name="T8" fmla="*/ 37 w 778"/>
                <a:gd name="T9" fmla="*/ 0 h 794"/>
                <a:gd name="T10" fmla="*/ 741 w 778"/>
                <a:gd name="T11" fmla="*/ 0 h 794"/>
                <a:gd name="T12" fmla="*/ 777 w 778"/>
                <a:gd name="T13" fmla="*/ 36 h 794"/>
                <a:gd name="T14" fmla="*/ 777 w 778"/>
                <a:gd name="T15" fmla="*/ 467 h 794"/>
                <a:gd name="T16" fmla="*/ 741 w 778"/>
                <a:gd name="T17" fmla="*/ 503 h 794"/>
                <a:gd name="T18" fmla="*/ 318 w 778"/>
                <a:gd name="T19" fmla="*/ 503 h 794"/>
                <a:gd name="T20" fmla="*/ 318 w 778"/>
                <a:gd name="T21" fmla="*/ 450 h 794"/>
                <a:gd name="T22" fmla="*/ 725 w 778"/>
                <a:gd name="T23" fmla="*/ 450 h 794"/>
                <a:gd name="T24" fmla="*/ 725 w 778"/>
                <a:gd name="T25" fmla="*/ 52 h 794"/>
                <a:gd name="T26" fmla="*/ 53 w 778"/>
                <a:gd name="T27" fmla="*/ 52 h 794"/>
                <a:gd name="T28" fmla="*/ 53 w 778"/>
                <a:gd name="T29" fmla="*/ 450 h 794"/>
                <a:gd name="T30" fmla="*/ 86 w 778"/>
                <a:gd name="T31" fmla="*/ 450 h 794"/>
                <a:gd name="T32" fmla="*/ 83 w 778"/>
                <a:gd name="T33" fmla="*/ 391 h 794"/>
                <a:gd name="T34" fmla="*/ 136 w 778"/>
                <a:gd name="T35" fmla="*/ 332 h 794"/>
                <a:gd name="T36" fmla="*/ 163 w 778"/>
                <a:gd name="T37" fmla="*/ 326 h 794"/>
                <a:gd name="T38" fmla="*/ 189 w 778"/>
                <a:gd name="T39" fmla="*/ 382 h 794"/>
                <a:gd name="T40" fmla="*/ 193 w 778"/>
                <a:gd name="T41" fmla="*/ 341 h 794"/>
                <a:gd name="T42" fmla="*/ 190 w 778"/>
                <a:gd name="T43" fmla="*/ 323 h 794"/>
                <a:gd name="T44" fmla="*/ 192 w 778"/>
                <a:gd name="T45" fmla="*/ 321 h 794"/>
                <a:gd name="T46" fmla="*/ 216 w 778"/>
                <a:gd name="T47" fmla="*/ 321 h 794"/>
                <a:gd name="T48" fmla="*/ 218 w 778"/>
                <a:gd name="T49" fmla="*/ 323 h 794"/>
                <a:gd name="T50" fmla="*/ 215 w 778"/>
                <a:gd name="T51" fmla="*/ 341 h 794"/>
                <a:gd name="T52" fmla="*/ 219 w 778"/>
                <a:gd name="T53" fmla="*/ 382 h 794"/>
                <a:gd name="T54" fmla="*/ 248 w 778"/>
                <a:gd name="T55" fmla="*/ 319 h 794"/>
                <a:gd name="T56" fmla="*/ 435 w 778"/>
                <a:gd name="T57" fmla="*/ 307 h 794"/>
                <a:gd name="T58" fmla="*/ 445 w 778"/>
                <a:gd name="T59" fmla="*/ 350 h 794"/>
                <a:gd name="T60" fmla="*/ 307 w 778"/>
                <a:gd name="T61" fmla="*/ 398 h 794"/>
                <a:gd name="T62" fmla="*/ 291 w 778"/>
                <a:gd name="T63" fmla="*/ 426 h 794"/>
                <a:gd name="T64" fmla="*/ 274 w 778"/>
                <a:gd name="T65" fmla="*/ 684 h 794"/>
                <a:gd name="T66" fmla="*/ 267 w 778"/>
                <a:gd name="T67" fmla="*/ 781 h 794"/>
                <a:gd name="T68" fmla="*/ 254 w 778"/>
                <a:gd name="T69" fmla="*/ 793 h 794"/>
                <a:gd name="T70" fmla="*/ 153 w 778"/>
                <a:gd name="T71" fmla="*/ 793 h 794"/>
                <a:gd name="T72" fmla="*/ 140 w 778"/>
                <a:gd name="T73" fmla="*/ 781 h 794"/>
                <a:gd name="T74" fmla="*/ 127 w 778"/>
                <a:gd name="T75" fmla="*/ 591 h 794"/>
                <a:gd name="T76" fmla="*/ 114 w 778"/>
                <a:gd name="T77" fmla="*/ 587 h 794"/>
                <a:gd name="T78" fmla="*/ 92 w 778"/>
                <a:gd name="T79" fmla="*/ 552 h 794"/>
                <a:gd name="T80" fmla="*/ 88 w 778"/>
                <a:gd name="T81" fmla="*/ 503 h 794"/>
                <a:gd name="T82" fmla="*/ 203 w 778"/>
                <a:gd name="T83" fmla="*/ 152 h 794"/>
                <a:gd name="T84" fmla="*/ 139 w 778"/>
                <a:gd name="T85" fmla="*/ 202 h 794"/>
                <a:gd name="T86" fmla="*/ 150 w 778"/>
                <a:gd name="T87" fmla="*/ 275 h 794"/>
                <a:gd name="T88" fmla="*/ 193 w 778"/>
                <a:gd name="T89" fmla="*/ 305 h 794"/>
                <a:gd name="T90" fmla="*/ 214 w 778"/>
                <a:gd name="T91" fmla="*/ 305 h 794"/>
                <a:gd name="T92" fmla="*/ 257 w 778"/>
                <a:gd name="T93" fmla="*/ 275 h 794"/>
                <a:gd name="T94" fmla="*/ 268 w 778"/>
                <a:gd name="T95" fmla="*/ 202 h 794"/>
                <a:gd name="T96" fmla="*/ 203 w 778"/>
                <a:gd name="T97" fmla="*/ 15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8" h="794">
                  <a:moveTo>
                    <a:pt x="88" y="503"/>
                  </a:moveTo>
                  <a:lnTo>
                    <a:pt x="37" y="503"/>
                  </a:lnTo>
                  <a:cubicBezTo>
                    <a:pt x="17" y="503"/>
                    <a:pt x="0" y="487"/>
                    <a:pt x="0" y="467"/>
                  </a:cubicBez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741" y="0"/>
                  </a:lnTo>
                  <a:cubicBezTo>
                    <a:pt x="761" y="0"/>
                    <a:pt x="777" y="16"/>
                    <a:pt x="777" y="36"/>
                  </a:cubicBezTo>
                  <a:lnTo>
                    <a:pt x="777" y="467"/>
                  </a:lnTo>
                  <a:cubicBezTo>
                    <a:pt x="777" y="487"/>
                    <a:pt x="761" y="503"/>
                    <a:pt x="741" y="503"/>
                  </a:cubicBezTo>
                  <a:lnTo>
                    <a:pt x="318" y="503"/>
                  </a:lnTo>
                  <a:lnTo>
                    <a:pt x="318" y="450"/>
                  </a:lnTo>
                  <a:lnTo>
                    <a:pt x="725" y="450"/>
                  </a:lnTo>
                  <a:lnTo>
                    <a:pt x="725" y="52"/>
                  </a:lnTo>
                  <a:lnTo>
                    <a:pt x="53" y="52"/>
                  </a:lnTo>
                  <a:lnTo>
                    <a:pt x="53" y="450"/>
                  </a:lnTo>
                  <a:lnTo>
                    <a:pt x="86" y="450"/>
                  </a:lnTo>
                  <a:lnTo>
                    <a:pt x="83" y="391"/>
                  </a:lnTo>
                  <a:cubicBezTo>
                    <a:pt x="82" y="363"/>
                    <a:pt x="104" y="343"/>
                    <a:pt x="136" y="332"/>
                  </a:cubicBezTo>
                  <a:cubicBezTo>
                    <a:pt x="145" y="329"/>
                    <a:pt x="154" y="327"/>
                    <a:pt x="163" y="326"/>
                  </a:cubicBezTo>
                  <a:lnTo>
                    <a:pt x="189" y="382"/>
                  </a:lnTo>
                  <a:lnTo>
                    <a:pt x="193" y="341"/>
                  </a:lnTo>
                  <a:cubicBezTo>
                    <a:pt x="193" y="341"/>
                    <a:pt x="190" y="327"/>
                    <a:pt x="190" y="323"/>
                  </a:cubicBezTo>
                  <a:cubicBezTo>
                    <a:pt x="190" y="322"/>
                    <a:pt x="191" y="321"/>
                    <a:pt x="192" y="321"/>
                  </a:cubicBezTo>
                  <a:cubicBezTo>
                    <a:pt x="200" y="321"/>
                    <a:pt x="208" y="321"/>
                    <a:pt x="216" y="321"/>
                  </a:cubicBezTo>
                  <a:cubicBezTo>
                    <a:pt x="217" y="321"/>
                    <a:pt x="218" y="322"/>
                    <a:pt x="218" y="323"/>
                  </a:cubicBezTo>
                  <a:cubicBezTo>
                    <a:pt x="218" y="327"/>
                    <a:pt x="215" y="341"/>
                    <a:pt x="215" y="341"/>
                  </a:cubicBezTo>
                  <a:lnTo>
                    <a:pt x="219" y="382"/>
                  </a:lnTo>
                  <a:lnTo>
                    <a:pt x="248" y="319"/>
                  </a:lnTo>
                  <a:lnTo>
                    <a:pt x="435" y="307"/>
                  </a:lnTo>
                  <a:cubicBezTo>
                    <a:pt x="451" y="306"/>
                    <a:pt x="460" y="345"/>
                    <a:pt x="445" y="350"/>
                  </a:cubicBezTo>
                  <a:lnTo>
                    <a:pt x="307" y="398"/>
                  </a:lnTo>
                  <a:cubicBezTo>
                    <a:pt x="293" y="403"/>
                    <a:pt x="292" y="408"/>
                    <a:pt x="291" y="426"/>
                  </a:cubicBezTo>
                  <a:lnTo>
                    <a:pt x="274" y="684"/>
                  </a:lnTo>
                  <a:lnTo>
                    <a:pt x="267" y="781"/>
                  </a:lnTo>
                  <a:cubicBezTo>
                    <a:pt x="266" y="788"/>
                    <a:pt x="261" y="793"/>
                    <a:pt x="254" y="793"/>
                  </a:cubicBezTo>
                  <a:lnTo>
                    <a:pt x="153" y="793"/>
                  </a:lnTo>
                  <a:cubicBezTo>
                    <a:pt x="146" y="793"/>
                    <a:pt x="141" y="788"/>
                    <a:pt x="140" y="781"/>
                  </a:cubicBezTo>
                  <a:lnTo>
                    <a:pt x="127" y="591"/>
                  </a:lnTo>
                  <a:lnTo>
                    <a:pt x="114" y="587"/>
                  </a:lnTo>
                  <a:cubicBezTo>
                    <a:pt x="98" y="582"/>
                    <a:pt x="93" y="571"/>
                    <a:pt x="92" y="552"/>
                  </a:cubicBezTo>
                  <a:lnTo>
                    <a:pt x="88" y="503"/>
                  </a:lnTo>
                  <a:close/>
                  <a:moveTo>
                    <a:pt x="203" y="152"/>
                  </a:moveTo>
                  <a:cubicBezTo>
                    <a:pt x="171" y="152"/>
                    <a:pt x="142" y="169"/>
                    <a:pt x="139" y="202"/>
                  </a:cubicBezTo>
                  <a:cubicBezTo>
                    <a:pt x="137" y="219"/>
                    <a:pt x="141" y="259"/>
                    <a:pt x="150" y="275"/>
                  </a:cubicBezTo>
                  <a:cubicBezTo>
                    <a:pt x="157" y="288"/>
                    <a:pt x="174" y="301"/>
                    <a:pt x="193" y="305"/>
                  </a:cubicBezTo>
                  <a:cubicBezTo>
                    <a:pt x="202" y="307"/>
                    <a:pt x="205" y="307"/>
                    <a:pt x="214" y="305"/>
                  </a:cubicBezTo>
                  <a:cubicBezTo>
                    <a:pt x="233" y="301"/>
                    <a:pt x="250" y="288"/>
                    <a:pt x="257" y="275"/>
                  </a:cubicBezTo>
                  <a:cubicBezTo>
                    <a:pt x="266" y="259"/>
                    <a:pt x="269" y="219"/>
                    <a:pt x="268" y="202"/>
                  </a:cubicBezTo>
                  <a:cubicBezTo>
                    <a:pt x="265" y="169"/>
                    <a:pt x="236" y="152"/>
                    <a:pt x="203" y="1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4"/>
            <p:cNvSpPr>
              <a:spLocks noChangeArrowheads="1"/>
            </p:cNvSpPr>
            <p:nvPr/>
          </p:nvSpPr>
          <p:spPr bwMode="auto">
            <a:xfrm>
              <a:off x="3766840" y="2103214"/>
              <a:ext cx="163512" cy="100012"/>
            </a:xfrm>
            <a:custGeom>
              <a:avLst/>
              <a:gdLst>
                <a:gd name="T0" fmla="*/ 334 w 452"/>
                <a:gd name="T1" fmla="*/ 0 h 278"/>
                <a:gd name="T2" fmla="*/ 395 w 452"/>
                <a:gd name="T3" fmla="*/ 45 h 278"/>
                <a:gd name="T4" fmla="*/ 385 w 452"/>
                <a:gd name="T5" fmla="*/ 114 h 278"/>
                <a:gd name="T6" fmla="*/ 344 w 452"/>
                <a:gd name="T7" fmla="*/ 142 h 278"/>
                <a:gd name="T8" fmla="*/ 325 w 452"/>
                <a:gd name="T9" fmla="*/ 142 h 278"/>
                <a:gd name="T10" fmla="*/ 284 w 452"/>
                <a:gd name="T11" fmla="*/ 114 h 278"/>
                <a:gd name="T12" fmla="*/ 274 w 452"/>
                <a:gd name="T13" fmla="*/ 45 h 278"/>
                <a:gd name="T14" fmla="*/ 334 w 452"/>
                <a:gd name="T15" fmla="*/ 0 h 278"/>
                <a:gd name="T16" fmla="*/ 117 w 452"/>
                <a:gd name="T17" fmla="*/ 0 h 278"/>
                <a:gd name="T18" fmla="*/ 178 w 452"/>
                <a:gd name="T19" fmla="*/ 45 h 278"/>
                <a:gd name="T20" fmla="*/ 168 w 452"/>
                <a:gd name="T21" fmla="*/ 114 h 278"/>
                <a:gd name="T22" fmla="*/ 127 w 452"/>
                <a:gd name="T23" fmla="*/ 142 h 278"/>
                <a:gd name="T24" fmla="*/ 108 w 452"/>
                <a:gd name="T25" fmla="*/ 142 h 278"/>
                <a:gd name="T26" fmla="*/ 66 w 452"/>
                <a:gd name="T27" fmla="*/ 114 h 278"/>
                <a:gd name="T28" fmla="*/ 56 w 452"/>
                <a:gd name="T29" fmla="*/ 45 h 278"/>
                <a:gd name="T30" fmla="*/ 117 w 452"/>
                <a:gd name="T31" fmla="*/ 0 h 278"/>
                <a:gd name="T32" fmla="*/ 448 w 452"/>
                <a:gd name="T33" fmla="*/ 223 h 278"/>
                <a:gd name="T34" fmla="*/ 226 w 452"/>
                <a:gd name="T35" fmla="*/ 200 h 278"/>
                <a:gd name="T36" fmla="*/ 3 w 452"/>
                <a:gd name="T37" fmla="*/ 223 h 278"/>
                <a:gd name="T38" fmla="*/ 5 w 452"/>
                <a:gd name="T39" fmla="*/ 267 h 278"/>
                <a:gd name="T40" fmla="*/ 117 w 452"/>
                <a:gd name="T41" fmla="*/ 277 h 278"/>
                <a:gd name="T42" fmla="*/ 226 w 452"/>
                <a:gd name="T43" fmla="*/ 268 h 278"/>
                <a:gd name="T44" fmla="*/ 334 w 452"/>
                <a:gd name="T45" fmla="*/ 277 h 278"/>
                <a:gd name="T46" fmla="*/ 446 w 452"/>
                <a:gd name="T47" fmla="*/ 267 h 278"/>
                <a:gd name="T48" fmla="*/ 448 w 452"/>
                <a:gd name="T49" fmla="*/ 22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278">
                  <a:moveTo>
                    <a:pt x="334" y="0"/>
                  </a:moveTo>
                  <a:cubicBezTo>
                    <a:pt x="365" y="0"/>
                    <a:pt x="392" y="15"/>
                    <a:pt x="395" y="45"/>
                  </a:cubicBezTo>
                  <a:cubicBezTo>
                    <a:pt x="397" y="61"/>
                    <a:pt x="393" y="99"/>
                    <a:pt x="385" y="114"/>
                  </a:cubicBezTo>
                  <a:cubicBezTo>
                    <a:pt x="378" y="126"/>
                    <a:pt x="362" y="138"/>
                    <a:pt x="344" y="142"/>
                  </a:cubicBezTo>
                  <a:cubicBezTo>
                    <a:pt x="335" y="144"/>
                    <a:pt x="333" y="144"/>
                    <a:pt x="325" y="142"/>
                  </a:cubicBezTo>
                  <a:cubicBezTo>
                    <a:pt x="307" y="138"/>
                    <a:pt x="290" y="126"/>
                    <a:pt x="284" y="114"/>
                  </a:cubicBezTo>
                  <a:cubicBezTo>
                    <a:pt x="276" y="99"/>
                    <a:pt x="272" y="61"/>
                    <a:pt x="274" y="45"/>
                  </a:cubicBezTo>
                  <a:cubicBezTo>
                    <a:pt x="276" y="15"/>
                    <a:pt x="304" y="0"/>
                    <a:pt x="334" y="0"/>
                  </a:cubicBezTo>
                  <a:close/>
                  <a:moveTo>
                    <a:pt x="117" y="0"/>
                  </a:moveTo>
                  <a:cubicBezTo>
                    <a:pt x="147" y="0"/>
                    <a:pt x="175" y="15"/>
                    <a:pt x="178" y="45"/>
                  </a:cubicBezTo>
                  <a:cubicBezTo>
                    <a:pt x="180" y="61"/>
                    <a:pt x="176" y="99"/>
                    <a:pt x="168" y="114"/>
                  </a:cubicBezTo>
                  <a:cubicBezTo>
                    <a:pt x="161" y="126"/>
                    <a:pt x="145" y="138"/>
                    <a:pt x="127" y="142"/>
                  </a:cubicBezTo>
                  <a:cubicBezTo>
                    <a:pt x="118" y="144"/>
                    <a:pt x="116" y="144"/>
                    <a:pt x="108" y="142"/>
                  </a:cubicBezTo>
                  <a:cubicBezTo>
                    <a:pt x="90" y="138"/>
                    <a:pt x="73" y="126"/>
                    <a:pt x="66" y="114"/>
                  </a:cubicBezTo>
                  <a:cubicBezTo>
                    <a:pt x="58" y="99"/>
                    <a:pt x="55" y="61"/>
                    <a:pt x="56" y="45"/>
                  </a:cubicBezTo>
                  <a:cubicBezTo>
                    <a:pt x="59" y="15"/>
                    <a:pt x="86" y="0"/>
                    <a:pt x="117" y="0"/>
                  </a:cubicBezTo>
                  <a:close/>
                  <a:moveTo>
                    <a:pt x="448" y="223"/>
                  </a:moveTo>
                  <a:cubicBezTo>
                    <a:pt x="451" y="145"/>
                    <a:pt x="260" y="138"/>
                    <a:pt x="226" y="200"/>
                  </a:cubicBezTo>
                  <a:cubicBezTo>
                    <a:pt x="192" y="138"/>
                    <a:pt x="0" y="145"/>
                    <a:pt x="3" y="223"/>
                  </a:cubicBezTo>
                  <a:lnTo>
                    <a:pt x="5" y="267"/>
                  </a:lnTo>
                  <a:cubicBezTo>
                    <a:pt x="40" y="274"/>
                    <a:pt x="78" y="277"/>
                    <a:pt x="117" y="277"/>
                  </a:cubicBezTo>
                  <a:cubicBezTo>
                    <a:pt x="156" y="277"/>
                    <a:pt x="192" y="274"/>
                    <a:pt x="226" y="268"/>
                  </a:cubicBezTo>
                  <a:cubicBezTo>
                    <a:pt x="260" y="274"/>
                    <a:pt x="296" y="277"/>
                    <a:pt x="334" y="277"/>
                  </a:cubicBezTo>
                  <a:cubicBezTo>
                    <a:pt x="374" y="277"/>
                    <a:pt x="412" y="274"/>
                    <a:pt x="446" y="267"/>
                  </a:cubicBezTo>
                  <a:lnTo>
                    <a:pt x="448" y="2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9226637" y="2153480"/>
            <a:ext cx="651562" cy="672444"/>
          </a:xfrm>
          <a:custGeom>
            <a:avLst/>
            <a:gdLst>
              <a:gd name="T0" fmla="*/ 344 w 689"/>
              <a:gd name="T1" fmla="*/ 470 h 712"/>
              <a:gd name="T2" fmla="*/ 411 w 689"/>
              <a:gd name="T3" fmla="*/ 613 h 712"/>
              <a:gd name="T4" fmla="*/ 474 w 689"/>
              <a:gd name="T5" fmla="*/ 427 h 712"/>
              <a:gd name="T6" fmla="*/ 232 w 689"/>
              <a:gd name="T7" fmla="*/ 637 h 712"/>
              <a:gd name="T8" fmla="*/ 256 w 689"/>
              <a:gd name="T9" fmla="*/ 557 h 712"/>
              <a:gd name="T10" fmla="*/ 688 w 689"/>
              <a:gd name="T11" fmla="*/ 693 h 712"/>
              <a:gd name="T12" fmla="*/ 527 w 689"/>
              <a:gd name="T13" fmla="*/ 640 h 712"/>
              <a:gd name="T14" fmla="*/ 474 w 689"/>
              <a:gd name="T15" fmla="*/ 711 h 712"/>
              <a:gd name="T16" fmla="*/ 237 w 689"/>
              <a:gd name="T17" fmla="*/ 711 h 712"/>
              <a:gd name="T18" fmla="*/ 451 w 689"/>
              <a:gd name="T19" fmla="*/ 693 h 712"/>
              <a:gd name="T20" fmla="*/ 290 w 689"/>
              <a:gd name="T21" fmla="*/ 640 h 712"/>
              <a:gd name="T22" fmla="*/ 237 w 689"/>
              <a:gd name="T23" fmla="*/ 711 h 712"/>
              <a:gd name="T24" fmla="*/ 214 w 689"/>
              <a:gd name="T25" fmla="*/ 693 h 712"/>
              <a:gd name="T26" fmla="*/ 53 w 689"/>
              <a:gd name="T27" fmla="*/ 640 h 712"/>
              <a:gd name="T28" fmla="*/ 0 w 689"/>
              <a:gd name="T29" fmla="*/ 711 h 712"/>
              <a:gd name="T30" fmla="*/ 581 w 689"/>
              <a:gd name="T31" fmla="*/ 498 h 712"/>
              <a:gd name="T32" fmla="*/ 581 w 689"/>
              <a:gd name="T33" fmla="*/ 617 h 712"/>
              <a:gd name="T34" fmla="*/ 581 w 689"/>
              <a:gd name="T35" fmla="*/ 498 h 712"/>
              <a:gd name="T36" fmla="*/ 403 w 689"/>
              <a:gd name="T37" fmla="*/ 557 h 712"/>
              <a:gd name="T38" fmla="*/ 285 w 689"/>
              <a:gd name="T39" fmla="*/ 557 h 712"/>
              <a:gd name="T40" fmla="*/ 166 w 689"/>
              <a:gd name="T41" fmla="*/ 557 h 712"/>
              <a:gd name="T42" fmla="*/ 48 w 689"/>
              <a:gd name="T43" fmla="*/ 557 h 712"/>
              <a:gd name="T44" fmla="*/ 166 w 689"/>
              <a:gd name="T45" fmla="*/ 557 h 712"/>
              <a:gd name="T46" fmla="*/ 174 w 689"/>
              <a:gd name="T47" fmla="*/ 451 h 712"/>
              <a:gd name="T48" fmla="*/ 188 w 689"/>
              <a:gd name="T49" fmla="*/ 414 h 712"/>
              <a:gd name="T50" fmla="*/ 198 w 689"/>
              <a:gd name="T51" fmla="*/ 403 h 712"/>
              <a:gd name="T52" fmla="*/ 497 w 689"/>
              <a:gd name="T53" fmla="*/ 406 h 712"/>
              <a:gd name="T54" fmla="*/ 496 w 689"/>
              <a:gd name="T55" fmla="*/ 451 h 712"/>
              <a:gd name="T56" fmla="*/ 528 w 689"/>
              <a:gd name="T57" fmla="*/ 445 h 712"/>
              <a:gd name="T58" fmla="*/ 593 w 689"/>
              <a:gd name="T59" fmla="*/ 374 h 712"/>
              <a:gd name="T60" fmla="*/ 574 w 689"/>
              <a:gd name="T61" fmla="*/ 332 h 712"/>
              <a:gd name="T62" fmla="*/ 95 w 689"/>
              <a:gd name="T63" fmla="*/ 351 h 712"/>
              <a:gd name="T64" fmla="*/ 99 w 689"/>
              <a:gd name="T65" fmla="*/ 383 h 712"/>
              <a:gd name="T66" fmla="*/ 498 w 689"/>
              <a:gd name="T67" fmla="*/ 265 h 712"/>
              <a:gd name="T68" fmla="*/ 433 w 689"/>
              <a:gd name="T69" fmla="*/ 190 h 712"/>
              <a:gd name="T70" fmla="*/ 380 w 689"/>
              <a:gd name="T71" fmla="*/ 277 h 712"/>
              <a:gd name="T72" fmla="*/ 372 w 689"/>
              <a:gd name="T73" fmla="*/ 206 h 712"/>
              <a:gd name="T74" fmla="*/ 316 w 689"/>
              <a:gd name="T75" fmla="*/ 206 h 712"/>
              <a:gd name="T76" fmla="*/ 308 w 689"/>
              <a:gd name="T77" fmla="*/ 277 h 712"/>
              <a:gd name="T78" fmla="*/ 255 w 689"/>
              <a:gd name="T79" fmla="*/ 190 h 712"/>
              <a:gd name="T80" fmla="*/ 190 w 689"/>
              <a:gd name="T81" fmla="*/ 266 h 712"/>
              <a:gd name="T82" fmla="*/ 498 w 689"/>
              <a:gd name="T83" fmla="*/ 308 h 712"/>
              <a:gd name="T84" fmla="*/ 344 w 689"/>
              <a:gd name="T85" fmla="*/ 0 h 712"/>
              <a:gd name="T86" fmla="*/ 344 w 689"/>
              <a:gd name="T87" fmla="*/ 166 h 712"/>
              <a:gd name="T88" fmla="*/ 344 w 689"/>
              <a:gd name="T89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9" h="712">
                <a:moveTo>
                  <a:pt x="256" y="557"/>
                </a:moveTo>
                <a:cubicBezTo>
                  <a:pt x="256" y="509"/>
                  <a:pt x="296" y="470"/>
                  <a:pt x="344" y="470"/>
                </a:cubicBezTo>
                <a:cubicBezTo>
                  <a:pt x="392" y="470"/>
                  <a:pt x="432" y="509"/>
                  <a:pt x="432" y="557"/>
                </a:cubicBezTo>
                <a:cubicBezTo>
                  <a:pt x="432" y="579"/>
                  <a:pt x="424" y="598"/>
                  <a:pt x="411" y="613"/>
                </a:cubicBezTo>
                <a:cubicBezTo>
                  <a:pt x="429" y="616"/>
                  <a:pt x="444" y="625"/>
                  <a:pt x="456" y="637"/>
                </a:cubicBezTo>
                <a:lnTo>
                  <a:pt x="474" y="427"/>
                </a:lnTo>
                <a:lnTo>
                  <a:pt x="214" y="427"/>
                </a:lnTo>
                <a:lnTo>
                  <a:pt x="232" y="637"/>
                </a:lnTo>
                <a:cubicBezTo>
                  <a:pt x="244" y="625"/>
                  <a:pt x="259" y="616"/>
                  <a:pt x="277" y="613"/>
                </a:cubicBezTo>
                <a:cubicBezTo>
                  <a:pt x="264" y="598"/>
                  <a:pt x="256" y="579"/>
                  <a:pt x="256" y="557"/>
                </a:cubicBezTo>
                <a:close/>
                <a:moveTo>
                  <a:pt x="688" y="711"/>
                </a:moveTo>
                <a:lnTo>
                  <a:pt x="688" y="693"/>
                </a:lnTo>
                <a:cubicBezTo>
                  <a:pt x="688" y="664"/>
                  <a:pt x="664" y="640"/>
                  <a:pt x="635" y="640"/>
                </a:cubicBezTo>
                <a:lnTo>
                  <a:pt x="527" y="640"/>
                </a:lnTo>
                <a:cubicBezTo>
                  <a:pt x="498" y="640"/>
                  <a:pt x="474" y="664"/>
                  <a:pt x="474" y="693"/>
                </a:cubicBezTo>
                <a:lnTo>
                  <a:pt x="474" y="711"/>
                </a:lnTo>
                <a:lnTo>
                  <a:pt x="688" y="711"/>
                </a:lnTo>
                <a:close/>
                <a:moveTo>
                  <a:pt x="237" y="711"/>
                </a:moveTo>
                <a:lnTo>
                  <a:pt x="451" y="711"/>
                </a:lnTo>
                <a:lnTo>
                  <a:pt x="451" y="693"/>
                </a:lnTo>
                <a:cubicBezTo>
                  <a:pt x="451" y="664"/>
                  <a:pt x="427" y="640"/>
                  <a:pt x="398" y="640"/>
                </a:cubicBezTo>
                <a:lnTo>
                  <a:pt x="290" y="640"/>
                </a:lnTo>
                <a:cubicBezTo>
                  <a:pt x="261" y="640"/>
                  <a:pt x="237" y="664"/>
                  <a:pt x="237" y="693"/>
                </a:cubicBezTo>
                <a:lnTo>
                  <a:pt x="237" y="711"/>
                </a:lnTo>
                <a:close/>
                <a:moveTo>
                  <a:pt x="214" y="711"/>
                </a:moveTo>
                <a:lnTo>
                  <a:pt x="214" y="693"/>
                </a:lnTo>
                <a:cubicBezTo>
                  <a:pt x="214" y="664"/>
                  <a:pt x="190" y="640"/>
                  <a:pt x="161" y="640"/>
                </a:cubicBezTo>
                <a:lnTo>
                  <a:pt x="53" y="640"/>
                </a:lnTo>
                <a:cubicBezTo>
                  <a:pt x="24" y="640"/>
                  <a:pt x="0" y="664"/>
                  <a:pt x="0" y="693"/>
                </a:cubicBezTo>
                <a:lnTo>
                  <a:pt x="0" y="711"/>
                </a:lnTo>
                <a:lnTo>
                  <a:pt x="214" y="711"/>
                </a:lnTo>
                <a:close/>
                <a:moveTo>
                  <a:pt x="581" y="498"/>
                </a:moveTo>
                <a:cubicBezTo>
                  <a:pt x="548" y="498"/>
                  <a:pt x="522" y="525"/>
                  <a:pt x="522" y="557"/>
                </a:cubicBezTo>
                <a:cubicBezTo>
                  <a:pt x="522" y="590"/>
                  <a:pt x="548" y="617"/>
                  <a:pt x="581" y="617"/>
                </a:cubicBezTo>
                <a:cubicBezTo>
                  <a:pt x="614" y="617"/>
                  <a:pt x="640" y="589"/>
                  <a:pt x="640" y="557"/>
                </a:cubicBezTo>
                <a:cubicBezTo>
                  <a:pt x="640" y="524"/>
                  <a:pt x="614" y="498"/>
                  <a:pt x="581" y="498"/>
                </a:cubicBezTo>
                <a:close/>
                <a:moveTo>
                  <a:pt x="344" y="617"/>
                </a:moveTo>
                <a:cubicBezTo>
                  <a:pt x="377" y="617"/>
                  <a:pt x="403" y="589"/>
                  <a:pt x="403" y="557"/>
                </a:cubicBezTo>
                <a:cubicBezTo>
                  <a:pt x="403" y="524"/>
                  <a:pt x="377" y="498"/>
                  <a:pt x="344" y="498"/>
                </a:cubicBezTo>
                <a:cubicBezTo>
                  <a:pt x="311" y="498"/>
                  <a:pt x="285" y="524"/>
                  <a:pt x="285" y="557"/>
                </a:cubicBezTo>
                <a:cubicBezTo>
                  <a:pt x="285" y="589"/>
                  <a:pt x="311" y="617"/>
                  <a:pt x="344" y="617"/>
                </a:cubicBezTo>
                <a:close/>
                <a:moveTo>
                  <a:pt x="166" y="557"/>
                </a:moveTo>
                <a:cubicBezTo>
                  <a:pt x="166" y="525"/>
                  <a:pt x="140" y="498"/>
                  <a:pt x="107" y="498"/>
                </a:cubicBezTo>
                <a:cubicBezTo>
                  <a:pt x="74" y="498"/>
                  <a:pt x="48" y="525"/>
                  <a:pt x="48" y="557"/>
                </a:cubicBezTo>
                <a:cubicBezTo>
                  <a:pt x="48" y="590"/>
                  <a:pt x="74" y="617"/>
                  <a:pt x="107" y="617"/>
                </a:cubicBezTo>
                <a:cubicBezTo>
                  <a:pt x="140" y="617"/>
                  <a:pt x="166" y="590"/>
                  <a:pt x="166" y="557"/>
                </a:cubicBezTo>
                <a:close/>
                <a:moveTo>
                  <a:pt x="160" y="445"/>
                </a:moveTo>
                <a:cubicBezTo>
                  <a:pt x="164" y="449"/>
                  <a:pt x="169" y="451"/>
                  <a:pt x="174" y="451"/>
                </a:cubicBezTo>
                <a:lnTo>
                  <a:pt x="192" y="451"/>
                </a:lnTo>
                <a:lnTo>
                  <a:pt x="188" y="414"/>
                </a:lnTo>
                <a:cubicBezTo>
                  <a:pt x="188" y="411"/>
                  <a:pt x="189" y="408"/>
                  <a:pt x="191" y="406"/>
                </a:cubicBezTo>
                <a:cubicBezTo>
                  <a:pt x="193" y="404"/>
                  <a:pt x="195" y="403"/>
                  <a:pt x="198" y="403"/>
                </a:cubicBezTo>
                <a:lnTo>
                  <a:pt x="490" y="403"/>
                </a:lnTo>
                <a:cubicBezTo>
                  <a:pt x="493" y="403"/>
                  <a:pt x="495" y="404"/>
                  <a:pt x="497" y="406"/>
                </a:cubicBezTo>
                <a:cubicBezTo>
                  <a:pt x="499" y="408"/>
                  <a:pt x="500" y="411"/>
                  <a:pt x="500" y="414"/>
                </a:cubicBezTo>
                <a:lnTo>
                  <a:pt x="496" y="451"/>
                </a:lnTo>
                <a:lnTo>
                  <a:pt x="514" y="451"/>
                </a:lnTo>
                <a:cubicBezTo>
                  <a:pt x="519" y="451"/>
                  <a:pt x="524" y="449"/>
                  <a:pt x="528" y="445"/>
                </a:cubicBezTo>
                <a:lnTo>
                  <a:pt x="589" y="383"/>
                </a:lnTo>
                <a:cubicBezTo>
                  <a:pt x="592" y="381"/>
                  <a:pt x="593" y="378"/>
                  <a:pt x="593" y="374"/>
                </a:cubicBezTo>
                <a:lnTo>
                  <a:pt x="593" y="351"/>
                </a:lnTo>
                <a:cubicBezTo>
                  <a:pt x="593" y="341"/>
                  <a:pt x="584" y="332"/>
                  <a:pt x="574" y="332"/>
                </a:cubicBezTo>
                <a:lnTo>
                  <a:pt x="114" y="332"/>
                </a:lnTo>
                <a:cubicBezTo>
                  <a:pt x="104" y="332"/>
                  <a:pt x="95" y="341"/>
                  <a:pt x="95" y="351"/>
                </a:cubicBezTo>
                <a:lnTo>
                  <a:pt x="95" y="374"/>
                </a:lnTo>
                <a:cubicBezTo>
                  <a:pt x="95" y="378"/>
                  <a:pt x="96" y="381"/>
                  <a:pt x="99" y="383"/>
                </a:cubicBezTo>
                <a:lnTo>
                  <a:pt x="160" y="445"/>
                </a:lnTo>
                <a:close/>
                <a:moveTo>
                  <a:pt x="498" y="265"/>
                </a:moveTo>
                <a:cubicBezTo>
                  <a:pt x="498" y="240"/>
                  <a:pt x="494" y="227"/>
                  <a:pt x="481" y="213"/>
                </a:cubicBezTo>
                <a:cubicBezTo>
                  <a:pt x="469" y="198"/>
                  <a:pt x="451" y="190"/>
                  <a:pt x="433" y="190"/>
                </a:cubicBezTo>
                <a:lnTo>
                  <a:pt x="422" y="190"/>
                </a:lnTo>
                <a:lnTo>
                  <a:pt x="380" y="277"/>
                </a:lnTo>
                <a:lnTo>
                  <a:pt x="358" y="238"/>
                </a:lnTo>
                <a:cubicBezTo>
                  <a:pt x="362" y="235"/>
                  <a:pt x="372" y="226"/>
                  <a:pt x="372" y="206"/>
                </a:cubicBezTo>
                <a:cubicBezTo>
                  <a:pt x="372" y="192"/>
                  <a:pt x="358" y="190"/>
                  <a:pt x="344" y="190"/>
                </a:cubicBezTo>
                <a:cubicBezTo>
                  <a:pt x="329" y="190"/>
                  <a:pt x="316" y="192"/>
                  <a:pt x="316" y="206"/>
                </a:cubicBezTo>
                <a:cubicBezTo>
                  <a:pt x="316" y="226"/>
                  <a:pt x="325" y="235"/>
                  <a:pt x="330" y="238"/>
                </a:cubicBezTo>
                <a:lnTo>
                  <a:pt x="308" y="277"/>
                </a:lnTo>
                <a:lnTo>
                  <a:pt x="266" y="190"/>
                </a:lnTo>
                <a:lnTo>
                  <a:pt x="255" y="190"/>
                </a:lnTo>
                <a:cubicBezTo>
                  <a:pt x="236" y="190"/>
                  <a:pt x="219" y="198"/>
                  <a:pt x="206" y="213"/>
                </a:cubicBezTo>
                <a:cubicBezTo>
                  <a:pt x="194" y="227"/>
                  <a:pt x="190" y="240"/>
                  <a:pt x="190" y="266"/>
                </a:cubicBezTo>
                <a:lnTo>
                  <a:pt x="190" y="308"/>
                </a:lnTo>
                <a:lnTo>
                  <a:pt x="498" y="308"/>
                </a:lnTo>
                <a:lnTo>
                  <a:pt x="498" y="265"/>
                </a:lnTo>
                <a:close/>
                <a:moveTo>
                  <a:pt x="344" y="0"/>
                </a:moveTo>
                <a:cubicBezTo>
                  <a:pt x="390" y="0"/>
                  <a:pt x="427" y="37"/>
                  <a:pt x="427" y="83"/>
                </a:cubicBezTo>
                <a:cubicBezTo>
                  <a:pt x="427" y="129"/>
                  <a:pt x="390" y="166"/>
                  <a:pt x="344" y="166"/>
                </a:cubicBezTo>
                <a:cubicBezTo>
                  <a:pt x="298" y="166"/>
                  <a:pt x="261" y="129"/>
                  <a:pt x="261" y="83"/>
                </a:cubicBezTo>
                <a:cubicBezTo>
                  <a:pt x="261" y="37"/>
                  <a:pt x="298" y="0"/>
                  <a:pt x="344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6" name="Freeform 7"/>
          <p:cNvSpPr>
            <a:spLocks noChangeArrowheads="1"/>
          </p:cNvSpPr>
          <p:nvPr/>
        </p:nvSpPr>
        <p:spPr bwMode="auto">
          <a:xfrm>
            <a:off x="7789074" y="2159979"/>
            <a:ext cx="703816" cy="655428"/>
          </a:xfrm>
          <a:custGeom>
            <a:avLst/>
            <a:gdLst>
              <a:gd name="T0" fmla="*/ 252 w 706"/>
              <a:gd name="T1" fmla="*/ 50 h 656"/>
              <a:gd name="T2" fmla="*/ 454 w 706"/>
              <a:gd name="T3" fmla="*/ 50 h 656"/>
              <a:gd name="T4" fmla="*/ 504 w 706"/>
              <a:gd name="T5" fmla="*/ 0 h 656"/>
              <a:gd name="T6" fmla="*/ 353 w 706"/>
              <a:gd name="T7" fmla="*/ 151 h 656"/>
              <a:gd name="T8" fmla="*/ 302 w 706"/>
              <a:gd name="T9" fmla="*/ 100 h 656"/>
              <a:gd name="T10" fmla="*/ 344 w 706"/>
              <a:gd name="T11" fmla="*/ 361 h 656"/>
              <a:gd name="T12" fmla="*/ 372 w 706"/>
              <a:gd name="T13" fmla="*/ 341 h 656"/>
              <a:gd name="T14" fmla="*/ 411 w 706"/>
              <a:gd name="T15" fmla="*/ 327 h 656"/>
              <a:gd name="T16" fmla="*/ 454 w 706"/>
              <a:gd name="T17" fmla="*/ 465 h 656"/>
              <a:gd name="T18" fmla="*/ 403 w 706"/>
              <a:gd name="T19" fmla="*/ 623 h 656"/>
              <a:gd name="T20" fmla="*/ 302 w 706"/>
              <a:gd name="T21" fmla="*/ 623 h 656"/>
              <a:gd name="T22" fmla="*/ 252 w 706"/>
              <a:gd name="T23" fmla="*/ 465 h 656"/>
              <a:gd name="T24" fmla="*/ 295 w 706"/>
              <a:gd name="T25" fmla="*/ 327 h 656"/>
              <a:gd name="T26" fmla="*/ 403 w 706"/>
              <a:gd name="T27" fmla="*/ 252 h 656"/>
              <a:gd name="T28" fmla="*/ 277 w 706"/>
              <a:gd name="T29" fmla="*/ 533 h 656"/>
              <a:gd name="T30" fmla="*/ 244 w 706"/>
              <a:gd name="T31" fmla="*/ 326 h 656"/>
              <a:gd name="T32" fmla="*/ 246 w 706"/>
              <a:gd name="T33" fmla="*/ 290 h 656"/>
              <a:gd name="T34" fmla="*/ 218 w 706"/>
              <a:gd name="T35" fmla="*/ 311 h 656"/>
              <a:gd name="T36" fmla="*/ 137 w 706"/>
              <a:gd name="T37" fmla="*/ 292 h 656"/>
              <a:gd name="T38" fmla="*/ 166 w 706"/>
              <a:gd name="T39" fmla="*/ 454 h 656"/>
              <a:gd name="T40" fmla="*/ 207 w 706"/>
              <a:gd name="T41" fmla="*/ 605 h 656"/>
              <a:gd name="T42" fmla="*/ 277 w 706"/>
              <a:gd name="T43" fmla="*/ 533 h 656"/>
              <a:gd name="T44" fmla="*/ 429 w 706"/>
              <a:gd name="T45" fmla="*/ 201 h 656"/>
              <a:gd name="T46" fmla="*/ 277 w 706"/>
              <a:gd name="T47" fmla="*/ 201 h 656"/>
              <a:gd name="T48" fmla="*/ 227 w 706"/>
              <a:gd name="T49" fmla="*/ 252 h 656"/>
              <a:gd name="T50" fmla="*/ 101 w 706"/>
              <a:gd name="T51" fmla="*/ 420 h 656"/>
              <a:gd name="T52" fmla="*/ 118 w 706"/>
              <a:gd name="T53" fmla="*/ 275 h 656"/>
              <a:gd name="T54" fmla="*/ 100 w 706"/>
              <a:gd name="T55" fmla="*/ 227 h 656"/>
              <a:gd name="T56" fmla="*/ 75 w 706"/>
              <a:gd name="T57" fmla="*/ 289 h 656"/>
              <a:gd name="T58" fmla="*/ 0 w 706"/>
              <a:gd name="T59" fmla="*/ 275 h 656"/>
              <a:gd name="T60" fmla="*/ 50 w 706"/>
              <a:gd name="T61" fmla="*/ 403 h 656"/>
              <a:gd name="T62" fmla="*/ 120 w 706"/>
              <a:gd name="T63" fmla="*/ 554 h 656"/>
              <a:gd name="T64" fmla="*/ 151 w 706"/>
              <a:gd name="T65" fmla="*/ 151 h 656"/>
              <a:gd name="T66" fmla="*/ 101 w 706"/>
              <a:gd name="T67" fmla="*/ 201 h 656"/>
              <a:gd name="T68" fmla="*/ 460 w 706"/>
              <a:gd name="T69" fmla="*/ 605 h 656"/>
              <a:gd name="T70" fmla="*/ 528 w 706"/>
              <a:gd name="T71" fmla="*/ 454 h 656"/>
              <a:gd name="T72" fmla="*/ 579 w 706"/>
              <a:gd name="T73" fmla="*/ 325 h 656"/>
              <a:gd name="T74" fmla="*/ 504 w 706"/>
              <a:gd name="T75" fmla="*/ 340 h 656"/>
              <a:gd name="T76" fmla="*/ 479 w 706"/>
              <a:gd name="T77" fmla="*/ 277 h 656"/>
              <a:gd name="T78" fmla="*/ 462 w 706"/>
              <a:gd name="T79" fmla="*/ 326 h 656"/>
              <a:gd name="T80" fmla="*/ 479 w 706"/>
              <a:gd name="T81" fmla="*/ 470 h 656"/>
              <a:gd name="T82" fmla="*/ 554 w 706"/>
              <a:gd name="T83" fmla="*/ 522 h 656"/>
              <a:gd name="T84" fmla="*/ 655 w 706"/>
              <a:gd name="T85" fmla="*/ 522 h 656"/>
              <a:gd name="T86" fmla="*/ 705 w 706"/>
              <a:gd name="T87" fmla="*/ 364 h 656"/>
              <a:gd name="T88" fmla="*/ 662 w 706"/>
              <a:gd name="T89" fmla="*/ 227 h 656"/>
              <a:gd name="T90" fmla="*/ 623 w 706"/>
              <a:gd name="T91" fmla="*/ 240 h 656"/>
              <a:gd name="T92" fmla="*/ 595 w 706"/>
              <a:gd name="T93" fmla="*/ 260 h 656"/>
              <a:gd name="T94" fmla="*/ 604 w 706"/>
              <a:gd name="T95" fmla="*/ 325 h 656"/>
              <a:gd name="T96" fmla="*/ 554 w 706"/>
              <a:gd name="T97" fmla="*/ 522 h 656"/>
              <a:gd name="T98" fmla="*/ 655 w 706"/>
              <a:gd name="T99" fmla="*/ 15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6" h="656">
                <a:moveTo>
                  <a:pt x="151" y="50"/>
                </a:moveTo>
                <a:cubicBezTo>
                  <a:pt x="151" y="78"/>
                  <a:pt x="174" y="100"/>
                  <a:pt x="202" y="100"/>
                </a:cubicBezTo>
                <a:cubicBezTo>
                  <a:pt x="229" y="100"/>
                  <a:pt x="252" y="78"/>
                  <a:pt x="252" y="50"/>
                </a:cubicBezTo>
                <a:cubicBezTo>
                  <a:pt x="252" y="22"/>
                  <a:pt x="229" y="0"/>
                  <a:pt x="202" y="0"/>
                </a:cubicBezTo>
                <a:cubicBezTo>
                  <a:pt x="174" y="0"/>
                  <a:pt x="151" y="22"/>
                  <a:pt x="151" y="50"/>
                </a:cubicBezTo>
                <a:close/>
                <a:moveTo>
                  <a:pt x="454" y="50"/>
                </a:moveTo>
                <a:cubicBezTo>
                  <a:pt x="454" y="78"/>
                  <a:pt x="476" y="100"/>
                  <a:pt x="504" y="100"/>
                </a:cubicBezTo>
                <a:cubicBezTo>
                  <a:pt x="531" y="100"/>
                  <a:pt x="554" y="78"/>
                  <a:pt x="554" y="50"/>
                </a:cubicBezTo>
                <a:cubicBezTo>
                  <a:pt x="554" y="22"/>
                  <a:pt x="531" y="0"/>
                  <a:pt x="504" y="0"/>
                </a:cubicBezTo>
                <a:cubicBezTo>
                  <a:pt x="476" y="0"/>
                  <a:pt x="454" y="22"/>
                  <a:pt x="454" y="50"/>
                </a:cubicBezTo>
                <a:close/>
                <a:moveTo>
                  <a:pt x="302" y="100"/>
                </a:moveTo>
                <a:cubicBezTo>
                  <a:pt x="302" y="128"/>
                  <a:pt x="325" y="151"/>
                  <a:pt x="353" y="151"/>
                </a:cubicBezTo>
                <a:cubicBezTo>
                  <a:pt x="381" y="151"/>
                  <a:pt x="403" y="128"/>
                  <a:pt x="403" y="100"/>
                </a:cubicBezTo>
                <a:cubicBezTo>
                  <a:pt x="403" y="73"/>
                  <a:pt x="381" y="50"/>
                  <a:pt x="353" y="50"/>
                </a:cubicBezTo>
                <a:cubicBezTo>
                  <a:pt x="325" y="50"/>
                  <a:pt x="302" y="73"/>
                  <a:pt x="302" y="100"/>
                </a:cubicBezTo>
                <a:close/>
                <a:moveTo>
                  <a:pt x="295" y="327"/>
                </a:moveTo>
                <a:lnTo>
                  <a:pt x="328" y="390"/>
                </a:lnTo>
                <a:lnTo>
                  <a:pt x="344" y="361"/>
                </a:lnTo>
                <a:cubicBezTo>
                  <a:pt x="341" y="359"/>
                  <a:pt x="334" y="353"/>
                  <a:pt x="334" y="341"/>
                </a:cubicBezTo>
                <a:cubicBezTo>
                  <a:pt x="334" y="332"/>
                  <a:pt x="343" y="327"/>
                  <a:pt x="353" y="327"/>
                </a:cubicBezTo>
                <a:cubicBezTo>
                  <a:pt x="362" y="327"/>
                  <a:pt x="372" y="332"/>
                  <a:pt x="372" y="341"/>
                </a:cubicBezTo>
                <a:cubicBezTo>
                  <a:pt x="372" y="353"/>
                  <a:pt x="365" y="359"/>
                  <a:pt x="362" y="361"/>
                </a:cubicBezTo>
                <a:lnTo>
                  <a:pt x="378" y="390"/>
                </a:lnTo>
                <a:lnTo>
                  <a:pt x="411" y="327"/>
                </a:lnTo>
                <a:cubicBezTo>
                  <a:pt x="423" y="327"/>
                  <a:pt x="435" y="333"/>
                  <a:pt x="443" y="342"/>
                </a:cubicBezTo>
                <a:cubicBezTo>
                  <a:pt x="451" y="352"/>
                  <a:pt x="454" y="359"/>
                  <a:pt x="454" y="377"/>
                </a:cubicBezTo>
                <a:lnTo>
                  <a:pt x="454" y="465"/>
                </a:lnTo>
                <a:cubicBezTo>
                  <a:pt x="454" y="488"/>
                  <a:pt x="435" y="504"/>
                  <a:pt x="414" y="504"/>
                </a:cubicBezTo>
                <a:lnTo>
                  <a:pt x="403" y="504"/>
                </a:lnTo>
                <a:lnTo>
                  <a:pt x="403" y="623"/>
                </a:lnTo>
                <a:cubicBezTo>
                  <a:pt x="403" y="641"/>
                  <a:pt x="389" y="655"/>
                  <a:pt x="372" y="655"/>
                </a:cubicBezTo>
                <a:lnTo>
                  <a:pt x="333" y="655"/>
                </a:lnTo>
                <a:cubicBezTo>
                  <a:pt x="316" y="655"/>
                  <a:pt x="302" y="641"/>
                  <a:pt x="302" y="623"/>
                </a:cubicBezTo>
                <a:lnTo>
                  <a:pt x="302" y="504"/>
                </a:lnTo>
                <a:lnTo>
                  <a:pt x="292" y="504"/>
                </a:lnTo>
                <a:cubicBezTo>
                  <a:pt x="271" y="504"/>
                  <a:pt x="252" y="488"/>
                  <a:pt x="252" y="465"/>
                </a:cubicBezTo>
                <a:lnTo>
                  <a:pt x="252" y="375"/>
                </a:lnTo>
                <a:cubicBezTo>
                  <a:pt x="252" y="359"/>
                  <a:pt x="255" y="352"/>
                  <a:pt x="263" y="342"/>
                </a:cubicBezTo>
                <a:cubicBezTo>
                  <a:pt x="271" y="333"/>
                  <a:pt x="283" y="327"/>
                  <a:pt x="295" y="327"/>
                </a:cubicBezTo>
                <a:close/>
                <a:moveTo>
                  <a:pt x="302" y="252"/>
                </a:moveTo>
                <a:cubicBezTo>
                  <a:pt x="302" y="280"/>
                  <a:pt x="325" y="302"/>
                  <a:pt x="353" y="302"/>
                </a:cubicBezTo>
                <a:cubicBezTo>
                  <a:pt x="381" y="302"/>
                  <a:pt x="403" y="280"/>
                  <a:pt x="403" y="252"/>
                </a:cubicBezTo>
                <a:cubicBezTo>
                  <a:pt x="403" y="224"/>
                  <a:pt x="381" y="201"/>
                  <a:pt x="353" y="201"/>
                </a:cubicBezTo>
                <a:cubicBezTo>
                  <a:pt x="325" y="201"/>
                  <a:pt x="302" y="224"/>
                  <a:pt x="302" y="252"/>
                </a:cubicBezTo>
                <a:close/>
                <a:moveTo>
                  <a:pt x="277" y="533"/>
                </a:moveTo>
                <a:cubicBezTo>
                  <a:pt x="248" y="526"/>
                  <a:pt x="227" y="501"/>
                  <a:pt x="227" y="470"/>
                </a:cubicBezTo>
                <a:lnTo>
                  <a:pt x="227" y="375"/>
                </a:lnTo>
                <a:cubicBezTo>
                  <a:pt x="227" y="354"/>
                  <a:pt x="232" y="340"/>
                  <a:pt x="244" y="326"/>
                </a:cubicBezTo>
                <a:lnTo>
                  <a:pt x="244" y="326"/>
                </a:lnTo>
                <a:lnTo>
                  <a:pt x="236" y="311"/>
                </a:lnTo>
                <a:cubicBezTo>
                  <a:pt x="239" y="309"/>
                  <a:pt x="246" y="303"/>
                  <a:pt x="246" y="290"/>
                </a:cubicBezTo>
                <a:cubicBezTo>
                  <a:pt x="246" y="281"/>
                  <a:pt x="236" y="277"/>
                  <a:pt x="226" y="277"/>
                </a:cubicBezTo>
                <a:cubicBezTo>
                  <a:pt x="217" y="277"/>
                  <a:pt x="207" y="281"/>
                  <a:pt x="207" y="290"/>
                </a:cubicBezTo>
                <a:cubicBezTo>
                  <a:pt x="207" y="303"/>
                  <a:pt x="215" y="309"/>
                  <a:pt x="218" y="311"/>
                </a:cubicBezTo>
                <a:lnTo>
                  <a:pt x="202" y="340"/>
                </a:lnTo>
                <a:lnTo>
                  <a:pt x="169" y="277"/>
                </a:lnTo>
                <a:cubicBezTo>
                  <a:pt x="157" y="277"/>
                  <a:pt x="145" y="282"/>
                  <a:pt x="137" y="292"/>
                </a:cubicBezTo>
                <a:cubicBezTo>
                  <a:pt x="129" y="301"/>
                  <a:pt x="126" y="309"/>
                  <a:pt x="126" y="325"/>
                </a:cubicBezTo>
                <a:lnTo>
                  <a:pt x="126" y="415"/>
                </a:lnTo>
                <a:cubicBezTo>
                  <a:pt x="126" y="438"/>
                  <a:pt x="145" y="454"/>
                  <a:pt x="166" y="454"/>
                </a:cubicBezTo>
                <a:lnTo>
                  <a:pt x="176" y="454"/>
                </a:lnTo>
                <a:lnTo>
                  <a:pt x="176" y="573"/>
                </a:lnTo>
                <a:cubicBezTo>
                  <a:pt x="176" y="590"/>
                  <a:pt x="190" y="605"/>
                  <a:pt x="207" y="605"/>
                </a:cubicBezTo>
                <a:lnTo>
                  <a:pt x="246" y="605"/>
                </a:lnTo>
                <a:cubicBezTo>
                  <a:pt x="263" y="605"/>
                  <a:pt x="277" y="590"/>
                  <a:pt x="277" y="573"/>
                </a:cubicBezTo>
                <a:lnTo>
                  <a:pt x="277" y="533"/>
                </a:lnTo>
                <a:close/>
                <a:moveTo>
                  <a:pt x="528" y="201"/>
                </a:moveTo>
                <a:cubicBezTo>
                  <a:pt x="528" y="173"/>
                  <a:pt x="507" y="151"/>
                  <a:pt x="479" y="151"/>
                </a:cubicBezTo>
                <a:cubicBezTo>
                  <a:pt x="451" y="151"/>
                  <a:pt x="429" y="174"/>
                  <a:pt x="429" y="201"/>
                </a:cubicBezTo>
                <a:cubicBezTo>
                  <a:pt x="429" y="229"/>
                  <a:pt x="451" y="252"/>
                  <a:pt x="479" y="252"/>
                </a:cubicBezTo>
                <a:cubicBezTo>
                  <a:pt x="507" y="252"/>
                  <a:pt x="528" y="228"/>
                  <a:pt x="528" y="201"/>
                </a:cubicBezTo>
                <a:close/>
                <a:moveTo>
                  <a:pt x="277" y="201"/>
                </a:moveTo>
                <a:cubicBezTo>
                  <a:pt x="277" y="173"/>
                  <a:pt x="255" y="151"/>
                  <a:pt x="227" y="151"/>
                </a:cubicBezTo>
                <a:cubicBezTo>
                  <a:pt x="199" y="151"/>
                  <a:pt x="176" y="174"/>
                  <a:pt x="176" y="201"/>
                </a:cubicBezTo>
                <a:cubicBezTo>
                  <a:pt x="176" y="229"/>
                  <a:pt x="199" y="252"/>
                  <a:pt x="227" y="252"/>
                </a:cubicBezTo>
                <a:cubicBezTo>
                  <a:pt x="255" y="252"/>
                  <a:pt x="277" y="228"/>
                  <a:pt x="277" y="201"/>
                </a:cubicBezTo>
                <a:close/>
                <a:moveTo>
                  <a:pt x="151" y="482"/>
                </a:moveTo>
                <a:cubicBezTo>
                  <a:pt x="122" y="476"/>
                  <a:pt x="101" y="451"/>
                  <a:pt x="101" y="420"/>
                </a:cubicBezTo>
                <a:lnTo>
                  <a:pt x="101" y="325"/>
                </a:lnTo>
                <a:cubicBezTo>
                  <a:pt x="101" y="304"/>
                  <a:pt x="105" y="290"/>
                  <a:pt x="118" y="275"/>
                </a:cubicBezTo>
                <a:lnTo>
                  <a:pt x="118" y="275"/>
                </a:lnTo>
                <a:lnTo>
                  <a:pt x="110" y="260"/>
                </a:lnTo>
                <a:cubicBezTo>
                  <a:pt x="113" y="258"/>
                  <a:pt x="120" y="252"/>
                  <a:pt x="120" y="240"/>
                </a:cubicBezTo>
                <a:cubicBezTo>
                  <a:pt x="120" y="231"/>
                  <a:pt x="110" y="227"/>
                  <a:pt x="100" y="227"/>
                </a:cubicBezTo>
                <a:cubicBezTo>
                  <a:pt x="91" y="227"/>
                  <a:pt x="81" y="231"/>
                  <a:pt x="81" y="240"/>
                </a:cubicBezTo>
                <a:cubicBezTo>
                  <a:pt x="81" y="252"/>
                  <a:pt x="89" y="258"/>
                  <a:pt x="92" y="260"/>
                </a:cubicBezTo>
                <a:lnTo>
                  <a:pt x="75" y="289"/>
                </a:lnTo>
                <a:lnTo>
                  <a:pt x="43" y="227"/>
                </a:lnTo>
                <a:cubicBezTo>
                  <a:pt x="30" y="227"/>
                  <a:pt x="19" y="232"/>
                  <a:pt x="11" y="241"/>
                </a:cubicBezTo>
                <a:cubicBezTo>
                  <a:pt x="3" y="251"/>
                  <a:pt x="0" y="259"/>
                  <a:pt x="0" y="275"/>
                </a:cubicBezTo>
                <a:lnTo>
                  <a:pt x="0" y="364"/>
                </a:lnTo>
                <a:cubicBezTo>
                  <a:pt x="0" y="387"/>
                  <a:pt x="19" y="403"/>
                  <a:pt x="40" y="403"/>
                </a:cubicBezTo>
                <a:lnTo>
                  <a:pt x="50" y="403"/>
                </a:lnTo>
                <a:lnTo>
                  <a:pt x="50" y="522"/>
                </a:lnTo>
                <a:cubicBezTo>
                  <a:pt x="50" y="540"/>
                  <a:pt x="64" y="554"/>
                  <a:pt x="81" y="554"/>
                </a:cubicBezTo>
                <a:lnTo>
                  <a:pt x="120" y="554"/>
                </a:lnTo>
                <a:cubicBezTo>
                  <a:pt x="137" y="554"/>
                  <a:pt x="151" y="540"/>
                  <a:pt x="151" y="522"/>
                </a:cubicBezTo>
                <a:lnTo>
                  <a:pt x="151" y="482"/>
                </a:lnTo>
                <a:close/>
                <a:moveTo>
                  <a:pt x="151" y="151"/>
                </a:moveTo>
                <a:cubicBezTo>
                  <a:pt x="151" y="123"/>
                  <a:pt x="129" y="100"/>
                  <a:pt x="101" y="100"/>
                </a:cubicBezTo>
                <a:cubicBezTo>
                  <a:pt x="73" y="100"/>
                  <a:pt x="50" y="123"/>
                  <a:pt x="50" y="151"/>
                </a:cubicBezTo>
                <a:cubicBezTo>
                  <a:pt x="50" y="179"/>
                  <a:pt x="73" y="201"/>
                  <a:pt x="101" y="201"/>
                </a:cubicBezTo>
                <a:cubicBezTo>
                  <a:pt x="129" y="201"/>
                  <a:pt x="151" y="179"/>
                  <a:pt x="151" y="151"/>
                </a:cubicBezTo>
                <a:close/>
                <a:moveTo>
                  <a:pt x="429" y="573"/>
                </a:moveTo>
                <a:cubicBezTo>
                  <a:pt x="429" y="591"/>
                  <a:pt x="442" y="605"/>
                  <a:pt x="460" y="605"/>
                </a:cubicBezTo>
                <a:lnTo>
                  <a:pt x="498" y="605"/>
                </a:lnTo>
                <a:cubicBezTo>
                  <a:pt x="515" y="605"/>
                  <a:pt x="528" y="591"/>
                  <a:pt x="528" y="573"/>
                </a:cubicBezTo>
                <a:lnTo>
                  <a:pt x="528" y="454"/>
                </a:lnTo>
                <a:lnTo>
                  <a:pt x="539" y="454"/>
                </a:lnTo>
                <a:cubicBezTo>
                  <a:pt x="560" y="454"/>
                  <a:pt x="579" y="438"/>
                  <a:pt x="579" y="415"/>
                </a:cubicBezTo>
                <a:lnTo>
                  <a:pt x="579" y="325"/>
                </a:lnTo>
                <a:cubicBezTo>
                  <a:pt x="579" y="309"/>
                  <a:pt x="576" y="301"/>
                  <a:pt x="568" y="292"/>
                </a:cubicBezTo>
                <a:cubicBezTo>
                  <a:pt x="560" y="282"/>
                  <a:pt x="548" y="277"/>
                  <a:pt x="536" y="277"/>
                </a:cubicBezTo>
                <a:lnTo>
                  <a:pt x="504" y="340"/>
                </a:lnTo>
                <a:lnTo>
                  <a:pt x="488" y="311"/>
                </a:lnTo>
                <a:cubicBezTo>
                  <a:pt x="491" y="309"/>
                  <a:pt x="498" y="303"/>
                  <a:pt x="498" y="290"/>
                </a:cubicBezTo>
                <a:cubicBezTo>
                  <a:pt x="498" y="281"/>
                  <a:pt x="489" y="277"/>
                  <a:pt x="479" y="277"/>
                </a:cubicBezTo>
                <a:cubicBezTo>
                  <a:pt x="470" y="277"/>
                  <a:pt x="460" y="281"/>
                  <a:pt x="460" y="290"/>
                </a:cubicBezTo>
                <a:cubicBezTo>
                  <a:pt x="460" y="303"/>
                  <a:pt x="467" y="309"/>
                  <a:pt x="470" y="311"/>
                </a:cubicBezTo>
                <a:lnTo>
                  <a:pt x="462" y="326"/>
                </a:lnTo>
                <a:lnTo>
                  <a:pt x="462" y="326"/>
                </a:lnTo>
                <a:cubicBezTo>
                  <a:pt x="474" y="340"/>
                  <a:pt x="479" y="354"/>
                  <a:pt x="479" y="375"/>
                </a:cubicBezTo>
                <a:lnTo>
                  <a:pt x="479" y="470"/>
                </a:lnTo>
                <a:cubicBezTo>
                  <a:pt x="479" y="501"/>
                  <a:pt x="458" y="526"/>
                  <a:pt x="429" y="533"/>
                </a:cubicBezTo>
                <a:lnTo>
                  <a:pt x="429" y="573"/>
                </a:lnTo>
                <a:close/>
                <a:moveTo>
                  <a:pt x="554" y="522"/>
                </a:moveTo>
                <a:cubicBezTo>
                  <a:pt x="554" y="540"/>
                  <a:pt x="568" y="554"/>
                  <a:pt x="585" y="554"/>
                </a:cubicBezTo>
                <a:lnTo>
                  <a:pt x="624" y="554"/>
                </a:lnTo>
                <a:cubicBezTo>
                  <a:pt x="641" y="554"/>
                  <a:pt x="655" y="540"/>
                  <a:pt x="655" y="522"/>
                </a:cubicBezTo>
                <a:lnTo>
                  <a:pt x="655" y="403"/>
                </a:lnTo>
                <a:lnTo>
                  <a:pt x="665" y="403"/>
                </a:lnTo>
                <a:cubicBezTo>
                  <a:pt x="686" y="403"/>
                  <a:pt x="705" y="387"/>
                  <a:pt x="705" y="364"/>
                </a:cubicBezTo>
                <a:lnTo>
                  <a:pt x="705" y="275"/>
                </a:lnTo>
                <a:cubicBezTo>
                  <a:pt x="705" y="259"/>
                  <a:pt x="702" y="251"/>
                  <a:pt x="694" y="241"/>
                </a:cubicBezTo>
                <a:cubicBezTo>
                  <a:pt x="686" y="232"/>
                  <a:pt x="674" y="227"/>
                  <a:pt x="662" y="227"/>
                </a:cubicBezTo>
                <a:lnTo>
                  <a:pt x="629" y="289"/>
                </a:lnTo>
                <a:lnTo>
                  <a:pt x="613" y="260"/>
                </a:lnTo>
                <a:cubicBezTo>
                  <a:pt x="616" y="258"/>
                  <a:pt x="623" y="252"/>
                  <a:pt x="623" y="240"/>
                </a:cubicBezTo>
                <a:cubicBezTo>
                  <a:pt x="623" y="231"/>
                  <a:pt x="614" y="227"/>
                  <a:pt x="604" y="227"/>
                </a:cubicBezTo>
                <a:cubicBezTo>
                  <a:pt x="595" y="227"/>
                  <a:pt x="585" y="231"/>
                  <a:pt x="585" y="240"/>
                </a:cubicBezTo>
                <a:cubicBezTo>
                  <a:pt x="585" y="252"/>
                  <a:pt x="592" y="258"/>
                  <a:pt x="595" y="260"/>
                </a:cubicBezTo>
                <a:lnTo>
                  <a:pt x="587" y="275"/>
                </a:lnTo>
                <a:lnTo>
                  <a:pt x="587" y="275"/>
                </a:lnTo>
                <a:cubicBezTo>
                  <a:pt x="599" y="290"/>
                  <a:pt x="604" y="304"/>
                  <a:pt x="604" y="325"/>
                </a:cubicBezTo>
                <a:lnTo>
                  <a:pt x="604" y="420"/>
                </a:lnTo>
                <a:cubicBezTo>
                  <a:pt x="604" y="451"/>
                  <a:pt x="583" y="476"/>
                  <a:pt x="554" y="482"/>
                </a:cubicBezTo>
                <a:lnTo>
                  <a:pt x="554" y="522"/>
                </a:lnTo>
                <a:close/>
                <a:moveTo>
                  <a:pt x="554" y="151"/>
                </a:moveTo>
                <a:cubicBezTo>
                  <a:pt x="554" y="123"/>
                  <a:pt x="576" y="100"/>
                  <a:pt x="604" y="100"/>
                </a:cubicBezTo>
                <a:cubicBezTo>
                  <a:pt x="632" y="100"/>
                  <a:pt x="655" y="123"/>
                  <a:pt x="655" y="151"/>
                </a:cubicBezTo>
                <a:cubicBezTo>
                  <a:pt x="655" y="179"/>
                  <a:pt x="632" y="201"/>
                  <a:pt x="604" y="201"/>
                </a:cubicBezTo>
                <a:cubicBezTo>
                  <a:pt x="576" y="201"/>
                  <a:pt x="554" y="179"/>
                  <a:pt x="554" y="15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7" name="Group 136"/>
          <p:cNvGrpSpPr/>
          <p:nvPr/>
        </p:nvGrpSpPr>
        <p:grpSpPr>
          <a:xfrm>
            <a:off x="3681621" y="3830321"/>
            <a:ext cx="631808" cy="741097"/>
            <a:chOff x="4106565" y="2704876"/>
            <a:chExt cx="293687" cy="344488"/>
          </a:xfrm>
          <a:solidFill>
            <a:srgbClr val="73C4C3"/>
          </a:solidFill>
        </p:grpSpPr>
        <p:sp>
          <p:nvSpPr>
            <p:cNvPr id="138" name="Freeform 11"/>
            <p:cNvSpPr>
              <a:spLocks noChangeArrowheads="1"/>
            </p:cNvSpPr>
            <p:nvPr/>
          </p:nvSpPr>
          <p:spPr bwMode="auto">
            <a:xfrm>
              <a:off x="4106565" y="2704876"/>
              <a:ext cx="204787" cy="306388"/>
            </a:xfrm>
            <a:custGeom>
              <a:avLst/>
              <a:gdLst>
                <a:gd name="T0" fmla="*/ 338 w 571"/>
                <a:gd name="T1" fmla="*/ 0 h 850"/>
                <a:gd name="T2" fmla="*/ 514 w 571"/>
                <a:gd name="T3" fmla="*/ 135 h 850"/>
                <a:gd name="T4" fmla="*/ 485 w 571"/>
                <a:gd name="T5" fmla="*/ 334 h 850"/>
                <a:gd name="T6" fmla="*/ 366 w 571"/>
                <a:gd name="T7" fmla="*/ 419 h 850"/>
                <a:gd name="T8" fmla="*/ 310 w 571"/>
                <a:gd name="T9" fmla="*/ 419 h 850"/>
                <a:gd name="T10" fmla="*/ 191 w 571"/>
                <a:gd name="T11" fmla="*/ 334 h 850"/>
                <a:gd name="T12" fmla="*/ 162 w 571"/>
                <a:gd name="T13" fmla="*/ 135 h 850"/>
                <a:gd name="T14" fmla="*/ 338 w 571"/>
                <a:gd name="T15" fmla="*/ 0 h 850"/>
                <a:gd name="T16" fmla="*/ 461 w 571"/>
                <a:gd name="T17" fmla="*/ 461 h 850"/>
                <a:gd name="T18" fmla="*/ 378 w 571"/>
                <a:gd name="T19" fmla="*/ 642 h 850"/>
                <a:gd name="T20" fmla="*/ 369 w 571"/>
                <a:gd name="T21" fmla="*/ 529 h 850"/>
                <a:gd name="T22" fmla="*/ 376 w 571"/>
                <a:gd name="T23" fmla="*/ 482 h 850"/>
                <a:gd name="T24" fmla="*/ 369 w 571"/>
                <a:gd name="T25" fmla="*/ 476 h 850"/>
                <a:gd name="T26" fmla="*/ 306 w 571"/>
                <a:gd name="T27" fmla="*/ 476 h 850"/>
                <a:gd name="T28" fmla="*/ 299 w 571"/>
                <a:gd name="T29" fmla="*/ 482 h 850"/>
                <a:gd name="T30" fmla="*/ 307 w 571"/>
                <a:gd name="T31" fmla="*/ 529 h 850"/>
                <a:gd name="T32" fmla="*/ 297 w 571"/>
                <a:gd name="T33" fmla="*/ 642 h 850"/>
                <a:gd name="T34" fmla="*/ 215 w 571"/>
                <a:gd name="T35" fmla="*/ 461 h 850"/>
                <a:gd name="T36" fmla="*/ 4 w 571"/>
                <a:gd name="T37" fmla="*/ 638 h 850"/>
                <a:gd name="T38" fmla="*/ 11 w 571"/>
                <a:gd name="T39" fmla="*/ 849 h 850"/>
                <a:gd name="T40" fmla="*/ 526 w 571"/>
                <a:gd name="T41" fmla="*/ 849 h 850"/>
                <a:gd name="T42" fmla="*/ 463 w 571"/>
                <a:gd name="T43" fmla="*/ 782 h 850"/>
                <a:gd name="T44" fmla="*/ 535 w 571"/>
                <a:gd name="T45" fmla="*/ 513 h 850"/>
                <a:gd name="T46" fmla="*/ 570 w 571"/>
                <a:gd name="T47" fmla="*/ 497 h 850"/>
                <a:gd name="T48" fmla="*/ 461 w 571"/>
                <a:gd name="T49" fmla="*/ 46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1" h="850">
                  <a:moveTo>
                    <a:pt x="338" y="0"/>
                  </a:moveTo>
                  <a:cubicBezTo>
                    <a:pt x="426" y="0"/>
                    <a:pt x="505" y="45"/>
                    <a:pt x="514" y="135"/>
                  </a:cubicBezTo>
                  <a:cubicBezTo>
                    <a:pt x="518" y="181"/>
                    <a:pt x="508" y="292"/>
                    <a:pt x="485" y="334"/>
                  </a:cubicBezTo>
                  <a:cubicBezTo>
                    <a:pt x="464" y="371"/>
                    <a:pt x="418" y="406"/>
                    <a:pt x="366" y="419"/>
                  </a:cubicBezTo>
                  <a:cubicBezTo>
                    <a:pt x="341" y="422"/>
                    <a:pt x="335" y="422"/>
                    <a:pt x="310" y="419"/>
                  </a:cubicBezTo>
                  <a:cubicBezTo>
                    <a:pt x="258" y="406"/>
                    <a:pt x="211" y="371"/>
                    <a:pt x="191" y="334"/>
                  </a:cubicBezTo>
                  <a:cubicBezTo>
                    <a:pt x="168" y="292"/>
                    <a:pt x="158" y="181"/>
                    <a:pt x="162" y="135"/>
                  </a:cubicBezTo>
                  <a:cubicBezTo>
                    <a:pt x="170" y="45"/>
                    <a:pt x="249" y="0"/>
                    <a:pt x="338" y="0"/>
                  </a:cubicBezTo>
                  <a:close/>
                  <a:moveTo>
                    <a:pt x="461" y="461"/>
                  </a:moveTo>
                  <a:lnTo>
                    <a:pt x="378" y="642"/>
                  </a:lnTo>
                  <a:lnTo>
                    <a:pt x="369" y="529"/>
                  </a:lnTo>
                  <a:cubicBezTo>
                    <a:pt x="369" y="529"/>
                    <a:pt x="376" y="491"/>
                    <a:pt x="376" y="482"/>
                  </a:cubicBezTo>
                  <a:cubicBezTo>
                    <a:pt x="377" y="479"/>
                    <a:pt x="373" y="476"/>
                    <a:pt x="369" y="476"/>
                  </a:cubicBezTo>
                  <a:cubicBezTo>
                    <a:pt x="348" y="477"/>
                    <a:pt x="327" y="477"/>
                    <a:pt x="306" y="476"/>
                  </a:cubicBezTo>
                  <a:cubicBezTo>
                    <a:pt x="302" y="476"/>
                    <a:pt x="299" y="479"/>
                    <a:pt x="299" y="482"/>
                  </a:cubicBezTo>
                  <a:cubicBezTo>
                    <a:pt x="300" y="491"/>
                    <a:pt x="307" y="529"/>
                    <a:pt x="307" y="529"/>
                  </a:cubicBezTo>
                  <a:lnTo>
                    <a:pt x="297" y="642"/>
                  </a:lnTo>
                  <a:lnTo>
                    <a:pt x="215" y="461"/>
                  </a:lnTo>
                  <a:cubicBezTo>
                    <a:pt x="123" y="482"/>
                    <a:pt x="0" y="526"/>
                    <a:pt x="4" y="638"/>
                  </a:cubicBezTo>
                  <a:lnTo>
                    <a:pt x="11" y="849"/>
                  </a:lnTo>
                  <a:lnTo>
                    <a:pt x="526" y="849"/>
                  </a:lnTo>
                  <a:cubicBezTo>
                    <a:pt x="501" y="832"/>
                    <a:pt x="479" y="810"/>
                    <a:pt x="463" y="782"/>
                  </a:cubicBezTo>
                  <a:cubicBezTo>
                    <a:pt x="408" y="688"/>
                    <a:pt x="441" y="567"/>
                    <a:pt x="535" y="513"/>
                  </a:cubicBezTo>
                  <a:cubicBezTo>
                    <a:pt x="546" y="506"/>
                    <a:pt x="558" y="501"/>
                    <a:pt x="570" y="497"/>
                  </a:cubicBezTo>
                  <a:cubicBezTo>
                    <a:pt x="535" y="480"/>
                    <a:pt x="496" y="469"/>
                    <a:pt x="461" y="4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2"/>
            <p:cNvSpPr>
              <a:spLocks noChangeArrowheads="1"/>
            </p:cNvSpPr>
            <p:nvPr/>
          </p:nvSpPr>
          <p:spPr bwMode="auto">
            <a:xfrm>
              <a:off x="4265315" y="2882676"/>
              <a:ext cx="134937" cy="166688"/>
            </a:xfrm>
            <a:custGeom>
              <a:avLst/>
              <a:gdLst>
                <a:gd name="T0" fmla="*/ 365 w 376"/>
                <a:gd name="T1" fmla="*/ 386 h 463"/>
                <a:gd name="T2" fmla="*/ 351 w 376"/>
                <a:gd name="T3" fmla="*/ 436 h 463"/>
                <a:gd name="T4" fmla="*/ 323 w 376"/>
                <a:gd name="T5" fmla="*/ 452 h 463"/>
                <a:gd name="T6" fmla="*/ 272 w 376"/>
                <a:gd name="T7" fmla="*/ 439 h 463"/>
                <a:gd name="T8" fmla="*/ 223 w 376"/>
                <a:gd name="T9" fmla="*/ 355 h 463"/>
                <a:gd name="T10" fmla="*/ 46 w 376"/>
                <a:gd name="T11" fmla="*/ 275 h 463"/>
                <a:gd name="T12" fmla="*/ 107 w 376"/>
                <a:gd name="T13" fmla="*/ 46 h 463"/>
                <a:gd name="T14" fmla="*/ 334 w 376"/>
                <a:gd name="T15" fmla="*/ 107 h 463"/>
                <a:gd name="T16" fmla="*/ 315 w 376"/>
                <a:gd name="T17" fmla="*/ 301 h 463"/>
                <a:gd name="T18" fmla="*/ 365 w 376"/>
                <a:gd name="T19" fmla="*/ 386 h 463"/>
                <a:gd name="T20" fmla="*/ 109 w 376"/>
                <a:gd name="T21" fmla="*/ 238 h 463"/>
                <a:gd name="T22" fmla="*/ 237 w 376"/>
                <a:gd name="T23" fmla="*/ 273 h 463"/>
                <a:gd name="T24" fmla="*/ 272 w 376"/>
                <a:gd name="T25" fmla="*/ 143 h 463"/>
                <a:gd name="T26" fmla="*/ 142 w 376"/>
                <a:gd name="T27" fmla="*/ 109 h 463"/>
                <a:gd name="T28" fmla="*/ 109 w 376"/>
                <a:gd name="T29" fmla="*/ 2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463">
                  <a:moveTo>
                    <a:pt x="365" y="386"/>
                  </a:moveTo>
                  <a:cubicBezTo>
                    <a:pt x="375" y="403"/>
                    <a:pt x="369" y="426"/>
                    <a:pt x="351" y="436"/>
                  </a:cubicBezTo>
                  <a:lnTo>
                    <a:pt x="323" y="452"/>
                  </a:lnTo>
                  <a:cubicBezTo>
                    <a:pt x="305" y="462"/>
                    <a:pt x="283" y="456"/>
                    <a:pt x="272" y="439"/>
                  </a:cubicBezTo>
                  <a:lnTo>
                    <a:pt x="223" y="355"/>
                  </a:lnTo>
                  <a:cubicBezTo>
                    <a:pt x="153" y="369"/>
                    <a:pt x="82" y="337"/>
                    <a:pt x="46" y="275"/>
                  </a:cubicBezTo>
                  <a:cubicBezTo>
                    <a:pt x="0" y="195"/>
                    <a:pt x="27" y="93"/>
                    <a:pt x="107" y="46"/>
                  </a:cubicBezTo>
                  <a:cubicBezTo>
                    <a:pt x="186" y="0"/>
                    <a:pt x="288" y="28"/>
                    <a:pt x="334" y="107"/>
                  </a:cubicBezTo>
                  <a:cubicBezTo>
                    <a:pt x="370" y="170"/>
                    <a:pt x="362" y="248"/>
                    <a:pt x="315" y="301"/>
                  </a:cubicBezTo>
                  <a:lnTo>
                    <a:pt x="365" y="386"/>
                  </a:lnTo>
                  <a:close/>
                  <a:moveTo>
                    <a:pt x="109" y="238"/>
                  </a:moveTo>
                  <a:cubicBezTo>
                    <a:pt x="134" y="284"/>
                    <a:pt x="192" y="299"/>
                    <a:pt x="237" y="273"/>
                  </a:cubicBezTo>
                  <a:cubicBezTo>
                    <a:pt x="282" y="247"/>
                    <a:pt x="298" y="189"/>
                    <a:pt x="272" y="143"/>
                  </a:cubicBezTo>
                  <a:cubicBezTo>
                    <a:pt x="246" y="98"/>
                    <a:pt x="187" y="83"/>
                    <a:pt x="142" y="109"/>
                  </a:cubicBezTo>
                  <a:cubicBezTo>
                    <a:pt x="98" y="135"/>
                    <a:pt x="83" y="193"/>
                    <a:pt x="109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0" name="Freeform 13"/>
          <p:cNvSpPr>
            <a:spLocks noChangeArrowheads="1"/>
          </p:cNvSpPr>
          <p:nvPr/>
        </p:nvSpPr>
        <p:spPr bwMode="auto">
          <a:xfrm>
            <a:off x="5090231" y="3759965"/>
            <a:ext cx="640234" cy="744387"/>
          </a:xfrm>
          <a:custGeom>
            <a:avLst/>
            <a:gdLst>
              <a:gd name="T0" fmla="*/ 369 w 923"/>
              <a:gd name="T1" fmla="*/ 439 h 1070"/>
              <a:gd name="T2" fmla="*/ 369 w 923"/>
              <a:gd name="T3" fmla="*/ 369 h 1070"/>
              <a:gd name="T4" fmla="*/ 645 w 923"/>
              <a:gd name="T5" fmla="*/ 369 h 1070"/>
              <a:gd name="T6" fmla="*/ 701 w 923"/>
              <a:gd name="T7" fmla="*/ 313 h 1070"/>
              <a:gd name="T8" fmla="*/ 645 w 923"/>
              <a:gd name="T9" fmla="*/ 258 h 1070"/>
              <a:gd name="T10" fmla="*/ 332 w 923"/>
              <a:gd name="T11" fmla="*/ 258 h 1070"/>
              <a:gd name="T12" fmla="*/ 273 w 923"/>
              <a:gd name="T13" fmla="*/ 376 h 1070"/>
              <a:gd name="T14" fmla="*/ 241 w 923"/>
              <a:gd name="T15" fmla="*/ 330 h 1070"/>
              <a:gd name="T16" fmla="*/ 258 w 923"/>
              <a:gd name="T17" fmla="*/ 282 h 1070"/>
              <a:gd name="T18" fmla="*/ 222 w 923"/>
              <a:gd name="T19" fmla="*/ 258 h 1070"/>
              <a:gd name="T20" fmla="*/ 184 w 923"/>
              <a:gd name="T21" fmla="*/ 282 h 1070"/>
              <a:gd name="T22" fmla="*/ 201 w 923"/>
              <a:gd name="T23" fmla="*/ 330 h 1070"/>
              <a:gd name="T24" fmla="*/ 169 w 923"/>
              <a:gd name="T25" fmla="*/ 376 h 1070"/>
              <a:gd name="T26" fmla="*/ 110 w 923"/>
              <a:gd name="T27" fmla="*/ 258 h 1070"/>
              <a:gd name="T28" fmla="*/ 94 w 923"/>
              <a:gd name="T29" fmla="*/ 258 h 1070"/>
              <a:gd name="T30" fmla="*/ 24 w 923"/>
              <a:gd name="T31" fmla="*/ 292 h 1070"/>
              <a:gd name="T32" fmla="*/ 0 w 923"/>
              <a:gd name="T33" fmla="*/ 371 h 1070"/>
              <a:gd name="T34" fmla="*/ 0 w 923"/>
              <a:gd name="T35" fmla="*/ 611 h 1070"/>
              <a:gd name="T36" fmla="*/ 88 w 923"/>
              <a:gd name="T37" fmla="*/ 701 h 1070"/>
              <a:gd name="T38" fmla="*/ 110 w 923"/>
              <a:gd name="T39" fmla="*/ 701 h 1070"/>
              <a:gd name="T40" fmla="*/ 110 w 923"/>
              <a:gd name="T41" fmla="*/ 995 h 1070"/>
              <a:gd name="T42" fmla="*/ 178 w 923"/>
              <a:gd name="T43" fmla="*/ 1069 h 1070"/>
              <a:gd name="T44" fmla="*/ 301 w 923"/>
              <a:gd name="T45" fmla="*/ 1069 h 1070"/>
              <a:gd name="T46" fmla="*/ 357 w 923"/>
              <a:gd name="T47" fmla="*/ 1036 h 1070"/>
              <a:gd name="T48" fmla="*/ 210 w 923"/>
              <a:gd name="T49" fmla="*/ 738 h 1070"/>
              <a:gd name="T50" fmla="*/ 369 w 923"/>
              <a:gd name="T51" fmla="*/ 439 h 1070"/>
              <a:gd name="T52" fmla="*/ 590 w 923"/>
              <a:gd name="T53" fmla="*/ 479 h 1070"/>
              <a:gd name="T54" fmla="*/ 332 w 923"/>
              <a:gd name="T55" fmla="*/ 738 h 1070"/>
              <a:gd name="T56" fmla="*/ 590 w 923"/>
              <a:gd name="T57" fmla="*/ 995 h 1070"/>
              <a:gd name="T58" fmla="*/ 848 w 923"/>
              <a:gd name="T59" fmla="*/ 738 h 1070"/>
              <a:gd name="T60" fmla="*/ 590 w 923"/>
              <a:gd name="T61" fmla="*/ 479 h 1070"/>
              <a:gd name="T62" fmla="*/ 590 w 923"/>
              <a:gd name="T63" fmla="*/ 1069 h 1070"/>
              <a:gd name="T64" fmla="*/ 258 w 923"/>
              <a:gd name="T65" fmla="*/ 738 h 1070"/>
              <a:gd name="T66" fmla="*/ 590 w 923"/>
              <a:gd name="T67" fmla="*/ 406 h 1070"/>
              <a:gd name="T68" fmla="*/ 922 w 923"/>
              <a:gd name="T69" fmla="*/ 738 h 1070"/>
              <a:gd name="T70" fmla="*/ 590 w 923"/>
              <a:gd name="T71" fmla="*/ 1069 h 1070"/>
              <a:gd name="T72" fmla="*/ 332 w 923"/>
              <a:gd name="T73" fmla="*/ 111 h 1070"/>
              <a:gd name="T74" fmla="*/ 221 w 923"/>
              <a:gd name="T75" fmla="*/ 221 h 1070"/>
              <a:gd name="T76" fmla="*/ 110 w 923"/>
              <a:gd name="T77" fmla="*/ 111 h 1070"/>
              <a:gd name="T78" fmla="*/ 221 w 923"/>
              <a:gd name="T79" fmla="*/ 0 h 1070"/>
              <a:gd name="T80" fmla="*/ 332 w 923"/>
              <a:gd name="T81" fmla="*/ 111 h 1070"/>
              <a:gd name="T82" fmla="*/ 569 w 923"/>
              <a:gd name="T83" fmla="*/ 920 h 1070"/>
              <a:gd name="T84" fmla="*/ 559 w 923"/>
              <a:gd name="T85" fmla="*/ 921 h 1070"/>
              <a:gd name="T86" fmla="*/ 553 w 923"/>
              <a:gd name="T87" fmla="*/ 910 h 1070"/>
              <a:gd name="T88" fmla="*/ 553 w 923"/>
              <a:gd name="T89" fmla="*/ 811 h 1070"/>
              <a:gd name="T90" fmla="*/ 461 w 923"/>
              <a:gd name="T91" fmla="*/ 811 h 1070"/>
              <a:gd name="T92" fmla="*/ 442 w 923"/>
              <a:gd name="T93" fmla="*/ 790 h 1070"/>
              <a:gd name="T94" fmla="*/ 442 w 923"/>
              <a:gd name="T95" fmla="*/ 685 h 1070"/>
              <a:gd name="T96" fmla="*/ 461 w 923"/>
              <a:gd name="T97" fmla="*/ 664 h 1070"/>
              <a:gd name="T98" fmla="*/ 553 w 923"/>
              <a:gd name="T99" fmla="*/ 664 h 1070"/>
              <a:gd name="T100" fmla="*/ 553 w 923"/>
              <a:gd name="T101" fmla="*/ 565 h 1070"/>
              <a:gd name="T102" fmla="*/ 559 w 923"/>
              <a:gd name="T103" fmla="*/ 554 h 1070"/>
              <a:gd name="T104" fmla="*/ 569 w 923"/>
              <a:gd name="T105" fmla="*/ 556 h 1070"/>
              <a:gd name="T106" fmla="*/ 771 w 923"/>
              <a:gd name="T107" fmla="*/ 728 h 1070"/>
              <a:gd name="T108" fmla="*/ 774 w 923"/>
              <a:gd name="T109" fmla="*/ 738 h 1070"/>
              <a:gd name="T110" fmla="*/ 771 w 923"/>
              <a:gd name="T111" fmla="*/ 747 h 1070"/>
              <a:gd name="T112" fmla="*/ 569 w 923"/>
              <a:gd name="T113" fmla="*/ 92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23" h="1070">
                <a:moveTo>
                  <a:pt x="369" y="439"/>
                </a:moveTo>
                <a:lnTo>
                  <a:pt x="369" y="369"/>
                </a:lnTo>
                <a:lnTo>
                  <a:pt x="645" y="369"/>
                </a:lnTo>
                <a:cubicBezTo>
                  <a:pt x="676" y="369"/>
                  <a:pt x="701" y="344"/>
                  <a:pt x="701" y="313"/>
                </a:cubicBezTo>
                <a:cubicBezTo>
                  <a:pt x="701" y="283"/>
                  <a:pt x="676" y="258"/>
                  <a:pt x="645" y="258"/>
                </a:cubicBezTo>
                <a:lnTo>
                  <a:pt x="332" y="258"/>
                </a:lnTo>
                <a:lnTo>
                  <a:pt x="273" y="376"/>
                </a:lnTo>
                <a:lnTo>
                  <a:pt x="241" y="330"/>
                </a:lnTo>
                <a:cubicBezTo>
                  <a:pt x="247" y="325"/>
                  <a:pt x="258" y="311"/>
                  <a:pt x="258" y="282"/>
                </a:cubicBezTo>
                <a:cubicBezTo>
                  <a:pt x="258" y="262"/>
                  <a:pt x="243" y="258"/>
                  <a:pt x="222" y="258"/>
                </a:cubicBezTo>
                <a:cubicBezTo>
                  <a:pt x="202" y="258"/>
                  <a:pt x="184" y="262"/>
                  <a:pt x="184" y="282"/>
                </a:cubicBezTo>
                <a:cubicBezTo>
                  <a:pt x="184" y="311"/>
                  <a:pt x="194" y="325"/>
                  <a:pt x="201" y="330"/>
                </a:cubicBezTo>
                <a:lnTo>
                  <a:pt x="169" y="376"/>
                </a:lnTo>
                <a:lnTo>
                  <a:pt x="110" y="258"/>
                </a:lnTo>
                <a:lnTo>
                  <a:pt x="94" y="258"/>
                </a:lnTo>
                <a:cubicBezTo>
                  <a:pt x="67" y="258"/>
                  <a:pt x="42" y="270"/>
                  <a:pt x="24" y="292"/>
                </a:cubicBezTo>
                <a:cubicBezTo>
                  <a:pt x="6" y="314"/>
                  <a:pt x="0" y="332"/>
                  <a:pt x="0" y="371"/>
                </a:cubicBezTo>
                <a:cubicBezTo>
                  <a:pt x="0" y="411"/>
                  <a:pt x="0" y="611"/>
                  <a:pt x="0" y="611"/>
                </a:cubicBezTo>
                <a:cubicBezTo>
                  <a:pt x="0" y="664"/>
                  <a:pt x="41" y="701"/>
                  <a:pt x="88" y="701"/>
                </a:cubicBezTo>
                <a:lnTo>
                  <a:pt x="110" y="701"/>
                </a:lnTo>
                <a:lnTo>
                  <a:pt x="110" y="995"/>
                </a:lnTo>
                <a:cubicBezTo>
                  <a:pt x="110" y="1036"/>
                  <a:pt x="141" y="1069"/>
                  <a:pt x="178" y="1069"/>
                </a:cubicBezTo>
                <a:lnTo>
                  <a:pt x="301" y="1069"/>
                </a:lnTo>
                <a:cubicBezTo>
                  <a:pt x="324" y="1069"/>
                  <a:pt x="345" y="1056"/>
                  <a:pt x="357" y="1036"/>
                </a:cubicBezTo>
                <a:cubicBezTo>
                  <a:pt x="268" y="968"/>
                  <a:pt x="210" y="859"/>
                  <a:pt x="210" y="738"/>
                </a:cubicBezTo>
                <a:cubicBezTo>
                  <a:pt x="210" y="611"/>
                  <a:pt x="273" y="504"/>
                  <a:pt x="369" y="439"/>
                </a:cubicBezTo>
                <a:close/>
                <a:moveTo>
                  <a:pt x="590" y="479"/>
                </a:moveTo>
                <a:cubicBezTo>
                  <a:pt x="448" y="479"/>
                  <a:pt x="332" y="595"/>
                  <a:pt x="332" y="738"/>
                </a:cubicBezTo>
                <a:cubicBezTo>
                  <a:pt x="332" y="880"/>
                  <a:pt x="448" y="995"/>
                  <a:pt x="590" y="995"/>
                </a:cubicBezTo>
                <a:cubicBezTo>
                  <a:pt x="732" y="995"/>
                  <a:pt x="848" y="880"/>
                  <a:pt x="848" y="738"/>
                </a:cubicBezTo>
                <a:cubicBezTo>
                  <a:pt x="848" y="595"/>
                  <a:pt x="732" y="479"/>
                  <a:pt x="590" y="479"/>
                </a:cubicBezTo>
                <a:close/>
                <a:moveTo>
                  <a:pt x="590" y="1069"/>
                </a:moveTo>
                <a:cubicBezTo>
                  <a:pt x="407" y="1069"/>
                  <a:pt x="258" y="921"/>
                  <a:pt x="258" y="738"/>
                </a:cubicBezTo>
                <a:cubicBezTo>
                  <a:pt x="258" y="554"/>
                  <a:pt x="407" y="406"/>
                  <a:pt x="590" y="406"/>
                </a:cubicBezTo>
                <a:cubicBezTo>
                  <a:pt x="773" y="406"/>
                  <a:pt x="922" y="554"/>
                  <a:pt x="922" y="738"/>
                </a:cubicBezTo>
                <a:cubicBezTo>
                  <a:pt x="922" y="921"/>
                  <a:pt x="773" y="1069"/>
                  <a:pt x="590" y="1069"/>
                </a:cubicBezTo>
                <a:close/>
                <a:moveTo>
                  <a:pt x="332" y="111"/>
                </a:moveTo>
                <a:cubicBezTo>
                  <a:pt x="332" y="172"/>
                  <a:pt x="282" y="221"/>
                  <a:pt x="221" y="221"/>
                </a:cubicBezTo>
                <a:cubicBezTo>
                  <a:pt x="160" y="221"/>
                  <a:pt x="110" y="172"/>
                  <a:pt x="110" y="111"/>
                </a:cubicBezTo>
                <a:cubicBezTo>
                  <a:pt x="110" y="49"/>
                  <a:pt x="160" y="0"/>
                  <a:pt x="221" y="0"/>
                </a:cubicBezTo>
                <a:cubicBezTo>
                  <a:pt x="282" y="0"/>
                  <a:pt x="332" y="49"/>
                  <a:pt x="332" y="111"/>
                </a:cubicBezTo>
                <a:close/>
                <a:moveTo>
                  <a:pt x="569" y="920"/>
                </a:moveTo>
                <a:cubicBezTo>
                  <a:pt x="566" y="922"/>
                  <a:pt x="562" y="923"/>
                  <a:pt x="559" y="921"/>
                </a:cubicBezTo>
                <a:cubicBezTo>
                  <a:pt x="555" y="919"/>
                  <a:pt x="553" y="915"/>
                  <a:pt x="553" y="910"/>
                </a:cubicBezTo>
                <a:lnTo>
                  <a:pt x="553" y="811"/>
                </a:lnTo>
                <a:lnTo>
                  <a:pt x="461" y="811"/>
                </a:lnTo>
                <a:cubicBezTo>
                  <a:pt x="451" y="811"/>
                  <a:pt x="442" y="802"/>
                  <a:pt x="442" y="790"/>
                </a:cubicBezTo>
                <a:lnTo>
                  <a:pt x="442" y="685"/>
                </a:lnTo>
                <a:cubicBezTo>
                  <a:pt x="442" y="673"/>
                  <a:pt x="451" y="664"/>
                  <a:pt x="461" y="664"/>
                </a:cubicBezTo>
                <a:lnTo>
                  <a:pt x="553" y="664"/>
                </a:lnTo>
                <a:lnTo>
                  <a:pt x="553" y="565"/>
                </a:lnTo>
                <a:cubicBezTo>
                  <a:pt x="553" y="560"/>
                  <a:pt x="555" y="556"/>
                  <a:pt x="559" y="554"/>
                </a:cubicBezTo>
                <a:cubicBezTo>
                  <a:pt x="562" y="552"/>
                  <a:pt x="566" y="553"/>
                  <a:pt x="569" y="556"/>
                </a:cubicBezTo>
                <a:lnTo>
                  <a:pt x="771" y="728"/>
                </a:lnTo>
                <a:cubicBezTo>
                  <a:pt x="773" y="731"/>
                  <a:pt x="774" y="734"/>
                  <a:pt x="774" y="738"/>
                </a:cubicBezTo>
                <a:cubicBezTo>
                  <a:pt x="774" y="741"/>
                  <a:pt x="773" y="745"/>
                  <a:pt x="771" y="747"/>
                </a:cubicBezTo>
                <a:lnTo>
                  <a:pt x="569" y="9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1" name="Freeform 23"/>
          <p:cNvSpPr>
            <a:spLocks noChangeArrowheads="1"/>
          </p:cNvSpPr>
          <p:nvPr/>
        </p:nvSpPr>
        <p:spPr bwMode="auto">
          <a:xfrm>
            <a:off x="6335551" y="3776745"/>
            <a:ext cx="811750" cy="729023"/>
          </a:xfrm>
          <a:custGeom>
            <a:avLst/>
            <a:gdLst>
              <a:gd name="T0" fmla="*/ 69 w 691"/>
              <a:gd name="T1" fmla="*/ 621 h 622"/>
              <a:gd name="T2" fmla="*/ 69 w 691"/>
              <a:gd name="T3" fmla="*/ 483 h 622"/>
              <a:gd name="T4" fmla="*/ 552 w 691"/>
              <a:gd name="T5" fmla="*/ 552 h 622"/>
              <a:gd name="T6" fmla="*/ 690 w 691"/>
              <a:gd name="T7" fmla="*/ 552 h 622"/>
              <a:gd name="T8" fmla="*/ 552 w 691"/>
              <a:gd name="T9" fmla="*/ 552 h 622"/>
              <a:gd name="T10" fmla="*/ 345 w 691"/>
              <a:gd name="T11" fmla="*/ 621 h 622"/>
              <a:gd name="T12" fmla="*/ 345 w 691"/>
              <a:gd name="T13" fmla="*/ 483 h 622"/>
              <a:gd name="T14" fmla="*/ 79 w 691"/>
              <a:gd name="T15" fmla="*/ 437 h 622"/>
              <a:gd name="T16" fmla="*/ 92 w 691"/>
              <a:gd name="T17" fmla="*/ 391 h 622"/>
              <a:gd name="T18" fmla="*/ 322 w 691"/>
              <a:gd name="T19" fmla="*/ 423 h 622"/>
              <a:gd name="T20" fmla="*/ 355 w 691"/>
              <a:gd name="T21" fmla="*/ 437 h 622"/>
              <a:gd name="T22" fmla="*/ 368 w 691"/>
              <a:gd name="T23" fmla="*/ 391 h 622"/>
              <a:gd name="T24" fmla="*/ 598 w 691"/>
              <a:gd name="T25" fmla="*/ 423 h 622"/>
              <a:gd name="T26" fmla="*/ 631 w 691"/>
              <a:gd name="T27" fmla="*/ 437 h 622"/>
              <a:gd name="T28" fmla="*/ 644 w 691"/>
              <a:gd name="T29" fmla="*/ 367 h 622"/>
              <a:gd name="T30" fmla="*/ 598 w 691"/>
              <a:gd name="T31" fmla="*/ 345 h 622"/>
              <a:gd name="T32" fmla="*/ 368 w 691"/>
              <a:gd name="T33" fmla="*/ 313 h 622"/>
              <a:gd name="T34" fmla="*/ 336 w 691"/>
              <a:gd name="T35" fmla="*/ 299 h 622"/>
              <a:gd name="T36" fmla="*/ 322 w 691"/>
              <a:gd name="T37" fmla="*/ 345 h 622"/>
              <a:gd name="T38" fmla="*/ 68 w 691"/>
              <a:gd name="T39" fmla="*/ 345 h 622"/>
              <a:gd name="T40" fmla="*/ 46 w 691"/>
              <a:gd name="T41" fmla="*/ 423 h 622"/>
              <a:gd name="T42" fmla="*/ 79 w 691"/>
              <a:gd name="T43" fmla="*/ 437 h 622"/>
              <a:gd name="T44" fmla="*/ 448 w 691"/>
              <a:gd name="T45" fmla="*/ 178 h 622"/>
              <a:gd name="T46" fmla="*/ 403 w 691"/>
              <a:gd name="T47" fmla="*/ 161 h 622"/>
              <a:gd name="T48" fmla="*/ 355 w 691"/>
              <a:gd name="T49" fmla="*/ 201 h 622"/>
              <a:gd name="T50" fmla="*/ 346 w 691"/>
              <a:gd name="T51" fmla="*/ 161 h 622"/>
              <a:gd name="T52" fmla="*/ 335 w 691"/>
              <a:gd name="T53" fmla="*/ 201 h 622"/>
              <a:gd name="T54" fmla="*/ 287 w 691"/>
              <a:gd name="T55" fmla="*/ 161 h 622"/>
              <a:gd name="T56" fmla="*/ 243 w 691"/>
              <a:gd name="T57" fmla="*/ 178 h 622"/>
              <a:gd name="T58" fmla="*/ 230 w 691"/>
              <a:gd name="T59" fmla="*/ 253 h 622"/>
              <a:gd name="T60" fmla="*/ 460 w 691"/>
              <a:gd name="T61" fmla="*/ 216 h 622"/>
              <a:gd name="T62" fmla="*/ 414 w 691"/>
              <a:gd name="T63" fmla="*/ 69 h 622"/>
              <a:gd name="T64" fmla="*/ 276 w 691"/>
              <a:gd name="T65" fmla="*/ 6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1" h="622">
                <a:moveTo>
                  <a:pt x="0" y="552"/>
                </a:moveTo>
                <a:cubicBezTo>
                  <a:pt x="0" y="590"/>
                  <a:pt x="31" y="621"/>
                  <a:pt x="69" y="621"/>
                </a:cubicBezTo>
                <a:cubicBezTo>
                  <a:pt x="107" y="621"/>
                  <a:pt x="138" y="590"/>
                  <a:pt x="138" y="552"/>
                </a:cubicBezTo>
                <a:cubicBezTo>
                  <a:pt x="138" y="514"/>
                  <a:pt x="107" y="483"/>
                  <a:pt x="69" y="483"/>
                </a:cubicBezTo>
                <a:cubicBezTo>
                  <a:pt x="31" y="483"/>
                  <a:pt x="0" y="514"/>
                  <a:pt x="0" y="552"/>
                </a:cubicBezTo>
                <a:close/>
                <a:moveTo>
                  <a:pt x="552" y="552"/>
                </a:moveTo>
                <a:cubicBezTo>
                  <a:pt x="552" y="590"/>
                  <a:pt x="583" y="621"/>
                  <a:pt x="621" y="621"/>
                </a:cubicBezTo>
                <a:cubicBezTo>
                  <a:pt x="660" y="621"/>
                  <a:pt x="690" y="590"/>
                  <a:pt x="690" y="552"/>
                </a:cubicBezTo>
                <a:cubicBezTo>
                  <a:pt x="690" y="514"/>
                  <a:pt x="659" y="483"/>
                  <a:pt x="621" y="483"/>
                </a:cubicBezTo>
                <a:cubicBezTo>
                  <a:pt x="582" y="483"/>
                  <a:pt x="552" y="514"/>
                  <a:pt x="552" y="552"/>
                </a:cubicBezTo>
                <a:close/>
                <a:moveTo>
                  <a:pt x="276" y="552"/>
                </a:moveTo>
                <a:cubicBezTo>
                  <a:pt x="276" y="590"/>
                  <a:pt x="307" y="621"/>
                  <a:pt x="345" y="621"/>
                </a:cubicBezTo>
                <a:cubicBezTo>
                  <a:pt x="383" y="621"/>
                  <a:pt x="414" y="590"/>
                  <a:pt x="414" y="552"/>
                </a:cubicBezTo>
                <a:cubicBezTo>
                  <a:pt x="414" y="514"/>
                  <a:pt x="383" y="483"/>
                  <a:pt x="345" y="483"/>
                </a:cubicBezTo>
                <a:cubicBezTo>
                  <a:pt x="307" y="483"/>
                  <a:pt x="276" y="514"/>
                  <a:pt x="276" y="552"/>
                </a:cubicBezTo>
                <a:close/>
                <a:moveTo>
                  <a:pt x="79" y="437"/>
                </a:moveTo>
                <a:cubicBezTo>
                  <a:pt x="86" y="437"/>
                  <a:pt x="92" y="431"/>
                  <a:pt x="92" y="423"/>
                </a:cubicBezTo>
                <a:lnTo>
                  <a:pt x="92" y="391"/>
                </a:lnTo>
                <a:lnTo>
                  <a:pt x="322" y="391"/>
                </a:lnTo>
                <a:lnTo>
                  <a:pt x="322" y="423"/>
                </a:lnTo>
                <a:cubicBezTo>
                  <a:pt x="322" y="431"/>
                  <a:pt x="328" y="437"/>
                  <a:pt x="336" y="437"/>
                </a:cubicBezTo>
                <a:lnTo>
                  <a:pt x="355" y="437"/>
                </a:lnTo>
                <a:cubicBezTo>
                  <a:pt x="362" y="437"/>
                  <a:pt x="368" y="431"/>
                  <a:pt x="368" y="423"/>
                </a:cubicBezTo>
                <a:lnTo>
                  <a:pt x="368" y="391"/>
                </a:lnTo>
                <a:lnTo>
                  <a:pt x="598" y="391"/>
                </a:lnTo>
                <a:lnTo>
                  <a:pt x="598" y="423"/>
                </a:lnTo>
                <a:cubicBezTo>
                  <a:pt x="598" y="431"/>
                  <a:pt x="605" y="437"/>
                  <a:pt x="612" y="437"/>
                </a:cubicBezTo>
                <a:lnTo>
                  <a:pt x="631" y="437"/>
                </a:lnTo>
                <a:cubicBezTo>
                  <a:pt x="638" y="437"/>
                  <a:pt x="644" y="431"/>
                  <a:pt x="644" y="423"/>
                </a:cubicBezTo>
                <a:lnTo>
                  <a:pt x="644" y="367"/>
                </a:lnTo>
                <a:cubicBezTo>
                  <a:pt x="644" y="355"/>
                  <a:pt x="635" y="345"/>
                  <a:pt x="623" y="345"/>
                </a:cubicBezTo>
                <a:lnTo>
                  <a:pt x="598" y="345"/>
                </a:lnTo>
                <a:lnTo>
                  <a:pt x="368" y="345"/>
                </a:lnTo>
                <a:lnTo>
                  <a:pt x="368" y="313"/>
                </a:lnTo>
                <a:cubicBezTo>
                  <a:pt x="368" y="305"/>
                  <a:pt x="362" y="299"/>
                  <a:pt x="355" y="299"/>
                </a:cubicBezTo>
                <a:lnTo>
                  <a:pt x="336" y="299"/>
                </a:lnTo>
                <a:cubicBezTo>
                  <a:pt x="328" y="299"/>
                  <a:pt x="322" y="305"/>
                  <a:pt x="322" y="313"/>
                </a:cubicBezTo>
                <a:lnTo>
                  <a:pt x="322" y="345"/>
                </a:lnTo>
                <a:lnTo>
                  <a:pt x="92" y="345"/>
                </a:lnTo>
                <a:lnTo>
                  <a:pt x="68" y="345"/>
                </a:lnTo>
                <a:cubicBezTo>
                  <a:pt x="56" y="345"/>
                  <a:pt x="46" y="355"/>
                  <a:pt x="46" y="367"/>
                </a:cubicBezTo>
                <a:lnTo>
                  <a:pt x="46" y="423"/>
                </a:lnTo>
                <a:cubicBezTo>
                  <a:pt x="46" y="431"/>
                  <a:pt x="52" y="437"/>
                  <a:pt x="60" y="437"/>
                </a:cubicBezTo>
                <a:lnTo>
                  <a:pt x="79" y="437"/>
                </a:lnTo>
                <a:close/>
                <a:moveTo>
                  <a:pt x="460" y="216"/>
                </a:moveTo>
                <a:cubicBezTo>
                  <a:pt x="460" y="198"/>
                  <a:pt x="457" y="189"/>
                  <a:pt x="448" y="178"/>
                </a:cubicBezTo>
                <a:cubicBezTo>
                  <a:pt x="439" y="167"/>
                  <a:pt x="425" y="161"/>
                  <a:pt x="412" y="161"/>
                </a:cubicBezTo>
                <a:lnTo>
                  <a:pt x="403" y="161"/>
                </a:lnTo>
                <a:lnTo>
                  <a:pt x="372" y="229"/>
                </a:lnTo>
                <a:lnTo>
                  <a:pt x="355" y="201"/>
                </a:lnTo>
                <a:cubicBezTo>
                  <a:pt x="359" y="199"/>
                  <a:pt x="368" y="193"/>
                  <a:pt x="368" y="173"/>
                </a:cubicBezTo>
                <a:cubicBezTo>
                  <a:pt x="368" y="163"/>
                  <a:pt x="356" y="161"/>
                  <a:pt x="346" y="161"/>
                </a:cubicBezTo>
                <a:cubicBezTo>
                  <a:pt x="335" y="161"/>
                  <a:pt x="322" y="163"/>
                  <a:pt x="322" y="173"/>
                </a:cubicBezTo>
                <a:cubicBezTo>
                  <a:pt x="322" y="192"/>
                  <a:pt x="331" y="199"/>
                  <a:pt x="335" y="201"/>
                </a:cubicBezTo>
                <a:lnTo>
                  <a:pt x="318" y="229"/>
                </a:lnTo>
                <a:lnTo>
                  <a:pt x="287" y="161"/>
                </a:lnTo>
                <a:lnTo>
                  <a:pt x="279" y="161"/>
                </a:lnTo>
                <a:cubicBezTo>
                  <a:pt x="265" y="161"/>
                  <a:pt x="252" y="167"/>
                  <a:pt x="243" y="178"/>
                </a:cubicBezTo>
                <a:cubicBezTo>
                  <a:pt x="233" y="189"/>
                  <a:pt x="230" y="198"/>
                  <a:pt x="230" y="217"/>
                </a:cubicBezTo>
                <a:cubicBezTo>
                  <a:pt x="230" y="223"/>
                  <a:pt x="230" y="237"/>
                  <a:pt x="230" y="253"/>
                </a:cubicBezTo>
                <a:lnTo>
                  <a:pt x="460" y="253"/>
                </a:lnTo>
                <a:lnTo>
                  <a:pt x="460" y="216"/>
                </a:lnTo>
                <a:close/>
                <a:moveTo>
                  <a:pt x="345" y="0"/>
                </a:moveTo>
                <a:cubicBezTo>
                  <a:pt x="383" y="0"/>
                  <a:pt x="414" y="31"/>
                  <a:pt x="414" y="69"/>
                </a:cubicBezTo>
                <a:cubicBezTo>
                  <a:pt x="414" y="107"/>
                  <a:pt x="383" y="138"/>
                  <a:pt x="345" y="138"/>
                </a:cubicBezTo>
                <a:cubicBezTo>
                  <a:pt x="307" y="138"/>
                  <a:pt x="276" y="107"/>
                  <a:pt x="276" y="69"/>
                </a:cubicBezTo>
                <a:cubicBezTo>
                  <a:pt x="276" y="31"/>
                  <a:pt x="307" y="0"/>
                  <a:pt x="345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2" name="Freeform 28"/>
          <p:cNvSpPr>
            <a:spLocks noChangeArrowheads="1"/>
          </p:cNvSpPr>
          <p:nvPr/>
        </p:nvSpPr>
        <p:spPr bwMode="auto">
          <a:xfrm>
            <a:off x="2201090" y="5525523"/>
            <a:ext cx="796748" cy="597562"/>
          </a:xfrm>
          <a:custGeom>
            <a:avLst/>
            <a:gdLst>
              <a:gd name="T0" fmla="*/ 726 w 970"/>
              <a:gd name="T1" fmla="*/ 297 h 728"/>
              <a:gd name="T2" fmla="*/ 756 w 970"/>
              <a:gd name="T3" fmla="*/ 424 h 728"/>
              <a:gd name="T4" fmla="*/ 726 w 970"/>
              <a:gd name="T5" fmla="*/ 515 h 728"/>
              <a:gd name="T6" fmla="*/ 878 w 970"/>
              <a:gd name="T7" fmla="*/ 455 h 728"/>
              <a:gd name="T8" fmla="*/ 817 w 970"/>
              <a:gd name="T9" fmla="*/ 182 h 728"/>
              <a:gd name="T10" fmla="*/ 772 w 970"/>
              <a:gd name="T11" fmla="*/ 192 h 728"/>
              <a:gd name="T12" fmla="*/ 606 w 970"/>
              <a:gd name="T13" fmla="*/ 243 h 728"/>
              <a:gd name="T14" fmla="*/ 606 w 970"/>
              <a:gd name="T15" fmla="*/ 303 h 728"/>
              <a:gd name="T16" fmla="*/ 726 w 970"/>
              <a:gd name="T17" fmla="*/ 352 h 728"/>
              <a:gd name="T18" fmla="*/ 442 w 970"/>
              <a:gd name="T19" fmla="*/ 333 h 728"/>
              <a:gd name="T20" fmla="*/ 424 w 970"/>
              <a:gd name="T21" fmla="*/ 376 h 728"/>
              <a:gd name="T22" fmla="*/ 454 w 970"/>
              <a:gd name="T23" fmla="*/ 394 h 728"/>
              <a:gd name="T24" fmla="*/ 485 w 970"/>
              <a:gd name="T25" fmla="*/ 727 h 728"/>
              <a:gd name="T26" fmla="*/ 696 w 970"/>
              <a:gd name="T27" fmla="*/ 697 h 728"/>
              <a:gd name="T28" fmla="*/ 708 w 970"/>
              <a:gd name="T29" fmla="*/ 394 h 728"/>
              <a:gd name="T30" fmla="*/ 726 w 970"/>
              <a:gd name="T31" fmla="*/ 352 h 728"/>
              <a:gd name="T32" fmla="*/ 908 w 970"/>
              <a:gd name="T33" fmla="*/ 546 h 728"/>
              <a:gd name="T34" fmla="*/ 726 w 970"/>
              <a:gd name="T35" fmla="*/ 576 h 728"/>
              <a:gd name="T36" fmla="*/ 817 w 970"/>
              <a:gd name="T37" fmla="*/ 606 h 728"/>
              <a:gd name="T38" fmla="*/ 787 w 970"/>
              <a:gd name="T39" fmla="*/ 667 h 728"/>
              <a:gd name="T40" fmla="*/ 787 w 970"/>
              <a:gd name="T41" fmla="*/ 727 h 728"/>
              <a:gd name="T42" fmla="*/ 878 w 970"/>
              <a:gd name="T43" fmla="*/ 697 h 728"/>
              <a:gd name="T44" fmla="*/ 938 w 970"/>
              <a:gd name="T45" fmla="*/ 697 h 728"/>
              <a:gd name="T46" fmla="*/ 878 w 970"/>
              <a:gd name="T47" fmla="*/ 667 h 728"/>
              <a:gd name="T48" fmla="*/ 938 w 970"/>
              <a:gd name="T49" fmla="*/ 606 h 728"/>
              <a:gd name="T50" fmla="*/ 969 w 970"/>
              <a:gd name="T51" fmla="*/ 243 h 728"/>
              <a:gd name="T52" fmla="*/ 908 w 970"/>
              <a:gd name="T53" fmla="*/ 243 h 728"/>
              <a:gd name="T54" fmla="*/ 802 w 970"/>
              <a:gd name="T55" fmla="*/ 0 h 728"/>
              <a:gd name="T56" fmla="*/ 802 w 970"/>
              <a:gd name="T57" fmla="*/ 152 h 728"/>
              <a:gd name="T58" fmla="*/ 363 w 970"/>
              <a:gd name="T59" fmla="*/ 667 h 728"/>
              <a:gd name="T60" fmla="*/ 303 w 970"/>
              <a:gd name="T61" fmla="*/ 424 h 728"/>
              <a:gd name="T62" fmla="*/ 212 w 970"/>
              <a:gd name="T63" fmla="*/ 243 h 728"/>
              <a:gd name="T64" fmla="*/ 91 w 970"/>
              <a:gd name="T65" fmla="*/ 243 h 728"/>
              <a:gd name="T66" fmla="*/ 151 w 970"/>
              <a:gd name="T67" fmla="*/ 515 h 728"/>
              <a:gd name="T68" fmla="*/ 273 w 970"/>
              <a:gd name="T69" fmla="*/ 697 h 728"/>
              <a:gd name="T70" fmla="*/ 394 w 970"/>
              <a:gd name="T71" fmla="*/ 727 h 728"/>
              <a:gd name="T72" fmla="*/ 394 w 970"/>
              <a:gd name="T73" fmla="*/ 667 h 728"/>
              <a:gd name="T74" fmla="*/ 60 w 970"/>
              <a:gd name="T75" fmla="*/ 546 h 728"/>
              <a:gd name="T76" fmla="*/ 30 w 970"/>
              <a:gd name="T77" fmla="*/ 212 h 728"/>
              <a:gd name="T78" fmla="*/ 0 w 970"/>
              <a:gd name="T79" fmla="*/ 576 h 728"/>
              <a:gd name="T80" fmla="*/ 91 w 970"/>
              <a:gd name="T81" fmla="*/ 606 h 728"/>
              <a:gd name="T82" fmla="*/ 60 w 970"/>
              <a:gd name="T83" fmla="*/ 667 h 728"/>
              <a:gd name="T84" fmla="*/ 60 w 970"/>
              <a:gd name="T85" fmla="*/ 727 h 728"/>
              <a:gd name="T86" fmla="*/ 151 w 970"/>
              <a:gd name="T87" fmla="*/ 697 h 728"/>
              <a:gd name="T88" fmla="*/ 212 w 970"/>
              <a:gd name="T89" fmla="*/ 697 h 728"/>
              <a:gd name="T90" fmla="*/ 151 w 970"/>
              <a:gd name="T91" fmla="*/ 667 h 728"/>
              <a:gd name="T92" fmla="*/ 212 w 970"/>
              <a:gd name="T93" fmla="*/ 606 h 728"/>
              <a:gd name="T94" fmla="*/ 212 w 970"/>
              <a:gd name="T95" fmla="*/ 546 h 728"/>
              <a:gd name="T96" fmla="*/ 167 w 970"/>
              <a:gd name="T97" fmla="*/ 0 h 728"/>
              <a:gd name="T98" fmla="*/ 167 w 970"/>
              <a:gd name="T99" fmla="*/ 152 h 728"/>
              <a:gd name="T100" fmla="*/ 167 w 970"/>
              <a:gd name="T101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0" h="728">
                <a:moveTo>
                  <a:pt x="708" y="303"/>
                </a:moveTo>
                <a:cubicBezTo>
                  <a:pt x="714" y="303"/>
                  <a:pt x="721" y="301"/>
                  <a:pt x="726" y="297"/>
                </a:cubicBezTo>
                <a:lnTo>
                  <a:pt x="756" y="275"/>
                </a:lnTo>
                <a:lnTo>
                  <a:pt x="756" y="424"/>
                </a:lnTo>
                <a:lnTo>
                  <a:pt x="726" y="424"/>
                </a:lnTo>
                <a:lnTo>
                  <a:pt x="726" y="515"/>
                </a:lnTo>
                <a:lnTo>
                  <a:pt x="817" y="515"/>
                </a:lnTo>
                <a:cubicBezTo>
                  <a:pt x="850" y="515"/>
                  <a:pt x="878" y="488"/>
                  <a:pt x="878" y="455"/>
                </a:cubicBezTo>
                <a:lnTo>
                  <a:pt x="878" y="243"/>
                </a:lnTo>
                <a:cubicBezTo>
                  <a:pt x="878" y="209"/>
                  <a:pt x="850" y="182"/>
                  <a:pt x="817" y="182"/>
                </a:cubicBezTo>
                <a:lnTo>
                  <a:pt x="804" y="182"/>
                </a:lnTo>
                <a:cubicBezTo>
                  <a:pt x="793" y="182"/>
                  <a:pt x="782" y="185"/>
                  <a:pt x="772" y="192"/>
                </a:cubicBezTo>
                <a:lnTo>
                  <a:pt x="698" y="243"/>
                </a:lnTo>
                <a:lnTo>
                  <a:pt x="606" y="243"/>
                </a:lnTo>
                <a:cubicBezTo>
                  <a:pt x="589" y="243"/>
                  <a:pt x="576" y="256"/>
                  <a:pt x="576" y="273"/>
                </a:cubicBezTo>
                <a:cubicBezTo>
                  <a:pt x="576" y="290"/>
                  <a:pt x="589" y="303"/>
                  <a:pt x="606" y="303"/>
                </a:cubicBezTo>
                <a:lnTo>
                  <a:pt x="708" y="303"/>
                </a:lnTo>
                <a:close/>
                <a:moveTo>
                  <a:pt x="726" y="352"/>
                </a:moveTo>
                <a:cubicBezTo>
                  <a:pt x="726" y="342"/>
                  <a:pt x="718" y="333"/>
                  <a:pt x="708" y="333"/>
                </a:cubicBezTo>
                <a:lnTo>
                  <a:pt x="442" y="333"/>
                </a:lnTo>
                <a:cubicBezTo>
                  <a:pt x="432" y="333"/>
                  <a:pt x="424" y="342"/>
                  <a:pt x="424" y="352"/>
                </a:cubicBezTo>
                <a:lnTo>
                  <a:pt x="424" y="376"/>
                </a:lnTo>
                <a:cubicBezTo>
                  <a:pt x="424" y="386"/>
                  <a:pt x="432" y="394"/>
                  <a:pt x="442" y="394"/>
                </a:cubicBezTo>
                <a:lnTo>
                  <a:pt x="454" y="394"/>
                </a:lnTo>
                <a:lnTo>
                  <a:pt x="454" y="697"/>
                </a:lnTo>
                <a:cubicBezTo>
                  <a:pt x="454" y="714"/>
                  <a:pt x="468" y="727"/>
                  <a:pt x="485" y="727"/>
                </a:cubicBezTo>
                <a:lnTo>
                  <a:pt x="666" y="727"/>
                </a:lnTo>
                <a:cubicBezTo>
                  <a:pt x="682" y="727"/>
                  <a:pt x="696" y="714"/>
                  <a:pt x="696" y="697"/>
                </a:cubicBezTo>
                <a:lnTo>
                  <a:pt x="696" y="394"/>
                </a:lnTo>
                <a:lnTo>
                  <a:pt x="708" y="394"/>
                </a:lnTo>
                <a:cubicBezTo>
                  <a:pt x="718" y="394"/>
                  <a:pt x="726" y="386"/>
                  <a:pt x="726" y="376"/>
                </a:cubicBezTo>
                <a:lnTo>
                  <a:pt x="726" y="352"/>
                </a:lnTo>
                <a:close/>
                <a:moveTo>
                  <a:pt x="908" y="243"/>
                </a:moveTo>
                <a:lnTo>
                  <a:pt x="908" y="546"/>
                </a:lnTo>
                <a:lnTo>
                  <a:pt x="756" y="546"/>
                </a:lnTo>
                <a:cubicBezTo>
                  <a:pt x="740" y="546"/>
                  <a:pt x="726" y="559"/>
                  <a:pt x="726" y="576"/>
                </a:cubicBezTo>
                <a:cubicBezTo>
                  <a:pt x="726" y="593"/>
                  <a:pt x="740" y="606"/>
                  <a:pt x="756" y="606"/>
                </a:cubicBezTo>
                <a:lnTo>
                  <a:pt x="817" y="606"/>
                </a:lnTo>
                <a:lnTo>
                  <a:pt x="817" y="667"/>
                </a:lnTo>
                <a:lnTo>
                  <a:pt x="787" y="667"/>
                </a:lnTo>
                <a:cubicBezTo>
                  <a:pt x="770" y="667"/>
                  <a:pt x="756" y="680"/>
                  <a:pt x="756" y="697"/>
                </a:cubicBezTo>
                <a:cubicBezTo>
                  <a:pt x="756" y="714"/>
                  <a:pt x="770" y="727"/>
                  <a:pt x="787" y="727"/>
                </a:cubicBezTo>
                <a:cubicBezTo>
                  <a:pt x="803" y="727"/>
                  <a:pt x="817" y="714"/>
                  <a:pt x="817" y="697"/>
                </a:cubicBezTo>
                <a:lnTo>
                  <a:pt x="878" y="697"/>
                </a:lnTo>
                <a:cubicBezTo>
                  <a:pt x="878" y="714"/>
                  <a:pt x="891" y="727"/>
                  <a:pt x="908" y="727"/>
                </a:cubicBezTo>
                <a:cubicBezTo>
                  <a:pt x="925" y="727"/>
                  <a:pt x="938" y="714"/>
                  <a:pt x="938" y="697"/>
                </a:cubicBezTo>
                <a:cubicBezTo>
                  <a:pt x="938" y="680"/>
                  <a:pt x="925" y="667"/>
                  <a:pt x="908" y="667"/>
                </a:cubicBezTo>
                <a:lnTo>
                  <a:pt x="878" y="667"/>
                </a:lnTo>
                <a:lnTo>
                  <a:pt x="878" y="606"/>
                </a:lnTo>
                <a:lnTo>
                  <a:pt x="938" y="606"/>
                </a:lnTo>
                <a:cubicBezTo>
                  <a:pt x="955" y="606"/>
                  <a:pt x="969" y="593"/>
                  <a:pt x="969" y="576"/>
                </a:cubicBezTo>
                <a:lnTo>
                  <a:pt x="969" y="243"/>
                </a:lnTo>
                <a:cubicBezTo>
                  <a:pt x="969" y="226"/>
                  <a:pt x="955" y="212"/>
                  <a:pt x="938" y="212"/>
                </a:cubicBezTo>
                <a:cubicBezTo>
                  <a:pt x="921" y="212"/>
                  <a:pt x="908" y="226"/>
                  <a:pt x="908" y="243"/>
                </a:cubicBezTo>
                <a:close/>
                <a:moveTo>
                  <a:pt x="878" y="76"/>
                </a:moveTo>
                <a:cubicBezTo>
                  <a:pt x="878" y="34"/>
                  <a:pt x="844" y="0"/>
                  <a:pt x="802" y="0"/>
                </a:cubicBezTo>
                <a:cubicBezTo>
                  <a:pt x="760" y="0"/>
                  <a:pt x="726" y="34"/>
                  <a:pt x="726" y="76"/>
                </a:cubicBezTo>
                <a:cubicBezTo>
                  <a:pt x="726" y="118"/>
                  <a:pt x="760" y="152"/>
                  <a:pt x="802" y="152"/>
                </a:cubicBezTo>
                <a:cubicBezTo>
                  <a:pt x="844" y="152"/>
                  <a:pt x="878" y="118"/>
                  <a:pt x="878" y="76"/>
                </a:cubicBezTo>
                <a:close/>
                <a:moveTo>
                  <a:pt x="363" y="667"/>
                </a:moveTo>
                <a:lnTo>
                  <a:pt x="363" y="485"/>
                </a:lnTo>
                <a:cubicBezTo>
                  <a:pt x="363" y="452"/>
                  <a:pt x="336" y="424"/>
                  <a:pt x="303" y="424"/>
                </a:cubicBezTo>
                <a:lnTo>
                  <a:pt x="212" y="424"/>
                </a:lnTo>
                <a:lnTo>
                  <a:pt x="212" y="243"/>
                </a:lnTo>
                <a:cubicBezTo>
                  <a:pt x="212" y="209"/>
                  <a:pt x="184" y="182"/>
                  <a:pt x="151" y="182"/>
                </a:cubicBezTo>
                <a:cubicBezTo>
                  <a:pt x="117" y="182"/>
                  <a:pt x="91" y="209"/>
                  <a:pt x="91" y="243"/>
                </a:cubicBezTo>
                <a:lnTo>
                  <a:pt x="91" y="455"/>
                </a:lnTo>
                <a:cubicBezTo>
                  <a:pt x="91" y="488"/>
                  <a:pt x="118" y="515"/>
                  <a:pt x="151" y="515"/>
                </a:cubicBezTo>
                <a:lnTo>
                  <a:pt x="273" y="515"/>
                </a:lnTo>
                <a:lnTo>
                  <a:pt x="273" y="697"/>
                </a:lnTo>
                <a:cubicBezTo>
                  <a:pt x="273" y="714"/>
                  <a:pt x="286" y="727"/>
                  <a:pt x="303" y="727"/>
                </a:cubicBezTo>
                <a:lnTo>
                  <a:pt x="394" y="727"/>
                </a:lnTo>
                <a:cubicBezTo>
                  <a:pt x="411" y="727"/>
                  <a:pt x="424" y="714"/>
                  <a:pt x="424" y="697"/>
                </a:cubicBezTo>
                <a:cubicBezTo>
                  <a:pt x="424" y="680"/>
                  <a:pt x="411" y="667"/>
                  <a:pt x="394" y="667"/>
                </a:cubicBezTo>
                <a:lnTo>
                  <a:pt x="363" y="667"/>
                </a:lnTo>
                <a:close/>
                <a:moveTo>
                  <a:pt x="60" y="546"/>
                </a:moveTo>
                <a:lnTo>
                  <a:pt x="60" y="243"/>
                </a:lnTo>
                <a:cubicBezTo>
                  <a:pt x="60" y="226"/>
                  <a:pt x="47" y="212"/>
                  <a:pt x="30" y="212"/>
                </a:cubicBezTo>
                <a:cubicBezTo>
                  <a:pt x="13" y="212"/>
                  <a:pt x="0" y="226"/>
                  <a:pt x="0" y="243"/>
                </a:cubicBezTo>
                <a:lnTo>
                  <a:pt x="0" y="576"/>
                </a:lnTo>
                <a:cubicBezTo>
                  <a:pt x="0" y="593"/>
                  <a:pt x="13" y="606"/>
                  <a:pt x="30" y="606"/>
                </a:cubicBezTo>
                <a:lnTo>
                  <a:pt x="91" y="606"/>
                </a:lnTo>
                <a:lnTo>
                  <a:pt x="91" y="667"/>
                </a:lnTo>
                <a:lnTo>
                  <a:pt x="60" y="667"/>
                </a:lnTo>
                <a:cubicBezTo>
                  <a:pt x="44" y="667"/>
                  <a:pt x="30" y="680"/>
                  <a:pt x="30" y="697"/>
                </a:cubicBezTo>
                <a:cubicBezTo>
                  <a:pt x="30" y="714"/>
                  <a:pt x="44" y="727"/>
                  <a:pt x="60" y="727"/>
                </a:cubicBezTo>
                <a:cubicBezTo>
                  <a:pt x="77" y="727"/>
                  <a:pt x="91" y="714"/>
                  <a:pt x="91" y="697"/>
                </a:cubicBezTo>
                <a:lnTo>
                  <a:pt x="151" y="697"/>
                </a:lnTo>
                <a:cubicBezTo>
                  <a:pt x="151" y="714"/>
                  <a:pt x="165" y="727"/>
                  <a:pt x="182" y="727"/>
                </a:cubicBezTo>
                <a:cubicBezTo>
                  <a:pt x="198" y="727"/>
                  <a:pt x="212" y="714"/>
                  <a:pt x="212" y="697"/>
                </a:cubicBezTo>
                <a:cubicBezTo>
                  <a:pt x="212" y="680"/>
                  <a:pt x="198" y="667"/>
                  <a:pt x="182" y="667"/>
                </a:cubicBezTo>
                <a:lnTo>
                  <a:pt x="151" y="667"/>
                </a:lnTo>
                <a:lnTo>
                  <a:pt x="151" y="606"/>
                </a:lnTo>
                <a:lnTo>
                  <a:pt x="212" y="606"/>
                </a:lnTo>
                <a:cubicBezTo>
                  <a:pt x="229" y="606"/>
                  <a:pt x="242" y="593"/>
                  <a:pt x="242" y="576"/>
                </a:cubicBezTo>
                <a:cubicBezTo>
                  <a:pt x="242" y="559"/>
                  <a:pt x="229" y="546"/>
                  <a:pt x="212" y="546"/>
                </a:cubicBezTo>
                <a:lnTo>
                  <a:pt x="60" y="546"/>
                </a:lnTo>
                <a:close/>
                <a:moveTo>
                  <a:pt x="167" y="0"/>
                </a:moveTo>
                <a:cubicBezTo>
                  <a:pt x="208" y="0"/>
                  <a:pt x="242" y="34"/>
                  <a:pt x="242" y="76"/>
                </a:cubicBezTo>
                <a:cubicBezTo>
                  <a:pt x="242" y="118"/>
                  <a:pt x="208" y="152"/>
                  <a:pt x="167" y="152"/>
                </a:cubicBezTo>
                <a:cubicBezTo>
                  <a:pt x="125" y="152"/>
                  <a:pt x="91" y="118"/>
                  <a:pt x="91" y="76"/>
                </a:cubicBezTo>
                <a:cubicBezTo>
                  <a:pt x="91" y="34"/>
                  <a:pt x="125" y="0"/>
                  <a:pt x="16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3" name="Freeform 27"/>
          <p:cNvSpPr>
            <a:spLocks noChangeArrowheads="1"/>
          </p:cNvSpPr>
          <p:nvPr/>
        </p:nvSpPr>
        <p:spPr bwMode="auto">
          <a:xfrm>
            <a:off x="7896363" y="3788342"/>
            <a:ext cx="520965" cy="728311"/>
          </a:xfrm>
          <a:custGeom>
            <a:avLst/>
            <a:gdLst>
              <a:gd name="T0" fmla="*/ 482 w 885"/>
              <a:gd name="T1" fmla="*/ 632 h 1239"/>
              <a:gd name="T2" fmla="*/ 457 w 885"/>
              <a:gd name="T3" fmla="*/ 574 h 1239"/>
              <a:gd name="T4" fmla="*/ 475 w 885"/>
              <a:gd name="T5" fmla="*/ 537 h 1239"/>
              <a:gd name="T6" fmla="*/ 442 w 885"/>
              <a:gd name="T7" fmla="*/ 509 h 1239"/>
              <a:gd name="T8" fmla="*/ 409 w 885"/>
              <a:gd name="T9" fmla="*/ 537 h 1239"/>
              <a:gd name="T10" fmla="*/ 428 w 885"/>
              <a:gd name="T11" fmla="*/ 574 h 1239"/>
              <a:gd name="T12" fmla="*/ 403 w 885"/>
              <a:gd name="T13" fmla="*/ 632 h 1239"/>
              <a:gd name="T14" fmla="*/ 354 w 885"/>
              <a:gd name="T15" fmla="*/ 509 h 1239"/>
              <a:gd name="T16" fmla="*/ 223 w 885"/>
              <a:gd name="T17" fmla="*/ 595 h 1239"/>
              <a:gd name="T18" fmla="*/ 442 w 885"/>
              <a:gd name="T19" fmla="*/ 710 h 1239"/>
              <a:gd name="T20" fmla="*/ 662 w 885"/>
              <a:gd name="T21" fmla="*/ 595 h 1239"/>
              <a:gd name="T22" fmla="*/ 531 w 885"/>
              <a:gd name="T23" fmla="*/ 509 h 1239"/>
              <a:gd name="T24" fmla="*/ 482 w 885"/>
              <a:gd name="T25" fmla="*/ 632 h 1239"/>
              <a:gd name="T26" fmla="*/ 128 w 885"/>
              <a:gd name="T27" fmla="*/ 442 h 1239"/>
              <a:gd name="T28" fmla="*/ 442 w 885"/>
              <a:gd name="T29" fmla="*/ 128 h 1239"/>
              <a:gd name="T30" fmla="*/ 756 w 885"/>
              <a:gd name="T31" fmla="*/ 442 h 1239"/>
              <a:gd name="T32" fmla="*/ 442 w 885"/>
              <a:gd name="T33" fmla="*/ 756 h 1239"/>
              <a:gd name="T34" fmla="*/ 128 w 885"/>
              <a:gd name="T35" fmla="*/ 442 h 1239"/>
              <a:gd name="T36" fmla="*/ 0 w 885"/>
              <a:gd name="T37" fmla="*/ 430 h 1239"/>
              <a:gd name="T38" fmla="*/ 418 w 885"/>
              <a:gd name="T39" fmla="*/ 1223 h 1239"/>
              <a:gd name="T40" fmla="*/ 442 w 885"/>
              <a:gd name="T41" fmla="*/ 1238 h 1239"/>
              <a:gd name="T42" fmla="*/ 466 w 885"/>
              <a:gd name="T43" fmla="*/ 1223 h 1239"/>
              <a:gd name="T44" fmla="*/ 884 w 885"/>
              <a:gd name="T45" fmla="*/ 430 h 1239"/>
              <a:gd name="T46" fmla="*/ 442 w 885"/>
              <a:gd name="T47" fmla="*/ 0 h 1239"/>
              <a:gd name="T48" fmla="*/ 0 w 885"/>
              <a:gd name="T49" fmla="*/ 430 h 1239"/>
              <a:gd name="T50" fmla="*/ 534 w 885"/>
              <a:gd name="T51" fmla="*/ 371 h 1239"/>
              <a:gd name="T52" fmla="*/ 442 w 885"/>
              <a:gd name="T53" fmla="*/ 464 h 1239"/>
              <a:gd name="T54" fmla="*/ 351 w 885"/>
              <a:gd name="T55" fmla="*/ 371 h 1239"/>
              <a:gd name="T56" fmla="*/ 322 w 885"/>
              <a:gd name="T57" fmla="*/ 333 h 1239"/>
              <a:gd name="T58" fmla="*/ 340 w 885"/>
              <a:gd name="T59" fmla="*/ 303 h 1239"/>
              <a:gd name="T60" fmla="*/ 412 w 885"/>
              <a:gd name="T61" fmla="*/ 195 h 1239"/>
              <a:gd name="T62" fmla="*/ 435 w 885"/>
              <a:gd name="T63" fmla="*/ 177 h 1239"/>
              <a:gd name="T64" fmla="*/ 545 w 885"/>
              <a:gd name="T65" fmla="*/ 303 h 1239"/>
              <a:gd name="T66" fmla="*/ 563 w 885"/>
              <a:gd name="T67" fmla="*/ 333 h 1239"/>
              <a:gd name="T68" fmla="*/ 534 w 885"/>
              <a:gd name="T69" fmla="*/ 371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5" h="1239">
                <a:moveTo>
                  <a:pt x="482" y="632"/>
                </a:moveTo>
                <a:lnTo>
                  <a:pt x="457" y="574"/>
                </a:lnTo>
                <a:cubicBezTo>
                  <a:pt x="468" y="567"/>
                  <a:pt x="475" y="555"/>
                  <a:pt x="475" y="537"/>
                </a:cubicBezTo>
                <a:cubicBezTo>
                  <a:pt x="475" y="518"/>
                  <a:pt x="469" y="509"/>
                  <a:pt x="442" y="509"/>
                </a:cubicBezTo>
                <a:cubicBezTo>
                  <a:pt x="416" y="509"/>
                  <a:pt x="409" y="518"/>
                  <a:pt x="409" y="537"/>
                </a:cubicBezTo>
                <a:cubicBezTo>
                  <a:pt x="409" y="555"/>
                  <a:pt x="417" y="567"/>
                  <a:pt x="428" y="574"/>
                </a:cubicBezTo>
                <a:lnTo>
                  <a:pt x="403" y="632"/>
                </a:lnTo>
                <a:lnTo>
                  <a:pt x="354" y="509"/>
                </a:lnTo>
                <a:cubicBezTo>
                  <a:pt x="305" y="539"/>
                  <a:pt x="230" y="538"/>
                  <a:pt x="223" y="595"/>
                </a:cubicBezTo>
                <a:cubicBezTo>
                  <a:pt x="271" y="664"/>
                  <a:pt x="351" y="710"/>
                  <a:pt x="442" y="710"/>
                </a:cubicBezTo>
                <a:cubicBezTo>
                  <a:pt x="533" y="710"/>
                  <a:pt x="614" y="664"/>
                  <a:pt x="662" y="595"/>
                </a:cubicBezTo>
                <a:cubicBezTo>
                  <a:pt x="654" y="538"/>
                  <a:pt x="579" y="539"/>
                  <a:pt x="531" y="509"/>
                </a:cubicBezTo>
                <a:lnTo>
                  <a:pt x="482" y="632"/>
                </a:lnTo>
                <a:close/>
                <a:moveTo>
                  <a:pt x="128" y="442"/>
                </a:moveTo>
                <a:cubicBezTo>
                  <a:pt x="128" y="269"/>
                  <a:pt x="269" y="128"/>
                  <a:pt x="442" y="128"/>
                </a:cubicBezTo>
                <a:cubicBezTo>
                  <a:pt x="616" y="128"/>
                  <a:pt x="756" y="269"/>
                  <a:pt x="756" y="442"/>
                </a:cubicBezTo>
                <a:cubicBezTo>
                  <a:pt x="756" y="616"/>
                  <a:pt x="616" y="756"/>
                  <a:pt x="442" y="756"/>
                </a:cubicBezTo>
                <a:cubicBezTo>
                  <a:pt x="269" y="756"/>
                  <a:pt x="128" y="616"/>
                  <a:pt x="128" y="442"/>
                </a:cubicBezTo>
                <a:close/>
                <a:moveTo>
                  <a:pt x="0" y="430"/>
                </a:moveTo>
                <a:cubicBezTo>
                  <a:pt x="0" y="708"/>
                  <a:pt x="238" y="846"/>
                  <a:pt x="418" y="1223"/>
                </a:cubicBezTo>
                <a:cubicBezTo>
                  <a:pt x="422" y="1232"/>
                  <a:pt x="432" y="1238"/>
                  <a:pt x="442" y="1238"/>
                </a:cubicBezTo>
                <a:cubicBezTo>
                  <a:pt x="453" y="1238"/>
                  <a:pt x="462" y="1232"/>
                  <a:pt x="466" y="1223"/>
                </a:cubicBezTo>
                <a:cubicBezTo>
                  <a:pt x="647" y="846"/>
                  <a:pt x="884" y="708"/>
                  <a:pt x="884" y="430"/>
                </a:cubicBezTo>
                <a:cubicBezTo>
                  <a:pt x="884" y="193"/>
                  <a:pt x="686" y="0"/>
                  <a:pt x="442" y="0"/>
                </a:cubicBezTo>
                <a:cubicBezTo>
                  <a:pt x="198" y="0"/>
                  <a:pt x="0" y="193"/>
                  <a:pt x="0" y="430"/>
                </a:cubicBezTo>
                <a:close/>
                <a:moveTo>
                  <a:pt x="534" y="371"/>
                </a:moveTo>
                <a:cubicBezTo>
                  <a:pt x="527" y="425"/>
                  <a:pt x="477" y="464"/>
                  <a:pt x="442" y="464"/>
                </a:cubicBezTo>
                <a:cubicBezTo>
                  <a:pt x="407" y="464"/>
                  <a:pt x="358" y="425"/>
                  <a:pt x="351" y="371"/>
                </a:cubicBezTo>
                <a:cubicBezTo>
                  <a:pt x="336" y="371"/>
                  <a:pt x="327" y="365"/>
                  <a:pt x="322" y="333"/>
                </a:cubicBezTo>
                <a:cubicBezTo>
                  <a:pt x="317" y="306"/>
                  <a:pt x="327" y="303"/>
                  <a:pt x="340" y="303"/>
                </a:cubicBezTo>
                <a:cubicBezTo>
                  <a:pt x="330" y="220"/>
                  <a:pt x="361" y="195"/>
                  <a:pt x="412" y="195"/>
                </a:cubicBezTo>
                <a:cubicBezTo>
                  <a:pt x="412" y="195"/>
                  <a:pt x="410" y="177"/>
                  <a:pt x="435" y="177"/>
                </a:cubicBezTo>
                <a:cubicBezTo>
                  <a:pt x="485" y="177"/>
                  <a:pt x="555" y="209"/>
                  <a:pt x="545" y="303"/>
                </a:cubicBezTo>
                <a:cubicBezTo>
                  <a:pt x="557" y="303"/>
                  <a:pt x="567" y="306"/>
                  <a:pt x="563" y="333"/>
                </a:cubicBezTo>
                <a:cubicBezTo>
                  <a:pt x="557" y="365"/>
                  <a:pt x="549" y="371"/>
                  <a:pt x="534" y="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322962" y="3801980"/>
            <a:ext cx="463913" cy="724079"/>
            <a:chOff x="4908550" y="4649788"/>
            <a:chExt cx="234950" cy="366712"/>
          </a:xfrm>
          <a:solidFill>
            <a:srgbClr val="73C4C3"/>
          </a:solidFill>
        </p:grpSpPr>
        <p:sp>
          <p:nvSpPr>
            <p:cNvPr id="147" name="Freeform 32"/>
            <p:cNvSpPr>
              <a:spLocks noChangeArrowheads="1"/>
            </p:cNvSpPr>
            <p:nvPr/>
          </p:nvSpPr>
          <p:spPr bwMode="auto">
            <a:xfrm>
              <a:off x="4908550" y="4649788"/>
              <a:ext cx="234950" cy="274637"/>
            </a:xfrm>
            <a:custGeom>
              <a:avLst/>
              <a:gdLst>
                <a:gd name="T0" fmla="*/ 153 w 654"/>
                <a:gd name="T1" fmla="*/ 173 h 762"/>
                <a:gd name="T2" fmla="*/ 327 w 654"/>
                <a:gd name="T3" fmla="*/ 346 h 762"/>
                <a:gd name="T4" fmla="*/ 500 w 654"/>
                <a:gd name="T5" fmla="*/ 173 h 762"/>
                <a:gd name="T6" fmla="*/ 327 w 654"/>
                <a:gd name="T7" fmla="*/ 0 h 762"/>
                <a:gd name="T8" fmla="*/ 153 w 654"/>
                <a:gd name="T9" fmla="*/ 173 h 762"/>
                <a:gd name="T10" fmla="*/ 330 w 654"/>
                <a:gd name="T11" fmla="*/ 389 h 762"/>
                <a:gd name="T12" fmla="*/ 246 w 654"/>
                <a:gd name="T13" fmla="*/ 369 h 762"/>
                <a:gd name="T14" fmla="*/ 0 w 654"/>
                <a:gd name="T15" fmla="*/ 602 h 762"/>
                <a:gd name="T16" fmla="*/ 0 w 654"/>
                <a:gd name="T17" fmla="*/ 707 h 762"/>
                <a:gd name="T18" fmla="*/ 63 w 654"/>
                <a:gd name="T19" fmla="*/ 742 h 762"/>
                <a:gd name="T20" fmla="*/ 106 w 654"/>
                <a:gd name="T21" fmla="*/ 758 h 762"/>
                <a:gd name="T22" fmla="*/ 106 w 654"/>
                <a:gd name="T23" fmla="*/ 753 h 762"/>
                <a:gd name="T24" fmla="*/ 113 w 654"/>
                <a:gd name="T25" fmla="*/ 695 h 762"/>
                <a:gd name="T26" fmla="*/ 113 w 654"/>
                <a:gd name="T27" fmla="*/ 629 h 762"/>
                <a:gd name="T28" fmla="*/ 121 w 654"/>
                <a:gd name="T29" fmla="*/ 673 h 762"/>
                <a:gd name="T30" fmla="*/ 327 w 654"/>
                <a:gd name="T31" fmla="*/ 532 h 762"/>
                <a:gd name="T32" fmla="*/ 538 w 654"/>
                <a:gd name="T33" fmla="*/ 688 h 762"/>
                <a:gd name="T34" fmla="*/ 548 w 654"/>
                <a:gd name="T35" fmla="*/ 629 h 762"/>
                <a:gd name="T36" fmla="*/ 548 w 654"/>
                <a:gd name="T37" fmla="*/ 761 h 762"/>
                <a:gd name="T38" fmla="*/ 590 w 654"/>
                <a:gd name="T39" fmla="*/ 746 h 762"/>
                <a:gd name="T40" fmla="*/ 653 w 654"/>
                <a:gd name="T41" fmla="*/ 713 h 762"/>
                <a:gd name="T42" fmla="*/ 653 w 654"/>
                <a:gd name="T43" fmla="*/ 602 h 762"/>
                <a:gd name="T44" fmla="*/ 415 w 654"/>
                <a:gd name="T45" fmla="*/ 368 h 762"/>
                <a:gd name="T46" fmla="*/ 330 w 654"/>
                <a:gd name="T47" fmla="*/ 38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4" h="762">
                  <a:moveTo>
                    <a:pt x="153" y="173"/>
                  </a:moveTo>
                  <a:cubicBezTo>
                    <a:pt x="153" y="269"/>
                    <a:pt x="232" y="346"/>
                    <a:pt x="327" y="346"/>
                  </a:cubicBezTo>
                  <a:cubicBezTo>
                    <a:pt x="423" y="346"/>
                    <a:pt x="500" y="269"/>
                    <a:pt x="500" y="173"/>
                  </a:cubicBezTo>
                  <a:cubicBezTo>
                    <a:pt x="500" y="77"/>
                    <a:pt x="422" y="0"/>
                    <a:pt x="327" y="0"/>
                  </a:cubicBezTo>
                  <a:cubicBezTo>
                    <a:pt x="231" y="0"/>
                    <a:pt x="153" y="77"/>
                    <a:pt x="153" y="173"/>
                  </a:cubicBezTo>
                  <a:close/>
                  <a:moveTo>
                    <a:pt x="330" y="389"/>
                  </a:moveTo>
                  <a:cubicBezTo>
                    <a:pt x="300" y="389"/>
                    <a:pt x="271" y="382"/>
                    <a:pt x="246" y="369"/>
                  </a:cubicBezTo>
                  <a:cubicBezTo>
                    <a:pt x="38" y="390"/>
                    <a:pt x="0" y="492"/>
                    <a:pt x="0" y="602"/>
                  </a:cubicBezTo>
                  <a:lnTo>
                    <a:pt x="0" y="707"/>
                  </a:lnTo>
                  <a:cubicBezTo>
                    <a:pt x="17" y="720"/>
                    <a:pt x="39" y="732"/>
                    <a:pt x="63" y="742"/>
                  </a:cubicBezTo>
                  <a:cubicBezTo>
                    <a:pt x="76" y="748"/>
                    <a:pt x="91" y="753"/>
                    <a:pt x="106" y="758"/>
                  </a:cubicBezTo>
                  <a:cubicBezTo>
                    <a:pt x="106" y="757"/>
                    <a:pt x="106" y="755"/>
                    <a:pt x="106" y="753"/>
                  </a:cubicBezTo>
                  <a:cubicBezTo>
                    <a:pt x="106" y="733"/>
                    <a:pt x="108" y="714"/>
                    <a:pt x="113" y="695"/>
                  </a:cubicBezTo>
                  <a:lnTo>
                    <a:pt x="113" y="629"/>
                  </a:lnTo>
                  <a:lnTo>
                    <a:pt x="121" y="673"/>
                  </a:lnTo>
                  <a:cubicBezTo>
                    <a:pt x="153" y="591"/>
                    <a:pt x="233" y="532"/>
                    <a:pt x="327" y="532"/>
                  </a:cubicBezTo>
                  <a:cubicBezTo>
                    <a:pt x="426" y="532"/>
                    <a:pt x="510" y="598"/>
                    <a:pt x="538" y="688"/>
                  </a:cubicBezTo>
                  <a:lnTo>
                    <a:pt x="548" y="629"/>
                  </a:lnTo>
                  <a:lnTo>
                    <a:pt x="548" y="761"/>
                  </a:lnTo>
                  <a:cubicBezTo>
                    <a:pt x="562" y="756"/>
                    <a:pt x="577" y="751"/>
                    <a:pt x="590" y="746"/>
                  </a:cubicBezTo>
                  <a:cubicBezTo>
                    <a:pt x="614" y="736"/>
                    <a:pt x="635" y="725"/>
                    <a:pt x="653" y="713"/>
                  </a:cubicBezTo>
                  <a:lnTo>
                    <a:pt x="653" y="602"/>
                  </a:lnTo>
                  <a:cubicBezTo>
                    <a:pt x="653" y="492"/>
                    <a:pt x="627" y="389"/>
                    <a:pt x="415" y="368"/>
                  </a:cubicBezTo>
                  <a:cubicBezTo>
                    <a:pt x="390" y="381"/>
                    <a:pt x="361" y="389"/>
                    <a:pt x="330" y="38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3"/>
            <p:cNvSpPr>
              <a:spLocks noChangeArrowheads="1"/>
            </p:cNvSpPr>
            <p:nvPr/>
          </p:nvSpPr>
          <p:spPr bwMode="auto">
            <a:xfrm>
              <a:off x="4930775" y="4826000"/>
              <a:ext cx="190500" cy="190500"/>
            </a:xfrm>
            <a:custGeom>
              <a:avLst/>
              <a:gdLst>
                <a:gd name="T0" fmla="*/ 43 w 528"/>
                <a:gd name="T1" fmla="*/ 268 h 528"/>
                <a:gd name="T2" fmla="*/ 43 w 528"/>
                <a:gd name="T3" fmla="*/ 263 h 528"/>
                <a:gd name="T4" fmla="*/ 50 w 528"/>
                <a:gd name="T5" fmla="*/ 205 h 528"/>
                <a:gd name="T6" fmla="*/ 58 w 528"/>
                <a:gd name="T7" fmla="*/ 183 h 528"/>
                <a:gd name="T8" fmla="*/ 264 w 528"/>
                <a:gd name="T9" fmla="*/ 42 h 528"/>
                <a:gd name="T10" fmla="*/ 475 w 528"/>
                <a:gd name="T11" fmla="*/ 198 h 528"/>
                <a:gd name="T12" fmla="*/ 485 w 528"/>
                <a:gd name="T13" fmla="*/ 263 h 528"/>
                <a:gd name="T14" fmla="*/ 264 w 528"/>
                <a:gd name="T15" fmla="*/ 484 h 528"/>
                <a:gd name="T16" fmla="*/ 43 w 528"/>
                <a:gd name="T17" fmla="*/ 268 h 528"/>
                <a:gd name="T18" fmla="*/ 264 w 528"/>
                <a:gd name="T19" fmla="*/ 0 h 528"/>
                <a:gd name="T20" fmla="*/ 0 w 528"/>
                <a:gd name="T21" fmla="*/ 252 h 528"/>
                <a:gd name="T22" fmla="*/ 0 w 528"/>
                <a:gd name="T23" fmla="*/ 263 h 528"/>
                <a:gd name="T24" fmla="*/ 264 w 528"/>
                <a:gd name="T25" fmla="*/ 527 h 528"/>
                <a:gd name="T26" fmla="*/ 527 w 528"/>
                <a:gd name="T27" fmla="*/ 263 h 528"/>
                <a:gd name="T28" fmla="*/ 527 w 528"/>
                <a:gd name="T29" fmla="*/ 256 h 528"/>
                <a:gd name="T30" fmla="*/ 264 w 528"/>
                <a:gd name="T3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8" h="528">
                  <a:moveTo>
                    <a:pt x="43" y="268"/>
                  </a:moveTo>
                  <a:cubicBezTo>
                    <a:pt x="43" y="267"/>
                    <a:pt x="43" y="265"/>
                    <a:pt x="43" y="263"/>
                  </a:cubicBezTo>
                  <a:cubicBezTo>
                    <a:pt x="43" y="243"/>
                    <a:pt x="45" y="224"/>
                    <a:pt x="50" y="205"/>
                  </a:cubicBezTo>
                  <a:cubicBezTo>
                    <a:pt x="52" y="198"/>
                    <a:pt x="55" y="190"/>
                    <a:pt x="58" y="183"/>
                  </a:cubicBezTo>
                  <a:cubicBezTo>
                    <a:pt x="90" y="101"/>
                    <a:pt x="170" y="42"/>
                    <a:pt x="264" y="42"/>
                  </a:cubicBezTo>
                  <a:cubicBezTo>
                    <a:pt x="363" y="42"/>
                    <a:pt x="447" y="108"/>
                    <a:pt x="475" y="198"/>
                  </a:cubicBezTo>
                  <a:cubicBezTo>
                    <a:pt x="481" y="219"/>
                    <a:pt x="485" y="241"/>
                    <a:pt x="485" y="263"/>
                  </a:cubicBezTo>
                  <a:cubicBezTo>
                    <a:pt x="485" y="385"/>
                    <a:pt x="386" y="484"/>
                    <a:pt x="264" y="484"/>
                  </a:cubicBezTo>
                  <a:cubicBezTo>
                    <a:pt x="143" y="484"/>
                    <a:pt x="45" y="388"/>
                    <a:pt x="43" y="268"/>
                  </a:cubicBezTo>
                  <a:close/>
                  <a:moveTo>
                    <a:pt x="264" y="0"/>
                  </a:moveTo>
                  <a:cubicBezTo>
                    <a:pt x="122" y="0"/>
                    <a:pt x="6" y="112"/>
                    <a:pt x="0" y="252"/>
                  </a:cubicBezTo>
                  <a:cubicBezTo>
                    <a:pt x="0" y="256"/>
                    <a:pt x="0" y="260"/>
                    <a:pt x="0" y="263"/>
                  </a:cubicBezTo>
                  <a:cubicBezTo>
                    <a:pt x="0" y="409"/>
                    <a:pt x="119" y="527"/>
                    <a:pt x="264" y="527"/>
                  </a:cubicBezTo>
                  <a:cubicBezTo>
                    <a:pt x="410" y="527"/>
                    <a:pt x="527" y="409"/>
                    <a:pt x="527" y="263"/>
                  </a:cubicBezTo>
                  <a:cubicBezTo>
                    <a:pt x="527" y="261"/>
                    <a:pt x="527" y="258"/>
                    <a:pt x="527" y="256"/>
                  </a:cubicBezTo>
                  <a:cubicBezTo>
                    <a:pt x="523" y="114"/>
                    <a:pt x="407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4"/>
            <p:cNvSpPr>
              <a:spLocks noChangeArrowheads="1"/>
            </p:cNvSpPr>
            <p:nvPr/>
          </p:nvSpPr>
          <p:spPr bwMode="auto">
            <a:xfrm>
              <a:off x="5002213" y="4860925"/>
              <a:ext cx="46037" cy="117475"/>
            </a:xfrm>
            <a:custGeom>
              <a:avLst/>
              <a:gdLst>
                <a:gd name="T0" fmla="*/ 0 w 128"/>
                <a:gd name="T1" fmla="*/ 64 h 328"/>
                <a:gd name="T2" fmla="*/ 64 w 128"/>
                <a:gd name="T3" fmla="*/ 0 h 328"/>
                <a:gd name="T4" fmla="*/ 127 w 128"/>
                <a:gd name="T5" fmla="*/ 64 h 328"/>
                <a:gd name="T6" fmla="*/ 64 w 128"/>
                <a:gd name="T7" fmla="*/ 230 h 328"/>
                <a:gd name="T8" fmla="*/ 0 w 128"/>
                <a:gd name="T9" fmla="*/ 64 h 328"/>
                <a:gd name="T10" fmla="*/ 34 w 128"/>
                <a:gd name="T11" fmla="*/ 298 h 328"/>
                <a:gd name="T12" fmla="*/ 64 w 128"/>
                <a:gd name="T13" fmla="*/ 268 h 328"/>
                <a:gd name="T14" fmla="*/ 93 w 128"/>
                <a:gd name="T15" fmla="*/ 298 h 328"/>
                <a:gd name="T16" fmla="*/ 64 w 128"/>
                <a:gd name="T17" fmla="*/ 327 h 328"/>
                <a:gd name="T18" fmla="*/ 34 w 128"/>
                <a:gd name="T19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230"/>
                    <a:pt x="64" y="230"/>
                  </a:cubicBezTo>
                  <a:cubicBezTo>
                    <a:pt x="29" y="230"/>
                    <a:pt x="0" y="99"/>
                    <a:pt x="0" y="64"/>
                  </a:cubicBezTo>
                  <a:close/>
                  <a:moveTo>
                    <a:pt x="34" y="298"/>
                  </a:moveTo>
                  <a:cubicBezTo>
                    <a:pt x="34" y="281"/>
                    <a:pt x="47" y="268"/>
                    <a:pt x="64" y="268"/>
                  </a:cubicBezTo>
                  <a:cubicBezTo>
                    <a:pt x="80" y="268"/>
                    <a:pt x="93" y="281"/>
                    <a:pt x="93" y="298"/>
                  </a:cubicBezTo>
                  <a:cubicBezTo>
                    <a:pt x="93" y="314"/>
                    <a:pt x="80" y="327"/>
                    <a:pt x="64" y="327"/>
                  </a:cubicBezTo>
                  <a:cubicBezTo>
                    <a:pt x="47" y="327"/>
                    <a:pt x="34" y="314"/>
                    <a:pt x="34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1"/>
          <p:cNvSpPr>
            <a:spLocks noChangeArrowheads="1"/>
          </p:cNvSpPr>
          <p:nvPr/>
        </p:nvSpPr>
        <p:spPr bwMode="auto">
          <a:xfrm>
            <a:off x="3631600" y="5453709"/>
            <a:ext cx="645147" cy="803654"/>
          </a:xfrm>
          <a:custGeom>
            <a:avLst/>
            <a:gdLst>
              <a:gd name="T0" fmla="*/ 555 w 1024"/>
              <a:gd name="T1" fmla="*/ 257 h 1276"/>
              <a:gd name="T2" fmla="*/ 623 w 1024"/>
              <a:gd name="T3" fmla="*/ 217 h 1276"/>
              <a:gd name="T4" fmla="*/ 670 w 1024"/>
              <a:gd name="T5" fmla="*/ 234 h 1276"/>
              <a:gd name="T6" fmla="*/ 754 w 1024"/>
              <a:gd name="T7" fmla="*/ 250 h 1276"/>
              <a:gd name="T8" fmla="*/ 657 w 1024"/>
              <a:gd name="T9" fmla="*/ 314 h 1276"/>
              <a:gd name="T10" fmla="*/ 702 w 1024"/>
              <a:gd name="T11" fmla="*/ 177 h 1276"/>
              <a:gd name="T12" fmla="*/ 702 w 1024"/>
              <a:gd name="T13" fmla="*/ 152 h 1276"/>
              <a:gd name="T14" fmla="*/ 612 w 1024"/>
              <a:gd name="T15" fmla="*/ 152 h 1276"/>
              <a:gd name="T16" fmla="*/ 612 w 1024"/>
              <a:gd name="T17" fmla="*/ 177 h 1276"/>
              <a:gd name="T18" fmla="*/ 629 w 1024"/>
              <a:gd name="T19" fmla="*/ 205 h 1276"/>
              <a:gd name="T20" fmla="*/ 667 w 1024"/>
              <a:gd name="T21" fmla="*/ 221 h 1276"/>
              <a:gd name="T22" fmla="*/ 698 w 1024"/>
              <a:gd name="T23" fmla="*/ 180 h 1276"/>
              <a:gd name="T24" fmla="*/ 114 w 1024"/>
              <a:gd name="T25" fmla="*/ 624 h 1276"/>
              <a:gd name="T26" fmla="*/ 207 w 1024"/>
              <a:gd name="T27" fmla="*/ 569 h 1276"/>
              <a:gd name="T28" fmla="*/ 271 w 1024"/>
              <a:gd name="T29" fmla="*/ 593 h 1276"/>
              <a:gd name="T30" fmla="*/ 385 w 1024"/>
              <a:gd name="T31" fmla="*/ 614 h 1276"/>
              <a:gd name="T32" fmla="*/ 253 w 1024"/>
              <a:gd name="T33" fmla="*/ 702 h 1276"/>
              <a:gd name="T34" fmla="*/ 314 w 1024"/>
              <a:gd name="T35" fmla="*/ 516 h 1276"/>
              <a:gd name="T36" fmla="*/ 314 w 1024"/>
              <a:gd name="T37" fmla="*/ 481 h 1276"/>
              <a:gd name="T38" fmla="*/ 191 w 1024"/>
              <a:gd name="T39" fmla="*/ 481 h 1276"/>
              <a:gd name="T40" fmla="*/ 191 w 1024"/>
              <a:gd name="T41" fmla="*/ 516 h 1276"/>
              <a:gd name="T42" fmla="*/ 214 w 1024"/>
              <a:gd name="T43" fmla="*/ 554 h 1276"/>
              <a:gd name="T44" fmla="*/ 267 w 1024"/>
              <a:gd name="T45" fmla="*/ 576 h 1276"/>
              <a:gd name="T46" fmla="*/ 309 w 1024"/>
              <a:gd name="T47" fmla="*/ 520 h 1276"/>
              <a:gd name="T48" fmla="*/ 560 w 1024"/>
              <a:gd name="T49" fmla="*/ 1074 h 1276"/>
              <a:gd name="T50" fmla="*/ 668 w 1024"/>
              <a:gd name="T51" fmla="*/ 1010 h 1276"/>
              <a:gd name="T52" fmla="*/ 744 w 1024"/>
              <a:gd name="T53" fmla="*/ 1038 h 1276"/>
              <a:gd name="T54" fmla="*/ 877 w 1024"/>
              <a:gd name="T55" fmla="*/ 1063 h 1276"/>
              <a:gd name="T56" fmla="*/ 723 w 1024"/>
              <a:gd name="T57" fmla="*/ 1166 h 1276"/>
              <a:gd name="T58" fmla="*/ 795 w 1024"/>
              <a:gd name="T59" fmla="*/ 947 h 1276"/>
              <a:gd name="T60" fmla="*/ 795 w 1024"/>
              <a:gd name="T61" fmla="*/ 906 h 1276"/>
              <a:gd name="T62" fmla="*/ 651 w 1024"/>
              <a:gd name="T63" fmla="*/ 906 h 1276"/>
              <a:gd name="T64" fmla="*/ 650 w 1024"/>
              <a:gd name="T65" fmla="*/ 947 h 1276"/>
              <a:gd name="T66" fmla="*/ 678 w 1024"/>
              <a:gd name="T67" fmla="*/ 992 h 1276"/>
              <a:gd name="T68" fmla="*/ 739 w 1024"/>
              <a:gd name="T69" fmla="*/ 1018 h 1276"/>
              <a:gd name="T70" fmla="*/ 789 w 1024"/>
              <a:gd name="T71" fmla="*/ 952 h 1276"/>
              <a:gd name="T72" fmla="*/ 723 w 1024"/>
              <a:gd name="T73" fmla="*/ 1185 h 1276"/>
              <a:gd name="T74" fmla="*/ 723 w 1024"/>
              <a:gd name="T75" fmla="*/ 764 h 1276"/>
              <a:gd name="T76" fmla="*/ 523 w 1024"/>
              <a:gd name="T77" fmla="*/ 195 h 1276"/>
              <a:gd name="T78" fmla="*/ 791 w 1024"/>
              <a:gd name="T79" fmla="*/ 195 h 1276"/>
              <a:gd name="T80" fmla="*/ 523 w 1024"/>
              <a:gd name="T81" fmla="*/ 195 h 1276"/>
              <a:gd name="T82" fmla="*/ 253 w 1024"/>
              <a:gd name="T83" fmla="*/ 720 h 1276"/>
              <a:gd name="T84" fmla="*/ 253 w 1024"/>
              <a:gd name="T85" fmla="*/ 359 h 1276"/>
              <a:gd name="T86" fmla="*/ 1023 w 1024"/>
              <a:gd name="T87" fmla="*/ 974 h 1276"/>
              <a:gd name="T88" fmla="*/ 422 w 1024"/>
              <a:gd name="T89" fmla="*/ 974 h 1276"/>
              <a:gd name="T90" fmla="*/ 405 w 1024"/>
              <a:gd name="T91" fmla="*/ 741 h 1276"/>
              <a:gd name="T92" fmla="*/ 0 w 1024"/>
              <a:gd name="T93" fmla="*/ 539 h 1276"/>
              <a:gd name="T94" fmla="*/ 415 w 1024"/>
              <a:gd name="T95" fmla="*/ 346 h 1276"/>
              <a:gd name="T96" fmla="*/ 462 w 1024"/>
              <a:gd name="T97" fmla="*/ 195 h 1276"/>
              <a:gd name="T98" fmla="*/ 852 w 1024"/>
              <a:gd name="T99" fmla="*/ 195 h 1276"/>
              <a:gd name="T100" fmla="*/ 545 w 1024"/>
              <a:gd name="T101" fmla="*/ 354 h 1276"/>
              <a:gd name="T102" fmla="*/ 505 w 1024"/>
              <a:gd name="T103" fmla="*/ 539 h 1276"/>
              <a:gd name="T104" fmla="*/ 536 w 1024"/>
              <a:gd name="T105" fmla="*/ 739 h 1276"/>
              <a:gd name="T106" fmla="*/ 1023 w 1024"/>
              <a:gd name="T107" fmla="*/ 974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4" h="1276">
                <a:moveTo>
                  <a:pt x="657" y="314"/>
                </a:moveTo>
                <a:cubicBezTo>
                  <a:pt x="614" y="314"/>
                  <a:pt x="576" y="291"/>
                  <a:pt x="555" y="257"/>
                </a:cubicBezTo>
                <a:cubicBezTo>
                  <a:pt x="557" y="254"/>
                  <a:pt x="558" y="252"/>
                  <a:pt x="560" y="250"/>
                </a:cubicBezTo>
                <a:cubicBezTo>
                  <a:pt x="582" y="222"/>
                  <a:pt x="604" y="232"/>
                  <a:pt x="623" y="217"/>
                </a:cubicBezTo>
                <a:cubicBezTo>
                  <a:pt x="628" y="224"/>
                  <a:pt x="635" y="231"/>
                  <a:pt x="644" y="234"/>
                </a:cubicBezTo>
                <a:cubicBezTo>
                  <a:pt x="650" y="236"/>
                  <a:pt x="664" y="236"/>
                  <a:pt x="670" y="234"/>
                </a:cubicBezTo>
                <a:cubicBezTo>
                  <a:pt x="679" y="231"/>
                  <a:pt x="686" y="224"/>
                  <a:pt x="691" y="216"/>
                </a:cubicBezTo>
                <a:cubicBezTo>
                  <a:pt x="709" y="230"/>
                  <a:pt x="733" y="223"/>
                  <a:pt x="754" y="250"/>
                </a:cubicBezTo>
                <a:cubicBezTo>
                  <a:pt x="756" y="252"/>
                  <a:pt x="757" y="254"/>
                  <a:pt x="759" y="257"/>
                </a:cubicBezTo>
                <a:cubicBezTo>
                  <a:pt x="738" y="291"/>
                  <a:pt x="700" y="314"/>
                  <a:pt x="657" y="314"/>
                </a:cubicBezTo>
                <a:close/>
                <a:moveTo>
                  <a:pt x="698" y="180"/>
                </a:moveTo>
                <a:cubicBezTo>
                  <a:pt x="700" y="180"/>
                  <a:pt x="702" y="179"/>
                  <a:pt x="702" y="177"/>
                </a:cubicBezTo>
                <a:cubicBezTo>
                  <a:pt x="704" y="168"/>
                  <a:pt x="705" y="161"/>
                  <a:pt x="705" y="155"/>
                </a:cubicBezTo>
                <a:cubicBezTo>
                  <a:pt x="705" y="154"/>
                  <a:pt x="703" y="152"/>
                  <a:pt x="702" y="152"/>
                </a:cubicBezTo>
                <a:cubicBezTo>
                  <a:pt x="702" y="122"/>
                  <a:pt x="697" y="96"/>
                  <a:pt x="657" y="96"/>
                </a:cubicBezTo>
                <a:cubicBezTo>
                  <a:pt x="617" y="96"/>
                  <a:pt x="611" y="122"/>
                  <a:pt x="612" y="152"/>
                </a:cubicBezTo>
                <a:cubicBezTo>
                  <a:pt x="611" y="152"/>
                  <a:pt x="609" y="154"/>
                  <a:pt x="609" y="155"/>
                </a:cubicBezTo>
                <a:cubicBezTo>
                  <a:pt x="609" y="161"/>
                  <a:pt x="609" y="168"/>
                  <a:pt x="612" y="177"/>
                </a:cubicBezTo>
                <a:cubicBezTo>
                  <a:pt x="612" y="179"/>
                  <a:pt x="614" y="180"/>
                  <a:pt x="615" y="180"/>
                </a:cubicBezTo>
                <a:cubicBezTo>
                  <a:pt x="619" y="189"/>
                  <a:pt x="623" y="197"/>
                  <a:pt x="629" y="205"/>
                </a:cubicBezTo>
                <a:cubicBezTo>
                  <a:pt x="634" y="213"/>
                  <a:pt x="640" y="219"/>
                  <a:pt x="647" y="221"/>
                </a:cubicBezTo>
                <a:cubicBezTo>
                  <a:pt x="651" y="223"/>
                  <a:pt x="662" y="223"/>
                  <a:pt x="667" y="221"/>
                </a:cubicBezTo>
                <a:cubicBezTo>
                  <a:pt x="674" y="219"/>
                  <a:pt x="679" y="213"/>
                  <a:pt x="685" y="205"/>
                </a:cubicBezTo>
                <a:cubicBezTo>
                  <a:pt x="691" y="197"/>
                  <a:pt x="695" y="189"/>
                  <a:pt x="698" y="180"/>
                </a:cubicBezTo>
                <a:close/>
                <a:moveTo>
                  <a:pt x="253" y="702"/>
                </a:moveTo>
                <a:cubicBezTo>
                  <a:pt x="194" y="702"/>
                  <a:pt x="143" y="670"/>
                  <a:pt x="114" y="624"/>
                </a:cubicBezTo>
                <a:cubicBezTo>
                  <a:pt x="116" y="621"/>
                  <a:pt x="119" y="617"/>
                  <a:pt x="121" y="614"/>
                </a:cubicBezTo>
                <a:cubicBezTo>
                  <a:pt x="151" y="577"/>
                  <a:pt x="180" y="590"/>
                  <a:pt x="207" y="569"/>
                </a:cubicBezTo>
                <a:cubicBezTo>
                  <a:pt x="214" y="579"/>
                  <a:pt x="223" y="588"/>
                  <a:pt x="235" y="593"/>
                </a:cubicBezTo>
                <a:cubicBezTo>
                  <a:pt x="244" y="596"/>
                  <a:pt x="262" y="596"/>
                  <a:pt x="271" y="593"/>
                </a:cubicBezTo>
                <a:cubicBezTo>
                  <a:pt x="283" y="588"/>
                  <a:pt x="292" y="579"/>
                  <a:pt x="299" y="569"/>
                </a:cubicBezTo>
                <a:cubicBezTo>
                  <a:pt x="324" y="588"/>
                  <a:pt x="356" y="578"/>
                  <a:pt x="385" y="614"/>
                </a:cubicBezTo>
                <a:cubicBezTo>
                  <a:pt x="387" y="617"/>
                  <a:pt x="389" y="621"/>
                  <a:pt x="391" y="624"/>
                </a:cubicBezTo>
                <a:cubicBezTo>
                  <a:pt x="363" y="670"/>
                  <a:pt x="311" y="702"/>
                  <a:pt x="253" y="702"/>
                </a:cubicBezTo>
                <a:close/>
                <a:moveTo>
                  <a:pt x="309" y="520"/>
                </a:moveTo>
                <a:cubicBezTo>
                  <a:pt x="312" y="520"/>
                  <a:pt x="314" y="518"/>
                  <a:pt x="314" y="516"/>
                </a:cubicBezTo>
                <a:cubicBezTo>
                  <a:pt x="317" y="504"/>
                  <a:pt x="318" y="493"/>
                  <a:pt x="318" y="486"/>
                </a:cubicBezTo>
                <a:cubicBezTo>
                  <a:pt x="318" y="484"/>
                  <a:pt x="315" y="481"/>
                  <a:pt x="314" y="481"/>
                </a:cubicBezTo>
                <a:cubicBezTo>
                  <a:pt x="315" y="441"/>
                  <a:pt x="307" y="405"/>
                  <a:pt x="253" y="405"/>
                </a:cubicBezTo>
                <a:cubicBezTo>
                  <a:pt x="199" y="405"/>
                  <a:pt x="191" y="441"/>
                  <a:pt x="191" y="481"/>
                </a:cubicBezTo>
                <a:cubicBezTo>
                  <a:pt x="190" y="481"/>
                  <a:pt x="187" y="484"/>
                  <a:pt x="187" y="486"/>
                </a:cubicBezTo>
                <a:cubicBezTo>
                  <a:pt x="187" y="493"/>
                  <a:pt x="188" y="504"/>
                  <a:pt x="191" y="516"/>
                </a:cubicBezTo>
                <a:cubicBezTo>
                  <a:pt x="192" y="518"/>
                  <a:pt x="194" y="520"/>
                  <a:pt x="196" y="520"/>
                </a:cubicBezTo>
                <a:cubicBezTo>
                  <a:pt x="201" y="532"/>
                  <a:pt x="207" y="543"/>
                  <a:pt x="214" y="554"/>
                </a:cubicBezTo>
                <a:cubicBezTo>
                  <a:pt x="222" y="565"/>
                  <a:pt x="230" y="572"/>
                  <a:pt x="239" y="576"/>
                </a:cubicBezTo>
                <a:cubicBezTo>
                  <a:pt x="245" y="578"/>
                  <a:pt x="260" y="578"/>
                  <a:pt x="267" y="576"/>
                </a:cubicBezTo>
                <a:cubicBezTo>
                  <a:pt x="276" y="572"/>
                  <a:pt x="283" y="565"/>
                  <a:pt x="291" y="554"/>
                </a:cubicBezTo>
                <a:cubicBezTo>
                  <a:pt x="299" y="543"/>
                  <a:pt x="305" y="532"/>
                  <a:pt x="309" y="520"/>
                </a:cubicBezTo>
                <a:close/>
                <a:moveTo>
                  <a:pt x="723" y="1166"/>
                </a:moveTo>
                <a:cubicBezTo>
                  <a:pt x="654" y="1166"/>
                  <a:pt x="593" y="1129"/>
                  <a:pt x="560" y="1074"/>
                </a:cubicBezTo>
                <a:cubicBezTo>
                  <a:pt x="562" y="1070"/>
                  <a:pt x="565" y="1067"/>
                  <a:pt x="568" y="1063"/>
                </a:cubicBezTo>
                <a:cubicBezTo>
                  <a:pt x="602" y="1019"/>
                  <a:pt x="637" y="1034"/>
                  <a:pt x="668" y="1010"/>
                </a:cubicBezTo>
                <a:cubicBezTo>
                  <a:pt x="677" y="1022"/>
                  <a:pt x="687" y="1033"/>
                  <a:pt x="701" y="1038"/>
                </a:cubicBezTo>
                <a:cubicBezTo>
                  <a:pt x="712" y="1042"/>
                  <a:pt x="733" y="1042"/>
                  <a:pt x="744" y="1038"/>
                </a:cubicBezTo>
                <a:cubicBezTo>
                  <a:pt x="758" y="1033"/>
                  <a:pt x="768" y="1022"/>
                  <a:pt x="777" y="1010"/>
                </a:cubicBezTo>
                <a:cubicBezTo>
                  <a:pt x="806" y="1032"/>
                  <a:pt x="844" y="1020"/>
                  <a:pt x="877" y="1063"/>
                </a:cubicBezTo>
                <a:cubicBezTo>
                  <a:pt x="880" y="1067"/>
                  <a:pt x="883" y="1070"/>
                  <a:pt x="885" y="1074"/>
                </a:cubicBezTo>
                <a:cubicBezTo>
                  <a:pt x="852" y="1129"/>
                  <a:pt x="792" y="1166"/>
                  <a:pt x="723" y="1166"/>
                </a:cubicBezTo>
                <a:close/>
                <a:moveTo>
                  <a:pt x="789" y="952"/>
                </a:moveTo>
                <a:cubicBezTo>
                  <a:pt x="792" y="952"/>
                  <a:pt x="794" y="949"/>
                  <a:pt x="795" y="947"/>
                </a:cubicBezTo>
                <a:cubicBezTo>
                  <a:pt x="799" y="933"/>
                  <a:pt x="800" y="921"/>
                  <a:pt x="800" y="912"/>
                </a:cubicBezTo>
                <a:cubicBezTo>
                  <a:pt x="800" y="910"/>
                  <a:pt x="796" y="907"/>
                  <a:pt x="795" y="906"/>
                </a:cubicBezTo>
                <a:cubicBezTo>
                  <a:pt x="795" y="859"/>
                  <a:pt x="786" y="817"/>
                  <a:pt x="723" y="817"/>
                </a:cubicBezTo>
                <a:cubicBezTo>
                  <a:pt x="659" y="817"/>
                  <a:pt x="650" y="859"/>
                  <a:pt x="651" y="906"/>
                </a:cubicBezTo>
                <a:cubicBezTo>
                  <a:pt x="649" y="907"/>
                  <a:pt x="645" y="910"/>
                  <a:pt x="646" y="912"/>
                </a:cubicBezTo>
                <a:cubicBezTo>
                  <a:pt x="646" y="921"/>
                  <a:pt x="647" y="933"/>
                  <a:pt x="650" y="947"/>
                </a:cubicBezTo>
                <a:cubicBezTo>
                  <a:pt x="651" y="949"/>
                  <a:pt x="654" y="952"/>
                  <a:pt x="656" y="952"/>
                </a:cubicBezTo>
                <a:cubicBezTo>
                  <a:pt x="662" y="966"/>
                  <a:pt x="668" y="979"/>
                  <a:pt x="678" y="992"/>
                </a:cubicBezTo>
                <a:cubicBezTo>
                  <a:pt x="687" y="1004"/>
                  <a:pt x="695" y="1014"/>
                  <a:pt x="706" y="1018"/>
                </a:cubicBezTo>
                <a:cubicBezTo>
                  <a:pt x="714" y="1020"/>
                  <a:pt x="731" y="1020"/>
                  <a:pt x="739" y="1018"/>
                </a:cubicBezTo>
                <a:cubicBezTo>
                  <a:pt x="750" y="1014"/>
                  <a:pt x="759" y="1004"/>
                  <a:pt x="768" y="992"/>
                </a:cubicBezTo>
                <a:cubicBezTo>
                  <a:pt x="777" y="979"/>
                  <a:pt x="784" y="966"/>
                  <a:pt x="789" y="952"/>
                </a:cubicBezTo>
                <a:close/>
                <a:moveTo>
                  <a:pt x="512" y="974"/>
                </a:moveTo>
                <a:cubicBezTo>
                  <a:pt x="512" y="1091"/>
                  <a:pt x="607" y="1185"/>
                  <a:pt x="723" y="1185"/>
                </a:cubicBezTo>
                <a:cubicBezTo>
                  <a:pt x="840" y="1185"/>
                  <a:pt x="933" y="1091"/>
                  <a:pt x="933" y="974"/>
                </a:cubicBezTo>
                <a:cubicBezTo>
                  <a:pt x="933" y="858"/>
                  <a:pt x="839" y="764"/>
                  <a:pt x="723" y="764"/>
                </a:cubicBezTo>
                <a:cubicBezTo>
                  <a:pt x="606" y="764"/>
                  <a:pt x="512" y="858"/>
                  <a:pt x="512" y="974"/>
                </a:cubicBezTo>
                <a:close/>
                <a:moveTo>
                  <a:pt x="523" y="195"/>
                </a:moveTo>
                <a:cubicBezTo>
                  <a:pt x="523" y="268"/>
                  <a:pt x="583" y="328"/>
                  <a:pt x="657" y="328"/>
                </a:cubicBezTo>
                <a:cubicBezTo>
                  <a:pt x="731" y="328"/>
                  <a:pt x="791" y="268"/>
                  <a:pt x="791" y="195"/>
                </a:cubicBezTo>
                <a:cubicBezTo>
                  <a:pt x="791" y="121"/>
                  <a:pt x="731" y="61"/>
                  <a:pt x="657" y="61"/>
                </a:cubicBezTo>
                <a:cubicBezTo>
                  <a:pt x="583" y="61"/>
                  <a:pt x="523" y="121"/>
                  <a:pt x="523" y="195"/>
                </a:cubicBezTo>
                <a:close/>
                <a:moveTo>
                  <a:pt x="72" y="539"/>
                </a:moveTo>
                <a:cubicBezTo>
                  <a:pt x="72" y="639"/>
                  <a:pt x="153" y="720"/>
                  <a:pt x="253" y="720"/>
                </a:cubicBezTo>
                <a:cubicBezTo>
                  <a:pt x="352" y="720"/>
                  <a:pt x="433" y="639"/>
                  <a:pt x="433" y="539"/>
                </a:cubicBezTo>
                <a:cubicBezTo>
                  <a:pt x="433" y="440"/>
                  <a:pt x="352" y="359"/>
                  <a:pt x="253" y="359"/>
                </a:cubicBezTo>
                <a:cubicBezTo>
                  <a:pt x="153" y="359"/>
                  <a:pt x="72" y="440"/>
                  <a:pt x="72" y="539"/>
                </a:cubicBezTo>
                <a:close/>
                <a:moveTo>
                  <a:pt x="1023" y="974"/>
                </a:moveTo>
                <a:cubicBezTo>
                  <a:pt x="1023" y="1140"/>
                  <a:pt x="889" y="1275"/>
                  <a:pt x="723" y="1275"/>
                </a:cubicBezTo>
                <a:cubicBezTo>
                  <a:pt x="557" y="1275"/>
                  <a:pt x="422" y="1140"/>
                  <a:pt x="422" y="974"/>
                </a:cubicBezTo>
                <a:cubicBezTo>
                  <a:pt x="422" y="911"/>
                  <a:pt x="442" y="853"/>
                  <a:pt x="475" y="805"/>
                </a:cubicBezTo>
                <a:lnTo>
                  <a:pt x="405" y="741"/>
                </a:lnTo>
                <a:cubicBezTo>
                  <a:pt x="363" y="773"/>
                  <a:pt x="310" y="792"/>
                  <a:pt x="253" y="792"/>
                </a:cubicBezTo>
                <a:cubicBezTo>
                  <a:pt x="113" y="792"/>
                  <a:pt x="0" y="679"/>
                  <a:pt x="0" y="539"/>
                </a:cubicBezTo>
                <a:cubicBezTo>
                  <a:pt x="0" y="400"/>
                  <a:pt x="113" y="287"/>
                  <a:pt x="253" y="287"/>
                </a:cubicBezTo>
                <a:cubicBezTo>
                  <a:pt x="315" y="287"/>
                  <a:pt x="371" y="309"/>
                  <a:pt x="415" y="346"/>
                </a:cubicBezTo>
                <a:lnTo>
                  <a:pt x="486" y="287"/>
                </a:lnTo>
                <a:cubicBezTo>
                  <a:pt x="471" y="260"/>
                  <a:pt x="462" y="228"/>
                  <a:pt x="462" y="195"/>
                </a:cubicBezTo>
                <a:cubicBezTo>
                  <a:pt x="462" y="87"/>
                  <a:pt x="549" y="0"/>
                  <a:pt x="657" y="0"/>
                </a:cubicBezTo>
                <a:cubicBezTo>
                  <a:pt x="765" y="0"/>
                  <a:pt x="852" y="87"/>
                  <a:pt x="852" y="195"/>
                </a:cubicBezTo>
                <a:cubicBezTo>
                  <a:pt x="852" y="302"/>
                  <a:pt x="765" y="389"/>
                  <a:pt x="657" y="389"/>
                </a:cubicBezTo>
                <a:cubicBezTo>
                  <a:pt x="615" y="389"/>
                  <a:pt x="577" y="376"/>
                  <a:pt x="545" y="354"/>
                </a:cubicBezTo>
                <a:lnTo>
                  <a:pt x="472" y="415"/>
                </a:lnTo>
                <a:cubicBezTo>
                  <a:pt x="493" y="452"/>
                  <a:pt x="505" y="494"/>
                  <a:pt x="505" y="539"/>
                </a:cubicBezTo>
                <a:cubicBezTo>
                  <a:pt x="505" y="589"/>
                  <a:pt x="491" y="636"/>
                  <a:pt x="466" y="675"/>
                </a:cubicBezTo>
                <a:lnTo>
                  <a:pt x="536" y="739"/>
                </a:lnTo>
                <a:cubicBezTo>
                  <a:pt x="587" y="698"/>
                  <a:pt x="652" y="674"/>
                  <a:pt x="723" y="674"/>
                </a:cubicBezTo>
                <a:cubicBezTo>
                  <a:pt x="889" y="674"/>
                  <a:pt x="1023" y="808"/>
                  <a:pt x="1023" y="974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1" name="Group 150"/>
          <p:cNvGrpSpPr/>
          <p:nvPr/>
        </p:nvGrpSpPr>
        <p:grpSpPr>
          <a:xfrm>
            <a:off x="5025648" y="5537429"/>
            <a:ext cx="695805" cy="627203"/>
            <a:chOff x="4147393" y="1124496"/>
            <a:chExt cx="338138" cy="304800"/>
          </a:xfrm>
          <a:solidFill>
            <a:srgbClr val="73C4C3"/>
          </a:solidFill>
        </p:grpSpPr>
        <p:sp>
          <p:nvSpPr>
            <p:cNvPr id="152" name="Freeform 2"/>
            <p:cNvSpPr>
              <a:spLocks noChangeArrowheads="1"/>
            </p:cNvSpPr>
            <p:nvPr/>
          </p:nvSpPr>
          <p:spPr bwMode="auto">
            <a:xfrm>
              <a:off x="4260106" y="1124496"/>
              <a:ext cx="225425" cy="169862"/>
            </a:xfrm>
            <a:custGeom>
              <a:avLst/>
              <a:gdLst>
                <a:gd name="T0" fmla="*/ 0 w 627"/>
                <a:gd name="T1" fmla="*/ 43 h 470"/>
                <a:gd name="T2" fmla="*/ 20 w 627"/>
                <a:gd name="T3" fmla="*/ 63 h 470"/>
                <a:gd name="T4" fmla="*/ 32 w 627"/>
                <a:gd name="T5" fmla="*/ 63 h 470"/>
                <a:gd name="T6" fmla="*/ 32 w 627"/>
                <a:gd name="T7" fmla="*/ 156 h 470"/>
                <a:gd name="T8" fmla="*/ 63 w 627"/>
                <a:gd name="T9" fmla="*/ 156 h 470"/>
                <a:gd name="T10" fmla="*/ 63 w 627"/>
                <a:gd name="T11" fmla="*/ 63 h 470"/>
                <a:gd name="T12" fmla="*/ 563 w 627"/>
                <a:gd name="T13" fmla="*/ 63 h 470"/>
                <a:gd name="T14" fmla="*/ 563 w 627"/>
                <a:gd name="T15" fmla="*/ 431 h 470"/>
                <a:gd name="T16" fmla="*/ 556 w 627"/>
                <a:gd name="T17" fmla="*/ 438 h 470"/>
                <a:gd name="T18" fmla="*/ 70 w 627"/>
                <a:gd name="T19" fmla="*/ 438 h 470"/>
                <a:gd name="T20" fmla="*/ 63 w 627"/>
                <a:gd name="T21" fmla="*/ 431 h 470"/>
                <a:gd name="T22" fmla="*/ 63 w 627"/>
                <a:gd name="T23" fmla="*/ 344 h 470"/>
                <a:gd name="T24" fmla="*/ 32 w 627"/>
                <a:gd name="T25" fmla="*/ 344 h 470"/>
                <a:gd name="T26" fmla="*/ 32 w 627"/>
                <a:gd name="T27" fmla="*/ 438 h 470"/>
                <a:gd name="T28" fmla="*/ 63 w 627"/>
                <a:gd name="T29" fmla="*/ 469 h 470"/>
                <a:gd name="T30" fmla="*/ 563 w 627"/>
                <a:gd name="T31" fmla="*/ 469 h 470"/>
                <a:gd name="T32" fmla="*/ 594 w 627"/>
                <a:gd name="T33" fmla="*/ 438 h 470"/>
                <a:gd name="T34" fmla="*/ 594 w 627"/>
                <a:gd name="T35" fmla="*/ 63 h 470"/>
                <a:gd name="T36" fmla="*/ 606 w 627"/>
                <a:gd name="T37" fmla="*/ 63 h 470"/>
                <a:gd name="T38" fmla="*/ 626 w 627"/>
                <a:gd name="T39" fmla="*/ 43 h 470"/>
                <a:gd name="T40" fmla="*/ 626 w 627"/>
                <a:gd name="T41" fmla="*/ 20 h 470"/>
                <a:gd name="T42" fmla="*/ 606 w 627"/>
                <a:gd name="T43" fmla="*/ 0 h 470"/>
                <a:gd name="T44" fmla="*/ 20 w 627"/>
                <a:gd name="T45" fmla="*/ 0 h 470"/>
                <a:gd name="T46" fmla="*/ 0 w 627"/>
                <a:gd name="T47" fmla="*/ 20 h 470"/>
                <a:gd name="T48" fmla="*/ 0 w 627"/>
                <a:gd name="T49" fmla="*/ 4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470">
                  <a:moveTo>
                    <a:pt x="0" y="43"/>
                  </a:moveTo>
                  <a:cubicBezTo>
                    <a:pt x="0" y="54"/>
                    <a:pt x="9" y="63"/>
                    <a:pt x="20" y="63"/>
                  </a:cubicBezTo>
                  <a:lnTo>
                    <a:pt x="32" y="63"/>
                  </a:lnTo>
                  <a:lnTo>
                    <a:pt x="32" y="156"/>
                  </a:lnTo>
                  <a:lnTo>
                    <a:pt x="63" y="156"/>
                  </a:lnTo>
                  <a:lnTo>
                    <a:pt x="63" y="63"/>
                  </a:lnTo>
                  <a:lnTo>
                    <a:pt x="563" y="63"/>
                  </a:lnTo>
                  <a:lnTo>
                    <a:pt x="563" y="431"/>
                  </a:lnTo>
                  <a:cubicBezTo>
                    <a:pt x="563" y="435"/>
                    <a:pt x="560" y="438"/>
                    <a:pt x="556" y="438"/>
                  </a:cubicBezTo>
                  <a:lnTo>
                    <a:pt x="70" y="438"/>
                  </a:lnTo>
                  <a:cubicBezTo>
                    <a:pt x="66" y="438"/>
                    <a:pt x="63" y="435"/>
                    <a:pt x="63" y="431"/>
                  </a:cubicBezTo>
                  <a:lnTo>
                    <a:pt x="63" y="344"/>
                  </a:lnTo>
                  <a:lnTo>
                    <a:pt x="32" y="344"/>
                  </a:lnTo>
                  <a:lnTo>
                    <a:pt x="32" y="438"/>
                  </a:lnTo>
                  <a:cubicBezTo>
                    <a:pt x="32" y="455"/>
                    <a:pt x="46" y="469"/>
                    <a:pt x="63" y="469"/>
                  </a:cubicBezTo>
                  <a:lnTo>
                    <a:pt x="563" y="469"/>
                  </a:lnTo>
                  <a:cubicBezTo>
                    <a:pt x="580" y="469"/>
                    <a:pt x="594" y="455"/>
                    <a:pt x="594" y="438"/>
                  </a:cubicBezTo>
                  <a:lnTo>
                    <a:pt x="594" y="63"/>
                  </a:lnTo>
                  <a:lnTo>
                    <a:pt x="606" y="63"/>
                  </a:lnTo>
                  <a:cubicBezTo>
                    <a:pt x="617" y="63"/>
                    <a:pt x="626" y="54"/>
                    <a:pt x="626" y="43"/>
                  </a:cubicBezTo>
                  <a:lnTo>
                    <a:pt x="626" y="20"/>
                  </a:lnTo>
                  <a:cubicBezTo>
                    <a:pt x="626" y="9"/>
                    <a:pt x="617" y="0"/>
                    <a:pt x="606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3"/>
            <p:cNvSpPr>
              <a:spLocks noChangeArrowheads="1"/>
            </p:cNvSpPr>
            <p:nvPr/>
          </p:nvSpPr>
          <p:spPr bwMode="auto">
            <a:xfrm>
              <a:off x="4169618" y="1135608"/>
              <a:ext cx="57150" cy="57150"/>
            </a:xfrm>
            <a:custGeom>
              <a:avLst/>
              <a:gdLst>
                <a:gd name="T0" fmla="*/ 78 w 158"/>
                <a:gd name="T1" fmla="*/ 157 h 158"/>
                <a:gd name="T2" fmla="*/ 0 w 158"/>
                <a:gd name="T3" fmla="*/ 79 h 158"/>
                <a:gd name="T4" fmla="*/ 78 w 158"/>
                <a:gd name="T5" fmla="*/ 0 h 158"/>
                <a:gd name="T6" fmla="*/ 157 w 158"/>
                <a:gd name="T7" fmla="*/ 79 h 158"/>
                <a:gd name="T8" fmla="*/ 78 w 158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78" y="157"/>
                  </a:moveTo>
                  <a:cubicBezTo>
                    <a:pt x="35" y="157"/>
                    <a:pt x="0" y="122"/>
                    <a:pt x="0" y="79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9"/>
                  </a:cubicBezTo>
                  <a:cubicBezTo>
                    <a:pt x="157" y="122"/>
                    <a:pt x="122" y="157"/>
                    <a:pt x="78" y="1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4"/>
            <p:cNvSpPr>
              <a:spLocks noChangeArrowheads="1"/>
            </p:cNvSpPr>
            <p:nvPr/>
          </p:nvSpPr>
          <p:spPr bwMode="auto">
            <a:xfrm>
              <a:off x="4147393" y="1203871"/>
              <a:ext cx="169863" cy="180975"/>
            </a:xfrm>
            <a:custGeom>
              <a:avLst/>
              <a:gdLst>
                <a:gd name="T0" fmla="*/ 60 w 470"/>
                <a:gd name="T1" fmla="*/ 0 h 501"/>
                <a:gd name="T2" fmla="*/ 70 w 470"/>
                <a:gd name="T3" fmla="*/ 0 h 501"/>
                <a:gd name="T4" fmla="*/ 108 w 470"/>
                <a:gd name="T5" fmla="*/ 78 h 501"/>
                <a:gd name="T6" fmla="*/ 128 w 470"/>
                <a:gd name="T7" fmla="*/ 44 h 501"/>
                <a:gd name="T8" fmla="*/ 117 w 470"/>
                <a:gd name="T9" fmla="*/ 15 h 501"/>
                <a:gd name="T10" fmla="*/ 140 w 470"/>
                <a:gd name="T11" fmla="*/ 0 h 501"/>
                <a:gd name="T12" fmla="*/ 164 w 470"/>
                <a:gd name="T13" fmla="*/ 15 h 501"/>
                <a:gd name="T14" fmla="*/ 153 w 470"/>
                <a:gd name="T15" fmla="*/ 44 h 501"/>
                <a:gd name="T16" fmla="*/ 173 w 470"/>
                <a:gd name="T17" fmla="*/ 78 h 501"/>
                <a:gd name="T18" fmla="*/ 211 w 470"/>
                <a:gd name="T19" fmla="*/ 0 h 501"/>
                <a:gd name="T20" fmla="*/ 219 w 470"/>
                <a:gd name="T21" fmla="*/ 0 h 501"/>
                <a:gd name="T22" fmla="*/ 250 w 470"/>
                <a:gd name="T23" fmla="*/ 0 h 501"/>
                <a:gd name="T24" fmla="*/ 438 w 470"/>
                <a:gd name="T25" fmla="*/ 0 h 501"/>
                <a:gd name="T26" fmla="*/ 469 w 470"/>
                <a:gd name="T27" fmla="*/ 31 h 501"/>
                <a:gd name="T28" fmla="*/ 438 w 470"/>
                <a:gd name="T29" fmla="*/ 63 h 501"/>
                <a:gd name="T30" fmla="*/ 250 w 470"/>
                <a:gd name="T31" fmla="*/ 63 h 501"/>
                <a:gd name="T32" fmla="*/ 250 w 470"/>
                <a:gd name="T33" fmla="*/ 456 h 501"/>
                <a:gd name="T34" fmla="*/ 207 w 470"/>
                <a:gd name="T35" fmla="*/ 500 h 501"/>
                <a:gd name="T36" fmla="*/ 106 w 470"/>
                <a:gd name="T37" fmla="*/ 500 h 501"/>
                <a:gd name="T38" fmla="*/ 62 w 470"/>
                <a:gd name="T39" fmla="*/ 456 h 501"/>
                <a:gd name="T40" fmla="*/ 62 w 470"/>
                <a:gd name="T41" fmla="*/ 250 h 501"/>
                <a:gd name="T42" fmla="*/ 56 w 470"/>
                <a:gd name="T43" fmla="*/ 250 h 501"/>
                <a:gd name="T44" fmla="*/ 0 w 470"/>
                <a:gd name="T45" fmla="*/ 196 h 501"/>
                <a:gd name="T46" fmla="*/ 0 w 470"/>
                <a:gd name="T47" fmla="*/ 67 h 501"/>
                <a:gd name="T48" fmla="*/ 15 w 470"/>
                <a:gd name="T49" fmla="*/ 21 h 501"/>
                <a:gd name="T50" fmla="*/ 60 w 470"/>
                <a:gd name="T5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0" h="501">
                  <a:moveTo>
                    <a:pt x="60" y="0"/>
                  </a:moveTo>
                  <a:lnTo>
                    <a:pt x="70" y="0"/>
                  </a:lnTo>
                  <a:lnTo>
                    <a:pt x="108" y="78"/>
                  </a:lnTo>
                  <a:lnTo>
                    <a:pt x="128" y="44"/>
                  </a:lnTo>
                  <a:cubicBezTo>
                    <a:pt x="124" y="41"/>
                    <a:pt x="117" y="32"/>
                    <a:pt x="117" y="15"/>
                  </a:cubicBezTo>
                  <a:cubicBezTo>
                    <a:pt x="117" y="2"/>
                    <a:pt x="127" y="0"/>
                    <a:pt x="140" y="0"/>
                  </a:cubicBezTo>
                  <a:cubicBezTo>
                    <a:pt x="153" y="0"/>
                    <a:pt x="164" y="2"/>
                    <a:pt x="164" y="15"/>
                  </a:cubicBezTo>
                  <a:cubicBezTo>
                    <a:pt x="164" y="32"/>
                    <a:pt x="157" y="41"/>
                    <a:pt x="153" y="44"/>
                  </a:cubicBezTo>
                  <a:lnTo>
                    <a:pt x="173" y="78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438" y="0"/>
                  </a:lnTo>
                  <a:cubicBezTo>
                    <a:pt x="455" y="0"/>
                    <a:pt x="469" y="14"/>
                    <a:pt x="469" y="31"/>
                  </a:cubicBezTo>
                  <a:cubicBezTo>
                    <a:pt x="469" y="49"/>
                    <a:pt x="455" y="63"/>
                    <a:pt x="438" y="63"/>
                  </a:cubicBezTo>
                  <a:lnTo>
                    <a:pt x="250" y="63"/>
                  </a:lnTo>
                  <a:lnTo>
                    <a:pt x="250" y="456"/>
                  </a:lnTo>
                  <a:cubicBezTo>
                    <a:pt x="250" y="480"/>
                    <a:pt x="231" y="500"/>
                    <a:pt x="207" y="500"/>
                  </a:cubicBezTo>
                  <a:lnTo>
                    <a:pt x="106" y="500"/>
                  </a:lnTo>
                  <a:cubicBezTo>
                    <a:pt x="82" y="500"/>
                    <a:pt x="62" y="480"/>
                    <a:pt x="62" y="456"/>
                  </a:cubicBezTo>
                  <a:lnTo>
                    <a:pt x="62" y="250"/>
                  </a:lnTo>
                  <a:lnTo>
                    <a:pt x="56" y="250"/>
                  </a:lnTo>
                  <a:cubicBezTo>
                    <a:pt x="26" y="250"/>
                    <a:pt x="0" y="228"/>
                    <a:pt x="0" y="196"/>
                  </a:cubicBezTo>
                  <a:lnTo>
                    <a:pt x="0" y="67"/>
                  </a:lnTo>
                  <a:cubicBezTo>
                    <a:pt x="0" y="45"/>
                    <a:pt x="4" y="34"/>
                    <a:pt x="15" y="21"/>
                  </a:cubicBezTo>
                  <a:cubicBezTo>
                    <a:pt x="26" y="8"/>
                    <a:pt x="43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5"/>
            <p:cNvSpPr>
              <a:spLocks noChangeArrowheads="1"/>
            </p:cNvSpPr>
            <p:nvPr/>
          </p:nvSpPr>
          <p:spPr bwMode="auto">
            <a:xfrm>
              <a:off x="4406156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6" name="Freeform 6"/>
            <p:cNvSpPr>
              <a:spLocks noChangeArrowheads="1"/>
            </p:cNvSpPr>
            <p:nvPr/>
          </p:nvSpPr>
          <p:spPr bwMode="auto">
            <a:xfrm>
              <a:off x="4282331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7"/>
            <p:cNvSpPr>
              <a:spLocks noChangeArrowheads="1"/>
            </p:cNvSpPr>
            <p:nvPr/>
          </p:nvSpPr>
          <p:spPr bwMode="auto">
            <a:xfrm>
              <a:off x="4383931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0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8"/>
            <p:cNvSpPr>
              <a:spLocks noChangeArrowheads="1"/>
            </p:cNvSpPr>
            <p:nvPr/>
          </p:nvSpPr>
          <p:spPr bwMode="auto">
            <a:xfrm>
              <a:off x="4260106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1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9"/>
            <p:cNvSpPr>
              <a:spLocks noChangeArrowheads="1"/>
            </p:cNvSpPr>
            <p:nvPr/>
          </p:nvSpPr>
          <p:spPr bwMode="auto">
            <a:xfrm>
              <a:off x="4334718" y="1164183"/>
              <a:ext cx="106363" cy="106363"/>
            </a:xfrm>
            <a:custGeom>
              <a:avLst/>
              <a:gdLst>
                <a:gd name="T0" fmla="*/ 224 w 295"/>
                <a:gd name="T1" fmla="*/ 179 h 296"/>
                <a:gd name="T2" fmla="*/ 179 w 295"/>
                <a:gd name="T3" fmla="*/ 71 h 296"/>
                <a:gd name="T4" fmla="*/ 70 w 295"/>
                <a:gd name="T5" fmla="*/ 116 h 296"/>
                <a:gd name="T6" fmla="*/ 115 w 295"/>
                <a:gd name="T7" fmla="*/ 224 h 296"/>
                <a:gd name="T8" fmla="*/ 224 w 295"/>
                <a:gd name="T9" fmla="*/ 179 h 296"/>
                <a:gd name="T10" fmla="*/ 0 w 295"/>
                <a:gd name="T11" fmla="*/ 115 h 296"/>
                <a:gd name="T12" fmla="*/ 20 w 295"/>
                <a:gd name="T13" fmla="*/ 66 h 296"/>
                <a:gd name="T14" fmla="*/ 46 w 295"/>
                <a:gd name="T15" fmla="*/ 73 h 296"/>
                <a:gd name="T16" fmla="*/ 72 w 295"/>
                <a:gd name="T17" fmla="*/ 47 h 296"/>
                <a:gd name="T18" fmla="*/ 66 w 295"/>
                <a:gd name="T19" fmla="*/ 20 h 296"/>
                <a:gd name="T20" fmla="*/ 114 w 295"/>
                <a:gd name="T21" fmla="*/ 0 h 296"/>
                <a:gd name="T22" fmla="*/ 129 w 295"/>
                <a:gd name="T23" fmla="*/ 23 h 296"/>
                <a:gd name="T24" fmla="*/ 165 w 295"/>
                <a:gd name="T25" fmla="*/ 24 h 296"/>
                <a:gd name="T26" fmla="*/ 180 w 295"/>
                <a:gd name="T27" fmla="*/ 0 h 296"/>
                <a:gd name="T28" fmla="*/ 228 w 295"/>
                <a:gd name="T29" fmla="*/ 20 h 296"/>
                <a:gd name="T30" fmla="*/ 222 w 295"/>
                <a:gd name="T31" fmla="*/ 47 h 296"/>
                <a:gd name="T32" fmla="*/ 248 w 295"/>
                <a:gd name="T33" fmla="*/ 73 h 296"/>
                <a:gd name="T34" fmla="*/ 274 w 295"/>
                <a:gd name="T35" fmla="*/ 67 h 296"/>
                <a:gd name="T36" fmla="*/ 294 w 295"/>
                <a:gd name="T37" fmla="*/ 115 h 296"/>
                <a:gd name="T38" fmla="*/ 271 w 295"/>
                <a:gd name="T39" fmla="*/ 129 h 296"/>
                <a:gd name="T40" fmla="*/ 271 w 295"/>
                <a:gd name="T41" fmla="*/ 166 h 296"/>
                <a:gd name="T42" fmla="*/ 294 w 295"/>
                <a:gd name="T43" fmla="*/ 180 h 296"/>
                <a:gd name="T44" fmla="*/ 274 w 295"/>
                <a:gd name="T45" fmla="*/ 229 h 296"/>
                <a:gd name="T46" fmla="*/ 247 w 295"/>
                <a:gd name="T47" fmla="*/ 222 h 296"/>
                <a:gd name="T48" fmla="*/ 222 w 295"/>
                <a:gd name="T49" fmla="*/ 248 h 296"/>
                <a:gd name="T50" fmla="*/ 228 w 295"/>
                <a:gd name="T51" fmla="*/ 275 h 296"/>
                <a:gd name="T52" fmla="*/ 179 w 295"/>
                <a:gd name="T53" fmla="*/ 295 h 296"/>
                <a:gd name="T54" fmla="*/ 165 w 295"/>
                <a:gd name="T55" fmla="*/ 271 h 296"/>
                <a:gd name="T56" fmla="*/ 128 w 295"/>
                <a:gd name="T57" fmla="*/ 271 h 296"/>
                <a:gd name="T58" fmla="*/ 114 w 295"/>
                <a:gd name="T59" fmla="*/ 295 h 296"/>
                <a:gd name="T60" fmla="*/ 66 w 295"/>
                <a:gd name="T61" fmla="*/ 275 h 296"/>
                <a:gd name="T62" fmla="*/ 72 w 295"/>
                <a:gd name="T63" fmla="*/ 248 h 296"/>
                <a:gd name="T64" fmla="*/ 46 w 295"/>
                <a:gd name="T65" fmla="*/ 222 h 296"/>
                <a:gd name="T66" fmla="*/ 20 w 295"/>
                <a:gd name="T67" fmla="*/ 228 h 296"/>
                <a:gd name="T68" fmla="*/ 0 w 295"/>
                <a:gd name="T69" fmla="*/ 180 h 296"/>
                <a:gd name="T70" fmla="*/ 23 w 295"/>
                <a:gd name="T71" fmla="*/ 166 h 296"/>
                <a:gd name="T72" fmla="*/ 23 w 295"/>
                <a:gd name="T73" fmla="*/ 129 h 296"/>
                <a:gd name="T74" fmla="*/ 0 w 295"/>
                <a:gd name="T75" fmla="*/ 1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5" h="296">
                  <a:moveTo>
                    <a:pt x="224" y="179"/>
                  </a:moveTo>
                  <a:cubicBezTo>
                    <a:pt x="241" y="137"/>
                    <a:pt x="221" y="88"/>
                    <a:pt x="179" y="71"/>
                  </a:cubicBezTo>
                  <a:cubicBezTo>
                    <a:pt x="136" y="53"/>
                    <a:pt x="88" y="73"/>
                    <a:pt x="70" y="116"/>
                  </a:cubicBezTo>
                  <a:cubicBezTo>
                    <a:pt x="53" y="158"/>
                    <a:pt x="73" y="207"/>
                    <a:pt x="115" y="224"/>
                  </a:cubicBezTo>
                  <a:cubicBezTo>
                    <a:pt x="157" y="242"/>
                    <a:pt x="206" y="222"/>
                    <a:pt x="224" y="179"/>
                  </a:cubicBezTo>
                  <a:close/>
                  <a:moveTo>
                    <a:pt x="0" y="115"/>
                  </a:moveTo>
                  <a:cubicBezTo>
                    <a:pt x="3" y="98"/>
                    <a:pt x="10" y="81"/>
                    <a:pt x="20" y="66"/>
                  </a:cubicBezTo>
                  <a:lnTo>
                    <a:pt x="46" y="73"/>
                  </a:lnTo>
                  <a:cubicBezTo>
                    <a:pt x="54" y="63"/>
                    <a:pt x="63" y="54"/>
                    <a:pt x="72" y="47"/>
                  </a:cubicBezTo>
                  <a:lnTo>
                    <a:pt x="66" y="20"/>
                  </a:lnTo>
                  <a:cubicBezTo>
                    <a:pt x="81" y="11"/>
                    <a:pt x="97" y="4"/>
                    <a:pt x="114" y="0"/>
                  </a:cubicBezTo>
                  <a:lnTo>
                    <a:pt x="129" y="23"/>
                  </a:lnTo>
                  <a:cubicBezTo>
                    <a:pt x="141" y="22"/>
                    <a:pt x="153" y="22"/>
                    <a:pt x="165" y="24"/>
                  </a:cubicBezTo>
                  <a:lnTo>
                    <a:pt x="180" y="0"/>
                  </a:lnTo>
                  <a:cubicBezTo>
                    <a:pt x="197" y="4"/>
                    <a:pt x="213" y="11"/>
                    <a:pt x="228" y="20"/>
                  </a:cubicBezTo>
                  <a:lnTo>
                    <a:pt x="222" y="47"/>
                  </a:lnTo>
                  <a:cubicBezTo>
                    <a:pt x="232" y="54"/>
                    <a:pt x="240" y="63"/>
                    <a:pt x="248" y="73"/>
                  </a:cubicBezTo>
                  <a:lnTo>
                    <a:pt x="274" y="67"/>
                  </a:lnTo>
                  <a:cubicBezTo>
                    <a:pt x="284" y="82"/>
                    <a:pt x="290" y="98"/>
                    <a:pt x="294" y="115"/>
                  </a:cubicBezTo>
                  <a:lnTo>
                    <a:pt x="271" y="129"/>
                  </a:lnTo>
                  <a:cubicBezTo>
                    <a:pt x="273" y="141"/>
                    <a:pt x="273" y="154"/>
                    <a:pt x="271" y="166"/>
                  </a:cubicBezTo>
                  <a:lnTo>
                    <a:pt x="294" y="180"/>
                  </a:lnTo>
                  <a:cubicBezTo>
                    <a:pt x="290" y="197"/>
                    <a:pt x="284" y="214"/>
                    <a:pt x="274" y="229"/>
                  </a:cubicBezTo>
                  <a:lnTo>
                    <a:pt x="247" y="222"/>
                  </a:lnTo>
                  <a:cubicBezTo>
                    <a:pt x="240" y="232"/>
                    <a:pt x="231" y="241"/>
                    <a:pt x="222" y="248"/>
                  </a:cubicBezTo>
                  <a:lnTo>
                    <a:pt x="228" y="275"/>
                  </a:lnTo>
                  <a:cubicBezTo>
                    <a:pt x="213" y="284"/>
                    <a:pt x="196" y="291"/>
                    <a:pt x="179" y="295"/>
                  </a:cubicBezTo>
                  <a:lnTo>
                    <a:pt x="165" y="271"/>
                  </a:lnTo>
                  <a:cubicBezTo>
                    <a:pt x="153" y="273"/>
                    <a:pt x="141" y="273"/>
                    <a:pt x="128" y="271"/>
                  </a:cubicBezTo>
                  <a:lnTo>
                    <a:pt x="114" y="295"/>
                  </a:lnTo>
                  <a:cubicBezTo>
                    <a:pt x="97" y="291"/>
                    <a:pt x="81" y="284"/>
                    <a:pt x="66" y="275"/>
                  </a:cubicBezTo>
                  <a:lnTo>
                    <a:pt x="72" y="248"/>
                  </a:lnTo>
                  <a:cubicBezTo>
                    <a:pt x="62" y="241"/>
                    <a:pt x="53" y="232"/>
                    <a:pt x="46" y="222"/>
                  </a:cubicBezTo>
                  <a:lnTo>
                    <a:pt x="20" y="228"/>
                  </a:lnTo>
                  <a:cubicBezTo>
                    <a:pt x="10" y="213"/>
                    <a:pt x="3" y="197"/>
                    <a:pt x="0" y="180"/>
                  </a:cubicBezTo>
                  <a:lnTo>
                    <a:pt x="23" y="166"/>
                  </a:lnTo>
                  <a:cubicBezTo>
                    <a:pt x="21" y="154"/>
                    <a:pt x="21" y="141"/>
                    <a:pt x="23" y="129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384227" y="5521312"/>
            <a:ext cx="781506" cy="598686"/>
            <a:chOff x="4202113" y="4662488"/>
            <a:chExt cx="617537" cy="473075"/>
          </a:xfrm>
          <a:solidFill>
            <a:srgbClr val="73C4C3"/>
          </a:solidFill>
        </p:grpSpPr>
        <p:sp>
          <p:nvSpPr>
            <p:cNvPr id="173" name="Freeform 51"/>
            <p:cNvSpPr>
              <a:spLocks noChangeArrowheads="1"/>
            </p:cNvSpPr>
            <p:nvPr/>
          </p:nvSpPr>
          <p:spPr bwMode="auto">
            <a:xfrm>
              <a:off x="4202113" y="4819650"/>
              <a:ext cx="250825" cy="315913"/>
            </a:xfrm>
            <a:custGeom>
              <a:avLst/>
              <a:gdLst>
                <a:gd name="T0" fmla="*/ 90 w 698"/>
                <a:gd name="T1" fmla="*/ 636 h 878"/>
                <a:gd name="T2" fmla="*/ 81 w 698"/>
                <a:gd name="T3" fmla="*/ 685 h 878"/>
                <a:gd name="T4" fmla="*/ 87 w 698"/>
                <a:gd name="T5" fmla="*/ 712 h 878"/>
                <a:gd name="T6" fmla="*/ 110 w 698"/>
                <a:gd name="T7" fmla="*/ 720 h 878"/>
                <a:gd name="T8" fmla="*/ 112 w 698"/>
                <a:gd name="T9" fmla="*/ 727 h 878"/>
                <a:gd name="T10" fmla="*/ 106 w 698"/>
                <a:gd name="T11" fmla="*/ 745 h 878"/>
                <a:gd name="T12" fmla="*/ 153 w 698"/>
                <a:gd name="T13" fmla="*/ 789 h 878"/>
                <a:gd name="T14" fmla="*/ 196 w 698"/>
                <a:gd name="T15" fmla="*/ 868 h 878"/>
                <a:gd name="T16" fmla="*/ 311 w 698"/>
                <a:gd name="T17" fmla="*/ 823 h 878"/>
                <a:gd name="T18" fmla="*/ 322 w 698"/>
                <a:gd name="T19" fmla="*/ 826 h 878"/>
                <a:gd name="T20" fmla="*/ 334 w 698"/>
                <a:gd name="T21" fmla="*/ 860 h 878"/>
                <a:gd name="T22" fmla="*/ 359 w 698"/>
                <a:gd name="T23" fmla="*/ 877 h 878"/>
                <a:gd name="T24" fmla="*/ 642 w 698"/>
                <a:gd name="T25" fmla="*/ 877 h 878"/>
                <a:gd name="T26" fmla="*/ 652 w 698"/>
                <a:gd name="T27" fmla="*/ 861 h 878"/>
                <a:gd name="T28" fmla="*/ 545 w 698"/>
                <a:gd name="T29" fmla="*/ 653 h 878"/>
                <a:gd name="T30" fmla="*/ 548 w 698"/>
                <a:gd name="T31" fmla="*/ 640 h 878"/>
                <a:gd name="T32" fmla="*/ 573 w 698"/>
                <a:gd name="T33" fmla="*/ 627 h 878"/>
                <a:gd name="T34" fmla="*/ 697 w 698"/>
                <a:gd name="T35" fmla="*/ 489 h 878"/>
                <a:gd name="T36" fmla="*/ 545 w 698"/>
                <a:gd name="T37" fmla="*/ 476 h 878"/>
                <a:gd name="T38" fmla="*/ 322 w 698"/>
                <a:gd name="T39" fmla="*/ 42 h 878"/>
                <a:gd name="T40" fmla="*/ 339 w 698"/>
                <a:gd name="T41" fmla="*/ 0 h 878"/>
                <a:gd name="T42" fmla="*/ 268 w 698"/>
                <a:gd name="T43" fmla="*/ 16 h 878"/>
                <a:gd name="T44" fmla="*/ 107 w 698"/>
                <a:gd name="T45" fmla="*/ 109 h 878"/>
                <a:gd name="T46" fmla="*/ 39 w 698"/>
                <a:gd name="T47" fmla="*/ 223 h 878"/>
                <a:gd name="T48" fmla="*/ 34 w 698"/>
                <a:gd name="T49" fmla="*/ 360 h 878"/>
                <a:gd name="T50" fmla="*/ 56 w 698"/>
                <a:gd name="T51" fmla="*/ 496 h 878"/>
                <a:gd name="T52" fmla="*/ 10 w 698"/>
                <a:gd name="T53" fmla="*/ 573 h 878"/>
                <a:gd name="T54" fmla="*/ 7 w 698"/>
                <a:gd name="T55" fmla="*/ 597 h 878"/>
                <a:gd name="T56" fmla="*/ 82 w 698"/>
                <a:gd name="T57" fmla="*/ 629 h 878"/>
                <a:gd name="T58" fmla="*/ 90 w 698"/>
                <a:gd name="T59" fmla="*/ 63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90" y="636"/>
                  </a:moveTo>
                  <a:cubicBezTo>
                    <a:pt x="89" y="648"/>
                    <a:pt x="86" y="669"/>
                    <a:pt x="81" y="685"/>
                  </a:cubicBezTo>
                  <a:cubicBezTo>
                    <a:pt x="77" y="694"/>
                    <a:pt x="78" y="707"/>
                    <a:pt x="87" y="712"/>
                  </a:cubicBezTo>
                  <a:cubicBezTo>
                    <a:pt x="93" y="715"/>
                    <a:pt x="102" y="719"/>
                    <a:pt x="110" y="720"/>
                  </a:cubicBezTo>
                  <a:cubicBezTo>
                    <a:pt x="113" y="720"/>
                    <a:pt x="114" y="724"/>
                    <a:pt x="112" y="727"/>
                  </a:cubicBezTo>
                  <a:cubicBezTo>
                    <a:pt x="108" y="732"/>
                    <a:pt x="103" y="739"/>
                    <a:pt x="106" y="745"/>
                  </a:cubicBezTo>
                  <a:cubicBezTo>
                    <a:pt x="110" y="757"/>
                    <a:pt x="152" y="770"/>
                    <a:pt x="153" y="789"/>
                  </a:cubicBezTo>
                  <a:cubicBezTo>
                    <a:pt x="155" y="808"/>
                    <a:pt x="148" y="863"/>
                    <a:pt x="196" y="868"/>
                  </a:cubicBezTo>
                  <a:cubicBezTo>
                    <a:pt x="234" y="872"/>
                    <a:pt x="291" y="836"/>
                    <a:pt x="311" y="823"/>
                  </a:cubicBezTo>
                  <a:cubicBezTo>
                    <a:pt x="315" y="820"/>
                    <a:pt x="320" y="822"/>
                    <a:pt x="322" y="826"/>
                  </a:cubicBezTo>
                  <a:lnTo>
                    <a:pt x="334" y="860"/>
                  </a:lnTo>
                  <a:cubicBezTo>
                    <a:pt x="338" y="870"/>
                    <a:pt x="348" y="877"/>
                    <a:pt x="359" y="877"/>
                  </a:cubicBezTo>
                  <a:lnTo>
                    <a:pt x="642" y="877"/>
                  </a:lnTo>
                  <a:cubicBezTo>
                    <a:pt x="651" y="877"/>
                    <a:pt x="656" y="868"/>
                    <a:pt x="652" y="861"/>
                  </a:cubicBezTo>
                  <a:lnTo>
                    <a:pt x="545" y="653"/>
                  </a:lnTo>
                  <a:cubicBezTo>
                    <a:pt x="543" y="649"/>
                    <a:pt x="544" y="643"/>
                    <a:pt x="548" y="640"/>
                  </a:cubicBezTo>
                  <a:cubicBezTo>
                    <a:pt x="557" y="635"/>
                    <a:pt x="572" y="628"/>
                    <a:pt x="573" y="627"/>
                  </a:cubicBezTo>
                  <a:cubicBezTo>
                    <a:pt x="626" y="593"/>
                    <a:pt x="670" y="545"/>
                    <a:pt x="697" y="489"/>
                  </a:cubicBezTo>
                  <a:cubicBezTo>
                    <a:pt x="648" y="496"/>
                    <a:pt x="596" y="492"/>
                    <a:pt x="545" y="476"/>
                  </a:cubicBezTo>
                  <a:cubicBezTo>
                    <a:pt x="364" y="417"/>
                    <a:pt x="264" y="223"/>
                    <a:pt x="322" y="42"/>
                  </a:cubicBezTo>
                  <a:cubicBezTo>
                    <a:pt x="327" y="27"/>
                    <a:pt x="332" y="13"/>
                    <a:pt x="339" y="0"/>
                  </a:cubicBezTo>
                  <a:cubicBezTo>
                    <a:pt x="315" y="3"/>
                    <a:pt x="292" y="8"/>
                    <a:pt x="268" y="16"/>
                  </a:cubicBezTo>
                  <a:cubicBezTo>
                    <a:pt x="213" y="34"/>
                    <a:pt x="150" y="68"/>
                    <a:pt x="107" y="109"/>
                  </a:cubicBezTo>
                  <a:cubicBezTo>
                    <a:pt x="76" y="140"/>
                    <a:pt x="53" y="181"/>
                    <a:pt x="39" y="223"/>
                  </a:cubicBezTo>
                  <a:cubicBezTo>
                    <a:pt x="25" y="268"/>
                    <a:pt x="25" y="314"/>
                    <a:pt x="34" y="360"/>
                  </a:cubicBezTo>
                  <a:cubicBezTo>
                    <a:pt x="42" y="403"/>
                    <a:pt x="66" y="450"/>
                    <a:pt x="56" y="496"/>
                  </a:cubicBezTo>
                  <a:cubicBezTo>
                    <a:pt x="50" y="524"/>
                    <a:pt x="32" y="554"/>
                    <a:pt x="10" y="573"/>
                  </a:cubicBezTo>
                  <a:cubicBezTo>
                    <a:pt x="2" y="579"/>
                    <a:pt x="0" y="590"/>
                    <a:pt x="7" y="597"/>
                  </a:cubicBezTo>
                  <a:cubicBezTo>
                    <a:pt x="22" y="612"/>
                    <a:pt x="50" y="634"/>
                    <a:pt x="82" y="629"/>
                  </a:cubicBezTo>
                  <a:cubicBezTo>
                    <a:pt x="86" y="628"/>
                    <a:pt x="90" y="631"/>
                    <a:pt x="90" y="6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52"/>
            <p:cNvSpPr>
              <a:spLocks noChangeArrowheads="1"/>
            </p:cNvSpPr>
            <p:nvPr/>
          </p:nvSpPr>
          <p:spPr bwMode="auto">
            <a:xfrm>
              <a:off x="4568825" y="4819650"/>
              <a:ext cx="250825" cy="315913"/>
            </a:xfrm>
            <a:custGeom>
              <a:avLst/>
              <a:gdLst>
                <a:gd name="T0" fmla="*/ 0 w 698"/>
                <a:gd name="T1" fmla="*/ 489 h 878"/>
                <a:gd name="T2" fmla="*/ 124 w 698"/>
                <a:gd name="T3" fmla="*/ 627 h 878"/>
                <a:gd name="T4" fmla="*/ 149 w 698"/>
                <a:gd name="T5" fmla="*/ 640 h 878"/>
                <a:gd name="T6" fmla="*/ 152 w 698"/>
                <a:gd name="T7" fmla="*/ 653 h 878"/>
                <a:gd name="T8" fmla="*/ 45 w 698"/>
                <a:gd name="T9" fmla="*/ 861 h 878"/>
                <a:gd name="T10" fmla="*/ 55 w 698"/>
                <a:gd name="T11" fmla="*/ 877 h 878"/>
                <a:gd name="T12" fmla="*/ 338 w 698"/>
                <a:gd name="T13" fmla="*/ 877 h 878"/>
                <a:gd name="T14" fmla="*/ 363 w 698"/>
                <a:gd name="T15" fmla="*/ 860 h 878"/>
                <a:gd name="T16" fmla="*/ 376 w 698"/>
                <a:gd name="T17" fmla="*/ 826 h 878"/>
                <a:gd name="T18" fmla="*/ 386 w 698"/>
                <a:gd name="T19" fmla="*/ 823 h 878"/>
                <a:gd name="T20" fmla="*/ 502 w 698"/>
                <a:gd name="T21" fmla="*/ 868 h 878"/>
                <a:gd name="T22" fmla="*/ 544 w 698"/>
                <a:gd name="T23" fmla="*/ 789 h 878"/>
                <a:gd name="T24" fmla="*/ 592 w 698"/>
                <a:gd name="T25" fmla="*/ 745 h 878"/>
                <a:gd name="T26" fmla="*/ 585 w 698"/>
                <a:gd name="T27" fmla="*/ 727 h 878"/>
                <a:gd name="T28" fmla="*/ 587 w 698"/>
                <a:gd name="T29" fmla="*/ 720 h 878"/>
                <a:gd name="T30" fmla="*/ 611 w 698"/>
                <a:gd name="T31" fmla="*/ 712 h 878"/>
                <a:gd name="T32" fmla="*/ 617 w 698"/>
                <a:gd name="T33" fmla="*/ 685 h 878"/>
                <a:gd name="T34" fmla="*/ 607 w 698"/>
                <a:gd name="T35" fmla="*/ 636 h 878"/>
                <a:gd name="T36" fmla="*/ 616 w 698"/>
                <a:gd name="T37" fmla="*/ 629 h 878"/>
                <a:gd name="T38" fmla="*/ 690 w 698"/>
                <a:gd name="T39" fmla="*/ 597 h 878"/>
                <a:gd name="T40" fmla="*/ 688 w 698"/>
                <a:gd name="T41" fmla="*/ 573 h 878"/>
                <a:gd name="T42" fmla="*/ 641 w 698"/>
                <a:gd name="T43" fmla="*/ 496 h 878"/>
                <a:gd name="T44" fmla="*/ 664 w 698"/>
                <a:gd name="T45" fmla="*/ 360 h 878"/>
                <a:gd name="T46" fmla="*/ 658 w 698"/>
                <a:gd name="T47" fmla="*/ 223 h 878"/>
                <a:gd name="T48" fmla="*/ 590 w 698"/>
                <a:gd name="T49" fmla="*/ 109 h 878"/>
                <a:gd name="T50" fmla="*/ 429 w 698"/>
                <a:gd name="T51" fmla="*/ 16 h 878"/>
                <a:gd name="T52" fmla="*/ 359 w 698"/>
                <a:gd name="T53" fmla="*/ 0 h 878"/>
                <a:gd name="T54" fmla="*/ 375 w 698"/>
                <a:gd name="T55" fmla="*/ 42 h 878"/>
                <a:gd name="T56" fmla="*/ 152 w 698"/>
                <a:gd name="T57" fmla="*/ 476 h 878"/>
                <a:gd name="T58" fmla="*/ 0 w 698"/>
                <a:gd name="T59" fmla="*/ 489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0" y="489"/>
                  </a:moveTo>
                  <a:cubicBezTo>
                    <a:pt x="28" y="545"/>
                    <a:pt x="71" y="593"/>
                    <a:pt x="124" y="627"/>
                  </a:cubicBezTo>
                  <a:cubicBezTo>
                    <a:pt x="126" y="628"/>
                    <a:pt x="140" y="635"/>
                    <a:pt x="149" y="640"/>
                  </a:cubicBezTo>
                  <a:cubicBezTo>
                    <a:pt x="154" y="643"/>
                    <a:pt x="155" y="649"/>
                    <a:pt x="152" y="653"/>
                  </a:cubicBezTo>
                  <a:lnTo>
                    <a:pt x="45" y="861"/>
                  </a:lnTo>
                  <a:cubicBezTo>
                    <a:pt x="41" y="868"/>
                    <a:pt x="47" y="877"/>
                    <a:pt x="55" y="877"/>
                  </a:cubicBezTo>
                  <a:lnTo>
                    <a:pt x="338" y="877"/>
                  </a:lnTo>
                  <a:cubicBezTo>
                    <a:pt x="349" y="877"/>
                    <a:pt x="359" y="870"/>
                    <a:pt x="363" y="860"/>
                  </a:cubicBezTo>
                  <a:lnTo>
                    <a:pt x="376" y="826"/>
                  </a:lnTo>
                  <a:cubicBezTo>
                    <a:pt x="377" y="822"/>
                    <a:pt x="383" y="820"/>
                    <a:pt x="386" y="823"/>
                  </a:cubicBezTo>
                  <a:cubicBezTo>
                    <a:pt x="406" y="836"/>
                    <a:pt x="463" y="872"/>
                    <a:pt x="502" y="868"/>
                  </a:cubicBezTo>
                  <a:cubicBezTo>
                    <a:pt x="549" y="863"/>
                    <a:pt x="543" y="808"/>
                    <a:pt x="544" y="789"/>
                  </a:cubicBezTo>
                  <a:cubicBezTo>
                    <a:pt x="545" y="770"/>
                    <a:pt x="587" y="757"/>
                    <a:pt x="592" y="745"/>
                  </a:cubicBezTo>
                  <a:cubicBezTo>
                    <a:pt x="594" y="739"/>
                    <a:pt x="590" y="732"/>
                    <a:pt x="585" y="727"/>
                  </a:cubicBezTo>
                  <a:cubicBezTo>
                    <a:pt x="583" y="724"/>
                    <a:pt x="584" y="720"/>
                    <a:pt x="587" y="720"/>
                  </a:cubicBezTo>
                  <a:cubicBezTo>
                    <a:pt x="596" y="719"/>
                    <a:pt x="604" y="715"/>
                    <a:pt x="611" y="712"/>
                  </a:cubicBezTo>
                  <a:cubicBezTo>
                    <a:pt x="620" y="707"/>
                    <a:pt x="620" y="694"/>
                    <a:pt x="617" y="685"/>
                  </a:cubicBezTo>
                  <a:cubicBezTo>
                    <a:pt x="611" y="669"/>
                    <a:pt x="609" y="648"/>
                    <a:pt x="607" y="636"/>
                  </a:cubicBezTo>
                  <a:cubicBezTo>
                    <a:pt x="607" y="631"/>
                    <a:pt x="611" y="628"/>
                    <a:pt x="616" y="629"/>
                  </a:cubicBezTo>
                  <a:cubicBezTo>
                    <a:pt x="648" y="634"/>
                    <a:pt x="675" y="612"/>
                    <a:pt x="690" y="597"/>
                  </a:cubicBezTo>
                  <a:cubicBezTo>
                    <a:pt x="697" y="590"/>
                    <a:pt x="695" y="579"/>
                    <a:pt x="688" y="573"/>
                  </a:cubicBezTo>
                  <a:cubicBezTo>
                    <a:pt x="665" y="554"/>
                    <a:pt x="647" y="524"/>
                    <a:pt x="641" y="496"/>
                  </a:cubicBezTo>
                  <a:cubicBezTo>
                    <a:pt x="632" y="450"/>
                    <a:pt x="655" y="403"/>
                    <a:pt x="664" y="360"/>
                  </a:cubicBezTo>
                  <a:cubicBezTo>
                    <a:pt x="673" y="314"/>
                    <a:pt x="673" y="268"/>
                    <a:pt x="658" y="223"/>
                  </a:cubicBezTo>
                  <a:cubicBezTo>
                    <a:pt x="645" y="181"/>
                    <a:pt x="621" y="140"/>
                    <a:pt x="590" y="109"/>
                  </a:cubicBezTo>
                  <a:cubicBezTo>
                    <a:pt x="548" y="68"/>
                    <a:pt x="485" y="34"/>
                    <a:pt x="429" y="16"/>
                  </a:cubicBezTo>
                  <a:cubicBezTo>
                    <a:pt x="406" y="8"/>
                    <a:pt x="382" y="3"/>
                    <a:pt x="359" y="0"/>
                  </a:cubicBezTo>
                  <a:cubicBezTo>
                    <a:pt x="365" y="13"/>
                    <a:pt x="371" y="27"/>
                    <a:pt x="375" y="42"/>
                  </a:cubicBezTo>
                  <a:cubicBezTo>
                    <a:pt x="433" y="223"/>
                    <a:pt x="334" y="417"/>
                    <a:pt x="152" y="476"/>
                  </a:cubicBezTo>
                  <a:cubicBezTo>
                    <a:pt x="101" y="492"/>
                    <a:pt x="50" y="496"/>
                    <a:pt x="0" y="4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53"/>
            <p:cNvSpPr>
              <a:spLocks noChangeArrowheads="1"/>
            </p:cNvSpPr>
            <p:nvPr/>
          </p:nvSpPr>
          <p:spPr bwMode="auto">
            <a:xfrm>
              <a:off x="4340225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67 w 445"/>
                <a:gd name="T11" fmla="*/ 292 h 451"/>
                <a:gd name="T12" fmla="*/ 40 w 445"/>
                <a:gd name="T13" fmla="*/ 352 h 451"/>
                <a:gd name="T14" fmla="*/ 42 w 445"/>
                <a:gd name="T15" fmla="*/ 360 h 451"/>
                <a:gd name="T16" fmla="*/ 108 w 445"/>
                <a:gd name="T17" fmla="*/ 420 h 451"/>
                <a:gd name="T18" fmla="*/ 113 w 445"/>
                <a:gd name="T19" fmla="*/ 421 h 451"/>
                <a:gd name="T20" fmla="*/ 116 w 445"/>
                <a:gd name="T21" fmla="*/ 420 h 451"/>
                <a:gd name="T22" fmla="*/ 174 w 445"/>
                <a:gd name="T23" fmla="*/ 386 h 451"/>
                <a:gd name="T24" fmla="*/ 203 w 445"/>
                <a:gd name="T25" fmla="*/ 446 h 451"/>
                <a:gd name="T26" fmla="*/ 209 w 445"/>
                <a:gd name="T27" fmla="*/ 450 h 451"/>
                <a:gd name="T28" fmla="*/ 210 w 445"/>
                <a:gd name="T29" fmla="*/ 450 h 451"/>
                <a:gd name="T30" fmla="*/ 298 w 445"/>
                <a:gd name="T31" fmla="*/ 437 h 451"/>
                <a:gd name="T32" fmla="*/ 304 w 445"/>
                <a:gd name="T33" fmla="*/ 431 h 451"/>
                <a:gd name="T34" fmla="*/ 315 w 445"/>
                <a:gd name="T35" fmla="*/ 366 h 451"/>
                <a:gd name="T36" fmla="*/ 344 w 445"/>
                <a:gd name="T37" fmla="*/ 373 h 451"/>
                <a:gd name="T38" fmla="*/ 379 w 445"/>
                <a:gd name="T39" fmla="*/ 382 h 451"/>
                <a:gd name="T40" fmla="*/ 381 w 445"/>
                <a:gd name="T41" fmla="*/ 382 h 451"/>
                <a:gd name="T42" fmla="*/ 386 w 445"/>
                <a:gd name="T43" fmla="*/ 379 h 451"/>
                <a:gd name="T44" fmla="*/ 387 w 445"/>
                <a:gd name="T45" fmla="*/ 378 h 451"/>
                <a:gd name="T46" fmla="*/ 433 w 445"/>
                <a:gd name="T47" fmla="*/ 303 h 451"/>
                <a:gd name="T48" fmla="*/ 433 w 445"/>
                <a:gd name="T49" fmla="*/ 295 h 451"/>
                <a:gd name="T50" fmla="*/ 383 w 445"/>
                <a:gd name="T51" fmla="*/ 238 h 451"/>
                <a:gd name="T52" fmla="*/ 441 w 445"/>
                <a:gd name="T53" fmla="*/ 189 h 451"/>
                <a:gd name="T54" fmla="*/ 442 w 445"/>
                <a:gd name="T55" fmla="*/ 181 h 451"/>
                <a:gd name="T56" fmla="*/ 408 w 445"/>
                <a:gd name="T57" fmla="*/ 99 h 451"/>
                <a:gd name="T58" fmla="*/ 402 w 445"/>
                <a:gd name="T59" fmla="*/ 95 h 451"/>
                <a:gd name="T60" fmla="*/ 401 w 445"/>
                <a:gd name="T61" fmla="*/ 95 h 451"/>
                <a:gd name="T62" fmla="*/ 348 w 445"/>
                <a:gd name="T63" fmla="*/ 99 h 451"/>
                <a:gd name="T64" fmla="*/ 324 w 445"/>
                <a:gd name="T65" fmla="*/ 102 h 451"/>
                <a:gd name="T66" fmla="*/ 316 w 445"/>
                <a:gd name="T67" fmla="*/ 25 h 451"/>
                <a:gd name="T68" fmla="*/ 311 w 445"/>
                <a:gd name="T69" fmla="*/ 19 h 451"/>
                <a:gd name="T70" fmla="*/ 224 w 445"/>
                <a:gd name="T71" fmla="*/ 0 h 451"/>
                <a:gd name="T72" fmla="*/ 223 w 445"/>
                <a:gd name="T73" fmla="*/ 0 h 451"/>
                <a:gd name="T74" fmla="*/ 217 w 445"/>
                <a:gd name="T75" fmla="*/ 4 h 451"/>
                <a:gd name="T76" fmla="*/ 184 w 445"/>
                <a:gd name="T77" fmla="*/ 62 h 451"/>
                <a:gd name="T78" fmla="*/ 129 w 445"/>
                <a:gd name="T79" fmla="*/ 24 h 451"/>
                <a:gd name="T80" fmla="*/ 125 w 445"/>
                <a:gd name="T81" fmla="*/ 23 h 451"/>
                <a:gd name="T82" fmla="*/ 121 w 445"/>
                <a:gd name="T83" fmla="*/ 24 h 451"/>
                <a:gd name="T84" fmla="*/ 80 w 445"/>
                <a:gd name="T85" fmla="*/ 56 h 451"/>
                <a:gd name="T86" fmla="*/ 51 w 445"/>
                <a:gd name="T87" fmla="*/ 79 h 451"/>
                <a:gd name="T88" fmla="*/ 48 w 445"/>
                <a:gd name="T89" fmla="*/ 87 h 451"/>
                <a:gd name="T90" fmla="*/ 72 w 445"/>
                <a:gd name="T91" fmla="*/ 149 h 451"/>
                <a:gd name="T92" fmla="*/ 8 w 445"/>
                <a:gd name="T93" fmla="*/ 168 h 451"/>
                <a:gd name="T94" fmla="*/ 3 w 445"/>
                <a:gd name="T95" fmla="*/ 174 h 451"/>
                <a:gd name="T96" fmla="*/ 0 w 445"/>
                <a:gd name="T97" fmla="*/ 263 h 451"/>
                <a:gd name="T98" fmla="*/ 5 w 445"/>
                <a:gd name="T99" fmla="*/ 270 h 451"/>
                <a:gd name="T100" fmla="*/ 67 w 445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67" y="292"/>
                  </a:moveTo>
                  <a:lnTo>
                    <a:pt x="40" y="352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108" y="420"/>
                  </a:lnTo>
                  <a:cubicBezTo>
                    <a:pt x="110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6"/>
                    <a:pt x="303" y="434"/>
                    <a:pt x="304" y="431"/>
                  </a:cubicBezTo>
                  <a:lnTo>
                    <a:pt x="315" y="366"/>
                  </a:lnTo>
                  <a:lnTo>
                    <a:pt x="344" y="373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6" y="379"/>
                  </a:cubicBezTo>
                  <a:cubicBezTo>
                    <a:pt x="386" y="379"/>
                    <a:pt x="387" y="379"/>
                    <a:pt x="387" y="378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3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2" y="95"/>
                  </a:cubicBezTo>
                  <a:lnTo>
                    <a:pt x="401" y="95"/>
                  </a:lnTo>
                  <a:lnTo>
                    <a:pt x="348" y="99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0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6" y="23"/>
                    <a:pt x="125" y="23"/>
                  </a:cubicBezTo>
                  <a:cubicBezTo>
                    <a:pt x="123" y="23"/>
                    <a:pt x="122" y="23"/>
                    <a:pt x="121" y="24"/>
                  </a:cubicBezTo>
                  <a:lnTo>
                    <a:pt x="80" y="56"/>
                  </a:lnTo>
                  <a:lnTo>
                    <a:pt x="51" y="79"/>
                  </a:lnTo>
                  <a:cubicBezTo>
                    <a:pt x="48" y="81"/>
                    <a:pt x="47" y="84"/>
                    <a:pt x="48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54"/>
            <p:cNvSpPr>
              <a:spLocks noChangeArrowheads="1"/>
            </p:cNvSpPr>
            <p:nvPr/>
          </p:nvSpPr>
          <p:spPr bwMode="auto">
            <a:xfrm>
              <a:off x="4527550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3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121 w 445"/>
                <a:gd name="T11" fmla="*/ 24 h 451"/>
                <a:gd name="T12" fmla="*/ 68 w 445"/>
                <a:gd name="T13" fmla="*/ 66 h 451"/>
                <a:gd name="T14" fmla="*/ 51 w 445"/>
                <a:gd name="T15" fmla="*/ 79 h 451"/>
                <a:gd name="T16" fmla="*/ 49 w 445"/>
                <a:gd name="T17" fmla="*/ 87 h 451"/>
                <a:gd name="T18" fmla="*/ 72 w 445"/>
                <a:gd name="T19" fmla="*/ 149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8 w 445"/>
                <a:gd name="T29" fmla="*/ 292 h 451"/>
                <a:gd name="T30" fmla="*/ 41 w 445"/>
                <a:gd name="T31" fmla="*/ 353 h 451"/>
                <a:gd name="T32" fmla="*/ 42 w 445"/>
                <a:gd name="T33" fmla="*/ 360 h 451"/>
                <a:gd name="T34" fmla="*/ 49 w 445"/>
                <a:gd name="T35" fmla="*/ 366 h 451"/>
                <a:gd name="T36" fmla="*/ 82 w 445"/>
                <a:gd name="T37" fmla="*/ 396 h 451"/>
                <a:gd name="T38" fmla="*/ 109 w 445"/>
                <a:gd name="T39" fmla="*/ 420 h 451"/>
                <a:gd name="T40" fmla="*/ 113 w 445"/>
                <a:gd name="T41" fmla="*/ 421 h 451"/>
                <a:gd name="T42" fmla="*/ 117 w 445"/>
                <a:gd name="T43" fmla="*/ 420 h 451"/>
                <a:gd name="T44" fmla="*/ 174 w 445"/>
                <a:gd name="T45" fmla="*/ 386 h 451"/>
                <a:gd name="T46" fmla="*/ 203 w 445"/>
                <a:gd name="T47" fmla="*/ 446 h 451"/>
                <a:gd name="T48" fmla="*/ 210 w 445"/>
                <a:gd name="T49" fmla="*/ 450 h 451"/>
                <a:gd name="T50" fmla="*/ 211 w 445"/>
                <a:gd name="T51" fmla="*/ 450 h 451"/>
                <a:gd name="T52" fmla="*/ 299 w 445"/>
                <a:gd name="T53" fmla="*/ 437 h 451"/>
                <a:gd name="T54" fmla="*/ 304 w 445"/>
                <a:gd name="T55" fmla="*/ 431 h 451"/>
                <a:gd name="T56" fmla="*/ 315 w 445"/>
                <a:gd name="T57" fmla="*/ 366 h 451"/>
                <a:gd name="T58" fmla="*/ 380 w 445"/>
                <a:gd name="T59" fmla="*/ 382 h 451"/>
                <a:gd name="T60" fmla="*/ 381 w 445"/>
                <a:gd name="T61" fmla="*/ 382 h 451"/>
                <a:gd name="T62" fmla="*/ 387 w 445"/>
                <a:gd name="T63" fmla="*/ 378 h 451"/>
                <a:gd name="T64" fmla="*/ 434 w 445"/>
                <a:gd name="T65" fmla="*/ 303 h 451"/>
                <a:gd name="T66" fmla="*/ 433 w 445"/>
                <a:gd name="T67" fmla="*/ 295 h 451"/>
                <a:gd name="T68" fmla="*/ 384 w 445"/>
                <a:gd name="T69" fmla="*/ 238 h 451"/>
                <a:gd name="T70" fmla="*/ 441 w 445"/>
                <a:gd name="T71" fmla="*/ 189 h 451"/>
                <a:gd name="T72" fmla="*/ 443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2 w 445"/>
                <a:gd name="T79" fmla="*/ 95 h 451"/>
                <a:gd name="T80" fmla="*/ 325 w 445"/>
                <a:gd name="T81" fmla="*/ 102 h 451"/>
                <a:gd name="T82" fmla="*/ 321 w 445"/>
                <a:gd name="T83" fmla="*/ 64 h 451"/>
                <a:gd name="T84" fmla="*/ 317 w 445"/>
                <a:gd name="T85" fmla="*/ 25 h 451"/>
                <a:gd name="T86" fmla="*/ 311 w 445"/>
                <a:gd name="T87" fmla="*/ 19 h 451"/>
                <a:gd name="T88" fmla="*/ 224 w 445"/>
                <a:gd name="T89" fmla="*/ 0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7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3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6" y="286"/>
                    <a:pt x="191" y="269"/>
                  </a:cubicBezTo>
                  <a:close/>
                  <a:moveTo>
                    <a:pt x="121" y="24"/>
                  </a:moveTo>
                  <a:lnTo>
                    <a:pt x="68" y="66"/>
                  </a:lnTo>
                  <a:lnTo>
                    <a:pt x="51" y="79"/>
                  </a:lnTo>
                  <a:cubicBezTo>
                    <a:pt x="49" y="81"/>
                    <a:pt x="48" y="84"/>
                    <a:pt x="49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8" y="292"/>
                  </a:lnTo>
                  <a:lnTo>
                    <a:pt x="41" y="353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49" y="366"/>
                  </a:lnTo>
                  <a:lnTo>
                    <a:pt x="82" y="396"/>
                  </a:lnTo>
                  <a:lnTo>
                    <a:pt x="109" y="420"/>
                  </a:lnTo>
                  <a:cubicBezTo>
                    <a:pt x="110" y="421"/>
                    <a:pt x="112" y="421"/>
                    <a:pt x="113" y="421"/>
                  </a:cubicBezTo>
                  <a:cubicBezTo>
                    <a:pt x="115" y="421"/>
                    <a:pt x="116" y="421"/>
                    <a:pt x="117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5" y="449"/>
                    <a:pt x="207" y="450"/>
                    <a:pt x="210" y="450"/>
                  </a:cubicBezTo>
                  <a:cubicBezTo>
                    <a:pt x="210" y="450"/>
                    <a:pt x="210" y="450"/>
                    <a:pt x="211" y="450"/>
                  </a:cubicBezTo>
                  <a:lnTo>
                    <a:pt x="299" y="437"/>
                  </a:lnTo>
                  <a:cubicBezTo>
                    <a:pt x="301" y="436"/>
                    <a:pt x="304" y="434"/>
                    <a:pt x="304" y="431"/>
                  </a:cubicBezTo>
                  <a:lnTo>
                    <a:pt x="315" y="366"/>
                  </a:lnTo>
                  <a:lnTo>
                    <a:pt x="380" y="382"/>
                  </a:lnTo>
                  <a:lnTo>
                    <a:pt x="381" y="382"/>
                  </a:lnTo>
                  <a:cubicBezTo>
                    <a:pt x="384" y="382"/>
                    <a:pt x="386" y="381"/>
                    <a:pt x="387" y="378"/>
                  </a:cubicBezTo>
                  <a:lnTo>
                    <a:pt x="434" y="303"/>
                  </a:lnTo>
                  <a:cubicBezTo>
                    <a:pt x="435" y="300"/>
                    <a:pt x="435" y="297"/>
                    <a:pt x="433" y="295"/>
                  </a:cubicBezTo>
                  <a:lnTo>
                    <a:pt x="384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3" y="181"/>
                  </a:cubicBezTo>
                  <a:lnTo>
                    <a:pt x="408" y="99"/>
                  </a:lnTo>
                  <a:cubicBezTo>
                    <a:pt x="407" y="96"/>
                    <a:pt x="405" y="95"/>
                    <a:pt x="402" y="95"/>
                  </a:cubicBezTo>
                  <a:lnTo>
                    <a:pt x="402" y="95"/>
                  </a:lnTo>
                  <a:lnTo>
                    <a:pt x="325" y="102"/>
                  </a:lnTo>
                  <a:lnTo>
                    <a:pt x="321" y="64"/>
                  </a:lnTo>
                  <a:lnTo>
                    <a:pt x="317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1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7" y="23"/>
                    <a:pt x="125" y="23"/>
                  </a:cubicBezTo>
                  <a:cubicBezTo>
                    <a:pt x="124" y="23"/>
                    <a:pt x="122" y="23"/>
                    <a:pt x="121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5"/>
            <p:cNvSpPr>
              <a:spLocks noChangeArrowheads="1"/>
            </p:cNvSpPr>
            <p:nvPr/>
          </p:nvSpPr>
          <p:spPr bwMode="auto">
            <a:xfrm>
              <a:off x="4437063" y="4662488"/>
              <a:ext cx="149225" cy="152400"/>
            </a:xfrm>
            <a:custGeom>
              <a:avLst/>
              <a:gdLst>
                <a:gd name="T0" fmla="*/ 255 w 416"/>
                <a:gd name="T1" fmla="*/ 192 h 423"/>
                <a:gd name="T2" fmla="*/ 227 w 416"/>
                <a:gd name="T3" fmla="*/ 258 h 423"/>
                <a:gd name="T4" fmla="*/ 161 w 416"/>
                <a:gd name="T5" fmla="*/ 230 h 423"/>
                <a:gd name="T6" fmla="*/ 190 w 416"/>
                <a:gd name="T7" fmla="*/ 164 h 423"/>
                <a:gd name="T8" fmla="*/ 255 w 416"/>
                <a:gd name="T9" fmla="*/ 192 h 423"/>
                <a:gd name="T10" fmla="*/ 7 w 416"/>
                <a:gd name="T11" fmla="*/ 269 h 423"/>
                <a:gd name="T12" fmla="*/ 12 w 416"/>
                <a:gd name="T13" fmla="*/ 275 h 423"/>
                <a:gd name="T14" fmla="*/ 72 w 416"/>
                <a:gd name="T15" fmla="*/ 289 h 423"/>
                <a:gd name="T16" fmla="*/ 53 w 416"/>
                <a:gd name="T17" fmla="*/ 348 h 423"/>
                <a:gd name="T18" fmla="*/ 56 w 416"/>
                <a:gd name="T19" fmla="*/ 355 h 423"/>
                <a:gd name="T20" fmla="*/ 119 w 416"/>
                <a:gd name="T21" fmla="*/ 400 h 423"/>
                <a:gd name="T22" fmla="*/ 123 w 416"/>
                <a:gd name="T23" fmla="*/ 403 h 423"/>
                <a:gd name="T24" fmla="*/ 131 w 416"/>
                <a:gd name="T25" fmla="*/ 403 h 423"/>
                <a:gd name="T26" fmla="*/ 181 w 416"/>
                <a:gd name="T27" fmla="*/ 366 h 423"/>
                <a:gd name="T28" fmla="*/ 214 w 416"/>
                <a:gd name="T29" fmla="*/ 418 h 423"/>
                <a:gd name="T30" fmla="*/ 221 w 416"/>
                <a:gd name="T31" fmla="*/ 421 h 423"/>
                <a:gd name="T32" fmla="*/ 292 w 416"/>
                <a:gd name="T33" fmla="*/ 403 h 423"/>
                <a:gd name="T34" fmla="*/ 302 w 416"/>
                <a:gd name="T35" fmla="*/ 400 h 423"/>
                <a:gd name="T36" fmla="*/ 306 w 416"/>
                <a:gd name="T37" fmla="*/ 394 h 423"/>
                <a:gd name="T38" fmla="*/ 310 w 416"/>
                <a:gd name="T39" fmla="*/ 332 h 423"/>
                <a:gd name="T40" fmla="*/ 371 w 416"/>
                <a:gd name="T41" fmla="*/ 340 h 423"/>
                <a:gd name="T42" fmla="*/ 378 w 416"/>
                <a:gd name="T43" fmla="*/ 337 h 423"/>
                <a:gd name="T44" fmla="*/ 413 w 416"/>
                <a:gd name="T45" fmla="*/ 261 h 423"/>
                <a:gd name="T46" fmla="*/ 412 w 416"/>
                <a:gd name="T47" fmla="*/ 254 h 423"/>
                <a:gd name="T48" fmla="*/ 394 w 416"/>
                <a:gd name="T49" fmla="*/ 237 h 423"/>
                <a:gd name="T50" fmla="*/ 366 w 416"/>
                <a:gd name="T51" fmla="*/ 212 h 423"/>
                <a:gd name="T52" fmla="*/ 412 w 416"/>
                <a:gd name="T53" fmla="*/ 169 h 423"/>
                <a:gd name="T54" fmla="*/ 414 w 416"/>
                <a:gd name="T55" fmla="*/ 162 h 423"/>
                <a:gd name="T56" fmla="*/ 379 w 416"/>
                <a:gd name="T57" fmla="*/ 86 h 423"/>
                <a:gd name="T58" fmla="*/ 372 w 416"/>
                <a:gd name="T59" fmla="*/ 83 h 423"/>
                <a:gd name="T60" fmla="*/ 302 w 416"/>
                <a:gd name="T61" fmla="*/ 92 h 423"/>
                <a:gd name="T62" fmla="*/ 294 w 416"/>
                <a:gd name="T63" fmla="*/ 22 h 423"/>
                <a:gd name="T64" fmla="*/ 289 w 416"/>
                <a:gd name="T65" fmla="*/ 16 h 423"/>
                <a:gd name="T66" fmla="*/ 207 w 416"/>
                <a:gd name="T67" fmla="*/ 1 h 423"/>
                <a:gd name="T68" fmla="*/ 200 w 416"/>
                <a:gd name="T69" fmla="*/ 4 h 423"/>
                <a:gd name="T70" fmla="*/ 166 w 416"/>
                <a:gd name="T71" fmla="*/ 67 h 423"/>
                <a:gd name="T72" fmla="*/ 102 w 416"/>
                <a:gd name="T73" fmla="*/ 34 h 423"/>
                <a:gd name="T74" fmla="*/ 94 w 416"/>
                <a:gd name="T75" fmla="*/ 35 h 423"/>
                <a:gd name="T76" fmla="*/ 35 w 416"/>
                <a:gd name="T77" fmla="*/ 93 h 423"/>
                <a:gd name="T78" fmla="*/ 34 w 416"/>
                <a:gd name="T79" fmla="*/ 100 h 423"/>
                <a:gd name="T80" fmla="*/ 62 w 416"/>
                <a:gd name="T81" fmla="*/ 156 h 423"/>
                <a:gd name="T82" fmla="*/ 4 w 416"/>
                <a:gd name="T83" fmla="*/ 179 h 423"/>
                <a:gd name="T84" fmla="*/ 0 w 416"/>
                <a:gd name="T85" fmla="*/ 186 h 423"/>
                <a:gd name="T86" fmla="*/ 4 w 416"/>
                <a:gd name="T87" fmla="*/ 237 h 423"/>
                <a:gd name="T88" fmla="*/ 7 w 416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423">
                  <a:moveTo>
                    <a:pt x="255" y="192"/>
                  </a:moveTo>
                  <a:cubicBezTo>
                    <a:pt x="266" y="218"/>
                    <a:pt x="253" y="248"/>
                    <a:pt x="227" y="258"/>
                  </a:cubicBezTo>
                  <a:cubicBezTo>
                    <a:pt x="201" y="268"/>
                    <a:pt x="172" y="256"/>
                    <a:pt x="161" y="230"/>
                  </a:cubicBezTo>
                  <a:cubicBezTo>
                    <a:pt x="151" y="204"/>
                    <a:pt x="164" y="175"/>
                    <a:pt x="190" y="164"/>
                  </a:cubicBezTo>
                  <a:cubicBezTo>
                    <a:pt x="215" y="154"/>
                    <a:pt x="245" y="166"/>
                    <a:pt x="255" y="192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2" y="289"/>
                  </a:lnTo>
                  <a:lnTo>
                    <a:pt x="53" y="348"/>
                  </a:lnTo>
                  <a:cubicBezTo>
                    <a:pt x="52" y="351"/>
                    <a:pt x="53" y="354"/>
                    <a:pt x="56" y="355"/>
                  </a:cubicBezTo>
                  <a:lnTo>
                    <a:pt x="119" y="400"/>
                  </a:lnTo>
                  <a:lnTo>
                    <a:pt x="123" y="403"/>
                  </a:lnTo>
                  <a:cubicBezTo>
                    <a:pt x="126" y="405"/>
                    <a:pt x="129" y="405"/>
                    <a:pt x="131" y="403"/>
                  </a:cubicBezTo>
                  <a:lnTo>
                    <a:pt x="181" y="366"/>
                  </a:lnTo>
                  <a:lnTo>
                    <a:pt x="214" y="418"/>
                  </a:lnTo>
                  <a:cubicBezTo>
                    <a:pt x="216" y="421"/>
                    <a:pt x="218" y="422"/>
                    <a:pt x="221" y="421"/>
                  </a:cubicBezTo>
                  <a:lnTo>
                    <a:pt x="292" y="403"/>
                  </a:lnTo>
                  <a:lnTo>
                    <a:pt x="302" y="400"/>
                  </a:lnTo>
                  <a:cubicBezTo>
                    <a:pt x="304" y="399"/>
                    <a:pt x="306" y="397"/>
                    <a:pt x="306" y="394"/>
                  </a:cubicBezTo>
                  <a:lnTo>
                    <a:pt x="310" y="332"/>
                  </a:lnTo>
                  <a:lnTo>
                    <a:pt x="371" y="340"/>
                  </a:lnTo>
                  <a:cubicBezTo>
                    <a:pt x="374" y="341"/>
                    <a:pt x="377" y="339"/>
                    <a:pt x="378" y="337"/>
                  </a:cubicBezTo>
                  <a:lnTo>
                    <a:pt x="413" y="261"/>
                  </a:lnTo>
                  <a:cubicBezTo>
                    <a:pt x="415" y="259"/>
                    <a:pt x="414" y="256"/>
                    <a:pt x="412" y="254"/>
                  </a:cubicBezTo>
                  <a:lnTo>
                    <a:pt x="394" y="237"/>
                  </a:lnTo>
                  <a:lnTo>
                    <a:pt x="366" y="212"/>
                  </a:lnTo>
                  <a:lnTo>
                    <a:pt x="412" y="169"/>
                  </a:lnTo>
                  <a:cubicBezTo>
                    <a:pt x="414" y="168"/>
                    <a:pt x="415" y="165"/>
                    <a:pt x="414" y="162"/>
                  </a:cubicBezTo>
                  <a:lnTo>
                    <a:pt x="379" y="86"/>
                  </a:lnTo>
                  <a:cubicBezTo>
                    <a:pt x="378" y="84"/>
                    <a:pt x="375" y="82"/>
                    <a:pt x="372" y="83"/>
                  </a:cubicBezTo>
                  <a:lnTo>
                    <a:pt x="302" y="92"/>
                  </a:lnTo>
                  <a:lnTo>
                    <a:pt x="294" y="22"/>
                  </a:lnTo>
                  <a:cubicBezTo>
                    <a:pt x="294" y="19"/>
                    <a:pt x="291" y="17"/>
                    <a:pt x="289" y="16"/>
                  </a:cubicBezTo>
                  <a:lnTo>
                    <a:pt x="207" y="1"/>
                  </a:lnTo>
                  <a:cubicBezTo>
                    <a:pt x="204" y="0"/>
                    <a:pt x="201" y="1"/>
                    <a:pt x="200" y="4"/>
                  </a:cubicBezTo>
                  <a:lnTo>
                    <a:pt x="166" y="67"/>
                  </a:lnTo>
                  <a:lnTo>
                    <a:pt x="102" y="34"/>
                  </a:lnTo>
                  <a:cubicBezTo>
                    <a:pt x="99" y="32"/>
                    <a:pt x="96" y="33"/>
                    <a:pt x="94" y="35"/>
                  </a:cubicBezTo>
                  <a:lnTo>
                    <a:pt x="35" y="93"/>
                  </a:lnTo>
                  <a:cubicBezTo>
                    <a:pt x="33" y="95"/>
                    <a:pt x="32" y="98"/>
                    <a:pt x="34" y="100"/>
                  </a:cubicBezTo>
                  <a:lnTo>
                    <a:pt x="62" y="156"/>
                  </a:lnTo>
                  <a:lnTo>
                    <a:pt x="4" y="179"/>
                  </a:lnTo>
                  <a:cubicBezTo>
                    <a:pt x="1" y="180"/>
                    <a:pt x="0" y="183"/>
                    <a:pt x="0" y="186"/>
                  </a:cubicBezTo>
                  <a:lnTo>
                    <a:pt x="4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9" name="Freeform 72"/>
          <p:cNvSpPr>
            <a:spLocks noChangeArrowheads="1"/>
          </p:cNvSpPr>
          <p:nvPr/>
        </p:nvSpPr>
        <p:spPr bwMode="auto">
          <a:xfrm>
            <a:off x="7875790" y="5476354"/>
            <a:ext cx="628182" cy="744395"/>
          </a:xfrm>
          <a:custGeom>
            <a:avLst/>
            <a:gdLst>
              <a:gd name="T0" fmla="*/ 138 w 882"/>
              <a:gd name="T1" fmla="*/ 164 h 1045"/>
              <a:gd name="T2" fmla="*/ 133 w 882"/>
              <a:gd name="T3" fmla="*/ 103 h 1045"/>
              <a:gd name="T4" fmla="*/ 137 w 882"/>
              <a:gd name="T5" fmla="*/ 52 h 1045"/>
              <a:gd name="T6" fmla="*/ 269 w 882"/>
              <a:gd name="T7" fmla="*/ 21 h 1045"/>
              <a:gd name="T8" fmla="*/ 298 w 882"/>
              <a:gd name="T9" fmla="*/ 79 h 1045"/>
              <a:gd name="T10" fmla="*/ 302 w 882"/>
              <a:gd name="T11" fmla="*/ 106 h 1045"/>
              <a:gd name="T12" fmla="*/ 287 w 882"/>
              <a:gd name="T13" fmla="*/ 167 h 1045"/>
              <a:gd name="T14" fmla="*/ 293 w 882"/>
              <a:gd name="T15" fmla="*/ 242 h 1045"/>
              <a:gd name="T16" fmla="*/ 396 w 882"/>
              <a:gd name="T17" fmla="*/ 297 h 1045"/>
              <a:gd name="T18" fmla="*/ 394 w 882"/>
              <a:gd name="T19" fmla="*/ 655 h 1045"/>
              <a:gd name="T20" fmla="*/ 333 w 882"/>
              <a:gd name="T21" fmla="*/ 1024 h 1045"/>
              <a:gd name="T22" fmla="*/ 216 w 882"/>
              <a:gd name="T23" fmla="*/ 1028 h 1045"/>
              <a:gd name="T24" fmla="*/ 155 w 882"/>
              <a:gd name="T25" fmla="*/ 1043 h 1045"/>
              <a:gd name="T26" fmla="*/ 89 w 882"/>
              <a:gd name="T27" fmla="*/ 670 h 1045"/>
              <a:gd name="T28" fmla="*/ 23 w 882"/>
              <a:gd name="T29" fmla="*/ 628 h 1045"/>
              <a:gd name="T30" fmla="*/ 52 w 882"/>
              <a:gd name="T31" fmla="*/ 280 h 1045"/>
              <a:gd name="T32" fmla="*/ 171 w 882"/>
              <a:gd name="T33" fmla="*/ 214 h 1045"/>
              <a:gd name="T34" fmla="*/ 634 w 882"/>
              <a:gd name="T35" fmla="*/ 277 h 1045"/>
              <a:gd name="T36" fmla="*/ 564 w 882"/>
              <a:gd name="T37" fmla="*/ 495 h 1045"/>
              <a:gd name="T38" fmla="*/ 634 w 882"/>
              <a:gd name="T39" fmla="*/ 554 h 1045"/>
              <a:gd name="T40" fmla="*/ 564 w 882"/>
              <a:gd name="T41" fmla="*/ 771 h 1045"/>
              <a:gd name="T42" fmla="*/ 634 w 882"/>
              <a:gd name="T43" fmla="*/ 830 h 1045"/>
              <a:gd name="T44" fmla="*/ 508 w 882"/>
              <a:gd name="T45" fmla="*/ 554 h 1045"/>
              <a:gd name="T46" fmla="*/ 449 w 882"/>
              <a:gd name="T47" fmla="*/ 495 h 1045"/>
              <a:gd name="T48" fmla="*/ 508 w 882"/>
              <a:gd name="T49" fmla="*/ 218 h 1045"/>
              <a:gd name="T50" fmla="*/ 634 w 882"/>
              <a:gd name="T51" fmla="*/ 277 h 1045"/>
              <a:gd name="T52" fmla="*/ 881 w 882"/>
              <a:gd name="T53" fmla="*/ 140 h 1045"/>
              <a:gd name="T54" fmla="*/ 666 w 882"/>
              <a:gd name="T55" fmla="*/ 355 h 1045"/>
              <a:gd name="T56" fmla="*/ 666 w 882"/>
              <a:gd name="T57" fmla="*/ 417 h 1045"/>
              <a:gd name="T58" fmla="*/ 881 w 882"/>
              <a:gd name="T59" fmla="*/ 632 h 1045"/>
              <a:gd name="T60" fmla="*/ 666 w 882"/>
              <a:gd name="T61" fmla="*/ 417 h 1045"/>
              <a:gd name="T62" fmla="*/ 881 w 882"/>
              <a:gd name="T63" fmla="*/ 693 h 1045"/>
              <a:gd name="T64" fmla="*/ 666 w 882"/>
              <a:gd name="T65" fmla="*/ 90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2" h="1045">
                <a:moveTo>
                  <a:pt x="144" y="167"/>
                </a:moveTo>
                <a:lnTo>
                  <a:pt x="138" y="164"/>
                </a:lnTo>
                <a:cubicBezTo>
                  <a:pt x="131" y="145"/>
                  <a:pt x="128" y="126"/>
                  <a:pt x="129" y="106"/>
                </a:cubicBezTo>
                <a:lnTo>
                  <a:pt x="133" y="103"/>
                </a:lnTo>
                <a:cubicBezTo>
                  <a:pt x="133" y="95"/>
                  <a:pt x="133" y="87"/>
                  <a:pt x="133" y="79"/>
                </a:cubicBezTo>
                <a:cubicBezTo>
                  <a:pt x="134" y="70"/>
                  <a:pt x="135" y="60"/>
                  <a:pt x="137" y="52"/>
                </a:cubicBezTo>
                <a:cubicBezTo>
                  <a:pt x="142" y="39"/>
                  <a:pt x="152" y="29"/>
                  <a:pt x="162" y="21"/>
                </a:cubicBezTo>
                <a:cubicBezTo>
                  <a:pt x="195" y="0"/>
                  <a:pt x="236" y="0"/>
                  <a:pt x="269" y="21"/>
                </a:cubicBezTo>
                <a:cubicBezTo>
                  <a:pt x="279" y="29"/>
                  <a:pt x="289" y="39"/>
                  <a:pt x="294" y="52"/>
                </a:cubicBezTo>
                <a:cubicBezTo>
                  <a:pt x="296" y="60"/>
                  <a:pt x="298" y="70"/>
                  <a:pt x="298" y="79"/>
                </a:cubicBezTo>
                <a:cubicBezTo>
                  <a:pt x="298" y="87"/>
                  <a:pt x="298" y="95"/>
                  <a:pt x="298" y="103"/>
                </a:cubicBezTo>
                <a:lnTo>
                  <a:pt x="302" y="106"/>
                </a:lnTo>
                <a:cubicBezTo>
                  <a:pt x="303" y="126"/>
                  <a:pt x="300" y="145"/>
                  <a:pt x="293" y="164"/>
                </a:cubicBezTo>
                <a:lnTo>
                  <a:pt x="287" y="167"/>
                </a:lnTo>
                <a:cubicBezTo>
                  <a:pt x="283" y="183"/>
                  <a:pt x="272" y="203"/>
                  <a:pt x="260" y="214"/>
                </a:cubicBezTo>
                <a:cubicBezTo>
                  <a:pt x="266" y="228"/>
                  <a:pt x="280" y="236"/>
                  <a:pt x="293" y="242"/>
                </a:cubicBezTo>
                <a:cubicBezTo>
                  <a:pt x="320" y="253"/>
                  <a:pt x="353" y="265"/>
                  <a:pt x="379" y="280"/>
                </a:cubicBezTo>
                <a:cubicBezTo>
                  <a:pt x="387" y="284"/>
                  <a:pt x="392" y="289"/>
                  <a:pt x="396" y="297"/>
                </a:cubicBezTo>
                <a:cubicBezTo>
                  <a:pt x="431" y="360"/>
                  <a:pt x="411" y="551"/>
                  <a:pt x="408" y="628"/>
                </a:cubicBezTo>
                <a:cubicBezTo>
                  <a:pt x="408" y="640"/>
                  <a:pt x="403" y="649"/>
                  <a:pt x="394" y="655"/>
                </a:cubicBezTo>
                <a:cubicBezTo>
                  <a:pt x="374" y="666"/>
                  <a:pt x="362" y="670"/>
                  <a:pt x="342" y="670"/>
                </a:cubicBezTo>
                <a:lnTo>
                  <a:pt x="333" y="1024"/>
                </a:lnTo>
                <a:cubicBezTo>
                  <a:pt x="332" y="1041"/>
                  <a:pt x="289" y="1043"/>
                  <a:pt x="276" y="1043"/>
                </a:cubicBezTo>
                <a:cubicBezTo>
                  <a:pt x="254" y="1044"/>
                  <a:pt x="234" y="1038"/>
                  <a:pt x="216" y="1028"/>
                </a:cubicBezTo>
                <a:lnTo>
                  <a:pt x="216" y="1028"/>
                </a:lnTo>
                <a:cubicBezTo>
                  <a:pt x="197" y="1038"/>
                  <a:pt x="177" y="1044"/>
                  <a:pt x="155" y="1043"/>
                </a:cubicBezTo>
                <a:cubicBezTo>
                  <a:pt x="142" y="1043"/>
                  <a:pt x="99" y="1041"/>
                  <a:pt x="99" y="1024"/>
                </a:cubicBezTo>
                <a:lnTo>
                  <a:pt x="89" y="670"/>
                </a:lnTo>
                <a:cubicBezTo>
                  <a:pt x="69" y="670"/>
                  <a:pt x="57" y="666"/>
                  <a:pt x="37" y="655"/>
                </a:cubicBezTo>
                <a:cubicBezTo>
                  <a:pt x="28" y="649"/>
                  <a:pt x="23" y="640"/>
                  <a:pt x="23" y="628"/>
                </a:cubicBezTo>
                <a:cubicBezTo>
                  <a:pt x="20" y="551"/>
                  <a:pt x="0" y="360"/>
                  <a:pt x="35" y="297"/>
                </a:cubicBezTo>
                <a:cubicBezTo>
                  <a:pt x="40" y="289"/>
                  <a:pt x="44" y="284"/>
                  <a:pt x="52" y="280"/>
                </a:cubicBezTo>
                <a:cubicBezTo>
                  <a:pt x="78" y="265"/>
                  <a:pt x="111" y="253"/>
                  <a:pt x="139" y="242"/>
                </a:cubicBezTo>
                <a:cubicBezTo>
                  <a:pt x="152" y="236"/>
                  <a:pt x="165" y="228"/>
                  <a:pt x="171" y="214"/>
                </a:cubicBezTo>
                <a:cubicBezTo>
                  <a:pt x="159" y="203"/>
                  <a:pt x="148" y="183"/>
                  <a:pt x="144" y="167"/>
                </a:cubicBezTo>
                <a:close/>
                <a:moveTo>
                  <a:pt x="634" y="277"/>
                </a:moveTo>
                <a:lnTo>
                  <a:pt x="564" y="277"/>
                </a:lnTo>
                <a:lnTo>
                  <a:pt x="564" y="495"/>
                </a:lnTo>
                <a:lnTo>
                  <a:pt x="634" y="495"/>
                </a:lnTo>
                <a:lnTo>
                  <a:pt x="634" y="554"/>
                </a:lnTo>
                <a:lnTo>
                  <a:pt x="564" y="554"/>
                </a:lnTo>
                <a:lnTo>
                  <a:pt x="564" y="771"/>
                </a:lnTo>
                <a:lnTo>
                  <a:pt x="634" y="771"/>
                </a:lnTo>
                <a:lnTo>
                  <a:pt x="634" y="830"/>
                </a:lnTo>
                <a:lnTo>
                  <a:pt x="508" y="830"/>
                </a:lnTo>
                <a:lnTo>
                  <a:pt x="508" y="554"/>
                </a:lnTo>
                <a:lnTo>
                  <a:pt x="449" y="554"/>
                </a:lnTo>
                <a:lnTo>
                  <a:pt x="449" y="495"/>
                </a:lnTo>
                <a:lnTo>
                  <a:pt x="508" y="495"/>
                </a:lnTo>
                <a:lnTo>
                  <a:pt x="508" y="218"/>
                </a:lnTo>
                <a:lnTo>
                  <a:pt x="634" y="218"/>
                </a:lnTo>
                <a:lnTo>
                  <a:pt x="634" y="277"/>
                </a:lnTo>
                <a:close/>
                <a:moveTo>
                  <a:pt x="666" y="140"/>
                </a:moveTo>
                <a:lnTo>
                  <a:pt x="881" y="140"/>
                </a:lnTo>
                <a:lnTo>
                  <a:pt x="881" y="355"/>
                </a:lnTo>
                <a:lnTo>
                  <a:pt x="666" y="355"/>
                </a:lnTo>
                <a:lnTo>
                  <a:pt x="666" y="140"/>
                </a:lnTo>
                <a:close/>
                <a:moveTo>
                  <a:pt x="666" y="417"/>
                </a:moveTo>
                <a:lnTo>
                  <a:pt x="881" y="417"/>
                </a:lnTo>
                <a:lnTo>
                  <a:pt x="881" y="632"/>
                </a:lnTo>
                <a:lnTo>
                  <a:pt x="666" y="632"/>
                </a:lnTo>
                <a:lnTo>
                  <a:pt x="666" y="417"/>
                </a:lnTo>
                <a:close/>
                <a:moveTo>
                  <a:pt x="666" y="693"/>
                </a:moveTo>
                <a:lnTo>
                  <a:pt x="881" y="693"/>
                </a:lnTo>
                <a:lnTo>
                  <a:pt x="881" y="908"/>
                </a:lnTo>
                <a:lnTo>
                  <a:pt x="666" y="908"/>
                </a:lnTo>
                <a:lnTo>
                  <a:pt x="666" y="69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23096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3"/>
          <p:cNvSpPr>
            <a:spLocks noChangeArrowheads="1"/>
          </p:cNvSpPr>
          <p:nvPr/>
        </p:nvSpPr>
        <p:spPr bwMode="auto">
          <a:xfrm>
            <a:off x="2244529" y="587488"/>
            <a:ext cx="678074" cy="588818"/>
          </a:xfrm>
          <a:custGeom>
            <a:avLst/>
            <a:gdLst>
              <a:gd name="T0" fmla="*/ 1558 w 2244"/>
              <a:gd name="T1" fmla="*/ 149 h 1951"/>
              <a:gd name="T2" fmla="*/ 1942 w 2244"/>
              <a:gd name="T3" fmla="*/ 419 h 1951"/>
              <a:gd name="T4" fmla="*/ 1942 w 2244"/>
              <a:gd name="T5" fmla="*/ 87 h 1951"/>
              <a:gd name="T6" fmla="*/ 1887 w 2244"/>
              <a:gd name="T7" fmla="*/ 32 h 1951"/>
              <a:gd name="T8" fmla="*/ 1613 w 2244"/>
              <a:gd name="T9" fmla="*/ 33 h 1951"/>
              <a:gd name="T10" fmla="*/ 1558 w 2244"/>
              <a:gd name="T11" fmla="*/ 88 h 1951"/>
              <a:gd name="T12" fmla="*/ 1558 w 2244"/>
              <a:gd name="T13" fmla="*/ 149 h 1951"/>
              <a:gd name="T14" fmla="*/ 1402 w 2244"/>
              <a:gd name="T15" fmla="*/ 863 h 1951"/>
              <a:gd name="T16" fmla="*/ 1217 w 2244"/>
              <a:gd name="T17" fmla="*/ 766 h 1951"/>
              <a:gd name="T18" fmla="*/ 1015 w 2244"/>
              <a:gd name="T19" fmla="*/ 952 h 1951"/>
              <a:gd name="T20" fmla="*/ 1362 w 2244"/>
              <a:gd name="T21" fmla="*/ 952 h 1951"/>
              <a:gd name="T22" fmla="*/ 1293 w 2244"/>
              <a:gd name="T23" fmla="*/ 1101 h 1951"/>
              <a:gd name="T24" fmla="*/ 996 w 2244"/>
              <a:gd name="T25" fmla="*/ 1101 h 1951"/>
              <a:gd name="T26" fmla="*/ 993 w 2244"/>
              <a:gd name="T27" fmla="*/ 1144 h 1951"/>
              <a:gd name="T28" fmla="*/ 996 w 2244"/>
              <a:gd name="T29" fmla="*/ 1198 h 1951"/>
              <a:gd name="T30" fmla="*/ 1248 w 2244"/>
              <a:gd name="T31" fmla="*/ 1198 h 1951"/>
              <a:gd name="T32" fmla="*/ 1180 w 2244"/>
              <a:gd name="T33" fmla="*/ 1347 h 1951"/>
              <a:gd name="T34" fmla="*/ 1015 w 2244"/>
              <a:gd name="T35" fmla="*/ 1347 h 1951"/>
              <a:gd name="T36" fmla="*/ 1210 w 2244"/>
              <a:gd name="T37" fmla="*/ 1515 h 1951"/>
              <a:gd name="T38" fmla="*/ 1404 w 2244"/>
              <a:gd name="T39" fmla="*/ 1430 h 1951"/>
              <a:gd name="T40" fmla="*/ 1404 w 2244"/>
              <a:gd name="T41" fmla="*/ 1594 h 1951"/>
              <a:gd name="T42" fmla="*/ 1180 w 2244"/>
              <a:gd name="T43" fmla="*/ 1664 h 1951"/>
              <a:gd name="T44" fmla="*/ 821 w 2244"/>
              <a:gd name="T45" fmla="*/ 1347 h 1951"/>
              <a:gd name="T46" fmla="*/ 649 w 2244"/>
              <a:gd name="T47" fmla="*/ 1347 h 1951"/>
              <a:gd name="T48" fmla="*/ 724 w 2244"/>
              <a:gd name="T49" fmla="*/ 1198 h 1951"/>
              <a:gd name="T50" fmla="*/ 802 w 2244"/>
              <a:gd name="T51" fmla="*/ 1198 h 1951"/>
              <a:gd name="T52" fmla="*/ 799 w 2244"/>
              <a:gd name="T53" fmla="*/ 1143 h 1951"/>
              <a:gd name="T54" fmla="*/ 802 w 2244"/>
              <a:gd name="T55" fmla="*/ 1101 h 1951"/>
              <a:gd name="T56" fmla="*/ 649 w 2244"/>
              <a:gd name="T57" fmla="*/ 1101 h 1951"/>
              <a:gd name="T58" fmla="*/ 724 w 2244"/>
              <a:gd name="T59" fmla="*/ 952 h 1951"/>
              <a:gd name="T60" fmla="*/ 821 w 2244"/>
              <a:gd name="T61" fmla="*/ 952 h 1951"/>
              <a:gd name="T62" fmla="*/ 1224 w 2244"/>
              <a:gd name="T63" fmla="*/ 616 h 1951"/>
              <a:gd name="T64" fmla="*/ 1471 w 2244"/>
              <a:gd name="T65" fmla="*/ 713 h 1951"/>
              <a:gd name="T66" fmla="*/ 1402 w 2244"/>
              <a:gd name="T67" fmla="*/ 863 h 1951"/>
              <a:gd name="T68" fmla="*/ 2243 w 2244"/>
              <a:gd name="T69" fmla="*/ 1053 h 1951"/>
              <a:gd name="T70" fmla="*/ 2242 w 2244"/>
              <a:gd name="T71" fmla="*/ 770 h 1951"/>
              <a:gd name="T72" fmla="*/ 1191 w 2244"/>
              <a:gd name="T73" fmla="*/ 22 h 1951"/>
              <a:gd name="T74" fmla="*/ 1121 w 2244"/>
              <a:gd name="T75" fmla="*/ 1 h 1951"/>
              <a:gd name="T76" fmla="*/ 1052 w 2244"/>
              <a:gd name="T77" fmla="*/ 22 h 1951"/>
              <a:gd name="T78" fmla="*/ 0 w 2244"/>
              <a:gd name="T79" fmla="*/ 770 h 1951"/>
              <a:gd name="T80" fmla="*/ 1 w 2244"/>
              <a:gd name="T81" fmla="*/ 1053 h 1951"/>
              <a:gd name="T82" fmla="*/ 175 w 2244"/>
              <a:gd name="T83" fmla="*/ 1054 h 1951"/>
              <a:gd name="T84" fmla="*/ 174 w 2244"/>
              <a:gd name="T85" fmla="*/ 1893 h 1951"/>
              <a:gd name="T86" fmla="*/ 230 w 2244"/>
              <a:gd name="T87" fmla="*/ 1949 h 1951"/>
              <a:gd name="T88" fmla="*/ 2012 w 2244"/>
              <a:gd name="T89" fmla="*/ 1950 h 1951"/>
              <a:gd name="T90" fmla="*/ 2069 w 2244"/>
              <a:gd name="T91" fmla="*/ 1893 h 1951"/>
              <a:gd name="T92" fmla="*/ 2068 w 2244"/>
              <a:gd name="T93" fmla="*/ 1053 h 1951"/>
              <a:gd name="T94" fmla="*/ 2243 w 2244"/>
              <a:gd name="T95" fmla="*/ 105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4" h="1951">
                <a:moveTo>
                  <a:pt x="1558" y="149"/>
                </a:moveTo>
                <a:lnTo>
                  <a:pt x="1942" y="419"/>
                </a:lnTo>
                <a:lnTo>
                  <a:pt x="1942" y="87"/>
                </a:lnTo>
                <a:cubicBezTo>
                  <a:pt x="1942" y="57"/>
                  <a:pt x="1918" y="32"/>
                  <a:pt x="1887" y="32"/>
                </a:cubicBezTo>
                <a:lnTo>
                  <a:pt x="1613" y="33"/>
                </a:lnTo>
                <a:cubicBezTo>
                  <a:pt x="1583" y="33"/>
                  <a:pt x="1558" y="58"/>
                  <a:pt x="1558" y="88"/>
                </a:cubicBezTo>
                <a:lnTo>
                  <a:pt x="1558" y="149"/>
                </a:lnTo>
                <a:close/>
                <a:moveTo>
                  <a:pt x="1402" y="863"/>
                </a:moveTo>
                <a:cubicBezTo>
                  <a:pt x="1366" y="803"/>
                  <a:pt x="1299" y="766"/>
                  <a:pt x="1217" y="766"/>
                </a:cubicBezTo>
                <a:cubicBezTo>
                  <a:pt x="1112" y="766"/>
                  <a:pt x="1038" y="833"/>
                  <a:pt x="1015" y="952"/>
                </a:cubicBezTo>
                <a:lnTo>
                  <a:pt x="1362" y="952"/>
                </a:lnTo>
                <a:lnTo>
                  <a:pt x="1293" y="1101"/>
                </a:lnTo>
                <a:lnTo>
                  <a:pt x="996" y="1101"/>
                </a:lnTo>
                <a:cubicBezTo>
                  <a:pt x="994" y="1116"/>
                  <a:pt x="993" y="1129"/>
                  <a:pt x="993" y="1144"/>
                </a:cubicBezTo>
                <a:cubicBezTo>
                  <a:pt x="993" y="1167"/>
                  <a:pt x="994" y="1183"/>
                  <a:pt x="996" y="1198"/>
                </a:cubicBezTo>
                <a:lnTo>
                  <a:pt x="1248" y="1198"/>
                </a:lnTo>
                <a:lnTo>
                  <a:pt x="1180" y="1347"/>
                </a:lnTo>
                <a:lnTo>
                  <a:pt x="1015" y="1347"/>
                </a:lnTo>
                <a:cubicBezTo>
                  <a:pt x="1038" y="1452"/>
                  <a:pt x="1112" y="1515"/>
                  <a:pt x="1210" y="1515"/>
                </a:cubicBezTo>
                <a:cubicBezTo>
                  <a:pt x="1292" y="1515"/>
                  <a:pt x="1344" y="1486"/>
                  <a:pt x="1404" y="1430"/>
                </a:cubicBezTo>
                <a:lnTo>
                  <a:pt x="1404" y="1594"/>
                </a:lnTo>
                <a:cubicBezTo>
                  <a:pt x="1352" y="1631"/>
                  <a:pt x="1269" y="1664"/>
                  <a:pt x="1180" y="1664"/>
                </a:cubicBezTo>
                <a:cubicBezTo>
                  <a:pt x="963" y="1664"/>
                  <a:pt x="851" y="1512"/>
                  <a:pt x="821" y="1347"/>
                </a:cubicBezTo>
                <a:lnTo>
                  <a:pt x="649" y="1347"/>
                </a:lnTo>
                <a:lnTo>
                  <a:pt x="724" y="1198"/>
                </a:lnTo>
                <a:lnTo>
                  <a:pt x="802" y="1198"/>
                </a:lnTo>
                <a:cubicBezTo>
                  <a:pt x="800" y="1177"/>
                  <a:pt x="799" y="1156"/>
                  <a:pt x="799" y="1143"/>
                </a:cubicBezTo>
                <a:cubicBezTo>
                  <a:pt x="799" y="1128"/>
                  <a:pt x="800" y="1114"/>
                  <a:pt x="802" y="1101"/>
                </a:cubicBezTo>
                <a:lnTo>
                  <a:pt x="649" y="1101"/>
                </a:lnTo>
                <a:lnTo>
                  <a:pt x="724" y="952"/>
                </a:lnTo>
                <a:lnTo>
                  <a:pt x="821" y="952"/>
                </a:lnTo>
                <a:cubicBezTo>
                  <a:pt x="851" y="773"/>
                  <a:pt x="993" y="616"/>
                  <a:pt x="1224" y="616"/>
                </a:cubicBezTo>
                <a:cubicBezTo>
                  <a:pt x="1337" y="616"/>
                  <a:pt x="1426" y="661"/>
                  <a:pt x="1471" y="713"/>
                </a:cubicBezTo>
                <a:lnTo>
                  <a:pt x="1402" y="863"/>
                </a:lnTo>
                <a:close/>
                <a:moveTo>
                  <a:pt x="2243" y="1053"/>
                </a:moveTo>
                <a:lnTo>
                  <a:pt x="2242" y="770"/>
                </a:lnTo>
                <a:lnTo>
                  <a:pt x="1191" y="22"/>
                </a:lnTo>
                <a:cubicBezTo>
                  <a:pt x="1169" y="7"/>
                  <a:pt x="1145" y="0"/>
                  <a:pt x="1121" y="1"/>
                </a:cubicBezTo>
                <a:cubicBezTo>
                  <a:pt x="1097" y="0"/>
                  <a:pt x="1073" y="7"/>
                  <a:pt x="1052" y="22"/>
                </a:cubicBezTo>
                <a:lnTo>
                  <a:pt x="0" y="770"/>
                </a:lnTo>
                <a:lnTo>
                  <a:pt x="1" y="1053"/>
                </a:lnTo>
                <a:lnTo>
                  <a:pt x="175" y="1054"/>
                </a:lnTo>
                <a:lnTo>
                  <a:pt x="174" y="1893"/>
                </a:lnTo>
                <a:cubicBezTo>
                  <a:pt x="174" y="1924"/>
                  <a:pt x="199" y="1949"/>
                  <a:pt x="230" y="1949"/>
                </a:cubicBezTo>
                <a:lnTo>
                  <a:pt x="2012" y="1950"/>
                </a:lnTo>
                <a:cubicBezTo>
                  <a:pt x="2043" y="1950"/>
                  <a:pt x="2069" y="1924"/>
                  <a:pt x="2069" y="1893"/>
                </a:cubicBezTo>
                <a:lnTo>
                  <a:pt x="2068" y="1053"/>
                </a:lnTo>
                <a:lnTo>
                  <a:pt x="2243" y="105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4" name="Group 223"/>
          <p:cNvGrpSpPr/>
          <p:nvPr/>
        </p:nvGrpSpPr>
        <p:grpSpPr>
          <a:xfrm>
            <a:off x="7789602" y="2146395"/>
            <a:ext cx="737542" cy="734473"/>
            <a:chOff x="3209925" y="1131888"/>
            <a:chExt cx="1144588" cy="1139825"/>
          </a:xfrm>
          <a:solidFill>
            <a:srgbClr val="73C4C3"/>
          </a:solidFill>
        </p:grpSpPr>
        <p:sp>
          <p:nvSpPr>
            <p:cNvPr id="225" name="Freeform 1"/>
            <p:cNvSpPr>
              <a:spLocks noChangeArrowheads="1"/>
            </p:cNvSpPr>
            <p:nvPr/>
          </p:nvSpPr>
          <p:spPr bwMode="auto">
            <a:xfrm>
              <a:off x="3209925" y="1131888"/>
              <a:ext cx="796925" cy="788987"/>
            </a:xfrm>
            <a:custGeom>
              <a:avLst/>
              <a:gdLst>
                <a:gd name="T0" fmla="*/ 1656 w 2212"/>
                <a:gd name="T1" fmla="*/ 1911 h 2193"/>
                <a:gd name="T2" fmla="*/ 1789 w 2212"/>
                <a:gd name="T3" fmla="*/ 1628 h 2193"/>
                <a:gd name="T4" fmla="*/ 2073 w 2212"/>
                <a:gd name="T5" fmla="*/ 1667 h 2193"/>
                <a:gd name="T6" fmla="*/ 2196 w 2212"/>
                <a:gd name="T7" fmla="*/ 1395 h 2193"/>
                <a:gd name="T8" fmla="*/ 1949 w 2212"/>
                <a:gd name="T9" fmla="*/ 1199 h 2193"/>
                <a:gd name="T10" fmla="*/ 1943 w 2212"/>
                <a:gd name="T11" fmla="*/ 1009 h 2193"/>
                <a:gd name="T12" fmla="*/ 2196 w 2212"/>
                <a:gd name="T13" fmla="*/ 808 h 2193"/>
                <a:gd name="T14" fmla="*/ 2070 w 2212"/>
                <a:gd name="T15" fmla="*/ 539 h 2193"/>
                <a:gd name="T16" fmla="*/ 1756 w 2212"/>
                <a:gd name="T17" fmla="*/ 575 h 2193"/>
                <a:gd name="T18" fmla="*/ 1633 w 2212"/>
                <a:gd name="T19" fmla="*/ 465 h 2193"/>
                <a:gd name="T20" fmla="*/ 1656 w 2212"/>
                <a:gd name="T21" fmla="*/ 299 h 2193"/>
                <a:gd name="T22" fmla="*/ 1562 w 2212"/>
                <a:gd name="T23" fmla="*/ 44 h 2193"/>
                <a:gd name="T24" fmla="*/ 1278 w 2212"/>
                <a:gd name="T25" fmla="*/ 148 h 2193"/>
                <a:gd name="T26" fmla="*/ 1188 w 2212"/>
                <a:gd name="T27" fmla="*/ 276 h 2193"/>
                <a:gd name="T28" fmla="*/ 1016 w 2212"/>
                <a:gd name="T29" fmla="*/ 271 h 2193"/>
                <a:gd name="T30" fmla="*/ 759 w 2212"/>
                <a:gd name="T31" fmla="*/ 12 h 2193"/>
                <a:gd name="T32" fmla="*/ 550 w 2212"/>
                <a:gd name="T33" fmla="*/ 302 h 2193"/>
                <a:gd name="T34" fmla="*/ 410 w 2212"/>
                <a:gd name="T35" fmla="*/ 573 h 2193"/>
                <a:gd name="T36" fmla="*/ 125 w 2212"/>
                <a:gd name="T37" fmla="*/ 539 h 2193"/>
                <a:gd name="T38" fmla="*/ 6 w 2212"/>
                <a:gd name="T39" fmla="*/ 808 h 2193"/>
                <a:gd name="T40" fmla="*/ 216 w 2212"/>
                <a:gd name="T41" fmla="*/ 975 h 2193"/>
                <a:gd name="T42" fmla="*/ 208 w 2212"/>
                <a:gd name="T43" fmla="*/ 1232 h 2193"/>
                <a:gd name="T44" fmla="*/ 6 w 2212"/>
                <a:gd name="T45" fmla="*/ 1403 h 2193"/>
                <a:gd name="T46" fmla="*/ 129 w 2212"/>
                <a:gd name="T47" fmla="*/ 1667 h 2193"/>
                <a:gd name="T48" fmla="*/ 371 w 2212"/>
                <a:gd name="T49" fmla="*/ 1637 h 2193"/>
                <a:gd name="T50" fmla="*/ 550 w 2212"/>
                <a:gd name="T51" fmla="*/ 1900 h 2193"/>
                <a:gd name="T52" fmla="*/ 640 w 2212"/>
                <a:gd name="T53" fmla="*/ 2158 h 2193"/>
                <a:gd name="T54" fmla="*/ 958 w 2212"/>
                <a:gd name="T55" fmla="*/ 2009 h 2193"/>
                <a:gd name="T56" fmla="*/ 1077 w 2212"/>
                <a:gd name="T57" fmla="*/ 1989 h 2193"/>
                <a:gd name="T58" fmla="*/ 1240 w 2212"/>
                <a:gd name="T59" fmla="*/ 2001 h 2193"/>
                <a:gd name="T60" fmla="*/ 1670 w 2212"/>
                <a:gd name="T61" fmla="*/ 2072 h 2193"/>
                <a:gd name="T62" fmla="*/ 1214 w 2212"/>
                <a:gd name="T63" fmla="*/ 1636 h 2193"/>
                <a:gd name="T64" fmla="*/ 699 w 2212"/>
                <a:gd name="T65" fmla="*/ 1275 h 2193"/>
                <a:gd name="T66" fmla="*/ 607 w 2212"/>
                <a:gd name="T67" fmla="*/ 1150 h 2193"/>
                <a:gd name="T68" fmla="*/ 684 w 2212"/>
                <a:gd name="T69" fmla="*/ 1073 h 2193"/>
                <a:gd name="T70" fmla="*/ 623 w 2212"/>
                <a:gd name="T71" fmla="*/ 949 h 2193"/>
                <a:gd name="T72" fmla="*/ 1198 w 2212"/>
                <a:gd name="T73" fmla="*/ 596 h 2193"/>
                <a:gd name="T74" fmla="*/ 1405 w 2212"/>
                <a:gd name="T75" fmla="*/ 915 h 2193"/>
                <a:gd name="T76" fmla="*/ 1024 w 2212"/>
                <a:gd name="T77" fmla="*/ 949 h 2193"/>
                <a:gd name="T78" fmla="*/ 1245 w 2212"/>
                <a:gd name="T79" fmla="*/ 1073 h 2193"/>
                <a:gd name="T80" fmla="*/ 998 w 2212"/>
                <a:gd name="T81" fmla="*/ 1150 h 2193"/>
                <a:gd name="T82" fmla="*/ 1228 w 2212"/>
                <a:gd name="T83" fmla="*/ 1275 h 2193"/>
                <a:gd name="T84" fmla="*/ 1195 w 2212"/>
                <a:gd name="T85" fmla="*/ 1403 h 2193"/>
                <a:gd name="T86" fmla="*/ 1477 w 2212"/>
                <a:gd name="T87" fmla="*/ 156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2" h="2193">
                  <a:moveTo>
                    <a:pt x="1670" y="2072"/>
                  </a:moveTo>
                  <a:cubicBezTo>
                    <a:pt x="1672" y="2017"/>
                    <a:pt x="1663" y="1965"/>
                    <a:pt x="1656" y="1911"/>
                  </a:cubicBezTo>
                  <a:cubicBezTo>
                    <a:pt x="1651" y="1872"/>
                    <a:pt x="1638" y="1830"/>
                    <a:pt x="1634" y="1792"/>
                  </a:cubicBezTo>
                  <a:cubicBezTo>
                    <a:pt x="1693" y="1744"/>
                    <a:pt x="1745" y="1689"/>
                    <a:pt x="1789" y="1628"/>
                  </a:cubicBezTo>
                  <a:cubicBezTo>
                    <a:pt x="1826" y="1633"/>
                    <a:pt x="1867" y="1644"/>
                    <a:pt x="1904" y="1649"/>
                  </a:cubicBezTo>
                  <a:cubicBezTo>
                    <a:pt x="1957" y="1655"/>
                    <a:pt x="2020" y="1679"/>
                    <a:pt x="2073" y="1667"/>
                  </a:cubicBezTo>
                  <a:cubicBezTo>
                    <a:pt x="2108" y="1659"/>
                    <a:pt x="2146" y="1593"/>
                    <a:pt x="2163" y="1560"/>
                  </a:cubicBezTo>
                  <a:cubicBezTo>
                    <a:pt x="2187" y="1513"/>
                    <a:pt x="2197" y="1464"/>
                    <a:pt x="2196" y="1395"/>
                  </a:cubicBezTo>
                  <a:cubicBezTo>
                    <a:pt x="2166" y="1358"/>
                    <a:pt x="2121" y="1324"/>
                    <a:pt x="2073" y="1288"/>
                  </a:cubicBezTo>
                  <a:cubicBezTo>
                    <a:pt x="2034" y="1258"/>
                    <a:pt x="1978" y="1230"/>
                    <a:pt x="1949" y="1199"/>
                  </a:cubicBezTo>
                  <a:cubicBezTo>
                    <a:pt x="1951" y="1176"/>
                    <a:pt x="1952" y="1153"/>
                    <a:pt x="1952" y="1130"/>
                  </a:cubicBezTo>
                  <a:cubicBezTo>
                    <a:pt x="1952" y="1089"/>
                    <a:pt x="1949" y="1048"/>
                    <a:pt x="1943" y="1009"/>
                  </a:cubicBezTo>
                  <a:cubicBezTo>
                    <a:pt x="1973" y="978"/>
                    <a:pt x="2028" y="951"/>
                    <a:pt x="2066" y="922"/>
                  </a:cubicBezTo>
                  <a:cubicBezTo>
                    <a:pt x="2104" y="894"/>
                    <a:pt x="2186" y="844"/>
                    <a:pt x="2196" y="808"/>
                  </a:cubicBezTo>
                  <a:cubicBezTo>
                    <a:pt x="2211" y="751"/>
                    <a:pt x="2180" y="677"/>
                    <a:pt x="2163" y="643"/>
                  </a:cubicBezTo>
                  <a:cubicBezTo>
                    <a:pt x="2147" y="609"/>
                    <a:pt x="2111" y="549"/>
                    <a:pt x="2070" y="539"/>
                  </a:cubicBezTo>
                  <a:cubicBezTo>
                    <a:pt x="2023" y="527"/>
                    <a:pt x="1967" y="547"/>
                    <a:pt x="1915" y="553"/>
                  </a:cubicBezTo>
                  <a:cubicBezTo>
                    <a:pt x="1862" y="559"/>
                    <a:pt x="1801" y="579"/>
                    <a:pt x="1756" y="575"/>
                  </a:cubicBezTo>
                  <a:cubicBezTo>
                    <a:pt x="1752" y="574"/>
                    <a:pt x="1748" y="573"/>
                    <a:pt x="1743" y="572"/>
                  </a:cubicBezTo>
                  <a:cubicBezTo>
                    <a:pt x="1710" y="533"/>
                    <a:pt x="1673" y="497"/>
                    <a:pt x="1633" y="465"/>
                  </a:cubicBezTo>
                  <a:cubicBezTo>
                    <a:pt x="1632" y="461"/>
                    <a:pt x="1631" y="457"/>
                    <a:pt x="1630" y="453"/>
                  </a:cubicBezTo>
                  <a:cubicBezTo>
                    <a:pt x="1627" y="412"/>
                    <a:pt x="1648" y="352"/>
                    <a:pt x="1656" y="299"/>
                  </a:cubicBezTo>
                  <a:cubicBezTo>
                    <a:pt x="1661" y="260"/>
                    <a:pt x="1682" y="178"/>
                    <a:pt x="1670" y="134"/>
                  </a:cubicBezTo>
                  <a:cubicBezTo>
                    <a:pt x="1661" y="100"/>
                    <a:pt x="1598" y="62"/>
                    <a:pt x="1562" y="44"/>
                  </a:cubicBezTo>
                  <a:cubicBezTo>
                    <a:pt x="1528" y="27"/>
                    <a:pt x="1456" y="0"/>
                    <a:pt x="1404" y="12"/>
                  </a:cubicBezTo>
                  <a:cubicBezTo>
                    <a:pt x="1361" y="21"/>
                    <a:pt x="1311" y="104"/>
                    <a:pt x="1278" y="148"/>
                  </a:cubicBezTo>
                  <a:cubicBezTo>
                    <a:pt x="1262" y="168"/>
                    <a:pt x="1244" y="198"/>
                    <a:pt x="1224" y="227"/>
                  </a:cubicBezTo>
                  <a:cubicBezTo>
                    <a:pt x="1215" y="239"/>
                    <a:pt x="1201" y="260"/>
                    <a:pt x="1188" y="276"/>
                  </a:cubicBezTo>
                  <a:cubicBezTo>
                    <a:pt x="1151" y="272"/>
                    <a:pt x="1114" y="269"/>
                    <a:pt x="1077" y="269"/>
                  </a:cubicBezTo>
                  <a:cubicBezTo>
                    <a:pt x="1056" y="269"/>
                    <a:pt x="1036" y="270"/>
                    <a:pt x="1016" y="271"/>
                  </a:cubicBezTo>
                  <a:cubicBezTo>
                    <a:pt x="986" y="233"/>
                    <a:pt x="957" y="194"/>
                    <a:pt x="925" y="152"/>
                  </a:cubicBezTo>
                  <a:cubicBezTo>
                    <a:pt x="884" y="98"/>
                    <a:pt x="843" y="4"/>
                    <a:pt x="759" y="12"/>
                  </a:cubicBezTo>
                  <a:cubicBezTo>
                    <a:pt x="683" y="19"/>
                    <a:pt x="544" y="85"/>
                    <a:pt x="532" y="137"/>
                  </a:cubicBezTo>
                  <a:cubicBezTo>
                    <a:pt x="522" y="184"/>
                    <a:pt x="545" y="263"/>
                    <a:pt x="550" y="302"/>
                  </a:cubicBezTo>
                  <a:cubicBezTo>
                    <a:pt x="556" y="342"/>
                    <a:pt x="570" y="387"/>
                    <a:pt x="573" y="426"/>
                  </a:cubicBezTo>
                  <a:cubicBezTo>
                    <a:pt x="512" y="468"/>
                    <a:pt x="457" y="518"/>
                    <a:pt x="410" y="573"/>
                  </a:cubicBezTo>
                  <a:cubicBezTo>
                    <a:pt x="373" y="569"/>
                    <a:pt x="328" y="558"/>
                    <a:pt x="287" y="553"/>
                  </a:cubicBezTo>
                  <a:cubicBezTo>
                    <a:pt x="233" y="546"/>
                    <a:pt x="167" y="525"/>
                    <a:pt x="125" y="539"/>
                  </a:cubicBezTo>
                  <a:cubicBezTo>
                    <a:pt x="87" y="551"/>
                    <a:pt x="44" y="626"/>
                    <a:pt x="28" y="668"/>
                  </a:cubicBezTo>
                  <a:cubicBezTo>
                    <a:pt x="12" y="710"/>
                    <a:pt x="9" y="753"/>
                    <a:pt x="6" y="808"/>
                  </a:cubicBezTo>
                  <a:cubicBezTo>
                    <a:pt x="39" y="846"/>
                    <a:pt x="83" y="883"/>
                    <a:pt x="136" y="922"/>
                  </a:cubicBezTo>
                  <a:cubicBezTo>
                    <a:pt x="156" y="937"/>
                    <a:pt x="187" y="955"/>
                    <a:pt x="216" y="975"/>
                  </a:cubicBezTo>
                  <a:cubicBezTo>
                    <a:pt x="207" y="1025"/>
                    <a:pt x="202" y="1077"/>
                    <a:pt x="202" y="1130"/>
                  </a:cubicBezTo>
                  <a:cubicBezTo>
                    <a:pt x="202" y="1164"/>
                    <a:pt x="204" y="1198"/>
                    <a:pt x="208" y="1232"/>
                  </a:cubicBezTo>
                  <a:cubicBezTo>
                    <a:pt x="184" y="1249"/>
                    <a:pt x="159" y="1267"/>
                    <a:pt x="132" y="1288"/>
                  </a:cubicBezTo>
                  <a:cubicBezTo>
                    <a:pt x="95" y="1317"/>
                    <a:pt x="17" y="1359"/>
                    <a:pt x="6" y="1403"/>
                  </a:cubicBezTo>
                  <a:cubicBezTo>
                    <a:pt x="0" y="1430"/>
                    <a:pt x="11" y="1463"/>
                    <a:pt x="17" y="1489"/>
                  </a:cubicBezTo>
                  <a:cubicBezTo>
                    <a:pt x="37" y="1567"/>
                    <a:pt x="75" y="1629"/>
                    <a:pt x="129" y="1667"/>
                  </a:cubicBezTo>
                  <a:cubicBezTo>
                    <a:pt x="195" y="1665"/>
                    <a:pt x="243" y="1659"/>
                    <a:pt x="298" y="1652"/>
                  </a:cubicBezTo>
                  <a:cubicBezTo>
                    <a:pt x="322" y="1649"/>
                    <a:pt x="346" y="1643"/>
                    <a:pt x="371" y="1637"/>
                  </a:cubicBezTo>
                  <a:cubicBezTo>
                    <a:pt x="425" y="1709"/>
                    <a:pt x="490" y="1773"/>
                    <a:pt x="565" y="1826"/>
                  </a:cubicBezTo>
                  <a:cubicBezTo>
                    <a:pt x="560" y="1851"/>
                    <a:pt x="554" y="1876"/>
                    <a:pt x="550" y="1900"/>
                  </a:cubicBezTo>
                  <a:cubicBezTo>
                    <a:pt x="544" y="1942"/>
                    <a:pt x="523" y="2023"/>
                    <a:pt x="532" y="2065"/>
                  </a:cubicBezTo>
                  <a:cubicBezTo>
                    <a:pt x="540" y="2099"/>
                    <a:pt x="605" y="2141"/>
                    <a:pt x="640" y="2158"/>
                  </a:cubicBezTo>
                  <a:cubicBezTo>
                    <a:pt x="688" y="2181"/>
                    <a:pt x="744" y="2192"/>
                    <a:pt x="809" y="2190"/>
                  </a:cubicBezTo>
                  <a:cubicBezTo>
                    <a:pt x="867" y="2137"/>
                    <a:pt x="912" y="2072"/>
                    <a:pt x="958" y="2009"/>
                  </a:cubicBezTo>
                  <a:cubicBezTo>
                    <a:pt x="964" y="2001"/>
                    <a:pt x="970" y="1992"/>
                    <a:pt x="975" y="1983"/>
                  </a:cubicBezTo>
                  <a:cubicBezTo>
                    <a:pt x="1009" y="1987"/>
                    <a:pt x="1043" y="1989"/>
                    <a:pt x="1077" y="1989"/>
                  </a:cubicBezTo>
                  <a:cubicBezTo>
                    <a:pt x="1127" y="1989"/>
                    <a:pt x="1176" y="1985"/>
                    <a:pt x="1224" y="1977"/>
                  </a:cubicBezTo>
                  <a:cubicBezTo>
                    <a:pt x="1229" y="1985"/>
                    <a:pt x="1234" y="1994"/>
                    <a:pt x="1240" y="2001"/>
                  </a:cubicBezTo>
                  <a:cubicBezTo>
                    <a:pt x="1287" y="2068"/>
                    <a:pt x="1335" y="2135"/>
                    <a:pt x="1396" y="2190"/>
                  </a:cubicBezTo>
                  <a:cubicBezTo>
                    <a:pt x="1529" y="2192"/>
                    <a:pt x="1611" y="2143"/>
                    <a:pt x="1670" y="2072"/>
                  </a:cubicBezTo>
                  <a:close/>
                  <a:moveTo>
                    <a:pt x="1477" y="1563"/>
                  </a:moveTo>
                  <a:cubicBezTo>
                    <a:pt x="1405" y="1611"/>
                    <a:pt x="1317" y="1636"/>
                    <a:pt x="1214" y="1636"/>
                  </a:cubicBezTo>
                  <a:cubicBezTo>
                    <a:pt x="1048" y="1636"/>
                    <a:pt x="925" y="1598"/>
                    <a:pt x="845" y="1525"/>
                  </a:cubicBezTo>
                  <a:cubicBezTo>
                    <a:pt x="766" y="1450"/>
                    <a:pt x="717" y="1367"/>
                    <a:pt x="699" y="1275"/>
                  </a:cubicBezTo>
                  <a:lnTo>
                    <a:pt x="573" y="1275"/>
                  </a:lnTo>
                  <a:lnTo>
                    <a:pt x="607" y="1150"/>
                  </a:lnTo>
                  <a:lnTo>
                    <a:pt x="684" y="1150"/>
                  </a:lnTo>
                  <a:cubicBezTo>
                    <a:pt x="681" y="1129"/>
                    <a:pt x="681" y="1094"/>
                    <a:pt x="684" y="1073"/>
                  </a:cubicBezTo>
                  <a:lnTo>
                    <a:pt x="591" y="1073"/>
                  </a:lnTo>
                  <a:lnTo>
                    <a:pt x="623" y="949"/>
                  </a:lnTo>
                  <a:lnTo>
                    <a:pt x="699" y="949"/>
                  </a:lnTo>
                  <a:cubicBezTo>
                    <a:pt x="760" y="713"/>
                    <a:pt x="926" y="596"/>
                    <a:pt x="1198" y="596"/>
                  </a:cubicBezTo>
                  <a:cubicBezTo>
                    <a:pt x="1287" y="596"/>
                    <a:pt x="1377" y="619"/>
                    <a:pt x="1468" y="666"/>
                  </a:cubicBezTo>
                  <a:lnTo>
                    <a:pt x="1405" y="915"/>
                  </a:lnTo>
                  <a:cubicBezTo>
                    <a:pt x="1342" y="858"/>
                    <a:pt x="1276" y="829"/>
                    <a:pt x="1207" y="829"/>
                  </a:cubicBezTo>
                  <a:cubicBezTo>
                    <a:pt x="1117" y="829"/>
                    <a:pt x="1056" y="869"/>
                    <a:pt x="1024" y="949"/>
                  </a:cubicBezTo>
                  <a:lnTo>
                    <a:pt x="1275" y="949"/>
                  </a:lnTo>
                  <a:lnTo>
                    <a:pt x="1245" y="1073"/>
                  </a:lnTo>
                  <a:lnTo>
                    <a:pt x="1000" y="1073"/>
                  </a:lnTo>
                  <a:cubicBezTo>
                    <a:pt x="997" y="1098"/>
                    <a:pt x="998" y="1125"/>
                    <a:pt x="998" y="1150"/>
                  </a:cubicBezTo>
                  <a:lnTo>
                    <a:pt x="1258" y="1150"/>
                  </a:lnTo>
                  <a:lnTo>
                    <a:pt x="1228" y="1275"/>
                  </a:lnTo>
                  <a:lnTo>
                    <a:pt x="1016" y="1275"/>
                  </a:lnTo>
                  <a:cubicBezTo>
                    <a:pt x="1044" y="1360"/>
                    <a:pt x="1103" y="1403"/>
                    <a:pt x="1195" y="1403"/>
                  </a:cubicBezTo>
                  <a:cubicBezTo>
                    <a:pt x="1296" y="1403"/>
                    <a:pt x="1390" y="1371"/>
                    <a:pt x="1477" y="1307"/>
                  </a:cubicBezTo>
                  <a:lnTo>
                    <a:pt x="1477" y="1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2"/>
            <p:cNvSpPr>
              <a:spLocks noChangeArrowheads="1"/>
            </p:cNvSpPr>
            <p:nvPr/>
          </p:nvSpPr>
          <p:spPr bwMode="auto">
            <a:xfrm>
              <a:off x="3795713" y="1717675"/>
              <a:ext cx="558800" cy="554038"/>
            </a:xfrm>
            <a:custGeom>
              <a:avLst/>
              <a:gdLst>
                <a:gd name="T0" fmla="*/ 1511 w 1554"/>
                <a:gd name="T1" fmla="*/ 687 h 1541"/>
                <a:gd name="T2" fmla="*/ 1261 w 1554"/>
                <a:gd name="T3" fmla="*/ 532 h 1541"/>
                <a:gd name="T4" fmla="*/ 1229 w 1554"/>
                <a:gd name="T5" fmla="*/ 193 h 1541"/>
                <a:gd name="T6" fmla="*/ 1024 w 1554"/>
                <a:gd name="T7" fmla="*/ 306 h 1541"/>
                <a:gd name="T8" fmla="*/ 885 w 1554"/>
                <a:gd name="T9" fmla="*/ 41 h 1541"/>
                <a:gd name="T10" fmla="*/ 654 w 1554"/>
                <a:gd name="T11" fmla="*/ 139 h 1541"/>
                <a:gd name="T12" fmla="*/ 525 w 1554"/>
                <a:gd name="T13" fmla="*/ 284 h 1541"/>
                <a:gd name="T14" fmla="*/ 196 w 1554"/>
                <a:gd name="T15" fmla="*/ 318 h 1541"/>
                <a:gd name="T16" fmla="*/ 298 w 1554"/>
                <a:gd name="T17" fmla="*/ 512 h 1541"/>
                <a:gd name="T18" fmla="*/ 40 w 1554"/>
                <a:gd name="T19" fmla="*/ 855 h 1541"/>
                <a:gd name="T20" fmla="*/ 291 w 1554"/>
                <a:gd name="T21" fmla="*/ 1014 h 1541"/>
                <a:gd name="T22" fmla="*/ 183 w 1554"/>
                <a:gd name="T23" fmla="*/ 1211 h 1541"/>
                <a:gd name="T24" fmla="*/ 322 w 1554"/>
                <a:gd name="T25" fmla="*/ 1346 h 1541"/>
                <a:gd name="T26" fmla="*/ 526 w 1554"/>
                <a:gd name="T27" fmla="*/ 1236 h 1541"/>
                <a:gd name="T28" fmla="*/ 661 w 1554"/>
                <a:gd name="T29" fmla="*/ 1495 h 1541"/>
                <a:gd name="T30" fmla="*/ 894 w 1554"/>
                <a:gd name="T31" fmla="*/ 1407 h 1541"/>
                <a:gd name="T32" fmla="*/ 1111 w 1554"/>
                <a:gd name="T33" fmla="*/ 1307 h 1541"/>
                <a:gd name="T34" fmla="*/ 1313 w 1554"/>
                <a:gd name="T35" fmla="*/ 1301 h 1541"/>
                <a:gd name="T36" fmla="*/ 1307 w 1554"/>
                <a:gd name="T37" fmla="*/ 1125 h 1541"/>
                <a:gd name="T38" fmla="*/ 1504 w 1554"/>
                <a:gd name="T39" fmla="*/ 883 h 1541"/>
                <a:gd name="T40" fmla="*/ 849 w 1554"/>
                <a:gd name="T41" fmla="*/ 1038 h 1541"/>
                <a:gd name="T42" fmla="*/ 572 w 1554"/>
                <a:gd name="T43" fmla="*/ 843 h 1541"/>
                <a:gd name="T44" fmla="*/ 521 w 1554"/>
                <a:gd name="T45" fmla="*/ 775 h 1541"/>
                <a:gd name="T46" fmla="*/ 563 w 1554"/>
                <a:gd name="T47" fmla="*/ 734 h 1541"/>
                <a:gd name="T48" fmla="*/ 530 w 1554"/>
                <a:gd name="T49" fmla="*/ 667 h 1541"/>
                <a:gd name="T50" fmla="*/ 841 w 1554"/>
                <a:gd name="T51" fmla="*/ 476 h 1541"/>
                <a:gd name="T52" fmla="*/ 953 w 1554"/>
                <a:gd name="T53" fmla="*/ 649 h 1541"/>
                <a:gd name="T54" fmla="*/ 747 w 1554"/>
                <a:gd name="T55" fmla="*/ 667 h 1541"/>
                <a:gd name="T56" fmla="*/ 866 w 1554"/>
                <a:gd name="T57" fmla="*/ 734 h 1541"/>
                <a:gd name="T58" fmla="*/ 733 w 1554"/>
                <a:gd name="T59" fmla="*/ 775 h 1541"/>
                <a:gd name="T60" fmla="*/ 857 w 1554"/>
                <a:gd name="T61" fmla="*/ 843 h 1541"/>
                <a:gd name="T62" fmla="*/ 839 w 1554"/>
                <a:gd name="T63" fmla="*/ 912 h 1541"/>
                <a:gd name="T64" fmla="*/ 991 w 1554"/>
                <a:gd name="T65" fmla="*/ 99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4" h="1541">
                  <a:moveTo>
                    <a:pt x="1504" y="883"/>
                  </a:moveTo>
                  <a:cubicBezTo>
                    <a:pt x="1531" y="829"/>
                    <a:pt x="1553" y="737"/>
                    <a:pt x="1511" y="687"/>
                  </a:cubicBezTo>
                  <a:cubicBezTo>
                    <a:pt x="1492" y="665"/>
                    <a:pt x="1444" y="662"/>
                    <a:pt x="1409" y="652"/>
                  </a:cubicBezTo>
                  <a:cubicBezTo>
                    <a:pt x="1342" y="633"/>
                    <a:pt x="1255" y="625"/>
                    <a:pt x="1261" y="532"/>
                  </a:cubicBezTo>
                  <a:cubicBezTo>
                    <a:pt x="1265" y="467"/>
                    <a:pt x="1372" y="396"/>
                    <a:pt x="1368" y="328"/>
                  </a:cubicBezTo>
                  <a:cubicBezTo>
                    <a:pt x="1364" y="273"/>
                    <a:pt x="1274" y="190"/>
                    <a:pt x="1229" y="193"/>
                  </a:cubicBezTo>
                  <a:cubicBezTo>
                    <a:pt x="1197" y="194"/>
                    <a:pt x="1155" y="231"/>
                    <a:pt x="1126" y="248"/>
                  </a:cubicBezTo>
                  <a:cubicBezTo>
                    <a:pt x="1088" y="269"/>
                    <a:pt x="1053" y="284"/>
                    <a:pt x="1024" y="306"/>
                  </a:cubicBezTo>
                  <a:cubicBezTo>
                    <a:pt x="1001" y="290"/>
                    <a:pt x="970" y="282"/>
                    <a:pt x="944" y="268"/>
                  </a:cubicBezTo>
                  <a:cubicBezTo>
                    <a:pt x="927" y="189"/>
                    <a:pt x="912" y="107"/>
                    <a:pt x="885" y="41"/>
                  </a:cubicBezTo>
                  <a:cubicBezTo>
                    <a:pt x="839" y="16"/>
                    <a:pt x="732" y="0"/>
                    <a:pt x="689" y="38"/>
                  </a:cubicBezTo>
                  <a:cubicBezTo>
                    <a:pt x="666" y="59"/>
                    <a:pt x="661" y="114"/>
                    <a:pt x="654" y="139"/>
                  </a:cubicBezTo>
                  <a:cubicBezTo>
                    <a:pt x="643" y="177"/>
                    <a:pt x="638" y="227"/>
                    <a:pt x="626" y="247"/>
                  </a:cubicBezTo>
                  <a:cubicBezTo>
                    <a:pt x="606" y="279"/>
                    <a:pt x="554" y="289"/>
                    <a:pt x="525" y="284"/>
                  </a:cubicBezTo>
                  <a:cubicBezTo>
                    <a:pt x="473" y="274"/>
                    <a:pt x="392" y="176"/>
                    <a:pt x="332" y="180"/>
                  </a:cubicBezTo>
                  <a:cubicBezTo>
                    <a:pt x="275" y="183"/>
                    <a:pt x="193" y="272"/>
                    <a:pt x="196" y="318"/>
                  </a:cubicBezTo>
                  <a:cubicBezTo>
                    <a:pt x="198" y="348"/>
                    <a:pt x="230" y="384"/>
                    <a:pt x="247" y="413"/>
                  </a:cubicBezTo>
                  <a:cubicBezTo>
                    <a:pt x="265" y="445"/>
                    <a:pt x="294" y="482"/>
                    <a:pt x="298" y="512"/>
                  </a:cubicBezTo>
                  <a:cubicBezTo>
                    <a:pt x="316" y="643"/>
                    <a:pt x="139" y="607"/>
                    <a:pt x="43" y="660"/>
                  </a:cubicBezTo>
                  <a:cubicBezTo>
                    <a:pt x="21" y="703"/>
                    <a:pt x="0" y="811"/>
                    <a:pt x="40" y="855"/>
                  </a:cubicBezTo>
                  <a:cubicBezTo>
                    <a:pt x="57" y="873"/>
                    <a:pt x="108" y="880"/>
                    <a:pt x="146" y="890"/>
                  </a:cubicBezTo>
                  <a:cubicBezTo>
                    <a:pt x="224" y="912"/>
                    <a:pt x="289" y="910"/>
                    <a:pt x="291" y="1014"/>
                  </a:cubicBezTo>
                  <a:cubicBezTo>
                    <a:pt x="275" y="1047"/>
                    <a:pt x="253" y="1072"/>
                    <a:pt x="232" y="1107"/>
                  </a:cubicBezTo>
                  <a:cubicBezTo>
                    <a:pt x="215" y="1136"/>
                    <a:pt x="181" y="1177"/>
                    <a:pt x="183" y="1211"/>
                  </a:cubicBezTo>
                  <a:cubicBezTo>
                    <a:pt x="184" y="1239"/>
                    <a:pt x="214" y="1277"/>
                    <a:pt x="224" y="1289"/>
                  </a:cubicBezTo>
                  <a:cubicBezTo>
                    <a:pt x="243" y="1310"/>
                    <a:pt x="292" y="1348"/>
                    <a:pt x="322" y="1346"/>
                  </a:cubicBezTo>
                  <a:cubicBezTo>
                    <a:pt x="352" y="1344"/>
                    <a:pt x="398" y="1311"/>
                    <a:pt x="428" y="1294"/>
                  </a:cubicBezTo>
                  <a:cubicBezTo>
                    <a:pt x="464" y="1274"/>
                    <a:pt x="495" y="1249"/>
                    <a:pt x="526" y="1236"/>
                  </a:cubicBezTo>
                  <a:cubicBezTo>
                    <a:pt x="553" y="1248"/>
                    <a:pt x="580" y="1259"/>
                    <a:pt x="606" y="1270"/>
                  </a:cubicBezTo>
                  <a:cubicBezTo>
                    <a:pt x="620" y="1351"/>
                    <a:pt x="639" y="1425"/>
                    <a:pt x="661" y="1495"/>
                  </a:cubicBezTo>
                  <a:cubicBezTo>
                    <a:pt x="710" y="1522"/>
                    <a:pt x="812" y="1540"/>
                    <a:pt x="858" y="1505"/>
                  </a:cubicBezTo>
                  <a:cubicBezTo>
                    <a:pt x="877" y="1491"/>
                    <a:pt x="886" y="1433"/>
                    <a:pt x="894" y="1407"/>
                  </a:cubicBezTo>
                  <a:cubicBezTo>
                    <a:pt x="914" y="1337"/>
                    <a:pt x="921" y="1251"/>
                    <a:pt x="1006" y="1250"/>
                  </a:cubicBezTo>
                  <a:cubicBezTo>
                    <a:pt x="1042" y="1250"/>
                    <a:pt x="1079" y="1287"/>
                    <a:pt x="1111" y="1307"/>
                  </a:cubicBezTo>
                  <a:cubicBezTo>
                    <a:pt x="1145" y="1327"/>
                    <a:pt x="1183" y="1361"/>
                    <a:pt x="1218" y="1359"/>
                  </a:cubicBezTo>
                  <a:cubicBezTo>
                    <a:pt x="1258" y="1357"/>
                    <a:pt x="1293" y="1324"/>
                    <a:pt x="1313" y="1301"/>
                  </a:cubicBezTo>
                  <a:cubicBezTo>
                    <a:pt x="1328" y="1285"/>
                    <a:pt x="1356" y="1244"/>
                    <a:pt x="1355" y="1221"/>
                  </a:cubicBezTo>
                  <a:cubicBezTo>
                    <a:pt x="1353" y="1198"/>
                    <a:pt x="1325" y="1157"/>
                    <a:pt x="1307" y="1125"/>
                  </a:cubicBezTo>
                  <a:cubicBezTo>
                    <a:pt x="1290" y="1095"/>
                    <a:pt x="1262" y="1066"/>
                    <a:pt x="1257" y="1034"/>
                  </a:cubicBezTo>
                  <a:cubicBezTo>
                    <a:pt x="1235" y="904"/>
                    <a:pt x="1391" y="930"/>
                    <a:pt x="1504" y="883"/>
                  </a:cubicBezTo>
                  <a:close/>
                  <a:moveTo>
                    <a:pt x="991" y="999"/>
                  </a:moveTo>
                  <a:cubicBezTo>
                    <a:pt x="952" y="1025"/>
                    <a:pt x="905" y="1038"/>
                    <a:pt x="849" y="1038"/>
                  </a:cubicBezTo>
                  <a:cubicBezTo>
                    <a:pt x="760" y="1038"/>
                    <a:pt x="693" y="1018"/>
                    <a:pt x="650" y="978"/>
                  </a:cubicBezTo>
                  <a:cubicBezTo>
                    <a:pt x="607" y="938"/>
                    <a:pt x="581" y="893"/>
                    <a:pt x="572" y="843"/>
                  </a:cubicBezTo>
                  <a:lnTo>
                    <a:pt x="503" y="843"/>
                  </a:lnTo>
                  <a:lnTo>
                    <a:pt x="521" y="775"/>
                  </a:lnTo>
                  <a:lnTo>
                    <a:pt x="563" y="775"/>
                  </a:lnTo>
                  <a:cubicBezTo>
                    <a:pt x="561" y="764"/>
                    <a:pt x="562" y="745"/>
                    <a:pt x="563" y="734"/>
                  </a:cubicBezTo>
                  <a:lnTo>
                    <a:pt x="513" y="734"/>
                  </a:lnTo>
                  <a:lnTo>
                    <a:pt x="530" y="667"/>
                  </a:lnTo>
                  <a:lnTo>
                    <a:pt x="572" y="667"/>
                  </a:lnTo>
                  <a:cubicBezTo>
                    <a:pt x="604" y="540"/>
                    <a:pt x="694" y="476"/>
                    <a:pt x="841" y="476"/>
                  </a:cubicBezTo>
                  <a:cubicBezTo>
                    <a:pt x="889" y="476"/>
                    <a:pt x="937" y="489"/>
                    <a:pt x="987" y="514"/>
                  </a:cubicBezTo>
                  <a:lnTo>
                    <a:pt x="953" y="649"/>
                  </a:lnTo>
                  <a:cubicBezTo>
                    <a:pt x="918" y="618"/>
                    <a:pt x="883" y="602"/>
                    <a:pt x="846" y="602"/>
                  </a:cubicBezTo>
                  <a:cubicBezTo>
                    <a:pt x="797" y="602"/>
                    <a:pt x="764" y="624"/>
                    <a:pt x="747" y="667"/>
                  </a:cubicBezTo>
                  <a:lnTo>
                    <a:pt x="882" y="667"/>
                  </a:lnTo>
                  <a:lnTo>
                    <a:pt x="866" y="734"/>
                  </a:lnTo>
                  <a:lnTo>
                    <a:pt x="734" y="734"/>
                  </a:lnTo>
                  <a:cubicBezTo>
                    <a:pt x="732" y="747"/>
                    <a:pt x="733" y="762"/>
                    <a:pt x="733" y="775"/>
                  </a:cubicBezTo>
                  <a:lnTo>
                    <a:pt x="873" y="775"/>
                  </a:lnTo>
                  <a:lnTo>
                    <a:pt x="857" y="843"/>
                  </a:lnTo>
                  <a:lnTo>
                    <a:pt x="743" y="843"/>
                  </a:lnTo>
                  <a:cubicBezTo>
                    <a:pt x="757" y="889"/>
                    <a:pt x="790" y="912"/>
                    <a:pt x="839" y="912"/>
                  </a:cubicBezTo>
                  <a:cubicBezTo>
                    <a:pt x="893" y="912"/>
                    <a:pt x="944" y="895"/>
                    <a:pt x="991" y="860"/>
                  </a:cubicBezTo>
                  <a:lnTo>
                    <a:pt x="991" y="9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7" name="Freeform 1"/>
          <p:cNvSpPr>
            <a:spLocks noChangeArrowheads="1"/>
          </p:cNvSpPr>
          <p:nvPr/>
        </p:nvSpPr>
        <p:spPr bwMode="auto">
          <a:xfrm>
            <a:off x="9206923" y="506892"/>
            <a:ext cx="696019" cy="732955"/>
          </a:xfrm>
          <a:custGeom>
            <a:avLst/>
            <a:gdLst>
              <a:gd name="T0" fmla="*/ 1058 w 1580"/>
              <a:gd name="T1" fmla="*/ 971 h 1662"/>
              <a:gd name="T2" fmla="*/ 901 w 1580"/>
              <a:gd name="T3" fmla="*/ 1014 h 1662"/>
              <a:gd name="T4" fmla="*/ 683 w 1580"/>
              <a:gd name="T5" fmla="*/ 948 h 1662"/>
              <a:gd name="T6" fmla="*/ 596 w 1580"/>
              <a:gd name="T7" fmla="*/ 800 h 1662"/>
              <a:gd name="T8" fmla="*/ 521 w 1580"/>
              <a:gd name="T9" fmla="*/ 800 h 1662"/>
              <a:gd name="T10" fmla="*/ 541 w 1580"/>
              <a:gd name="T11" fmla="*/ 725 h 1662"/>
              <a:gd name="T12" fmla="*/ 586 w 1580"/>
              <a:gd name="T13" fmla="*/ 725 h 1662"/>
              <a:gd name="T14" fmla="*/ 586 w 1580"/>
              <a:gd name="T15" fmla="*/ 680 h 1662"/>
              <a:gd name="T16" fmla="*/ 531 w 1580"/>
              <a:gd name="T17" fmla="*/ 680 h 1662"/>
              <a:gd name="T18" fmla="*/ 551 w 1580"/>
              <a:gd name="T19" fmla="*/ 606 h 1662"/>
              <a:gd name="T20" fmla="*/ 596 w 1580"/>
              <a:gd name="T21" fmla="*/ 606 h 1662"/>
              <a:gd name="T22" fmla="*/ 892 w 1580"/>
              <a:gd name="T23" fmla="*/ 396 h 1662"/>
              <a:gd name="T24" fmla="*/ 1053 w 1580"/>
              <a:gd name="T25" fmla="*/ 437 h 1662"/>
              <a:gd name="T26" fmla="*/ 1015 w 1580"/>
              <a:gd name="T27" fmla="*/ 586 h 1662"/>
              <a:gd name="T28" fmla="*/ 897 w 1580"/>
              <a:gd name="T29" fmla="*/ 535 h 1662"/>
              <a:gd name="T30" fmla="*/ 788 w 1580"/>
              <a:gd name="T31" fmla="*/ 606 h 1662"/>
              <a:gd name="T32" fmla="*/ 938 w 1580"/>
              <a:gd name="T33" fmla="*/ 606 h 1662"/>
              <a:gd name="T34" fmla="*/ 920 w 1580"/>
              <a:gd name="T35" fmla="*/ 680 h 1662"/>
              <a:gd name="T36" fmla="*/ 775 w 1580"/>
              <a:gd name="T37" fmla="*/ 680 h 1662"/>
              <a:gd name="T38" fmla="*/ 774 w 1580"/>
              <a:gd name="T39" fmla="*/ 725 h 1662"/>
              <a:gd name="T40" fmla="*/ 927 w 1580"/>
              <a:gd name="T41" fmla="*/ 725 h 1662"/>
              <a:gd name="T42" fmla="*/ 910 w 1580"/>
              <a:gd name="T43" fmla="*/ 800 h 1662"/>
              <a:gd name="T44" fmla="*/ 785 w 1580"/>
              <a:gd name="T45" fmla="*/ 800 h 1662"/>
              <a:gd name="T46" fmla="*/ 890 w 1580"/>
              <a:gd name="T47" fmla="*/ 875 h 1662"/>
              <a:gd name="T48" fmla="*/ 1058 w 1580"/>
              <a:gd name="T49" fmla="*/ 818 h 1662"/>
              <a:gd name="T50" fmla="*/ 1058 w 1580"/>
              <a:gd name="T51" fmla="*/ 971 h 1662"/>
              <a:gd name="T52" fmla="*/ 1579 w 1580"/>
              <a:gd name="T53" fmla="*/ 863 h 1662"/>
              <a:gd name="T54" fmla="*/ 1247 w 1580"/>
              <a:gd name="T55" fmla="*/ 863 h 1662"/>
              <a:gd name="T56" fmla="*/ 1247 w 1580"/>
              <a:gd name="T57" fmla="*/ 0 h 1662"/>
              <a:gd name="T58" fmla="*/ 332 w 1580"/>
              <a:gd name="T59" fmla="*/ 0 h 1662"/>
              <a:gd name="T60" fmla="*/ 332 w 1580"/>
              <a:gd name="T61" fmla="*/ 863 h 1662"/>
              <a:gd name="T62" fmla="*/ 0 w 1580"/>
              <a:gd name="T63" fmla="*/ 863 h 1662"/>
              <a:gd name="T64" fmla="*/ 332 w 1580"/>
              <a:gd name="T65" fmla="*/ 1198 h 1662"/>
              <a:gd name="T66" fmla="*/ 332 w 1580"/>
              <a:gd name="T67" fmla="*/ 1199 h 1662"/>
              <a:gd name="T68" fmla="*/ 332 w 1580"/>
              <a:gd name="T69" fmla="*/ 1199 h 1662"/>
              <a:gd name="T70" fmla="*/ 789 w 1580"/>
              <a:gd name="T71" fmla="*/ 1661 h 1662"/>
              <a:gd name="T72" fmla="*/ 1247 w 1580"/>
              <a:gd name="T73" fmla="*/ 1199 h 1662"/>
              <a:gd name="T74" fmla="*/ 1247 w 1580"/>
              <a:gd name="T75" fmla="*/ 1199 h 1662"/>
              <a:gd name="T76" fmla="*/ 1247 w 1580"/>
              <a:gd name="T77" fmla="*/ 1198 h 1662"/>
              <a:gd name="T78" fmla="*/ 1579 w 1580"/>
              <a:gd name="T79" fmla="*/ 863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0" h="1662">
                <a:moveTo>
                  <a:pt x="1058" y="971"/>
                </a:moveTo>
                <a:cubicBezTo>
                  <a:pt x="1015" y="1000"/>
                  <a:pt x="963" y="1014"/>
                  <a:pt x="901" y="1014"/>
                </a:cubicBezTo>
                <a:cubicBezTo>
                  <a:pt x="802" y="1014"/>
                  <a:pt x="730" y="992"/>
                  <a:pt x="683" y="948"/>
                </a:cubicBezTo>
                <a:cubicBezTo>
                  <a:pt x="635" y="903"/>
                  <a:pt x="607" y="854"/>
                  <a:pt x="596" y="800"/>
                </a:cubicBezTo>
                <a:lnTo>
                  <a:pt x="521" y="800"/>
                </a:lnTo>
                <a:lnTo>
                  <a:pt x="541" y="725"/>
                </a:lnTo>
                <a:lnTo>
                  <a:pt x="586" y="725"/>
                </a:lnTo>
                <a:cubicBezTo>
                  <a:pt x="585" y="713"/>
                  <a:pt x="585" y="692"/>
                  <a:pt x="586" y="680"/>
                </a:cubicBezTo>
                <a:lnTo>
                  <a:pt x="531" y="680"/>
                </a:lnTo>
                <a:lnTo>
                  <a:pt x="551" y="606"/>
                </a:lnTo>
                <a:lnTo>
                  <a:pt x="596" y="606"/>
                </a:lnTo>
                <a:cubicBezTo>
                  <a:pt x="632" y="466"/>
                  <a:pt x="731" y="396"/>
                  <a:pt x="892" y="396"/>
                </a:cubicBezTo>
                <a:cubicBezTo>
                  <a:pt x="945" y="396"/>
                  <a:pt x="998" y="409"/>
                  <a:pt x="1053" y="437"/>
                </a:cubicBezTo>
                <a:lnTo>
                  <a:pt x="1015" y="586"/>
                </a:lnTo>
                <a:cubicBezTo>
                  <a:pt x="977" y="552"/>
                  <a:pt x="938" y="535"/>
                  <a:pt x="897" y="535"/>
                </a:cubicBezTo>
                <a:cubicBezTo>
                  <a:pt x="843" y="535"/>
                  <a:pt x="807" y="558"/>
                  <a:pt x="788" y="606"/>
                </a:cubicBezTo>
                <a:lnTo>
                  <a:pt x="938" y="606"/>
                </a:lnTo>
                <a:lnTo>
                  <a:pt x="920" y="680"/>
                </a:lnTo>
                <a:lnTo>
                  <a:pt x="775" y="680"/>
                </a:lnTo>
                <a:cubicBezTo>
                  <a:pt x="773" y="695"/>
                  <a:pt x="774" y="711"/>
                  <a:pt x="774" y="725"/>
                </a:cubicBezTo>
                <a:lnTo>
                  <a:pt x="927" y="725"/>
                </a:lnTo>
                <a:lnTo>
                  <a:pt x="910" y="800"/>
                </a:lnTo>
                <a:lnTo>
                  <a:pt x="785" y="800"/>
                </a:lnTo>
                <a:cubicBezTo>
                  <a:pt x="800" y="850"/>
                  <a:pt x="835" y="875"/>
                  <a:pt x="890" y="875"/>
                </a:cubicBezTo>
                <a:cubicBezTo>
                  <a:pt x="950" y="875"/>
                  <a:pt x="1006" y="856"/>
                  <a:pt x="1058" y="818"/>
                </a:cubicBezTo>
                <a:lnTo>
                  <a:pt x="1058" y="971"/>
                </a:lnTo>
                <a:close/>
                <a:moveTo>
                  <a:pt x="1579" y="863"/>
                </a:moveTo>
                <a:lnTo>
                  <a:pt x="1247" y="863"/>
                </a:lnTo>
                <a:lnTo>
                  <a:pt x="1247" y="0"/>
                </a:lnTo>
                <a:lnTo>
                  <a:pt x="332" y="0"/>
                </a:lnTo>
                <a:lnTo>
                  <a:pt x="332" y="863"/>
                </a:lnTo>
                <a:lnTo>
                  <a:pt x="0" y="863"/>
                </a:lnTo>
                <a:lnTo>
                  <a:pt x="332" y="1198"/>
                </a:lnTo>
                <a:lnTo>
                  <a:pt x="332" y="1199"/>
                </a:lnTo>
                <a:lnTo>
                  <a:pt x="332" y="1199"/>
                </a:lnTo>
                <a:lnTo>
                  <a:pt x="789" y="1661"/>
                </a:lnTo>
                <a:lnTo>
                  <a:pt x="1247" y="1199"/>
                </a:lnTo>
                <a:lnTo>
                  <a:pt x="1247" y="1199"/>
                </a:lnTo>
                <a:lnTo>
                  <a:pt x="1247" y="1198"/>
                </a:lnTo>
                <a:lnTo>
                  <a:pt x="1579" y="86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8" name="Group 227"/>
          <p:cNvGrpSpPr/>
          <p:nvPr/>
        </p:nvGrpSpPr>
        <p:grpSpPr>
          <a:xfrm>
            <a:off x="9192012" y="2204044"/>
            <a:ext cx="691070" cy="612488"/>
            <a:chOff x="5146675" y="2974975"/>
            <a:chExt cx="474663" cy="420688"/>
          </a:xfrm>
          <a:solidFill>
            <a:srgbClr val="73C4C3"/>
          </a:solidFill>
        </p:grpSpPr>
        <p:sp>
          <p:nvSpPr>
            <p:cNvPr id="229" name="Freeform 6"/>
            <p:cNvSpPr>
              <a:spLocks noChangeArrowheads="1"/>
            </p:cNvSpPr>
            <p:nvPr/>
          </p:nvSpPr>
          <p:spPr bwMode="auto">
            <a:xfrm>
              <a:off x="5146675" y="3035300"/>
              <a:ext cx="474663" cy="360363"/>
            </a:xfrm>
            <a:custGeom>
              <a:avLst/>
              <a:gdLst>
                <a:gd name="T0" fmla="*/ 464 w 1319"/>
                <a:gd name="T1" fmla="*/ 910 h 999"/>
                <a:gd name="T2" fmla="*/ 88 w 1319"/>
                <a:gd name="T3" fmla="*/ 534 h 999"/>
                <a:gd name="T4" fmla="*/ 464 w 1319"/>
                <a:gd name="T5" fmla="*/ 158 h 999"/>
                <a:gd name="T6" fmla="*/ 840 w 1319"/>
                <a:gd name="T7" fmla="*/ 534 h 999"/>
                <a:gd name="T8" fmla="*/ 464 w 1319"/>
                <a:gd name="T9" fmla="*/ 910 h 999"/>
                <a:gd name="T10" fmla="*/ 886 w 1319"/>
                <a:gd name="T11" fmla="*/ 726 h 999"/>
                <a:gd name="T12" fmla="*/ 914 w 1319"/>
                <a:gd name="T13" fmla="*/ 645 h 999"/>
                <a:gd name="T14" fmla="*/ 1318 w 1319"/>
                <a:gd name="T15" fmla="*/ 575 h 999"/>
                <a:gd name="T16" fmla="*/ 1318 w 1319"/>
                <a:gd name="T17" fmla="*/ 437 h 999"/>
                <a:gd name="T18" fmla="*/ 926 w 1319"/>
                <a:gd name="T19" fmla="*/ 507 h 999"/>
                <a:gd name="T20" fmla="*/ 915 w 1319"/>
                <a:gd name="T21" fmla="*/ 426 h 999"/>
                <a:gd name="T22" fmla="*/ 1318 w 1319"/>
                <a:gd name="T23" fmla="*/ 356 h 999"/>
                <a:gd name="T24" fmla="*/ 1318 w 1319"/>
                <a:gd name="T25" fmla="*/ 219 h 999"/>
                <a:gd name="T26" fmla="*/ 913 w 1319"/>
                <a:gd name="T27" fmla="*/ 289 h 999"/>
                <a:gd name="T28" fmla="*/ 857 w 1319"/>
                <a:gd name="T29" fmla="*/ 288 h 999"/>
                <a:gd name="T30" fmla="*/ 790 w 1319"/>
                <a:gd name="T31" fmla="*/ 204 h 999"/>
                <a:gd name="T32" fmla="*/ 913 w 1319"/>
                <a:gd name="T33" fmla="*/ 208 h 999"/>
                <a:gd name="T34" fmla="*/ 1318 w 1319"/>
                <a:gd name="T35" fmla="*/ 137 h 999"/>
                <a:gd name="T36" fmla="*/ 1318 w 1319"/>
                <a:gd name="T37" fmla="*/ 0 h 999"/>
                <a:gd name="T38" fmla="*/ 913 w 1319"/>
                <a:gd name="T39" fmla="*/ 70 h 999"/>
                <a:gd name="T40" fmla="*/ 508 w 1319"/>
                <a:gd name="T41" fmla="*/ 0 h 999"/>
                <a:gd name="T42" fmla="*/ 508 w 1319"/>
                <a:gd name="T43" fmla="*/ 72 h 999"/>
                <a:gd name="T44" fmla="*/ 464 w 1319"/>
                <a:gd name="T45" fmla="*/ 70 h 999"/>
                <a:gd name="T46" fmla="*/ 0 w 1319"/>
                <a:gd name="T47" fmla="*/ 534 h 999"/>
                <a:gd name="T48" fmla="*/ 464 w 1319"/>
                <a:gd name="T49" fmla="*/ 998 h 999"/>
                <a:gd name="T50" fmla="*/ 793 w 1319"/>
                <a:gd name="T51" fmla="*/ 860 h 999"/>
                <a:gd name="T52" fmla="*/ 913 w 1319"/>
                <a:gd name="T53" fmla="*/ 864 h 999"/>
                <a:gd name="T54" fmla="*/ 1318 w 1319"/>
                <a:gd name="T55" fmla="*/ 793 h 999"/>
                <a:gd name="T56" fmla="*/ 1318 w 1319"/>
                <a:gd name="T57" fmla="*/ 656 h 999"/>
                <a:gd name="T58" fmla="*/ 913 w 1319"/>
                <a:gd name="T59" fmla="*/ 726 h 999"/>
                <a:gd name="T60" fmla="*/ 886 w 1319"/>
                <a:gd name="T61" fmla="*/ 726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9" h="999">
                  <a:moveTo>
                    <a:pt x="464" y="910"/>
                  </a:moveTo>
                  <a:cubicBezTo>
                    <a:pt x="257" y="910"/>
                    <a:pt x="88" y="741"/>
                    <a:pt x="88" y="534"/>
                  </a:cubicBezTo>
                  <a:cubicBezTo>
                    <a:pt x="88" y="327"/>
                    <a:pt x="257" y="158"/>
                    <a:pt x="464" y="158"/>
                  </a:cubicBezTo>
                  <a:cubicBezTo>
                    <a:pt x="671" y="158"/>
                    <a:pt x="840" y="327"/>
                    <a:pt x="840" y="534"/>
                  </a:cubicBezTo>
                  <a:cubicBezTo>
                    <a:pt x="840" y="741"/>
                    <a:pt x="671" y="910"/>
                    <a:pt x="464" y="910"/>
                  </a:cubicBezTo>
                  <a:close/>
                  <a:moveTo>
                    <a:pt x="886" y="726"/>
                  </a:moveTo>
                  <a:cubicBezTo>
                    <a:pt x="898" y="700"/>
                    <a:pt x="907" y="673"/>
                    <a:pt x="914" y="645"/>
                  </a:cubicBezTo>
                  <a:cubicBezTo>
                    <a:pt x="1137" y="645"/>
                    <a:pt x="1318" y="614"/>
                    <a:pt x="1318" y="575"/>
                  </a:cubicBezTo>
                  <a:lnTo>
                    <a:pt x="1318" y="437"/>
                  </a:lnTo>
                  <a:cubicBezTo>
                    <a:pt x="1318" y="475"/>
                    <a:pt x="1144" y="506"/>
                    <a:pt x="926" y="507"/>
                  </a:cubicBezTo>
                  <a:cubicBezTo>
                    <a:pt x="925" y="480"/>
                    <a:pt x="921" y="453"/>
                    <a:pt x="915" y="426"/>
                  </a:cubicBezTo>
                  <a:cubicBezTo>
                    <a:pt x="1138" y="426"/>
                    <a:pt x="1318" y="395"/>
                    <a:pt x="1318" y="356"/>
                  </a:cubicBezTo>
                  <a:lnTo>
                    <a:pt x="1318" y="219"/>
                  </a:lnTo>
                  <a:cubicBezTo>
                    <a:pt x="1318" y="257"/>
                    <a:pt x="1137" y="289"/>
                    <a:pt x="913" y="289"/>
                  </a:cubicBezTo>
                  <a:cubicBezTo>
                    <a:pt x="894" y="289"/>
                    <a:pt x="875" y="288"/>
                    <a:pt x="857" y="288"/>
                  </a:cubicBezTo>
                  <a:cubicBezTo>
                    <a:pt x="838" y="258"/>
                    <a:pt x="815" y="229"/>
                    <a:pt x="790" y="204"/>
                  </a:cubicBezTo>
                  <a:cubicBezTo>
                    <a:pt x="829" y="206"/>
                    <a:pt x="870" y="208"/>
                    <a:pt x="913" y="208"/>
                  </a:cubicBezTo>
                  <a:cubicBezTo>
                    <a:pt x="1137" y="208"/>
                    <a:pt x="1318" y="176"/>
                    <a:pt x="1318" y="137"/>
                  </a:cubicBezTo>
                  <a:lnTo>
                    <a:pt x="1318" y="0"/>
                  </a:lnTo>
                  <a:cubicBezTo>
                    <a:pt x="1318" y="39"/>
                    <a:pt x="1137" y="70"/>
                    <a:pt x="913" y="70"/>
                  </a:cubicBezTo>
                  <a:cubicBezTo>
                    <a:pt x="690" y="70"/>
                    <a:pt x="508" y="39"/>
                    <a:pt x="508" y="0"/>
                  </a:cubicBezTo>
                  <a:lnTo>
                    <a:pt x="508" y="72"/>
                  </a:lnTo>
                  <a:cubicBezTo>
                    <a:pt x="494" y="71"/>
                    <a:pt x="479" y="70"/>
                    <a:pt x="464" y="70"/>
                  </a:cubicBezTo>
                  <a:cubicBezTo>
                    <a:pt x="208" y="70"/>
                    <a:pt x="0" y="278"/>
                    <a:pt x="0" y="534"/>
                  </a:cubicBezTo>
                  <a:cubicBezTo>
                    <a:pt x="0" y="790"/>
                    <a:pt x="208" y="998"/>
                    <a:pt x="464" y="998"/>
                  </a:cubicBezTo>
                  <a:cubicBezTo>
                    <a:pt x="592" y="998"/>
                    <a:pt x="709" y="945"/>
                    <a:pt x="793" y="860"/>
                  </a:cubicBezTo>
                  <a:cubicBezTo>
                    <a:pt x="831" y="862"/>
                    <a:pt x="871" y="864"/>
                    <a:pt x="913" y="864"/>
                  </a:cubicBezTo>
                  <a:cubicBezTo>
                    <a:pt x="1137" y="864"/>
                    <a:pt x="1318" y="832"/>
                    <a:pt x="1318" y="793"/>
                  </a:cubicBezTo>
                  <a:lnTo>
                    <a:pt x="1318" y="656"/>
                  </a:lnTo>
                  <a:cubicBezTo>
                    <a:pt x="1318" y="695"/>
                    <a:pt x="1137" y="726"/>
                    <a:pt x="913" y="726"/>
                  </a:cubicBezTo>
                  <a:cubicBezTo>
                    <a:pt x="904" y="726"/>
                    <a:pt x="895" y="726"/>
                    <a:pt x="886" y="7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7"/>
            <p:cNvSpPr>
              <a:spLocks noChangeArrowheads="1"/>
            </p:cNvSpPr>
            <p:nvPr/>
          </p:nvSpPr>
          <p:spPr bwMode="auto">
            <a:xfrm>
              <a:off x="5329238" y="2974975"/>
              <a:ext cx="292100" cy="55563"/>
            </a:xfrm>
            <a:custGeom>
              <a:avLst/>
              <a:gdLst>
                <a:gd name="T0" fmla="*/ 0 w 811"/>
                <a:gd name="T1" fmla="*/ 71 h 153"/>
                <a:gd name="T2" fmla="*/ 0 w 811"/>
                <a:gd name="T3" fmla="*/ 82 h 153"/>
                <a:gd name="T4" fmla="*/ 405 w 811"/>
                <a:gd name="T5" fmla="*/ 152 h 153"/>
                <a:gd name="T6" fmla="*/ 810 w 811"/>
                <a:gd name="T7" fmla="*/ 82 h 153"/>
                <a:gd name="T8" fmla="*/ 810 w 811"/>
                <a:gd name="T9" fmla="*/ 71 h 153"/>
                <a:gd name="T10" fmla="*/ 405 w 811"/>
                <a:gd name="T11" fmla="*/ 0 h 153"/>
                <a:gd name="T12" fmla="*/ 0 w 811"/>
                <a:gd name="T13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53">
                  <a:moveTo>
                    <a:pt x="0" y="71"/>
                  </a:moveTo>
                  <a:lnTo>
                    <a:pt x="0" y="82"/>
                  </a:lnTo>
                  <a:cubicBezTo>
                    <a:pt x="0" y="120"/>
                    <a:pt x="182" y="152"/>
                    <a:pt x="405" y="152"/>
                  </a:cubicBezTo>
                  <a:cubicBezTo>
                    <a:pt x="629" y="152"/>
                    <a:pt x="810" y="120"/>
                    <a:pt x="810" y="82"/>
                  </a:cubicBezTo>
                  <a:lnTo>
                    <a:pt x="810" y="71"/>
                  </a:lnTo>
                  <a:cubicBezTo>
                    <a:pt x="810" y="32"/>
                    <a:pt x="629" y="0"/>
                    <a:pt x="405" y="0"/>
                  </a:cubicBezTo>
                  <a:cubicBezTo>
                    <a:pt x="182" y="0"/>
                    <a:pt x="0" y="32"/>
                    <a:pt x="0" y="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8"/>
            <p:cNvSpPr>
              <a:spLocks noChangeArrowheads="1"/>
            </p:cNvSpPr>
            <p:nvPr/>
          </p:nvSpPr>
          <p:spPr bwMode="auto">
            <a:xfrm>
              <a:off x="5230813" y="3140075"/>
              <a:ext cx="142875" cy="180975"/>
            </a:xfrm>
            <a:custGeom>
              <a:avLst/>
              <a:gdLst>
                <a:gd name="T0" fmla="*/ 394 w 395"/>
                <a:gd name="T1" fmla="*/ 46 h 504"/>
                <a:gd name="T2" fmla="*/ 276 w 395"/>
                <a:gd name="T3" fmla="*/ 0 h 504"/>
                <a:gd name="T4" fmla="*/ 82 w 395"/>
                <a:gd name="T5" fmla="*/ 161 h 504"/>
                <a:gd name="T6" fmla="*/ 35 w 395"/>
                <a:gd name="T7" fmla="*/ 161 h 504"/>
                <a:gd name="T8" fmla="*/ 0 w 395"/>
                <a:gd name="T9" fmla="*/ 233 h 504"/>
                <a:gd name="T10" fmla="*/ 73 w 395"/>
                <a:gd name="T11" fmla="*/ 233 h 504"/>
                <a:gd name="T12" fmla="*/ 71 w 395"/>
                <a:gd name="T13" fmla="*/ 253 h 504"/>
                <a:gd name="T14" fmla="*/ 73 w 395"/>
                <a:gd name="T15" fmla="*/ 279 h 504"/>
                <a:gd name="T16" fmla="*/ 35 w 395"/>
                <a:gd name="T17" fmla="*/ 279 h 504"/>
                <a:gd name="T18" fmla="*/ 0 w 395"/>
                <a:gd name="T19" fmla="*/ 351 h 504"/>
                <a:gd name="T20" fmla="*/ 82 w 395"/>
                <a:gd name="T21" fmla="*/ 351 h 504"/>
                <a:gd name="T22" fmla="*/ 254 w 395"/>
                <a:gd name="T23" fmla="*/ 503 h 504"/>
                <a:gd name="T24" fmla="*/ 362 w 395"/>
                <a:gd name="T25" fmla="*/ 469 h 504"/>
                <a:gd name="T26" fmla="*/ 362 w 395"/>
                <a:gd name="T27" fmla="*/ 390 h 504"/>
                <a:gd name="T28" fmla="*/ 268 w 395"/>
                <a:gd name="T29" fmla="*/ 431 h 504"/>
                <a:gd name="T30" fmla="*/ 175 w 395"/>
                <a:gd name="T31" fmla="*/ 351 h 504"/>
                <a:gd name="T32" fmla="*/ 254 w 395"/>
                <a:gd name="T33" fmla="*/ 351 h 504"/>
                <a:gd name="T34" fmla="*/ 287 w 395"/>
                <a:gd name="T35" fmla="*/ 279 h 504"/>
                <a:gd name="T36" fmla="*/ 166 w 395"/>
                <a:gd name="T37" fmla="*/ 279 h 504"/>
                <a:gd name="T38" fmla="*/ 164 w 395"/>
                <a:gd name="T39" fmla="*/ 253 h 504"/>
                <a:gd name="T40" fmla="*/ 166 w 395"/>
                <a:gd name="T41" fmla="*/ 233 h 504"/>
                <a:gd name="T42" fmla="*/ 308 w 395"/>
                <a:gd name="T43" fmla="*/ 233 h 504"/>
                <a:gd name="T44" fmla="*/ 341 w 395"/>
                <a:gd name="T45" fmla="*/ 161 h 504"/>
                <a:gd name="T46" fmla="*/ 175 w 395"/>
                <a:gd name="T47" fmla="*/ 161 h 504"/>
                <a:gd name="T48" fmla="*/ 272 w 395"/>
                <a:gd name="T49" fmla="*/ 71 h 504"/>
                <a:gd name="T50" fmla="*/ 361 w 395"/>
                <a:gd name="T51" fmla="*/ 118 h 504"/>
                <a:gd name="T52" fmla="*/ 394 w 395"/>
                <a:gd name="T53" fmla="*/ 4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5" h="504">
                  <a:moveTo>
                    <a:pt x="394" y="46"/>
                  </a:moveTo>
                  <a:cubicBezTo>
                    <a:pt x="372" y="21"/>
                    <a:pt x="329" y="0"/>
                    <a:pt x="276" y="0"/>
                  </a:cubicBezTo>
                  <a:cubicBezTo>
                    <a:pt x="164" y="0"/>
                    <a:pt x="96" y="75"/>
                    <a:pt x="82" y="161"/>
                  </a:cubicBezTo>
                  <a:lnTo>
                    <a:pt x="35" y="161"/>
                  </a:lnTo>
                  <a:lnTo>
                    <a:pt x="0" y="233"/>
                  </a:lnTo>
                  <a:lnTo>
                    <a:pt x="73" y="233"/>
                  </a:lnTo>
                  <a:cubicBezTo>
                    <a:pt x="72" y="239"/>
                    <a:pt x="71" y="245"/>
                    <a:pt x="71" y="253"/>
                  </a:cubicBezTo>
                  <a:cubicBezTo>
                    <a:pt x="71" y="259"/>
                    <a:pt x="72" y="269"/>
                    <a:pt x="73" y="279"/>
                  </a:cubicBezTo>
                  <a:lnTo>
                    <a:pt x="35" y="279"/>
                  </a:lnTo>
                  <a:lnTo>
                    <a:pt x="0" y="351"/>
                  </a:lnTo>
                  <a:lnTo>
                    <a:pt x="82" y="351"/>
                  </a:lnTo>
                  <a:cubicBezTo>
                    <a:pt x="96" y="430"/>
                    <a:pt x="150" y="503"/>
                    <a:pt x="254" y="503"/>
                  </a:cubicBezTo>
                  <a:cubicBezTo>
                    <a:pt x="297" y="503"/>
                    <a:pt x="336" y="487"/>
                    <a:pt x="362" y="469"/>
                  </a:cubicBezTo>
                  <a:lnTo>
                    <a:pt x="362" y="390"/>
                  </a:lnTo>
                  <a:cubicBezTo>
                    <a:pt x="333" y="418"/>
                    <a:pt x="308" y="431"/>
                    <a:pt x="268" y="431"/>
                  </a:cubicBezTo>
                  <a:cubicBezTo>
                    <a:pt x="222" y="431"/>
                    <a:pt x="186" y="401"/>
                    <a:pt x="175" y="351"/>
                  </a:cubicBezTo>
                  <a:lnTo>
                    <a:pt x="254" y="351"/>
                  </a:lnTo>
                  <a:lnTo>
                    <a:pt x="287" y="279"/>
                  </a:lnTo>
                  <a:lnTo>
                    <a:pt x="166" y="279"/>
                  </a:lnTo>
                  <a:cubicBezTo>
                    <a:pt x="165" y="272"/>
                    <a:pt x="164" y="264"/>
                    <a:pt x="164" y="253"/>
                  </a:cubicBezTo>
                  <a:cubicBezTo>
                    <a:pt x="164" y="246"/>
                    <a:pt x="165" y="240"/>
                    <a:pt x="166" y="233"/>
                  </a:cubicBezTo>
                  <a:lnTo>
                    <a:pt x="308" y="233"/>
                  </a:lnTo>
                  <a:lnTo>
                    <a:pt x="341" y="161"/>
                  </a:lnTo>
                  <a:lnTo>
                    <a:pt x="175" y="161"/>
                  </a:lnTo>
                  <a:cubicBezTo>
                    <a:pt x="186" y="104"/>
                    <a:pt x="222" y="71"/>
                    <a:pt x="272" y="71"/>
                  </a:cubicBezTo>
                  <a:cubicBezTo>
                    <a:pt x="311" y="71"/>
                    <a:pt x="344" y="89"/>
                    <a:pt x="361" y="118"/>
                  </a:cubicBezTo>
                  <a:lnTo>
                    <a:pt x="394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748565" y="3820326"/>
            <a:ext cx="776674" cy="719187"/>
            <a:chOff x="4311650" y="2087563"/>
            <a:chExt cx="1008063" cy="933450"/>
          </a:xfrm>
          <a:solidFill>
            <a:srgbClr val="73C4C3"/>
          </a:solidFill>
        </p:grpSpPr>
        <p:sp>
          <p:nvSpPr>
            <p:cNvPr id="266" name="Freeform 1"/>
            <p:cNvSpPr>
              <a:spLocks noChangeArrowheads="1"/>
            </p:cNvSpPr>
            <p:nvPr/>
          </p:nvSpPr>
          <p:spPr bwMode="auto">
            <a:xfrm>
              <a:off x="4510088" y="2454275"/>
              <a:ext cx="809625" cy="319088"/>
            </a:xfrm>
            <a:custGeom>
              <a:avLst/>
              <a:gdLst>
                <a:gd name="T0" fmla="*/ 2216 w 2248"/>
                <a:gd name="T1" fmla="*/ 170 h 888"/>
                <a:gd name="T2" fmla="*/ 2094 w 2248"/>
                <a:gd name="T3" fmla="*/ 125 h 888"/>
                <a:gd name="T4" fmla="*/ 1923 w 2248"/>
                <a:gd name="T5" fmla="*/ 186 h 888"/>
                <a:gd name="T6" fmla="*/ 1917 w 2248"/>
                <a:gd name="T7" fmla="*/ 190 h 888"/>
                <a:gd name="T8" fmla="*/ 1439 w 2248"/>
                <a:gd name="T9" fmla="*/ 525 h 888"/>
                <a:gd name="T10" fmla="*/ 944 w 2248"/>
                <a:gd name="T11" fmla="*/ 525 h 888"/>
                <a:gd name="T12" fmla="*/ 805 w 2248"/>
                <a:gd name="T13" fmla="*/ 340 h 888"/>
                <a:gd name="T14" fmla="*/ 1197 w 2248"/>
                <a:gd name="T15" fmla="*/ 270 h 888"/>
                <a:gd name="T16" fmla="*/ 1336 w 2248"/>
                <a:gd name="T17" fmla="*/ 129 h 888"/>
                <a:gd name="T18" fmla="*/ 1206 w 2248"/>
                <a:gd name="T19" fmla="*/ 0 h 888"/>
                <a:gd name="T20" fmla="*/ 382 w 2248"/>
                <a:gd name="T21" fmla="*/ 0 h 888"/>
                <a:gd name="T22" fmla="*/ 342 w 2248"/>
                <a:gd name="T23" fmla="*/ 6 h 888"/>
                <a:gd name="T24" fmla="*/ 324 w 2248"/>
                <a:gd name="T25" fmla="*/ 13 h 888"/>
                <a:gd name="T26" fmla="*/ 0 w 2248"/>
                <a:gd name="T27" fmla="*/ 394 h 888"/>
                <a:gd name="T28" fmla="*/ 484 w 2248"/>
                <a:gd name="T29" fmla="*/ 884 h 888"/>
                <a:gd name="T30" fmla="*/ 1518 w 2248"/>
                <a:gd name="T31" fmla="*/ 887 h 888"/>
                <a:gd name="T32" fmla="*/ 1521 w 2248"/>
                <a:gd name="T33" fmla="*/ 887 h 888"/>
                <a:gd name="T34" fmla="*/ 1532 w 2248"/>
                <a:gd name="T35" fmla="*/ 885 h 888"/>
                <a:gd name="T36" fmla="*/ 1534 w 2248"/>
                <a:gd name="T37" fmla="*/ 885 h 888"/>
                <a:gd name="T38" fmla="*/ 1538 w 2248"/>
                <a:gd name="T39" fmla="*/ 885 h 888"/>
                <a:gd name="T40" fmla="*/ 1540 w 2248"/>
                <a:gd name="T41" fmla="*/ 885 h 888"/>
                <a:gd name="T42" fmla="*/ 1663 w 2248"/>
                <a:gd name="T43" fmla="*/ 814 h 888"/>
                <a:gd name="T44" fmla="*/ 1668 w 2248"/>
                <a:gd name="T45" fmla="*/ 809 h 888"/>
                <a:gd name="T46" fmla="*/ 2139 w 2248"/>
                <a:gd name="T47" fmla="*/ 394 h 888"/>
                <a:gd name="T48" fmla="*/ 2234 w 2248"/>
                <a:gd name="T49" fmla="*/ 268 h 888"/>
                <a:gd name="T50" fmla="*/ 2216 w 2248"/>
                <a:gd name="T51" fmla="*/ 17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8" h="888">
                  <a:moveTo>
                    <a:pt x="2216" y="170"/>
                  </a:moveTo>
                  <a:cubicBezTo>
                    <a:pt x="2181" y="131"/>
                    <a:pt x="2125" y="125"/>
                    <a:pt x="2094" y="125"/>
                  </a:cubicBezTo>
                  <a:cubicBezTo>
                    <a:pt x="2031" y="125"/>
                    <a:pt x="1965" y="148"/>
                    <a:pt x="1923" y="186"/>
                  </a:cubicBezTo>
                  <a:lnTo>
                    <a:pt x="1917" y="190"/>
                  </a:lnTo>
                  <a:lnTo>
                    <a:pt x="1439" y="525"/>
                  </a:lnTo>
                  <a:lnTo>
                    <a:pt x="944" y="525"/>
                  </a:lnTo>
                  <a:lnTo>
                    <a:pt x="805" y="340"/>
                  </a:lnTo>
                  <a:lnTo>
                    <a:pt x="1197" y="270"/>
                  </a:lnTo>
                  <a:cubicBezTo>
                    <a:pt x="1240" y="259"/>
                    <a:pt x="1336" y="224"/>
                    <a:pt x="1336" y="129"/>
                  </a:cubicBezTo>
                  <a:cubicBezTo>
                    <a:pt x="1336" y="58"/>
                    <a:pt x="1278" y="0"/>
                    <a:pt x="1206" y="0"/>
                  </a:cubicBezTo>
                  <a:lnTo>
                    <a:pt x="382" y="0"/>
                  </a:lnTo>
                  <a:cubicBezTo>
                    <a:pt x="368" y="0"/>
                    <a:pt x="354" y="2"/>
                    <a:pt x="342" y="6"/>
                  </a:cubicBezTo>
                  <a:cubicBezTo>
                    <a:pt x="335" y="8"/>
                    <a:pt x="330" y="10"/>
                    <a:pt x="324" y="13"/>
                  </a:cubicBezTo>
                  <a:lnTo>
                    <a:pt x="0" y="394"/>
                  </a:lnTo>
                  <a:lnTo>
                    <a:pt x="484" y="884"/>
                  </a:lnTo>
                  <a:lnTo>
                    <a:pt x="1518" y="887"/>
                  </a:lnTo>
                  <a:cubicBezTo>
                    <a:pt x="1519" y="887"/>
                    <a:pt x="1520" y="887"/>
                    <a:pt x="1521" y="887"/>
                  </a:cubicBezTo>
                  <a:cubicBezTo>
                    <a:pt x="1525" y="886"/>
                    <a:pt x="1528" y="886"/>
                    <a:pt x="1532" y="885"/>
                  </a:cubicBezTo>
                  <a:lnTo>
                    <a:pt x="1534" y="885"/>
                  </a:lnTo>
                  <a:cubicBezTo>
                    <a:pt x="1536" y="885"/>
                    <a:pt x="1537" y="885"/>
                    <a:pt x="1538" y="885"/>
                  </a:cubicBezTo>
                  <a:lnTo>
                    <a:pt x="1540" y="885"/>
                  </a:lnTo>
                  <a:cubicBezTo>
                    <a:pt x="1582" y="880"/>
                    <a:pt x="1608" y="859"/>
                    <a:pt x="1663" y="814"/>
                  </a:cubicBezTo>
                  <a:lnTo>
                    <a:pt x="1668" y="809"/>
                  </a:lnTo>
                  <a:lnTo>
                    <a:pt x="2139" y="394"/>
                  </a:lnTo>
                  <a:cubicBezTo>
                    <a:pt x="2186" y="352"/>
                    <a:pt x="2220" y="308"/>
                    <a:pt x="2234" y="268"/>
                  </a:cubicBezTo>
                  <a:cubicBezTo>
                    <a:pt x="2247" y="230"/>
                    <a:pt x="2242" y="200"/>
                    <a:pt x="2216" y="1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7" name="Freeform 2"/>
            <p:cNvSpPr>
              <a:spLocks noChangeArrowheads="1"/>
            </p:cNvSpPr>
            <p:nvPr/>
          </p:nvSpPr>
          <p:spPr bwMode="auto">
            <a:xfrm>
              <a:off x="4311650" y="2592388"/>
              <a:ext cx="427038" cy="428625"/>
            </a:xfrm>
            <a:custGeom>
              <a:avLst/>
              <a:gdLst>
                <a:gd name="T0" fmla="*/ 0 w 1188"/>
                <a:gd name="T1" fmla="*/ 413 h 1189"/>
                <a:gd name="T2" fmla="*/ 774 w 1188"/>
                <a:gd name="T3" fmla="*/ 1188 h 1189"/>
                <a:gd name="T4" fmla="*/ 1187 w 1188"/>
                <a:gd name="T5" fmla="*/ 776 h 1189"/>
                <a:gd name="T6" fmla="*/ 414 w 1188"/>
                <a:gd name="T7" fmla="*/ 0 h 1189"/>
                <a:gd name="T8" fmla="*/ 0 w 1188"/>
                <a:gd name="T9" fmla="*/ 413 h 1189"/>
                <a:gd name="T10" fmla="*/ 749 w 1188"/>
                <a:gd name="T11" fmla="*/ 860 h 1189"/>
                <a:gd name="T12" fmla="*/ 827 w 1188"/>
                <a:gd name="T13" fmla="*/ 937 h 1189"/>
                <a:gd name="T14" fmla="*/ 749 w 1188"/>
                <a:gd name="T15" fmla="*/ 1014 h 1189"/>
                <a:gd name="T16" fmla="*/ 672 w 1188"/>
                <a:gd name="T17" fmla="*/ 937 h 1189"/>
                <a:gd name="T18" fmla="*/ 749 w 1188"/>
                <a:gd name="T19" fmla="*/ 86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1189">
                  <a:moveTo>
                    <a:pt x="0" y="413"/>
                  </a:moveTo>
                  <a:lnTo>
                    <a:pt x="774" y="1188"/>
                  </a:lnTo>
                  <a:lnTo>
                    <a:pt x="1187" y="776"/>
                  </a:lnTo>
                  <a:lnTo>
                    <a:pt x="414" y="0"/>
                  </a:lnTo>
                  <a:lnTo>
                    <a:pt x="0" y="413"/>
                  </a:lnTo>
                  <a:close/>
                  <a:moveTo>
                    <a:pt x="749" y="860"/>
                  </a:moveTo>
                  <a:cubicBezTo>
                    <a:pt x="792" y="860"/>
                    <a:pt x="827" y="894"/>
                    <a:pt x="827" y="937"/>
                  </a:cubicBezTo>
                  <a:cubicBezTo>
                    <a:pt x="827" y="980"/>
                    <a:pt x="792" y="1014"/>
                    <a:pt x="749" y="1014"/>
                  </a:cubicBezTo>
                  <a:cubicBezTo>
                    <a:pt x="707" y="1014"/>
                    <a:pt x="672" y="980"/>
                    <a:pt x="672" y="937"/>
                  </a:cubicBezTo>
                  <a:cubicBezTo>
                    <a:pt x="672" y="894"/>
                    <a:pt x="707" y="860"/>
                    <a:pt x="749" y="8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3"/>
            <p:cNvSpPr>
              <a:spLocks noChangeArrowheads="1"/>
            </p:cNvSpPr>
            <p:nvPr/>
          </p:nvSpPr>
          <p:spPr bwMode="auto">
            <a:xfrm>
              <a:off x="4767263" y="2087563"/>
              <a:ext cx="347662" cy="347662"/>
            </a:xfrm>
            <a:custGeom>
              <a:avLst/>
              <a:gdLst>
                <a:gd name="T0" fmla="*/ 479 w 964"/>
                <a:gd name="T1" fmla="*/ 962 h 965"/>
                <a:gd name="T2" fmla="*/ 962 w 964"/>
                <a:gd name="T3" fmla="*/ 485 h 965"/>
                <a:gd name="T4" fmla="*/ 485 w 964"/>
                <a:gd name="T5" fmla="*/ 2 h 965"/>
                <a:gd name="T6" fmla="*/ 1 w 964"/>
                <a:gd name="T7" fmla="*/ 479 h 965"/>
                <a:gd name="T8" fmla="*/ 479 w 964"/>
                <a:gd name="T9" fmla="*/ 962 h 965"/>
                <a:gd name="T10" fmla="*/ 291 w 964"/>
                <a:gd name="T11" fmla="*/ 484 h 965"/>
                <a:gd name="T12" fmla="*/ 292 w 964"/>
                <a:gd name="T13" fmla="*/ 459 h 965"/>
                <a:gd name="T14" fmla="*/ 201 w 964"/>
                <a:gd name="T15" fmla="*/ 459 h 965"/>
                <a:gd name="T16" fmla="*/ 246 w 964"/>
                <a:gd name="T17" fmla="*/ 369 h 965"/>
                <a:gd name="T18" fmla="*/ 304 w 964"/>
                <a:gd name="T19" fmla="*/ 369 h 965"/>
                <a:gd name="T20" fmla="*/ 546 w 964"/>
                <a:gd name="T21" fmla="*/ 167 h 965"/>
                <a:gd name="T22" fmla="*/ 694 w 964"/>
                <a:gd name="T23" fmla="*/ 225 h 965"/>
                <a:gd name="T24" fmla="*/ 653 w 964"/>
                <a:gd name="T25" fmla="*/ 315 h 965"/>
                <a:gd name="T26" fmla="*/ 542 w 964"/>
                <a:gd name="T27" fmla="*/ 257 h 965"/>
                <a:gd name="T28" fmla="*/ 421 w 964"/>
                <a:gd name="T29" fmla="*/ 369 h 965"/>
                <a:gd name="T30" fmla="*/ 629 w 964"/>
                <a:gd name="T31" fmla="*/ 369 h 965"/>
                <a:gd name="T32" fmla="*/ 588 w 964"/>
                <a:gd name="T33" fmla="*/ 459 h 965"/>
                <a:gd name="T34" fmla="*/ 409 w 964"/>
                <a:gd name="T35" fmla="*/ 459 h 965"/>
                <a:gd name="T36" fmla="*/ 407 w 964"/>
                <a:gd name="T37" fmla="*/ 485 h 965"/>
                <a:gd name="T38" fmla="*/ 409 w 964"/>
                <a:gd name="T39" fmla="*/ 517 h 965"/>
                <a:gd name="T40" fmla="*/ 561 w 964"/>
                <a:gd name="T41" fmla="*/ 517 h 965"/>
                <a:gd name="T42" fmla="*/ 519 w 964"/>
                <a:gd name="T43" fmla="*/ 607 h 965"/>
                <a:gd name="T44" fmla="*/ 421 w 964"/>
                <a:gd name="T45" fmla="*/ 607 h 965"/>
                <a:gd name="T46" fmla="*/ 537 w 964"/>
                <a:gd name="T47" fmla="*/ 707 h 965"/>
                <a:gd name="T48" fmla="*/ 654 w 964"/>
                <a:gd name="T49" fmla="*/ 656 h 965"/>
                <a:gd name="T50" fmla="*/ 654 w 964"/>
                <a:gd name="T51" fmla="*/ 755 h 965"/>
                <a:gd name="T52" fmla="*/ 519 w 964"/>
                <a:gd name="T53" fmla="*/ 797 h 965"/>
                <a:gd name="T54" fmla="*/ 304 w 964"/>
                <a:gd name="T55" fmla="*/ 607 h 965"/>
                <a:gd name="T56" fmla="*/ 201 w 964"/>
                <a:gd name="T57" fmla="*/ 607 h 965"/>
                <a:gd name="T58" fmla="*/ 246 w 964"/>
                <a:gd name="T59" fmla="*/ 517 h 965"/>
                <a:gd name="T60" fmla="*/ 292 w 964"/>
                <a:gd name="T61" fmla="*/ 517 h 965"/>
                <a:gd name="T62" fmla="*/ 291 w 964"/>
                <a:gd name="T63" fmla="*/ 48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5">
                  <a:moveTo>
                    <a:pt x="479" y="962"/>
                  </a:moveTo>
                  <a:cubicBezTo>
                    <a:pt x="744" y="964"/>
                    <a:pt x="960" y="750"/>
                    <a:pt x="962" y="485"/>
                  </a:cubicBezTo>
                  <a:cubicBezTo>
                    <a:pt x="963" y="220"/>
                    <a:pt x="750" y="3"/>
                    <a:pt x="485" y="2"/>
                  </a:cubicBezTo>
                  <a:cubicBezTo>
                    <a:pt x="219" y="0"/>
                    <a:pt x="3" y="214"/>
                    <a:pt x="1" y="479"/>
                  </a:cubicBezTo>
                  <a:cubicBezTo>
                    <a:pt x="0" y="744"/>
                    <a:pt x="213" y="961"/>
                    <a:pt x="479" y="962"/>
                  </a:cubicBezTo>
                  <a:close/>
                  <a:moveTo>
                    <a:pt x="291" y="484"/>
                  </a:moveTo>
                  <a:cubicBezTo>
                    <a:pt x="291" y="475"/>
                    <a:pt x="292" y="467"/>
                    <a:pt x="292" y="459"/>
                  </a:cubicBezTo>
                  <a:lnTo>
                    <a:pt x="201" y="459"/>
                  </a:lnTo>
                  <a:lnTo>
                    <a:pt x="246" y="369"/>
                  </a:lnTo>
                  <a:lnTo>
                    <a:pt x="304" y="369"/>
                  </a:lnTo>
                  <a:cubicBezTo>
                    <a:pt x="322" y="261"/>
                    <a:pt x="407" y="167"/>
                    <a:pt x="546" y="167"/>
                  </a:cubicBezTo>
                  <a:cubicBezTo>
                    <a:pt x="614" y="167"/>
                    <a:pt x="667" y="194"/>
                    <a:pt x="694" y="225"/>
                  </a:cubicBezTo>
                  <a:lnTo>
                    <a:pt x="653" y="315"/>
                  </a:lnTo>
                  <a:cubicBezTo>
                    <a:pt x="632" y="279"/>
                    <a:pt x="591" y="257"/>
                    <a:pt x="542" y="257"/>
                  </a:cubicBezTo>
                  <a:cubicBezTo>
                    <a:pt x="479" y="257"/>
                    <a:pt x="434" y="297"/>
                    <a:pt x="421" y="369"/>
                  </a:cubicBezTo>
                  <a:lnTo>
                    <a:pt x="629" y="369"/>
                  </a:lnTo>
                  <a:lnTo>
                    <a:pt x="588" y="459"/>
                  </a:lnTo>
                  <a:lnTo>
                    <a:pt x="409" y="459"/>
                  </a:lnTo>
                  <a:cubicBezTo>
                    <a:pt x="408" y="468"/>
                    <a:pt x="407" y="476"/>
                    <a:pt x="407" y="485"/>
                  </a:cubicBezTo>
                  <a:cubicBezTo>
                    <a:pt x="407" y="498"/>
                    <a:pt x="408" y="508"/>
                    <a:pt x="409" y="517"/>
                  </a:cubicBezTo>
                  <a:lnTo>
                    <a:pt x="561" y="517"/>
                  </a:lnTo>
                  <a:lnTo>
                    <a:pt x="519" y="607"/>
                  </a:lnTo>
                  <a:lnTo>
                    <a:pt x="421" y="607"/>
                  </a:lnTo>
                  <a:cubicBezTo>
                    <a:pt x="434" y="670"/>
                    <a:pt x="479" y="707"/>
                    <a:pt x="537" y="707"/>
                  </a:cubicBezTo>
                  <a:cubicBezTo>
                    <a:pt x="587" y="707"/>
                    <a:pt x="618" y="690"/>
                    <a:pt x="654" y="656"/>
                  </a:cubicBezTo>
                  <a:lnTo>
                    <a:pt x="654" y="755"/>
                  </a:lnTo>
                  <a:cubicBezTo>
                    <a:pt x="623" y="777"/>
                    <a:pt x="573" y="797"/>
                    <a:pt x="519" y="797"/>
                  </a:cubicBezTo>
                  <a:cubicBezTo>
                    <a:pt x="389" y="797"/>
                    <a:pt x="322" y="705"/>
                    <a:pt x="304" y="607"/>
                  </a:cubicBezTo>
                  <a:lnTo>
                    <a:pt x="201" y="607"/>
                  </a:lnTo>
                  <a:lnTo>
                    <a:pt x="246" y="517"/>
                  </a:lnTo>
                  <a:lnTo>
                    <a:pt x="292" y="517"/>
                  </a:lnTo>
                  <a:cubicBezTo>
                    <a:pt x="292" y="504"/>
                    <a:pt x="291" y="492"/>
                    <a:pt x="291" y="48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500809" y="3812846"/>
            <a:ext cx="476546" cy="701015"/>
            <a:chOff x="1087438" y="2081213"/>
            <a:chExt cx="630237" cy="927100"/>
          </a:xfrm>
          <a:solidFill>
            <a:srgbClr val="73C4C3"/>
          </a:solidFill>
        </p:grpSpPr>
        <p:sp>
          <p:nvSpPr>
            <p:cNvPr id="270" name="Freeform 4"/>
            <p:cNvSpPr>
              <a:spLocks noChangeArrowheads="1"/>
            </p:cNvSpPr>
            <p:nvPr/>
          </p:nvSpPr>
          <p:spPr bwMode="auto">
            <a:xfrm>
              <a:off x="1252538" y="2081213"/>
              <a:ext cx="293687" cy="147637"/>
            </a:xfrm>
            <a:custGeom>
              <a:avLst/>
              <a:gdLst>
                <a:gd name="T0" fmla="*/ 681 w 815"/>
                <a:gd name="T1" fmla="*/ 407 h 408"/>
                <a:gd name="T2" fmla="*/ 814 w 815"/>
                <a:gd name="T3" fmla="*/ 162 h 408"/>
                <a:gd name="T4" fmla="*/ 746 w 815"/>
                <a:gd name="T5" fmla="*/ 109 h 408"/>
                <a:gd name="T6" fmla="*/ 430 w 815"/>
                <a:gd name="T7" fmla="*/ 159 h 408"/>
                <a:gd name="T8" fmla="*/ 407 w 815"/>
                <a:gd name="T9" fmla="*/ 67 h 408"/>
                <a:gd name="T10" fmla="*/ 0 w 815"/>
                <a:gd name="T11" fmla="*/ 139 h 408"/>
                <a:gd name="T12" fmla="*/ 150 w 815"/>
                <a:gd name="T13" fmla="*/ 407 h 408"/>
                <a:gd name="T14" fmla="*/ 681 w 815"/>
                <a:gd name="T15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408">
                  <a:moveTo>
                    <a:pt x="681" y="407"/>
                  </a:moveTo>
                  <a:lnTo>
                    <a:pt x="814" y="162"/>
                  </a:lnTo>
                  <a:lnTo>
                    <a:pt x="746" y="109"/>
                  </a:lnTo>
                  <a:cubicBezTo>
                    <a:pt x="637" y="57"/>
                    <a:pt x="531" y="166"/>
                    <a:pt x="430" y="159"/>
                  </a:cubicBezTo>
                  <a:cubicBezTo>
                    <a:pt x="329" y="151"/>
                    <a:pt x="468" y="134"/>
                    <a:pt x="407" y="67"/>
                  </a:cubicBezTo>
                  <a:cubicBezTo>
                    <a:pt x="345" y="0"/>
                    <a:pt x="0" y="139"/>
                    <a:pt x="0" y="139"/>
                  </a:cubicBezTo>
                  <a:cubicBezTo>
                    <a:pt x="19" y="197"/>
                    <a:pt x="150" y="407"/>
                    <a:pt x="150" y="407"/>
                  </a:cubicBezTo>
                  <a:lnTo>
                    <a:pt x="681" y="4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5"/>
            <p:cNvSpPr>
              <a:spLocks noChangeArrowheads="1"/>
            </p:cNvSpPr>
            <p:nvPr/>
          </p:nvSpPr>
          <p:spPr bwMode="auto">
            <a:xfrm>
              <a:off x="1306513" y="2244725"/>
              <a:ext cx="192087" cy="28575"/>
            </a:xfrm>
            <a:custGeom>
              <a:avLst/>
              <a:gdLst>
                <a:gd name="T0" fmla="*/ 265 w 532"/>
                <a:gd name="T1" fmla="*/ 80 h 81"/>
                <a:gd name="T2" fmla="*/ 0 w 532"/>
                <a:gd name="T3" fmla="*/ 80 h 81"/>
                <a:gd name="T4" fmla="*/ 0 w 532"/>
                <a:gd name="T5" fmla="*/ 0 h 81"/>
                <a:gd name="T6" fmla="*/ 531 w 532"/>
                <a:gd name="T7" fmla="*/ 0 h 81"/>
                <a:gd name="T8" fmla="*/ 531 w 532"/>
                <a:gd name="T9" fmla="*/ 80 h 81"/>
                <a:gd name="T10" fmla="*/ 265 w 532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81">
                  <a:moveTo>
                    <a:pt x="265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80"/>
                  </a:lnTo>
                  <a:lnTo>
                    <a:pt x="265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6"/>
            <p:cNvSpPr>
              <a:spLocks noChangeArrowheads="1"/>
            </p:cNvSpPr>
            <p:nvPr/>
          </p:nvSpPr>
          <p:spPr bwMode="auto">
            <a:xfrm>
              <a:off x="1087438" y="2289175"/>
              <a:ext cx="630237" cy="719138"/>
            </a:xfrm>
            <a:custGeom>
              <a:avLst/>
              <a:gdLst>
                <a:gd name="T0" fmla="*/ 1694 w 1751"/>
                <a:gd name="T1" fmla="*/ 1321 h 1998"/>
                <a:gd name="T2" fmla="*/ 1141 w 1751"/>
                <a:gd name="T3" fmla="*/ 0 h 1998"/>
                <a:gd name="T4" fmla="*/ 610 w 1751"/>
                <a:gd name="T5" fmla="*/ 0 h 1998"/>
                <a:gd name="T6" fmla="*/ 55 w 1751"/>
                <a:gd name="T7" fmla="*/ 1321 h 1998"/>
                <a:gd name="T8" fmla="*/ 54 w 1751"/>
                <a:gd name="T9" fmla="*/ 1322 h 1998"/>
                <a:gd name="T10" fmla="*/ 426 w 1751"/>
                <a:gd name="T11" fmla="*/ 1997 h 1998"/>
                <a:gd name="T12" fmla="*/ 1323 w 1751"/>
                <a:gd name="T13" fmla="*/ 1997 h 1998"/>
                <a:gd name="T14" fmla="*/ 1694 w 1751"/>
                <a:gd name="T15" fmla="*/ 1321 h 1998"/>
                <a:gd name="T16" fmla="*/ 1112 w 1751"/>
                <a:gd name="T17" fmla="*/ 991 h 1998"/>
                <a:gd name="T18" fmla="*/ 1053 w 1751"/>
                <a:gd name="T19" fmla="*/ 1119 h 1998"/>
                <a:gd name="T20" fmla="*/ 798 w 1751"/>
                <a:gd name="T21" fmla="*/ 1119 h 1998"/>
                <a:gd name="T22" fmla="*/ 795 w 1751"/>
                <a:gd name="T23" fmla="*/ 1156 h 1998"/>
                <a:gd name="T24" fmla="*/ 798 w 1751"/>
                <a:gd name="T25" fmla="*/ 1202 h 1998"/>
                <a:gd name="T26" fmla="*/ 1015 w 1751"/>
                <a:gd name="T27" fmla="*/ 1202 h 1998"/>
                <a:gd name="T28" fmla="*/ 956 w 1751"/>
                <a:gd name="T29" fmla="*/ 1330 h 1998"/>
                <a:gd name="T30" fmla="*/ 815 w 1751"/>
                <a:gd name="T31" fmla="*/ 1330 h 1998"/>
                <a:gd name="T32" fmla="*/ 981 w 1751"/>
                <a:gd name="T33" fmla="*/ 1474 h 1998"/>
                <a:gd name="T34" fmla="*/ 1148 w 1751"/>
                <a:gd name="T35" fmla="*/ 1401 h 1998"/>
                <a:gd name="T36" fmla="*/ 1148 w 1751"/>
                <a:gd name="T37" fmla="*/ 1542 h 1998"/>
                <a:gd name="T38" fmla="*/ 956 w 1751"/>
                <a:gd name="T39" fmla="*/ 1602 h 1998"/>
                <a:gd name="T40" fmla="*/ 648 w 1751"/>
                <a:gd name="T41" fmla="*/ 1330 h 1998"/>
                <a:gd name="T42" fmla="*/ 500 w 1751"/>
                <a:gd name="T43" fmla="*/ 1330 h 1998"/>
                <a:gd name="T44" fmla="*/ 564 w 1751"/>
                <a:gd name="T45" fmla="*/ 1202 h 1998"/>
                <a:gd name="T46" fmla="*/ 631 w 1751"/>
                <a:gd name="T47" fmla="*/ 1202 h 1998"/>
                <a:gd name="T48" fmla="*/ 629 w 1751"/>
                <a:gd name="T49" fmla="*/ 1155 h 1998"/>
                <a:gd name="T50" fmla="*/ 631 w 1751"/>
                <a:gd name="T51" fmla="*/ 1119 h 1998"/>
                <a:gd name="T52" fmla="*/ 500 w 1751"/>
                <a:gd name="T53" fmla="*/ 1119 h 1998"/>
                <a:gd name="T54" fmla="*/ 564 w 1751"/>
                <a:gd name="T55" fmla="*/ 991 h 1998"/>
                <a:gd name="T56" fmla="*/ 648 w 1751"/>
                <a:gd name="T57" fmla="*/ 991 h 1998"/>
                <a:gd name="T58" fmla="*/ 994 w 1751"/>
                <a:gd name="T59" fmla="*/ 702 h 1998"/>
                <a:gd name="T60" fmla="*/ 1206 w 1751"/>
                <a:gd name="T61" fmla="*/ 785 h 1998"/>
                <a:gd name="T62" fmla="*/ 1147 w 1751"/>
                <a:gd name="T63" fmla="*/ 914 h 1998"/>
                <a:gd name="T64" fmla="*/ 988 w 1751"/>
                <a:gd name="T65" fmla="*/ 830 h 1998"/>
                <a:gd name="T66" fmla="*/ 815 w 1751"/>
                <a:gd name="T67" fmla="*/ 991 h 1998"/>
                <a:gd name="T68" fmla="*/ 1112 w 1751"/>
                <a:gd name="T69" fmla="*/ 991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1" h="1998">
                  <a:moveTo>
                    <a:pt x="1694" y="1321"/>
                  </a:moveTo>
                  <a:lnTo>
                    <a:pt x="1141" y="0"/>
                  </a:lnTo>
                  <a:lnTo>
                    <a:pt x="610" y="0"/>
                  </a:lnTo>
                  <a:lnTo>
                    <a:pt x="55" y="1321"/>
                  </a:lnTo>
                  <a:cubicBezTo>
                    <a:pt x="55" y="1321"/>
                    <a:pt x="55" y="1322"/>
                    <a:pt x="54" y="1322"/>
                  </a:cubicBezTo>
                  <a:cubicBezTo>
                    <a:pt x="0" y="1558"/>
                    <a:pt x="200" y="1997"/>
                    <a:pt x="426" y="1997"/>
                  </a:cubicBezTo>
                  <a:lnTo>
                    <a:pt x="1323" y="1997"/>
                  </a:lnTo>
                  <a:cubicBezTo>
                    <a:pt x="1550" y="1997"/>
                    <a:pt x="1750" y="1557"/>
                    <a:pt x="1694" y="1321"/>
                  </a:cubicBezTo>
                  <a:close/>
                  <a:moveTo>
                    <a:pt x="1112" y="991"/>
                  </a:moveTo>
                  <a:lnTo>
                    <a:pt x="1053" y="1119"/>
                  </a:lnTo>
                  <a:lnTo>
                    <a:pt x="798" y="1119"/>
                  </a:lnTo>
                  <a:cubicBezTo>
                    <a:pt x="797" y="1132"/>
                    <a:pt x="795" y="1143"/>
                    <a:pt x="795" y="1156"/>
                  </a:cubicBezTo>
                  <a:cubicBezTo>
                    <a:pt x="795" y="1175"/>
                    <a:pt x="797" y="1189"/>
                    <a:pt x="798" y="1202"/>
                  </a:cubicBezTo>
                  <a:lnTo>
                    <a:pt x="1015" y="1202"/>
                  </a:lnTo>
                  <a:lnTo>
                    <a:pt x="956" y="1330"/>
                  </a:lnTo>
                  <a:lnTo>
                    <a:pt x="815" y="1330"/>
                  </a:lnTo>
                  <a:cubicBezTo>
                    <a:pt x="834" y="1420"/>
                    <a:pt x="898" y="1474"/>
                    <a:pt x="981" y="1474"/>
                  </a:cubicBezTo>
                  <a:cubicBezTo>
                    <a:pt x="1052" y="1474"/>
                    <a:pt x="1097" y="1450"/>
                    <a:pt x="1148" y="1401"/>
                  </a:cubicBezTo>
                  <a:lnTo>
                    <a:pt x="1148" y="1542"/>
                  </a:lnTo>
                  <a:cubicBezTo>
                    <a:pt x="1103" y="1574"/>
                    <a:pt x="1033" y="1602"/>
                    <a:pt x="956" y="1602"/>
                  </a:cubicBezTo>
                  <a:cubicBezTo>
                    <a:pt x="770" y="1602"/>
                    <a:pt x="673" y="1472"/>
                    <a:pt x="648" y="1330"/>
                  </a:cubicBezTo>
                  <a:lnTo>
                    <a:pt x="500" y="1330"/>
                  </a:lnTo>
                  <a:lnTo>
                    <a:pt x="564" y="1202"/>
                  </a:lnTo>
                  <a:lnTo>
                    <a:pt x="631" y="1202"/>
                  </a:lnTo>
                  <a:cubicBezTo>
                    <a:pt x="630" y="1184"/>
                    <a:pt x="629" y="1166"/>
                    <a:pt x="629" y="1155"/>
                  </a:cubicBezTo>
                  <a:cubicBezTo>
                    <a:pt x="629" y="1142"/>
                    <a:pt x="630" y="1130"/>
                    <a:pt x="631" y="1119"/>
                  </a:cubicBezTo>
                  <a:lnTo>
                    <a:pt x="500" y="1119"/>
                  </a:lnTo>
                  <a:lnTo>
                    <a:pt x="564" y="991"/>
                  </a:lnTo>
                  <a:lnTo>
                    <a:pt x="648" y="991"/>
                  </a:lnTo>
                  <a:cubicBezTo>
                    <a:pt x="673" y="837"/>
                    <a:pt x="795" y="702"/>
                    <a:pt x="994" y="702"/>
                  </a:cubicBezTo>
                  <a:cubicBezTo>
                    <a:pt x="1090" y="702"/>
                    <a:pt x="1167" y="741"/>
                    <a:pt x="1206" y="785"/>
                  </a:cubicBezTo>
                  <a:lnTo>
                    <a:pt x="1147" y="914"/>
                  </a:lnTo>
                  <a:cubicBezTo>
                    <a:pt x="1116" y="862"/>
                    <a:pt x="1058" y="830"/>
                    <a:pt x="988" y="830"/>
                  </a:cubicBezTo>
                  <a:cubicBezTo>
                    <a:pt x="898" y="830"/>
                    <a:pt x="834" y="888"/>
                    <a:pt x="815" y="991"/>
                  </a:cubicBezTo>
                  <a:lnTo>
                    <a:pt x="1112" y="9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9144527" y="3744389"/>
            <a:ext cx="776674" cy="861248"/>
            <a:chOff x="2589338" y="3891901"/>
            <a:chExt cx="874712" cy="969963"/>
          </a:xfrm>
          <a:solidFill>
            <a:srgbClr val="73C4C3"/>
          </a:solidFill>
        </p:grpSpPr>
        <p:sp>
          <p:nvSpPr>
            <p:cNvPr id="274" name="Freeform 1"/>
            <p:cNvSpPr>
              <a:spLocks noChangeArrowheads="1"/>
            </p:cNvSpPr>
            <p:nvPr/>
          </p:nvSpPr>
          <p:spPr bwMode="auto">
            <a:xfrm>
              <a:off x="2589338" y="4214164"/>
              <a:ext cx="874712" cy="647700"/>
            </a:xfrm>
            <a:custGeom>
              <a:avLst/>
              <a:gdLst>
                <a:gd name="T0" fmla="*/ 1337 w 2428"/>
                <a:gd name="T1" fmla="*/ 510 h 1797"/>
                <a:gd name="T2" fmla="*/ 1337 w 2428"/>
                <a:gd name="T3" fmla="*/ 395 h 1797"/>
                <a:gd name="T4" fmla="*/ 1863 w 2428"/>
                <a:gd name="T5" fmla="*/ 154 h 1797"/>
                <a:gd name="T6" fmla="*/ 1337 w 2428"/>
                <a:gd name="T7" fmla="*/ 284 h 1797"/>
                <a:gd name="T8" fmla="*/ 1337 w 2428"/>
                <a:gd name="T9" fmla="*/ 0 h 1797"/>
                <a:gd name="T10" fmla="*/ 1241 w 2428"/>
                <a:gd name="T11" fmla="*/ 0 h 1797"/>
                <a:gd name="T12" fmla="*/ 1241 w 2428"/>
                <a:gd name="T13" fmla="*/ 310 h 1797"/>
                <a:gd name="T14" fmla="*/ 701 w 2428"/>
                <a:gd name="T15" fmla="*/ 147 h 1797"/>
                <a:gd name="T16" fmla="*/ 1241 w 2428"/>
                <a:gd name="T17" fmla="*/ 382 h 1797"/>
                <a:gd name="T18" fmla="*/ 1241 w 2428"/>
                <a:gd name="T19" fmla="*/ 509 h 1797"/>
                <a:gd name="T20" fmla="*/ 826 w 2428"/>
                <a:gd name="T21" fmla="*/ 768 h 1797"/>
                <a:gd name="T22" fmla="*/ 1512 w 2428"/>
                <a:gd name="T23" fmla="*/ 777 h 1797"/>
                <a:gd name="T24" fmla="*/ 1844 w 2428"/>
                <a:gd name="T25" fmla="*/ 962 h 1797"/>
                <a:gd name="T26" fmla="*/ 1830 w 2428"/>
                <a:gd name="T27" fmla="*/ 1033 h 1797"/>
                <a:gd name="T28" fmla="*/ 1972 w 2428"/>
                <a:gd name="T29" fmla="*/ 906 h 1797"/>
                <a:gd name="T30" fmla="*/ 1337 w 2428"/>
                <a:gd name="T31" fmla="*/ 510 h 1797"/>
                <a:gd name="T32" fmla="*/ 2241 w 2428"/>
                <a:gd name="T33" fmla="*/ 786 h 1797"/>
                <a:gd name="T34" fmla="*/ 1860 w 2428"/>
                <a:gd name="T35" fmla="*/ 1127 h 1797"/>
                <a:gd name="T36" fmla="*/ 1724 w 2428"/>
                <a:gd name="T37" fmla="*/ 1192 h 1797"/>
                <a:gd name="T38" fmla="*/ 1540 w 2428"/>
                <a:gd name="T39" fmla="*/ 1217 h 1797"/>
                <a:gd name="T40" fmla="*/ 1207 w 2428"/>
                <a:gd name="T41" fmla="*/ 1217 h 1797"/>
                <a:gd name="T42" fmla="*/ 1102 w 2428"/>
                <a:gd name="T43" fmla="*/ 1142 h 1797"/>
                <a:gd name="T44" fmla="*/ 1207 w 2428"/>
                <a:gd name="T45" fmla="*/ 1067 h 1797"/>
                <a:gd name="T46" fmla="*/ 1649 w 2428"/>
                <a:gd name="T47" fmla="*/ 1067 h 1797"/>
                <a:gd name="T48" fmla="*/ 1754 w 2428"/>
                <a:gd name="T49" fmla="*/ 962 h 1797"/>
                <a:gd name="T50" fmla="*/ 1649 w 2428"/>
                <a:gd name="T51" fmla="*/ 857 h 1797"/>
                <a:gd name="T52" fmla="*/ 772 w 2428"/>
                <a:gd name="T53" fmla="*/ 857 h 1797"/>
                <a:gd name="T54" fmla="*/ 415 w 2428"/>
                <a:gd name="T55" fmla="*/ 993 h 1797"/>
                <a:gd name="T56" fmla="*/ 0 w 2428"/>
                <a:gd name="T57" fmla="*/ 1408 h 1797"/>
                <a:gd name="T58" fmla="*/ 422 w 2428"/>
                <a:gd name="T59" fmla="*/ 1796 h 1797"/>
                <a:gd name="T60" fmla="*/ 733 w 2428"/>
                <a:gd name="T61" fmla="*/ 1542 h 1797"/>
                <a:gd name="T62" fmla="*/ 1448 w 2428"/>
                <a:gd name="T63" fmla="*/ 1542 h 1797"/>
                <a:gd name="T64" fmla="*/ 1725 w 2428"/>
                <a:gd name="T65" fmla="*/ 1489 h 1797"/>
                <a:gd name="T66" fmla="*/ 1929 w 2428"/>
                <a:gd name="T67" fmla="*/ 1349 h 1797"/>
                <a:gd name="T68" fmla="*/ 1933 w 2428"/>
                <a:gd name="T69" fmla="*/ 1346 h 1797"/>
                <a:gd name="T70" fmla="*/ 2380 w 2428"/>
                <a:gd name="T71" fmla="*/ 943 h 1797"/>
                <a:gd name="T72" fmla="*/ 2389 w 2428"/>
                <a:gd name="T73" fmla="*/ 795 h 1797"/>
                <a:gd name="T74" fmla="*/ 2241 w 2428"/>
                <a:gd name="T75" fmla="*/ 786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8" h="1797">
                  <a:moveTo>
                    <a:pt x="1337" y="510"/>
                  </a:moveTo>
                  <a:lnTo>
                    <a:pt x="1337" y="395"/>
                  </a:lnTo>
                  <a:cubicBezTo>
                    <a:pt x="1711" y="554"/>
                    <a:pt x="1863" y="154"/>
                    <a:pt x="1863" y="154"/>
                  </a:cubicBezTo>
                  <a:cubicBezTo>
                    <a:pt x="1524" y="43"/>
                    <a:pt x="1389" y="180"/>
                    <a:pt x="1337" y="284"/>
                  </a:cubicBezTo>
                  <a:lnTo>
                    <a:pt x="1337" y="0"/>
                  </a:lnTo>
                  <a:lnTo>
                    <a:pt x="1241" y="0"/>
                  </a:lnTo>
                  <a:lnTo>
                    <a:pt x="1241" y="310"/>
                  </a:lnTo>
                  <a:cubicBezTo>
                    <a:pt x="1201" y="206"/>
                    <a:pt x="1077" y="24"/>
                    <a:pt x="701" y="147"/>
                  </a:cubicBezTo>
                  <a:cubicBezTo>
                    <a:pt x="701" y="147"/>
                    <a:pt x="856" y="557"/>
                    <a:pt x="1241" y="382"/>
                  </a:cubicBezTo>
                  <a:lnTo>
                    <a:pt x="1241" y="509"/>
                  </a:lnTo>
                  <a:lnTo>
                    <a:pt x="826" y="768"/>
                  </a:lnTo>
                  <a:lnTo>
                    <a:pt x="1512" y="777"/>
                  </a:lnTo>
                  <a:cubicBezTo>
                    <a:pt x="1619" y="777"/>
                    <a:pt x="1844" y="855"/>
                    <a:pt x="1844" y="962"/>
                  </a:cubicBezTo>
                  <a:cubicBezTo>
                    <a:pt x="1844" y="987"/>
                    <a:pt x="1839" y="1011"/>
                    <a:pt x="1830" y="1033"/>
                  </a:cubicBezTo>
                  <a:lnTo>
                    <a:pt x="1972" y="906"/>
                  </a:lnTo>
                  <a:lnTo>
                    <a:pt x="1337" y="510"/>
                  </a:lnTo>
                  <a:close/>
                  <a:moveTo>
                    <a:pt x="2241" y="786"/>
                  </a:moveTo>
                  <a:lnTo>
                    <a:pt x="1860" y="1127"/>
                  </a:lnTo>
                  <a:cubicBezTo>
                    <a:pt x="1837" y="1145"/>
                    <a:pt x="1791" y="1175"/>
                    <a:pt x="1724" y="1192"/>
                  </a:cubicBezTo>
                  <a:cubicBezTo>
                    <a:pt x="1672" y="1205"/>
                    <a:pt x="1604" y="1212"/>
                    <a:pt x="1540" y="1217"/>
                  </a:cubicBezTo>
                  <a:lnTo>
                    <a:pt x="1207" y="1217"/>
                  </a:lnTo>
                  <a:cubicBezTo>
                    <a:pt x="1149" y="1217"/>
                    <a:pt x="1102" y="1200"/>
                    <a:pt x="1102" y="1142"/>
                  </a:cubicBezTo>
                  <a:cubicBezTo>
                    <a:pt x="1102" y="1084"/>
                    <a:pt x="1149" y="1067"/>
                    <a:pt x="1207" y="1067"/>
                  </a:cubicBezTo>
                  <a:lnTo>
                    <a:pt x="1649" y="1067"/>
                  </a:lnTo>
                  <a:cubicBezTo>
                    <a:pt x="1707" y="1067"/>
                    <a:pt x="1754" y="1020"/>
                    <a:pt x="1754" y="962"/>
                  </a:cubicBezTo>
                  <a:cubicBezTo>
                    <a:pt x="1754" y="904"/>
                    <a:pt x="1707" y="857"/>
                    <a:pt x="1649" y="857"/>
                  </a:cubicBezTo>
                  <a:lnTo>
                    <a:pt x="772" y="857"/>
                  </a:lnTo>
                  <a:cubicBezTo>
                    <a:pt x="556" y="857"/>
                    <a:pt x="415" y="993"/>
                    <a:pt x="415" y="993"/>
                  </a:cubicBezTo>
                  <a:lnTo>
                    <a:pt x="0" y="1408"/>
                  </a:lnTo>
                  <a:lnTo>
                    <a:pt x="422" y="1796"/>
                  </a:lnTo>
                  <a:cubicBezTo>
                    <a:pt x="537" y="1681"/>
                    <a:pt x="709" y="1558"/>
                    <a:pt x="733" y="1542"/>
                  </a:cubicBezTo>
                  <a:lnTo>
                    <a:pt x="1448" y="1542"/>
                  </a:lnTo>
                  <a:cubicBezTo>
                    <a:pt x="1448" y="1542"/>
                    <a:pt x="1621" y="1542"/>
                    <a:pt x="1725" y="1489"/>
                  </a:cubicBezTo>
                  <a:cubicBezTo>
                    <a:pt x="1791" y="1455"/>
                    <a:pt x="1867" y="1412"/>
                    <a:pt x="1929" y="1349"/>
                  </a:cubicBezTo>
                  <a:cubicBezTo>
                    <a:pt x="1930" y="1348"/>
                    <a:pt x="1931" y="1347"/>
                    <a:pt x="1933" y="1346"/>
                  </a:cubicBezTo>
                  <a:lnTo>
                    <a:pt x="2380" y="943"/>
                  </a:lnTo>
                  <a:cubicBezTo>
                    <a:pt x="2423" y="905"/>
                    <a:pt x="2427" y="839"/>
                    <a:pt x="2389" y="795"/>
                  </a:cubicBezTo>
                  <a:cubicBezTo>
                    <a:pt x="2350" y="752"/>
                    <a:pt x="2284" y="748"/>
                    <a:pt x="2241" y="7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2"/>
            <p:cNvSpPr>
              <a:spLocks noChangeArrowheads="1"/>
            </p:cNvSpPr>
            <p:nvPr/>
          </p:nvSpPr>
          <p:spPr bwMode="auto">
            <a:xfrm>
              <a:off x="2884613" y="3891901"/>
              <a:ext cx="271462" cy="346075"/>
            </a:xfrm>
            <a:custGeom>
              <a:avLst/>
              <a:gdLst>
                <a:gd name="T0" fmla="*/ 753 w 754"/>
                <a:gd name="T1" fmla="*/ 89 h 962"/>
                <a:gd name="T2" fmla="*/ 527 w 754"/>
                <a:gd name="T3" fmla="*/ 0 h 962"/>
                <a:gd name="T4" fmla="*/ 157 w 754"/>
                <a:gd name="T5" fmla="*/ 308 h 962"/>
                <a:gd name="T6" fmla="*/ 68 w 754"/>
                <a:gd name="T7" fmla="*/ 308 h 962"/>
                <a:gd name="T8" fmla="*/ 0 w 754"/>
                <a:gd name="T9" fmla="*/ 445 h 962"/>
                <a:gd name="T10" fmla="*/ 139 w 754"/>
                <a:gd name="T11" fmla="*/ 445 h 962"/>
                <a:gd name="T12" fmla="*/ 137 w 754"/>
                <a:gd name="T13" fmla="*/ 484 h 962"/>
                <a:gd name="T14" fmla="*/ 139 w 754"/>
                <a:gd name="T15" fmla="*/ 534 h 962"/>
                <a:gd name="T16" fmla="*/ 68 w 754"/>
                <a:gd name="T17" fmla="*/ 534 h 962"/>
                <a:gd name="T18" fmla="*/ 0 w 754"/>
                <a:gd name="T19" fmla="*/ 671 h 962"/>
                <a:gd name="T20" fmla="*/ 157 w 754"/>
                <a:gd name="T21" fmla="*/ 671 h 962"/>
                <a:gd name="T22" fmla="*/ 486 w 754"/>
                <a:gd name="T23" fmla="*/ 961 h 962"/>
                <a:gd name="T24" fmla="*/ 691 w 754"/>
                <a:gd name="T25" fmla="*/ 897 h 962"/>
                <a:gd name="T26" fmla="*/ 691 w 754"/>
                <a:gd name="T27" fmla="*/ 746 h 962"/>
                <a:gd name="T28" fmla="*/ 513 w 754"/>
                <a:gd name="T29" fmla="*/ 824 h 962"/>
                <a:gd name="T30" fmla="*/ 335 w 754"/>
                <a:gd name="T31" fmla="*/ 671 h 962"/>
                <a:gd name="T32" fmla="*/ 486 w 754"/>
                <a:gd name="T33" fmla="*/ 671 h 962"/>
                <a:gd name="T34" fmla="*/ 549 w 754"/>
                <a:gd name="T35" fmla="*/ 534 h 962"/>
                <a:gd name="T36" fmla="*/ 317 w 754"/>
                <a:gd name="T37" fmla="*/ 534 h 962"/>
                <a:gd name="T38" fmla="*/ 315 w 754"/>
                <a:gd name="T39" fmla="*/ 485 h 962"/>
                <a:gd name="T40" fmla="*/ 317 w 754"/>
                <a:gd name="T41" fmla="*/ 445 h 962"/>
                <a:gd name="T42" fmla="*/ 590 w 754"/>
                <a:gd name="T43" fmla="*/ 445 h 962"/>
                <a:gd name="T44" fmla="*/ 653 w 754"/>
                <a:gd name="T45" fmla="*/ 308 h 962"/>
                <a:gd name="T46" fmla="*/ 335 w 754"/>
                <a:gd name="T47" fmla="*/ 308 h 962"/>
                <a:gd name="T48" fmla="*/ 520 w 754"/>
                <a:gd name="T49" fmla="*/ 137 h 962"/>
                <a:gd name="T50" fmla="*/ 690 w 754"/>
                <a:gd name="T51" fmla="*/ 226 h 962"/>
                <a:gd name="T52" fmla="*/ 753 w 754"/>
                <a:gd name="T53" fmla="*/ 89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4" h="962">
                  <a:moveTo>
                    <a:pt x="753" y="89"/>
                  </a:moveTo>
                  <a:cubicBezTo>
                    <a:pt x="712" y="42"/>
                    <a:pt x="629" y="0"/>
                    <a:pt x="527" y="0"/>
                  </a:cubicBezTo>
                  <a:cubicBezTo>
                    <a:pt x="315" y="0"/>
                    <a:pt x="185" y="144"/>
                    <a:pt x="157" y="308"/>
                  </a:cubicBezTo>
                  <a:lnTo>
                    <a:pt x="68" y="308"/>
                  </a:lnTo>
                  <a:lnTo>
                    <a:pt x="0" y="445"/>
                  </a:lnTo>
                  <a:lnTo>
                    <a:pt x="139" y="445"/>
                  </a:lnTo>
                  <a:cubicBezTo>
                    <a:pt x="138" y="458"/>
                    <a:pt x="137" y="470"/>
                    <a:pt x="137" y="484"/>
                  </a:cubicBezTo>
                  <a:cubicBezTo>
                    <a:pt x="137" y="496"/>
                    <a:pt x="138" y="515"/>
                    <a:pt x="139" y="534"/>
                  </a:cubicBezTo>
                  <a:lnTo>
                    <a:pt x="68" y="534"/>
                  </a:lnTo>
                  <a:lnTo>
                    <a:pt x="0" y="671"/>
                  </a:lnTo>
                  <a:lnTo>
                    <a:pt x="157" y="671"/>
                  </a:lnTo>
                  <a:cubicBezTo>
                    <a:pt x="185" y="822"/>
                    <a:pt x="287" y="961"/>
                    <a:pt x="486" y="961"/>
                  </a:cubicBezTo>
                  <a:cubicBezTo>
                    <a:pt x="568" y="961"/>
                    <a:pt x="643" y="931"/>
                    <a:pt x="691" y="897"/>
                  </a:cubicBezTo>
                  <a:lnTo>
                    <a:pt x="691" y="746"/>
                  </a:lnTo>
                  <a:cubicBezTo>
                    <a:pt x="636" y="798"/>
                    <a:pt x="588" y="824"/>
                    <a:pt x="513" y="824"/>
                  </a:cubicBezTo>
                  <a:cubicBezTo>
                    <a:pt x="424" y="824"/>
                    <a:pt x="356" y="767"/>
                    <a:pt x="335" y="671"/>
                  </a:cubicBezTo>
                  <a:lnTo>
                    <a:pt x="486" y="671"/>
                  </a:lnTo>
                  <a:lnTo>
                    <a:pt x="549" y="534"/>
                  </a:lnTo>
                  <a:lnTo>
                    <a:pt x="317" y="534"/>
                  </a:lnTo>
                  <a:cubicBezTo>
                    <a:pt x="316" y="521"/>
                    <a:pt x="315" y="505"/>
                    <a:pt x="315" y="485"/>
                  </a:cubicBezTo>
                  <a:cubicBezTo>
                    <a:pt x="315" y="471"/>
                    <a:pt x="316" y="459"/>
                    <a:pt x="317" y="445"/>
                  </a:cubicBezTo>
                  <a:lnTo>
                    <a:pt x="590" y="445"/>
                  </a:lnTo>
                  <a:lnTo>
                    <a:pt x="653" y="308"/>
                  </a:lnTo>
                  <a:lnTo>
                    <a:pt x="335" y="308"/>
                  </a:lnTo>
                  <a:cubicBezTo>
                    <a:pt x="356" y="199"/>
                    <a:pt x="424" y="137"/>
                    <a:pt x="520" y="137"/>
                  </a:cubicBezTo>
                  <a:cubicBezTo>
                    <a:pt x="595" y="137"/>
                    <a:pt x="657" y="172"/>
                    <a:pt x="690" y="226"/>
                  </a:cubicBezTo>
                  <a:lnTo>
                    <a:pt x="753" y="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5066471" y="2137986"/>
            <a:ext cx="593434" cy="719453"/>
            <a:chOff x="2628900" y="1308100"/>
            <a:chExt cx="822325" cy="996950"/>
          </a:xfrm>
          <a:solidFill>
            <a:srgbClr val="73C4C3"/>
          </a:solidFill>
        </p:grpSpPr>
        <p:sp>
          <p:nvSpPr>
            <p:cNvPr id="328" name="Freeform 4"/>
            <p:cNvSpPr>
              <a:spLocks noChangeArrowheads="1"/>
            </p:cNvSpPr>
            <p:nvPr/>
          </p:nvSpPr>
          <p:spPr bwMode="auto">
            <a:xfrm>
              <a:off x="2628900" y="1308100"/>
              <a:ext cx="822325" cy="996950"/>
            </a:xfrm>
            <a:custGeom>
              <a:avLst/>
              <a:gdLst>
                <a:gd name="T0" fmla="*/ 2041 w 2285"/>
                <a:gd name="T1" fmla="*/ 487 h 2770"/>
                <a:gd name="T2" fmla="*/ 2041 w 2285"/>
                <a:gd name="T3" fmla="*/ 243 h 2770"/>
                <a:gd name="T4" fmla="*/ 1797 w 2285"/>
                <a:gd name="T5" fmla="*/ 243 h 2770"/>
                <a:gd name="T6" fmla="*/ 1797 w 2285"/>
                <a:gd name="T7" fmla="*/ 0 h 2770"/>
                <a:gd name="T8" fmla="*/ 0 w 2285"/>
                <a:gd name="T9" fmla="*/ 0 h 2770"/>
                <a:gd name="T10" fmla="*/ 0 w 2285"/>
                <a:gd name="T11" fmla="*/ 2282 h 2770"/>
                <a:gd name="T12" fmla="*/ 244 w 2285"/>
                <a:gd name="T13" fmla="*/ 2282 h 2770"/>
                <a:gd name="T14" fmla="*/ 244 w 2285"/>
                <a:gd name="T15" fmla="*/ 2525 h 2770"/>
                <a:gd name="T16" fmla="*/ 488 w 2285"/>
                <a:gd name="T17" fmla="*/ 2525 h 2770"/>
                <a:gd name="T18" fmla="*/ 488 w 2285"/>
                <a:gd name="T19" fmla="*/ 2769 h 2770"/>
                <a:gd name="T20" fmla="*/ 2284 w 2285"/>
                <a:gd name="T21" fmla="*/ 2769 h 2770"/>
                <a:gd name="T22" fmla="*/ 2284 w 2285"/>
                <a:gd name="T23" fmla="*/ 487 h 2770"/>
                <a:gd name="T24" fmla="*/ 2041 w 2285"/>
                <a:gd name="T25" fmla="*/ 487 h 2770"/>
                <a:gd name="T26" fmla="*/ 163 w 2285"/>
                <a:gd name="T27" fmla="*/ 2119 h 2770"/>
                <a:gd name="T28" fmla="*/ 163 w 2285"/>
                <a:gd name="T29" fmla="*/ 162 h 2770"/>
                <a:gd name="T30" fmla="*/ 1635 w 2285"/>
                <a:gd name="T31" fmla="*/ 162 h 2770"/>
                <a:gd name="T32" fmla="*/ 1635 w 2285"/>
                <a:gd name="T33" fmla="*/ 243 h 2770"/>
                <a:gd name="T34" fmla="*/ 244 w 2285"/>
                <a:gd name="T35" fmla="*/ 243 h 2770"/>
                <a:gd name="T36" fmla="*/ 244 w 2285"/>
                <a:gd name="T37" fmla="*/ 2120 h 2770"/>
                <a:gd name="T38" fmla="*/ 163 w 2285"/>
                <a:gd name="T39" fmla="*/ 2120 h 2770"/>
                <a:gd name="T40" fmla="*/ 163 w 2285"/>
                <a:gd name="T41" fmla="*/ 2119 h 2770"/>
                <a:gd name="T42" fmla="*/ 406 w 2285"/>
                <a:gd name="T43" fmla="*/ 2363 h 2770"/>
                <a:gd name="T44" fmla="*/ 406 w 2285"/>
                <a:gd name="T45" fmla="*/ 406 h 2770"/>
                <a:gd name="T46" fmla="*/ 1878 w 2285"/>
                <a:gd name="T47" fmla="*/ 406 h 2770"/>
                <a:gd name="T48" fmla="*/ 1878 w 2285"/>
                <a:gd name="T49" fmla="*/ 487 h 2770"/>
                <a:gd name="T50" fmla="*/ 488 w 2285"/>
                <a:gd name="T51" fmla="*/ 487 h 2770"/>
                <a:gd name="T52" fmla="*/ 488 w 2285"/>
                <a:gd name="T53" fmla="*/ 2363 h 2770"/>
                <a:gd name="T54" fmla="*/ 406 w 2285"/>
                <a:gd name="T55" fmla="*/ 2363 h 2770"/>
                <a:gd name="T56" fmla="*/ 2122 w 2285"/>
                <a:gd name="T57" fmla="*/ 2607 h 2770"/>
                <a:gd name="T58" fmla="*/ 650 w 2285"/>
                <a:gd name="T59" fmla="*/ 2607 h 2770"/>
                <a:gd name="T60" fmla="*/ 650 w 2285"/>
                <a:gd name="T61" fmla="*/ 649 h 2770"/>
                <a:gd name="T62" fmla="*/ 2122 w 2285"/>
                <a:gd name="T63" fmla="*/ 649 h 2770"/>
                <a:gd name="T64" fmla="*/ 2122 w 2285"/>
                <a:gd name="T65" fmla="*/ 2607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5" h="2770">
                  <a:moveTo>
                    <a:pt x="2041" y="487"/>
                  </a:moveTo>
                  <a:lnTo>
                    <a:pt x="2041" y="243"/>
                  </a:lnTo>
                  <a:lnTo>
                    <a:pt x="1797" y="243"/>
                  </a:lnTo>
                  <a:lnTo>
                    <a:pt x="1797" y="0"/>
                  </a:lnTo>
                  <a:lnTo>
                    <a:pt x="0" y="0"/>
                  </a:lnTo>
                  <a:lnTo>
                    <a:pt x="0" y="2282"/>
                  </a:lnTo>
                  <a:lnTo>
                    <a:pt x="244" y="2282"/>
                  </a:lnTo>
                  <a:lnTo>
                    <a:pt x="244" y="2525"/>
                  </a:lnTo>
                  <a:lnTo>
                    <a:pt x="488" y="2525"/>
                  </a:lnTo>
                  <a:lnTo>
                    <a:pt x="488" y="2769"/>
                  </a:lnTo>
                  <a:lnTo>
                    <a:pt x="2284" y="2769"/>
                  </a:lnTo>
                  <a:lnTo>
                    <a:pt x="2284" y="487"/>
                  </a:lnTo>
                  <a:lnTo>
                    <a:pt x="2041" y="487"/>
                  </a:lnTo>
                  <a:close/>
                  <a:moveTo>
                    <a:pt x="163" y="2119"/>
                  </a:moveTo>
                  <a:lnTo>
                    <a:pt x="163" y="162"/>
                  </a:lnTo>
                  <a:lnTo>
                    <a:pt x="1635" y="162"/>
                  </a:lnTo>
                  <a:lnTo>
                    <a:pt x="1635" y="243"/>
                  </a:lnTo>
                  <a:lnTo>
                    <a:pt x="244" y="243"/>
                  </a:lnTo>
                  <a:lnTo>
                    <a:pt x="244" y="2120"/>
                  </a:lnTo>
                  <a:lnTo>
                    <a:pt x="163" y="2120"/>
                  </a:lnTo>
                  <a:lnTo>
                    <a:pt x="163" y="2119"/>
                  </a:lnTo>
                  <a:close/>
                  <a:moveTo>
                    <a:pt x="406" y="2363"/>
                  </a:moveTo>
                  <a:lnTo>
                    <a:pt x="406" y="406"/>
                  </a:lnTo>
                  <a:lnTo>
                    <a:pt x="1878" y="406"/>
                  </a:lnTo>
                  <a:lnTo>
                    <a:pt x="1878" y="487"/>
                  </a:lnTo>
                  <a:lnTo>
                    <a:pt x="488" y="487"/>
                  </a:lnTo>
                  <a:lnTo>
                    <a:pt x="488" y="2363"/>
                  </a:lnTo>
                  <a:lnTo>
                    <a:pt x="406" y="2363"/>
                  </a:lnTo>
                  <a:close/>
                  <a:moveTo>
                    <a:pt x="2122" y="2607"/>
                  </a:moveTo>
                  <a:lnTo>
                    <a:pt x="650" y="2607"/>
                  </a:lnTo>
                  <a:lnTo>
                    <a:pt x="650" y="649"/>
                  </a:lnTo>
                  <a:lnTo>
                    <a:pt x="2122" y="649"/>
                  </a:lnTo>
                  <a:lnTo>
                    <a:pt x="2122" y="260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5"/>
            <p:cNvSpPr>
              <a:spLocks noChangeArrowheads="1"/>
            </p:cNvSpPr>
            <p:nvPr/>
          </p:nvSpPr>
          <p:spPr bwMode="auto">
            <a:xfrm>
              <a:off x="2913063" y="2089150"/>
              <a:ext cx="288925" cy="42863"/>
            </a:xfrm>
            <a:custGeom>
              <a:avLst/>
              <a:gdLst>
                <a:gd name="T0" fmla="*/ 742 w 801"/>
                <a:gd name="T1" fmla="*/ 0 h 117"/>
                <a:gd name="T2" fmla="*/ 58 w 801"/>
                <a:gd name="T3" fmla="*/ 0 h 117"/>
                <a:gd name="T4" fmla="*/ 0 w 801"/>
                <a:gd name="T5" fmla="*/ 58 h 117"/>
                <a:gd name="T6" fmla="*/ 58 w 801"/>
                <a:gd name="T7" fmla="*/ 116 h 117"/>
                <a:gd name="T8" fmla="*/ 742 w 801"/>
                <a:gd name="T9" fmla="*/ 116 h 117"/>
                <a:gd name="T10" fmla="*/ 800 w 801"/>
                <a:gd name="T11" fmla="*/ 58 h 117"/>
                <a:gd name="T12" fmla="*/ 742 w 801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1" h="117">
                  <a:moveTo>
                    <a:pt x="742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742" y="116"/>
                  </a:lnTo>
                  <a:cubicBezTo>
                    <a:pt x="774" y="116"/>
                    <a:pt x="800" y="90"/>
                    <a:pt x="800" y="58"/>
                  </a:cubicBezTo>
                  <a:cubicBezTo>
                    <a:pt x="800" y="26"/>
                    <a:pt x="774" y="0"/>
                    <a:pt x="74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6"/>
            <p:cNvSpPr>
              <a:spLocks noChangeArrowheads="1"/>
            </p:cNvSpPr>
            <p:nvPr/>
          </p:nvSpPr>
          <p:spPr bwMode="auto">
            <a:xfrm>
              <a:off x="2913063" y="1985963"/>
              <a:ext cx="430212" cy="42862"/>
            </a:xfrm>
            <a:custGeom>
              <a:avLst/>
              <a:gdLst>
                <a:gd name="T0" fmla="*/ 1136 w 1195"/>
                <a:gd name="T1" fmla="*/ 0 h 117"/>
                <a:gd name="T2" fmla="*/ 58 w 1195"/>
                <a:gd name="T3" fmla="*/ 0 h 117"/>
                <a:gd name="T4" fmla="*/ 0 w 1195"/>
                <a:gd name="T5" fmla="*/ 58 h 117"/>
                <a:gd name="T6" fmla="*/ 58 w 1195"/>
                <a:gd name="T7" fmla="*/ 116 h 117"/>
                <a:gd name="T8" fmla="*/ 1136 w 1195"/>
                <a:gd name="T9" fmla="*/ 116 h 117"/>
                <a:gd name="T10" fmla="*/ 1194 w 1195"/>
                <a:gd name="T11" fmla="*/ 58 h 117"/>
                <a:gd name="T12" fmla="*/ 1136 w 1195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1136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7"/>
            <p:cNvSpPr>
              <a:spLocks noChangeArrowheads="1"/>
            </p:cNvSpPr>
            <p:nvPr/>
          </p:nvSpPr>
          <p:spPr bwMode="auto">
            <a:xfrm>
              <a:off x="2913063" y="1882775"/>
              <a:ext cx="430212" cy="42863"/>
            </a:xfrm>
            <a:custGeom>
              <a:avLst/>
              <a:gdLst>
                <a:gd name="T0" fmla="*/ 0 w 1195"/>
                <a:gd name="T1" fmla="*/ 58 h 117"/>
                <a:gd name="T2" fmla="*/ 58 w 1195"/>
                <a:gd name="T3" fmla="*/ 116 h 117"/>
                <a:gd name="T4" fmla="*/ 1136 w 1195"/>
                <a:gd name="T5" fmla="*/ 116 h 117"/>
                <a:gd name="T6" fmla="*/ 1194 w 1195"/>
                <a:gd name="T7" fmla="*/ 58 h 117"/>
                <a:gd name="T8" fmla="*/ 1136 w 1195"/>
                <a:gd name="T9" fmla="*/ 0 h 117"/>
                <a:gd name="T10" fmla="*/ 58 w 1195"/>
                <a:gd name="T11" fmla="*/ 0 h 117"/>
                <a:gd name="T12" fmla="*/ 0 w 1195"/>
                <a:gd name="T1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0" y="58"/>
                  </a:move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8"/>
            <p:cNvSpPr>
              <a:spLocks noChangeArrowheads="1"/>
            </p:cNvSpPr>
            <p:nvPr/>
          </p:nvSpPr>
          <p:spPr bwMode="auto">
            <a:xfrm>
              <a:off x="2908300" y="1576388"/>
              <a:ext cx="203200" cy="260350"/>
            </a:xfrm>
            <a:custGeom>
              <a:avLst/>
              <a:gdLst>
                <a:gd name="T0" fmla="*/ 0 w 566"/>
                <a:gd name="T1" fmla="*/ 503 h 721"/>
                <a:gd name="T2" fmla="*/ 118 w 566"/>
                <a:gd name="T3" fmla="*/ 503 h 721"/>
                <a:gd name="T4" fmla="*/ 365 w 566"/>
                <a:gd name="T5" fmla="*/ 720 h 721"/>
                <a:gd name="T6" fmla="*/ 519 w 566"/>
                <a:gd name="T7" fmla="*/ 672 h 721"/>
                <a:gd name="T8" fmla="*/ 519 w 566"/>
                <a:gd name="T9" fmla="*/ 560 h 721"/>
                <a:gd name="T10" fmla="*/ 385 w 566"/>
                <a:gd name="T11" fmla="*/ 618 h 721"/>
                <a:gd name="T12" fmla="*/ 252 w 566"/>
                <a:gd name="T13" fmla="*/ 503 h 721"/>
                <a:gd name="T14" fmla="*/ 365 w 566"/>
                <a:gd name="T15" fmla="*/ 503 h 721"/>
                <a:gd name="T16" fmla="*/ 412 w 566"/>
                <a:gd name="T17" fmla="*/ 401 h 721"/>
                <a:gd name="T18" fmla="*/ 238 w 566"/>
                <a:gd name="T19" fmla="*/ 401 h 721"/>
                <a:gd name="T20" fmla="*/ 236 w 566"/>
                <a:gd name="T21" fmla="*/ 364 h 721"/>
                <a:gd name="T22" fmla="*/ 238 w 566"/>
                <a:gd name="T23" fmla="*/ 334 h 721"/>
                <a:gd name="T24" fmla="*/ 443 w 566"/>
                <a:gd name="T25" fmla="*/ 334 h 721"/>
                <a:gd name="T26" fmla="*/ 490 w 566"/>
                <a:gd name="T27" fmla="*/ 231 h 721"/>
                <a:gd name="T28" fmla="*/ 252 w 566"/>
                <a:gd name="T29" fmla="*/ 231 h 721"/>
                <a:gd name="T30" fmla="*/ 390 w 566"/>
                <a:gd name="T31" fmla="*/ 103 h 721"/>
                <a:gd name="T32" fmla="*/ 518 w 566"/>
                <a:gd name="T33" fmla="*/ 170 h 721"/>
                <a:gd name="T34" fmla="*/ 565 w 566"/>
                <a:gd name="T35" fmla="*/ 67 h 721"/>
                <a:gd name="T36" fmla="*/ 396 w 566"/>
                <a:gd name="T37" fmla="*/ 0 h 721"/>
                <a:gd name="T38" fmla="*/ 118 w 566"/>
                <a:gd name="T39" fmla="*/ 231 h 721"/>
                <a:gd name="T40" fmla="*/ 51 w 566"/>
                <a:gd name="T41" fmla="*/ 231 h 721"/>
                <a:gd name="T42" fmla="*/ 0 w 566"/>
                <a:gd name="T43" fmla="*/ 334 h 721"/>
                <a:gd name="T44" fmla="*/ 105 w 566"/>
                <a:gd name="T45" fmla="*/ 334 h 721"/>
                <a:gd name="T46" fmla="*/ 103 w 566"/>
                <a:gd name="T47" fmla="*/ 363 h 721"/>
                <a:gd name="T48" fmla="*/ 105 w 566"/>
                <a:gd name="T49" fmla="*/ 401 h 721"/>
                <a:gd name="T50" fmla="*/ 51 w 566"/>
                <a:gd name="T51" fmla="*/ 401 h 721"/>
                <a:gd name="T52" fmla="*/ 0 w 566"/>
                <a:gd name="T53" fmla="*/ 50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6" h="721">
                  <a:moveTo>
                    <a:pt x="0" y="503"/>
                  </a:moveTo>
                  <a:lnTo>
                    <a:pt x="118" y="503"/>
                  </a:lnTo>
                  <a:cubicBezTo>
                    <a:pt x="139" y="616"/>
                    <a:pt x="216" y="720"/>
                    <a:pt x="365" y="720"/>
                  </a:cubicBezTo>
                  <a:cubicBezTo>
                    <a:pt x="426" y="720"/>
                    <a:pt x="483" y="697"/>
                    <a:pt x="519" y="672"/>
                  </a:cubicBezTo>
                  <a:lnTo>
                    <a:pt x="519" y="560"/>
                  </a:lnTo>
                  <a:cubicBezTo>
                    <a:pt x="478" y="599"/>
                    <a:pt x="442" y="618"/>
                    <a:pt x="385" y="618"/>
                  </a:cubicBezTo>
                  <a:cubicBezTo>
                    <a:pt x="319" y="618"/>
                    <a:pt x="267" y="575"/>
                    <a:pt x="252" y="503"/>
                  </a:cubicBezTo>
                  <a:lnTo>
                    <a:pt x="365" y="503"/>
                  </a:lnTo>
                  <a:lnTo>
                    <a:pt x="412" y="401"/>
                  </a:lnTo>
                  <a:lnTo>
                    <a:pt x="238" y="401"/>
                  </a:lnTo>
                  <a:cubicBezTo>
                    <a:pt x="237" y="390"/>
                    <a:pt x="236" y="379"/>
                    <a:pt x="236" y="364"/>
                  </a:cubicBezTo>
                  <a:cubicBezTo>
                    <a:pt x="236" y="353"/>
                    <a:pt x="237" y="344"/>
                    <a:pt x="238" y="334"/>
                  </a:cubicBezTo>
                  <a:lnTo>
                    <a:pt x="443" y="334"/>
                  </a:lnTo>
                  <a:lnTo>
                    <a:pt x="490" y="231"/>
                  </a:lnTo>
                  <a:lnTo>
                    <a:pt x="252" y="231"/>
                  </a:lnTo>
                  <a:cubicBezTo>
                    <a:pt x="267" y="149"/>
                    <a:pt x="319" y="103"/>
                    <a:pt x="390" y="103"/>
                  </a:cubicBezTo>
                  <a:cubicBezTo>
                    <a:pt x="447" y="103"/>
                    <a:pt x="493" y="128"/>
                    <a:pt x="518" y="170"/>
                  </a:cubicBezTo>
                  <a:lnTo>
                    <a:pt x="565" y="67"/>
                  </a:lnTo>
                  <a:cubicBezTo>
                    <a:pt x="534" y="31"/>
                    <a:pt x="473" y="0"/>
                    <a:pt x="396" y="0"/>
                  </a:cubicBezTo>
                  <a:cubicBezTo>
                    <a:pt x="236" y="0"/>
                    <a:pt x="139" y="108"/>
                    <a:pt x="118" y="231"/>
                  </a:cubicBezTo>
                  <a:lnTo>
                    <a:pt x="51" y="231"/>
                  </a:lnTo>
                  <a:lnTo>
                    <a:pt x="0" y="334"/>
                  </a:lnTo>
                  <a:lnTo>
                    <a:pt x="105" y="334"/>
                  </a:lnTo>
                  <a:cubicBezTo>
                    <a:pt x="104" y="343"/>
                    <a:pt x="103" y="352"/>
                    <a:pt x="103" y="363"/>
                  </a:cubicBezTo>
                  <a:cubicBezTo>
                    <a:pt x="103" y="372"/>
                    <a:pt x="104" y="386"/>
                    <a:pt x="105" y="401"/>
                  </a:cubicBezTo>
                  <a:lnTo>
                    <a:pt x="51" y="401"/>
                  </a:lnTo>
                  <a:lnTo>
                    <a:pt x="0" y="50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4971578" y="539011"/>
            <a:ext cx="758820" cy="653798"/>
            <a:chOff x="3873500" y="5597382"/>
            <a:chExt cx="814388" cy="701675"/>
          </a:xfrm>
          <a:solidFill>
            <a:srgbClr val="73C4C3"/>
          </a:solidFill>
        </p:grpSpPr>
        <p:sp>
          <p:nvSpPr>
            <p:cNvPr id="334" name="Freeform 1"/>
            <p:cNvSpPr>
              <a:spLocks noChangeArrowheads="1"/>
            </p:cNvSpPr>
            <p:nvPr/>
          </p:nvSpPr>
          <p:spPr bwMode="auto">
            <a:xfrm>
              <a:off x="4117975" y="5776769"/>
              <a:ext cx="296863" cy="341313"/>
            </a:xfrm>
            <a:custGeom>
              <a:avLst/>
              <a:gdLst>
                <a:gd name="T0" fmla="*/ 622 w 823"/>
                <a:gd name="T1" fmla="*/ 504 h 947"/>
                <a:gd name="T2" fmla="*/ 595 w 823"/>
                <a:gd name="T3" fmla="*/ 617 h 947"/>
                <a:gd name="T4" fmla="*/ 403 w 823"/>
                <a:gd name="T5" fmla="*/ 617 h 947"/>
                <a:gd name="T6" fmla="*/ 565 w 823"/>
                <a:gd name="T7" fmla="*/ 733 h 947"/>
                <a:gd name="T8" fmla="*/ 822 w 823"/>
                <a:gd name="T9" fmla="*/ 646 h 947"/>
                <a:gd name="T10" fmla="*/ 822 w 823"/>
                <a:gd name="T11" fmla="*/ 879 h 947"/>
                <a:gd name="T12" fmla="*/ 582 w 823"/>
                <a:gd name="T13" fmla="*/ 946 h 947"/>
                <a:gd name="T14" fmla="*/ 247 w 823"/>
                <a:gd name="T15" fmla="*/ 844 h 947"/>
                <a:gd name="T16" fmla="*/ 115 w 823"/>
                <a:gd name="T17" fmla="*/ 617 h 947"/>
                <a:gd name="T18" fmla="*/ 0 w 823"/>
                <a:gd name="T19" fmla="*/ 617 h 947"/>
                <a:gd name="T20" fmla="*/ 30 w 823"/>
                <a:gd name="T21" fmla="*/ 504 h 947"/>
                <a:gd name="T22" fmla="*/ 100 w 823"/>
                <a:gd name="T23" fmla="*/ 504 h 947"/>
                <a:gd name="T24" fmla="*/ 100 w 823"/>
                <a:gd name="T25" fmla="*/ 435 h 947"/>
                <a:gd name="T26" fmla="*/ 16 w 823"/>
                <a:gd name="T27" fmla="*/ 435 h 947"/>
                <a:gd name="T28" fmla="*/ 46 w 823"/>
                <a:gd name="T29" fmla="*/ 321 h 947"/>
                <a:gd name="T30" fmla="*/ 115 w 823"/>
                <a:gd name="T31" fmla="*/ 321 h 947"/>
                <a:gd name="T32" fmla="*/ 568 w 823"/>
                <a:gd name="T33" fmla="*/ 0 h 947"/>
                <a:gd name="T34" fmla="*/ 813 w 823"/>
                <a:gd name="T35" fmla="*/ 64 h 947"/>
                <a:gd name="T36" fmla="*/ 756 w 823"/>
                <a:gd name="T37" fmla="*/ 291 h 947"/>
                <a:gd name="T38" fmla="*/ 576 w 823"/>
                <a:gd name="T39" fmla="*/ 213 h 947"/>
                <a:gd name="T40" fmla="*/ 410 w 823"/>
                <a:gd name="T41" fmla="*/ 321 h 947"/>
                <a:gd name="T42" fmla="*/ 638 w 823"/>
                <a:gd name="T43" fmla="*/ 321 h 947"/>
                <a:gd name="T44" fmla="*/ 611 w 823"/>
                <a:gd name="T45" fmla="*/ 435 h 947"/>
                <a:gd name="T46" fmla="*/ 388 w 823"/>
                <a:gd name="T47" fmla="*/ 435 h 947"/>
                <a:gd name="T48" fmla="*/ 386 w 823"/>
                <a:gd name="T49" fmla="*/ 504 h 947"/>
                <a:gd name="T50" fmla="*/ 622 w 823"/>
                <a:gd name="T51" fmla="*/ 5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3" h="947">
                  <a:moveTo>
                    <a:pt x="622" y="504"/>
                  </a:moveTo>
                  <a:lnTo>
                    <a:pt x="595" y="617"/>
                  </a:lnTo>
                  <a:lnTo>
                    <a:pt x="403" y="617"/>
                  </a:lnTo>
                  <a:cubicBezTo>
                    <a:pt x="428" y="695"/>
                    <a:pt x="482" y="733"/>
                    <a:pt x="565" y="733"/>
                  </a:cubicBezTo>
                  <a:cubicBezTo>
                    <a:pt x="656" y="733"/>
                    <a:pt x="742" y="704"/>
                    <a:pt x="822" y="646"/>
                  </a:cubicBezTo>
                  <a:lnTo>
                    <a:pt x="822" y="879"/>
                  </a:lnTo>
                  <a:cubicBezTo>
                    <a:pt x="755" y="923"/>
                    <a:pt x="676" y="946"/>
                    <a:pt x="582" y="946"/>
                  </a:cubicBezTo>
                  <a:cubicBezTo>
                    <a:pt x="431" y="946"/>
                    <a:pt x="320" y="912"/>
                    <a:pt x="247" y="844"/>
                  </a:cubicBezTo>
                  <a:cubicBezTo>
                    <a:pt x="175" y="776"/>
                    <a:pt x="131" y="700"/>
                    <a:pt x="115" y="617"/>
                  </a:cubicBezTo>
                  <a:lnTo>
                    <a:pt x="0" y="617"/>
                  </a:lnTo>
                  <a:lnTo>
                    <a:pt x="30" y="504"/>
                  </a:lnTo>
                  <a:lnTo>
                    <a:pt x="100" y="504"/>
                  </a:lnTo>
                  <a:cubicBezTo>
                    <a:pt x="98" y="486"/>
                    <a:pt x="98" y="454"/>
                    <a:pt x="100" y="435"/>
                  </a:cubicBezTo>
                  <a:lnTo>
                    <a:pt x="16" y="435"/>
                  </a:lnTo>
                  <a:lnTo>
                    <a:pt x="46" y="321"/>
                  </a:lnTo>
                  <a:lnTo>
                    <a:pt x="115" y="321"/>
                  </a:lnTo>
                  <a:cubicBezTo>
                    <a:pt x="170" y="107"/>
                    <a:pt x="321" y="0"/>
                    <a:pt x="568" y="0"/>
                  </a:cubicBezTo>
                  <a:cubicBezTo>
                    <a:pt x="649" y="0"/>
                    <a:pt x="730" y="21"/>
                    <a:pt x="813" y="64"/>
                  </a:cubicBezTo>
                  <a:lnTo>
                    <a:pt x="756" y="291"/>
                  </a:lnTo>
                  <a:cubicBezTo>
                    <a:pt x="699" y="239"/>
                    <a:pt x="639" y="213"/>
                    <a:pt x="576" y="213"/>
                  </a:cubicBezTo>
                  <a:cubicBezTo>
                    <a:pt x="494" y="213"/>
                    <a:pt x="438" y="249"/>
                    <a:pt x="410" y="321"/>
                  </a:cubicBezTo>
                  <a:lnTo>
                    <a:pt x="638" y="321"/>
                  </a:lnTo>
                  <a:lnTo>
                    <a:pt x="611" y="435"/>
                  </a:lnTo>
                  <a:lnTo>
                    <a:pt x="388" y="435"/>
                  </a:lnTo>
                  <a:cubicBezTo>
                    <a:pt x="385" y="457"/>
                    <a:pt x="386" y="482"/>
                    <a:pt x="386" y="504"/>
                  </a:cubicBezTo>
                  <a:lnTo>
                    <a:pt x="62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2"/>
            <p:cNvSpPr>
              <a:spLocks noChangeArrowheads="1"/>
            </p:cNvSpPr>
            <p:nvPr/>
          </p:nvSpPr>
          <p:spPr bwMode="auto">
            <a:xfrm>
              <a:off x="3873500" y="5597382"/>
              <a:ext cx="814388" cy="701675"/>
            </a:xfrm>
            <a:custGeom>
              <a:avLst/>
              <a:gdLst>
                <a:gd name="T0" fmla="*/ 2081 w 2264"/>
                <a:gd name="T1" fmla="*/ 725 h 1949"/>
                <a:gd name="T2" fmla="*/ 2263 w 2264"/>
                <a:gd name="T3" fmla="*/ 725 h 1949"/>
                <a:gd name="T4" fmla="*/ 1974 w 2264"/>
                <a:gd name="T5" fmla="*/ 1181 h 1949"/>
                <a:gd name="T6" fmla="*/ 1686 w 2264"/>
                <a:gd name="T7" fmla="*/ 725 h 1949"/>
                <a:gd name="T8" fmla="*/ 1852 w 2264"/>
                <a:gd name="T9" fmla="*/ 725 h 1949"/>
                <a:gd name="T10" fmla="*/ 1139 w 2264"/>
                <a:gd name="T11" fmla="*/ 219 h 1949"/>
                <a:gd name="T12" fmla="*/ 406 w 2264"/>
                <a:gd name="T13" fmla="*/ 794 h 1949"/>
                <a:gd name="T14" fmla="*/ 380 w 2264"/>
                <a:gd name="T15" fmla="*/ 755 h 1949"/>
                <a:gd name="T16" fmla="*/ 254 w 2264"/>
                <a:gd name="T17" fmla="*/ 567 h 1949"/>
                <a:gd name="T18" fmla="*/ 1139 w 2264"/>
                <a:gd name="T19" fmla="*/ 0 h 1949"/>
                <a:gd name="T20" fmla="*/ 2081 w 2264"/>
                <a:gd name="T21" fmla="*/ 725 h 1949"/>
                <a:gd name="T22" fmla="*/ 288 w 2264"/>
                <a:gd name="T23" fmla="*/ 726 h 1949"/>
                <a:gd name="T24" fmla="*/ 576 w 2264"/>
                <a:gd name="T25" fmla="*/ 1181 h 1949"/>
                <a:gd name="T26" fmla="*/ 413 w 2264"/>
                <a:gd name="T27" fmla="*/ 1181 h 1949"/>
                <a:gd name="T28" fmla="*/ 1139 w 2264"/>
                <a:gd name="T29" fmla="*/ 1729 h 1949"/>
                <a:gd name="T30" fmla="*/ 1876 w 2264"/>
                <a:gd name="T31" fmla="*/ 1141 h 1949"/>
                <a:gd name="T32" fmla="*/ 1894 w 2264"/>
                <a:gd name="T33" fmla="*/ 1167 h 1949"/>
                <a:gd name="T34" fmla="*/ 2030 w 2264"/>
                <a:gd name="T35" fmla="*/ 1370 h 1949"/>
                <a:gd name="T36" fmla="*/ 1139 w 2264"/>
                <a:gd name="T37" fmla="*/ 1948 h 1949"/>
                <a:gd name="T38" fmla="*/ 188 w 2264"/>
                <a:gd name="T39" fmla="*/ 1181 h 1949"/>
                <a:gd name="T40" fmla="*/ 0 w 2264"/>
                <a:gd name="T41" fmla="*/ 1181 h 1949"/>
                <a:gd name="T42" fmla="*/ 288 w 2264"/>
                <a:gd name="T43" fmla="*/ 726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4" h="1949">
                  <a:moveTo>
                    <a:pt x="2081" y="725"/>
                  </a:moveTo>
                  <a:lnTo>
                    <a:pt x="2263" y="725"/>
                  </a:lnTo>
                  <a:lnTo>
                    <a:pt x="1974" y="1181"/>
                  </a:lnTo>
                  <a:lnTo>
                    <a:pt x="1686" y="725"/>
                  </a:lnTo>
                  <a:lnTo>
                    <a:pt x="1852" y="725"/>
                  </a:lnTo>
                  <a:cubicBezTo>
                    <a:pt x="1747" y="423"/>
                    <a:pt x="1461" y="219"/>
                    <a:pt x="1139" y="219"/>
                  </a:cubicBezTo>
                  <a:cubicBezTo>
                    <a:pt x="792" y="219"/>
                    <a:pt x="489" y="457"/>
                    <a:pt x="406" y="794"/>
                  </a:cubicBezTo>
                  <a:lnTo>
                    <a:pt x="380" y="755"/>
                  </a:lnTo>
                  <a:lnTo>
                    <a:pt x="254" y="567"/>
                  </a:lnTo>
                  <a:cubicBezTo>
                    <a:pt x="413" y="222"/>
                    <a:pt x="758" y="0"/>
                    <a:pt x="1139" y="0"/>
                  </a:cubicBezTo>
                  <a:cubicBezTo>
                    <a:pt x="1582" y="0"/>
                    <a:pt x="1969" y="299"/>
                    <a:pt x="2081" y="725"/>
                  </a:cubicBezTo>
                  <a:close/>
                  <a:moveTo>
                    <a:pt x="288" y="726"/>
                  </a:moveTo>
                  <a:lnTo>
                    <a:pt x="576" y="1181"/>
                  </a:lnTo>
                  <a:lnTo>
                    <a:pt x="413" y="1181"/>
                  </a:lnTo>
                  <a:cubicBezTo>
                    <a:pt x="505" y="1504"/>
                    <a:pt x="802" y="1729"/>
                    <a:pt x="1139" y="1729"/>
                  </a:cubicBezTo>
                  <a:cubicBezTo>
                    <a:pt x="1492" y="1729"/>
                    <a:pt x="1798" y="1484"/>
                    <a:pt x="1876" y="1141"/>
                  </a:cubicBezTo>
                  <a:lnTo>
                    <a:pt x="1894" y="1167"/>
                  </a:lnTo>
                  <a:lnTo>
                    <a:pt x="2030" y="1370"/>
                  </a:lnTo>
                  <a:cubicBezTo>
                    <a:pt x="1873" y="1721"/>
                    <a:pt x="1525" y="1948"/>
                    <a:pt x="1139" y="1948"/>
                  </a:cubicBezTo>
                  <a:cubicBezTo>
                    <a:pt x="681" y="1948"/>
                    <a:pt x="284" y="1628"/>
                    <a:pt x="188" y="1181"/>
                  </a:cubicBezTo>
                  <a:lnTo>
                    <a:pt x="0" y="1181"/>
                  </a:lnTo>
                  <a:lnTo>
                    <a:pt x="288" y="72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3644670" y="552296"/>
            <a:ext cx="670052" cy="664570"/>
            <a:chOff x="2771775" y="5556107"/>
            <a:chExt cx="776288" cy="769937"/>
          </a:xfrm>
          <a:solidFill>
            <a:srgbClr val="73C4C3"/>
          </a:solidFill>
        </p:grpSpPr>
        <p:sp>
          <p:nvSpPr>
            <p:cNvPr id="337" name="Freeform 3"/>
            <p:cNvSpPr>
              <a:spLocks noChangeArrowheads="1"/>
            </p:cNvSpPr>
            <p:nvPr/>
          </p:nvSpPr>
          <p:spPr bwMode="auto">
            <a:xfrm>
              <a:off x="2771775" y="5556107"/>
              <a:ext cx="774700" cy="533400"/>
            </a:xfrm>
            <a:custGeom>
              <a:avLst/>
              <a:gdLst>
                <a:gd name="T0" fmla="*/ 1998 w 2153"/>
                <a:gd name="T1" fmla="*/ 394 h 1481"/>
                <a:gd name="T2" fmla="*/ 1614 w 2153"/>
                <a:gd name="T3" fmla="*/ 394 h 1481"/>
                <a:gd name="T4" fmla="*/ 1614 w 2153"/>
                <a:gd name="T5" fmla="*/ 154 h 1481"/>
                <a:gd name="T6" fmla="*/ 1998 w 2153"/>
                <a:gd name="T7" fmla="*/ 154 h 1481"/>
                <a:gd name="T8" fmla="*/ 1998 w 2153"/>
                <a:gd name="T9" fmla="*/ 394 h 1481"/>
                <a:gd name="T10" fmla="*/ 1998 w 2153"/>
                <a:gd name="T11" fmla="*/ 1326 h 1481"/>
                <a:gd name="T12" fmla="*/ 1614 w 2153"/>
                <a:gd name="T13" fmla="*/ 1326 h 1481"/>
                <a:gd name="T14" fmla="*/ 1614 w 2153"/>
                <a:gd name="T15" fmla="*/ 548 h 1481"/>
                <a:gd name="T16" fmla="*/ 1998 w 2153"/>
                <a:gd name="T17" fmla="*/ 548 h 1481"/>
                <a:gd name="T18" fmla="*/ 1998 w 2153"/>
                <a:gd name="T19" fmla="*/ 1326 h 1481"/>
                <a:gd name="T20" fmla="*/ 1077 w 2153"/>
                <a:gd name="T21" fmla="*/ 548 h 1481"/>
                <a:gd name="T22" fmla="*/ 1460 w 2153"/>
                <a:gd name="T23" fmla="*/ 548 h 1481"/>
                <a:gd name="T24" fmla="*/ 1460 w 2153"/>
                <a:gd name="T25" fmla="*/ 1326 h 1481"/>
                <a:gd name="T26" fmla="*/ 1077 w 2153"/>
                <a:gd name="T27" fmla="*/ 1326 h 1481"/>
                <a:gd name="T28" fmla="*/ 1077 w 2153"/>
                <a:gd name="T29" fmla="*/ 548 h 1481"/>
                <a:gd name="T30" fmla="*/ 154 w 2153"/>
                <a:gd name="T31" fmla="*/ 548 h 1481"/>
                <a:gd name="T32" fmla="*/ 923 w 2153"/>
                <a:gd name="T33" fmla="*/ 548 h 1481"/>
                <a:gd name="T34" fmla="*/ 923 w 2153"/>
                <a:gd name="T35" fmla="*/ 1326 h 1481"/>
                <a:gd name="T36" fmla="*/ 154 w 2153"/>
                <a:gd name="T37" fmla="*/ 1326 h 1481"/>
                <a:gd name="T38" fmla="*/ 154 w 2153"/>
                <a:gd name="T39" fmla="*/ 548 h 1481"/>
                <a:gd name="T40" fmla="*/ 154 w 2153"/>
                <a:gd name="T41" fmla="*/ 154 h 1481"/>
                <a:gd name="T42" fmla="*/ 923 w 2153"/>
                <a:gd name="T43" fmla="*/ 154 h 1481"/>
                <a:gd name="T44" fmla="*/ 923 w 2153"/>
                <a:gd name="T45" fmla="*/ 394 h 1481"/>
                <a:gd name="T46" fmla="*/ 154 w 2153"/>
                <a:gd name="T47" fmla="*/ 394 h 1481"/>
                <a:gd name="T48" fmla="*/ 154 w 2153"/>
                <a:gd name="T49" fmla="*/ 154 h 1481"/>
                <a:gd name="T50" fmla="*/ 1460 w 2153"/>
                <a:gd name="T51" fmla="*/ 394 h 1481"/>
                <a:gd name="T52" fmla="*/ 1077 w 2153"/>
                <a:gd name="T53" fmla="*/ 394 h 1481"/>
                <a:gd name="T54" fmla="*/ 1077 w 2153"/>
                <a:gd name="T55" fmla="*/ 154 h 1481"/>
                <a:gd name="T56" fmla="*/ 1460 w 2153"/>
                <a:gd name="T57" fmla="*/ 154 h 1481"/>
                <a:gd name="T58" fmla="*/ 1460 w 2153"/>
                <a:gd name="T59" fmla="*/ 394 h 1481"/>
                <a:gd name="T60" fmla="*/ 0 w 2153"/>
                <a:gd name="T61" fmla="*/ 77 h 1481"/>
                <a:gd name="T62" fmla="*/ 0 w 2153"/>
                <a:gd name="T63" fmla="*/ 154 h 1481"/>
                <a:gd name="T64" fmla="*/ 0 w 2153"/>
                <a:gd name="T65" fmla="*/ 394 h 1481"/>
                <a:gd name="T66" fmla="*/ 0 w 2153"/>
                <a:gd name="T67" fmla="*/ 548 h 1481"/>
                <a:gd name="T68" fmla="*/ 0 w 2153"/>
                <a:gd name="T69" fmla="*/ 1326 h 1481"/>
                <a:gd name="T70" fmla="*/ 0 w 2153"/>
                <a:gd name="T71" fmla="*/ 1480 h 1481"/>
                <a:gd name="T72" fmla="*/ 2152 w 2153"/>
                <a:gd name="T73" fmla="*/ 1480 h 1481"/>
                <a:gd name="T74" fmla="*/ 2152 w 2153"/>
                <a:gd name="T75" fmla="*/ 1326 h 1481"/>
                <a:gd name="T76" fmla="*/ 2152 w 2153"/>
                <a:gd name="T77" fmla="*/ 548 h 1481"/>
                <a:gd name="T78" fmla="*/ 2152 w 2153"/>
                <a:gd name="T79" fmla="*/ 394 h 1481"/>
                <a:gd name="T80" fmla="*/ 2152 w 2153"/>
                <a:gd name="T81" fmla="*/ 154 h 1481"/>
                <a:gd name="T82" fmla="*/ 2152 w 2153"/>
                <a:gd name="T83" fmla="*/ 77 h 1481"/>
                <a:gd name="T84" fmla="*/ 2152 w 2153"/>
                <a:gd name="T85" fmla="*/ 0 h 1481"/>
                <a:gd name="T86" fmla="*/ 0 w 2153"/>
                <a:gd name="T87" fmla="*/ 0 h 1481"/>
                <a:gd name="T88" fmla="*/ 0 w 2153"/>
                <a:gd name="T89" fmla="*/ 77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3" h="1481">
                  <a:moveTo>
                    <a:pt x="1998" y="394"/>
                  </a:moveTo>
                  <a:lnTo>
                    <a:pt x="1614" y="394"/>
                  </a:lnTo>
                  <a:lnTo>
                    <a:pt x="1614" y="154"/>
                  </a:lnTo>
                  <a:lnTo>
                    <a:pt x="1998" y="154"/>
                  </a:lnTo>
                  <a:lnTo>
                    <a:pt x="1998" y="394"/>
                  </a:lnTo>
                  <a:close/>
                  <a:moveTo>
                    <a:pt x="1998" y="1326"/>
                  </a:moveTo>
                  <a:lnTo>
                    <a:pt x="1614" y="1326"/>
                  </a:lnTo>
                  <a:lnTo>
                    <a:pt x="1614" y="548"/>
                  </a:lnTo>
                  <a:lnTo>
                    <a:pt x="1998" y="548"/>
                  </a:lnTo>
                  <a:lnTo>
                    <a:pt x="1998" y="1326"/>
                  </a:lnTo>
                  <a:close/>
                  <a:moveTo>
                    <a:pt x="1077" y="548"/>
                  </a:moveTo>
                  <a:lnTo>
                    <a:pt x="1460" y="548"/>
                  </a:lnTo>
                  <a:lnTo>
                    <a:pt x="1460" y="1326"/>
                  </a:lnTo>
                  <a:lnTo>
                    <a:pt x="1077" y="1326"/>
                  </a:lnTo>
                  <a:lnTo>
                    <a:pt x="1077" y="548"/>
                  </a:lnTo>
                  <a:close/>
                  <a:moveTo>
                    <a:pt x="154" y="548"/>
                  </a:moveTo>
                  <a:lnTo>
                    <a:pt x="923" y="548"/>
                  </a:lnTo>
                  <a:lnTo>
                    <a:pt x="923" y="1326"/>
                  </a:lnTo>
                  <a:lnTo>
                    <a:pt x="154" y="1326"/>
                  </a:lnTo>
                  <a:lnTo>
                    <a:pt x="154" y="548"/>
                  </a:lnTo>
                  <a:close/>
                  <a:moveTo>
                    <a:pt x="154" y="154"/>
                  </a:moveTo>
                  <a:lnTo>
                    <a:pt x="923" y="154"/>
                  </a:lnTo>
                  <a:lnTo>
                    <a:pt x="923" y="394"/>
                  </a:lnTo>
                  <a:lnTo>
                    <a:pt x="154" y="394"/>
                  </a:lnTo>
                  <a:lnTo>
                    <a:pt x="154" y="154"/>
                  </a:lnTo>
                  <a:close/>
                  <a:moveTo>
                    <a:pt x="1460" y="394"/>
                  </a:moveTo>
                  <a:lnTo>
                    <a:pt x="1077" y="394"/>
                  </a:lnTo>
                  <a:lnTo>
                    <a:pt x="1077" y="154"/>
                  </a:lnTo>
                  <a:lnTo>
                    <a:pt x="1460" y="154"/>
                  </a:lnTo>
                  <a:lnTo>
                    <a:pt x="1460" y="394"/>
                  </a:lnTo>
                  <a:close/>
                  <a:moveTo>
                    <a:pt x="0" y="77"/>
                  </a:moveTo>
                  <a:lnTo>
                    <a:pt x="0" y="154"/>
                  </a:lnTo>
                  <a:lnTo>
                    <a:pt x="0" y="394"/>
                  </a:lnTo>
                  <a:lnTo>
                    <a:pt x="0" y="548"/>
                  </a:lnTo>
                  <a:lnTo>
                    <a:pt x="0" y="1326"/>
                  </a:lnTo>
                  <a:lnTo>
                    <a:pt x="0" y="1480"/>
                  </a:lnTo>
                  <a:lnTo>
                    <a:pt x="2152" y="1480"/>
                  </a:lnTo>
                  <a:lnTo>
                    <a:pt x="2152" y="1326"/>
                  </a:lnTo>
                  <a:lnTo>
                    <a:pt x="2152" y="548"/>
                  </a:lnTo>
                  <a:lnTo>
                    <a:pt x="2152" y="394"/>
                  </a:lnTo>
                  <a:lnTo>
                    <a:pt x="2152" y="154"/>
                  </a:lnTo>
                  <a:lnTo>
                    <a:pt x="2152" y="77"/>
                  </a:lnTo>
                  <a:lnTo>
                    <a:pt x="2152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4"/>
            <p:cNvSpPr>
              <a:spLocks noChangeArrowheads="1"/>
            </p:cNvSpPr>
            <p:nvPr/>
          </p:nvSpPr>
          <p:spPr bwMode="auto">
            <a:xfrm>
              <a:off x="2771775" y="6156182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5"/>
            <p:cNvSpPr>
              <a:spLocks noChangeArrowheads="1"/>
            </p:cNvSpPr>
            <p:nvPr/>
          </p:nvSpPr>
          <p:spPr bwMode="auto">
            <a:xfrm>
              <a:off x="2771775" y="6267307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6"/>
            <p:cNvSpPr>
              <a:spLocks noChangeArrowheads="1"/>
            </p:cNvSpPr>
            <p:nvPr/>
          </p:nvSpPr>
          <p:spPr bwMode="auto">
            <a:xfrm>
              <a:off x="3400425" y="6156182"/>
              <a:ext cx="147638" cy="169862"/>
            </a:xfrm>
            <a:custGeom>
              <a:avLst/>
              <a:gdLst>
                <a:gd name="T0" fmla="*/ 311 w 412"/>
                <a:gd name="T1" fmla="*/ 251 h 474"/>
                <a:gd name="T2" fmla="*/ 297 w 412"/>
                <a:gd name="T3" fmla="*/ 308 h 474"/>
                <a:gd name="T4" fmla="*/ 201 w 412"/>
                <a:gd name="T5" fmla="*/ 308 h 474"/>
                <a:gd name="T6" fmla="*/ 282 w 412"/>
                <a:gd name="T7" fmla="*/ 367 h 474"/>
                <a:gd name="T8" fmla="*/ 411 w 412"/>
                <a:gd name="T9" fmla="*/ 323 h 474"/>
                <a:gd name="T10" fmla="*/ 411 w 412"/>
                <a:gd name="T11" fmla="*/ 439 h 474"/>
                <a:gd name="T12" fmla="*/ 291 w 412"/>
                <a:gd name="T13" fmla="*/ 473 h 474"/>
                <a:gd name="T14" fmla="*/ 124 w 412"/>
                <a:gd name="T15" fmla="*/ 422 h 474"/>
                <a:gd name="T16" fmla="*/ 57 w 412"/>
                <a:gd name="T17" fmla="*/ 308 h 474"/>
                <a:gd name="T18" fmla="*/ 0 w 412"/>
                <a:gd name="T19" fmla="*/ 308 h 474"/>
                <a:gd name="T20" fmla="*/ 15 w 412"/>
                <a:gd name="T21" fmla="*/ 251 h 474"/>
                <a:gd name="T22" fmla="*/ 50 w 412"/>
                <a:gd name="T23" fmla="*/ 251 h 474"/>
                <a:gd name="T24" fmla="*/ 50 w 412"/>
                <a:gd name="T25" fmla="*/ 217 h 474"/>
                <a:gd name="T26" fmla="*/ 8 w 412"/>
                <a:gd name="T27" fmla="*/ 217 h 474"/>
                <a:gd name="T28" fmla="*/ 23 w 412"/>
                <a:gd name="T29" fmla="*/ 160 h 474"/>
                <a:gd name="T30" fmla="*/ 57 w 412"/>
                <a:gd name="T31" fmla="*/ 160 h 474"/>
                <a:gd name="T32" fmla="*/ 284 w 412"/>
                <a:gd name="T33" fmla="*/ 0 h 474"/>
                <a:gd name="T34" fmla="*/ 407 w 412"/>
                <a:gd name="T35" fmla="*/ 31 h 474"/>
                <a:gd name="T36" fmla="*/ 378 w 412"/>
                <a:gd name="T37" fmla="*/ 145 h 474"/>
                <a:gd name="T38" fmla="*/ 288 w 412"/>
                <a:gd name="T39" fmla="*/ 106 h 474"/>
                <a:gd name="T40" fmla="*/ 205 w 412"/>
                <a:gd name="T41" fmla="*/ 160 h 474"/>
                <a:gd name="T42" fmla="*/ 319 w 412"/>
                <a:gd name="T43" fmla="*/ 160 h 474"/>
                <a:gd name="T44" fmla="*/ 305 w 412"/>
                <a:gd name="T45" fmla="*/ 217 h 474"/>
                <a:gd name="T46" fmla="*/ 194 w 412"/>
                <a:gd name="T47" fmla="*/ 217 h 474"/>
                <a:gd name="T48" fmla="*/ 193 w 412"/>
                <a:gd name="T49" fmla="*/ 251 h 474"/>
                <a:gd name="T50" fmla="*/ 311 w 412"/>
                <a:gd name="T51" fmla="*/ 25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474">
                  <a:moveTo>
                    <a:pt x="311" y="251"/>
                  </a:moveTo>
                  <a:lnTo>
                    <a:pt x="297" y="308"/>
                  </a:lnTo>
                  <a:lnTo>
                    <a:pt x="201" y="308"/>
                  </a:lnTo>
                  <a:cubicBezTo>
                    <a:pt x="214" y="347"/>
                    <a:pt x="241" y="367"/>
                    <a:pt x="282" y="367"/>
                  </a:cubicBezTo>
                  <a:cubicBezTo>
                    <a:pt x="328" y="367"/>
                    <a:pt x="371" y="352"/>
                    <a:pt x="411" y="323"/>
                  </a:cubicBezTo>
                  <a:lnTo>
                    <a:pt x="411" y="439"/>
                  </a:lnTo>
                  <a:cubicBezTo>
                    <a:pt x="378" y="462"/>
                    <a:pt x="338" y="473"/>
                    <a:pt x="291" y="473"/>
                  </a:cubicBezTo>
                  <a:cubicBezTo>
                    <a:pt x="216" y="473"/>
                    <a:pt x="160" y="456"/>
                    <a:pt x="124" y="422"/>
                  </a:cubicBezTo>
                  <a:cubicBezTo>
                    <a:pt x="87" y="388"/>
                    <a:pt x="65" y="350"/>
                    <a:pt x="57" y="308"/>
                  </a:cubicBezTo>
                  <a:lnTo>
                    <a:pt x="0" y="308"/>
                  </a:lnTo>
                  <a:lnTo>
                    <a:pt x="15" y="251"/>
                  </a:lnTo>
                  <a:lnTo>
                    <a:pt x="50" y="251"/>
                  </a:lnTo>
                  <a:cubicBezTo>
                    <a:pt x="49" y="242"/>
                    <a:pt x="49" y="226"/>
                    <a:pt x="50" y="217"/>
                  </a:cubicBezTo>
                  <a:lnTo>
                    <a:pt x="8" y="217"/>
                  </a:lnTo>
                  <a:lnTo>
                    <a:pt x="23" y="160"/>
                  </a:lnTo>
                  <a:lnTo>
                    <a:pt x="57" y="160"/>
                  </a:lnTo>
                  <a:cubicBezTo>
                    <a:pt x="85" y="53"/>
                    <a:pt x="160" y="0"/>
                    <a:pt x="284" y="0"/>
                  </a:cubicBezTo>
                  <a:cubicBezTo>
                    <a:pt x="324" y="0"/>
                    <a:pt x="365" y="10"/>
                    <a:pt x="407" y="31"/>
                  </a:cubicBezTo>
                  <a:lnTo>
                    <a:pt x="378" y="145"/>
                  </a:lnTo>
                  <a:cubicBezTo>
                    <a:pt x="349" y="119"/>
                    <a:pt x="319" y="106"/>
                    <a:pt x="288" y="106"/>
                  </a:cubicBezTo>
                  <a:cubicBezTo>
                    <a:pt x="247" y="106"/>
                    <a:pt x="219" y="124"/>
                    <a:pt x="205" y="160"/>
                  </a:cubicBezTo>
                  <a:lnTo>
                    <a:pt x="319" y="160"/>
                  </a:lnTo>
                  <a:lnTo>
                    <a:pt x="305" y="217"/>
                  </a:lnTo>
                  <a:lnTo>
                    <a:pt x="194" y="217"/>
                  </a:lnTo>
                  <a:cubicBezTo>
                    <a:pt x="193" y="228"/>
                    <a:pt x="193" y="240"/>
                    <a:pt x="193" y="251"/>
                  </a:cubicBezTo>
                  <a:lnTo>
                    <a:pt x="311" y="2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6367948" y="2138650"/>
            <a:ext cx="740493" cy="729495"/>
            <a:chOff x="1303338" y="5471969"/>
            <a:chExt cx="962025" cy="947738"/>
          </a:xfrm>
          <a:solidFill>
            <a:srgbClr val="73C4C3"/>
          </a:solidFill>
        </p:grpSpPr>
        <p:sp>
          <p:nvSpPr>
            <p:cNvPr id="342" name="Freeform 7"/>
            <p:cNvSpPr>
              <a:spLocks noChangeArrowheads="1"/>
            </p:cNvSpPr>
            <p:nvPr/>
          </p:nvSpPr>
          <p:spPr bwMode="auto">
            <a:xfrm>
              <a:off x="1303338" y="5756132"/>
              <a:ext cx="669925" cy="663575"/>
            </a:xfrm>
            <a:custGeom>
              <a:avLst/>
              <a:gdLst>
                <a:gd name="T0" fmla="*/ 1021 w 1860"/>
                <a:gd name="T1" fmla="*/ 1375 h 1844"/>
                <a:gd name="T2" fmla="*/ 588 w 1860"/>
                <a:gd name="T3" fmla="*/ 1071 h 1844"/>
                <a:gd name="T4" fmla="*/ 510 w 1860"/>
                <a:gd name="T5" fmla="*/ 966 h 1844"/>
                <a:gd name="T6" fmla="*/ 575 w 1860"/>
                <a:gd name="T7" fmla="*/ 901 h 1844"/>
                <a:gd name="T8" fmla="*/ 524 w 1860"/>
                <a:gd name="T9" fmla="*/ 796 h 1844"/>
                <a:gd name="T10" fmla="*/ 1007 w 1860"/>
                <a:gd name="T11" fmla="*/ 501 h 1844"/>
                <a:gd name="T12" fmla="*/ 1181 w 1860"/>
                <a:gd name="T13" fmla="*/ 768 h 1844"/>
                <a:gd name="T14" fmla="*/ 861 w 1860"/>
                <a:gd name="T15" fmla="*/ 796 h 1844"/>
                <a:gd name="T16" fmla="*/ 1047 w 1860"/>
                <a:gd name="T17" fmla="*/ 901 h 1844"/>
                <a:gd name="T18" fmla="*/ 839 w 1860"/>
                <a:gd name="T19" fmla="*/ 966 h 1844"/>
                <a:gd name="T20" fmla="*/ 1032 w 1860"/>
                <a:gd name="T21" fmla="*/ 1071 h 1844"/>
                <a:gd name="T22" fmla="*/ 1005 w 1860"/>
                <a:gd name="T23" fmla="*/ 1179 h 1844"/>
                <a:gd name="T24" fmla="*/ 1242 w 1860"/>
                <a:gd name="T25" fmla="*/ 1313 h 1844"/>
                <a:gd name="T26" fmla="*/ 1610 w 1860"/>
                <a:gd name="T27" fmla="*/ 465 h 1844"/>
                <a:gd name="T28" fmla="*/ 1465 w 1860"/>
                <a:gd name="T29" fmla="*/ 481 h 1844"/>
                <a:gd name="T30" fmla="*/ 1371 w 1860"/>
                <a:gd name="T31" fmla="*/ 380 h 1844"/>
                <a:gd name="T32" fmla="*/ 1404 w 1860"/>
                <a:gd name="T33" fmla="*/ 112 h 1844"/>
                <a:gd name="T34" fmla="*/ 1180 w 1860"/>
                <a:gd name="T35" fmla="*/ 10 h 1844"/>
                <a:gd name="T36" fmla="*/ 1029 w 1860"/>
                <a:gd name="T37" fmla="*/ 191 h 1844"/>
                <a:gd name="T38" fmla="*/ 905 w 1860"/>
                <a:gd name="T39" fmla="*/ 226 h 1844"/>
                <a:gd name="T40" fmla="*/ 777 w 1860"/>
                <a:gd name="T41" fmla="*/ 127 h 1844"/>
                <a:gd name="T42" fmla="*/ 447 w 1860"/>
                <a:gd name="T43" fmla="*/ 115 h 1844"/>
                <a:gd name="T44" fmla="*/ 482 w 1860"/>
                <a:gd name="T45" fmla="*/ 358 h 1844"/>
                <a:gd name="T46" fmla="*/ 242 w 1860"/>
                <a:gd name="T47" fmla="*/ 465 h 1844"/>
                <a:gd name="T48" fmla="*/ 24 w 1860"/>
                <a:gd name="T49" fmla="*/ 561 h 1844"/>
                <a:gd name="T50" fmla="*/ 114 w 1860"/>
                <a:gd name="T51" fmla="*/ 774 h 1844"/>
                <a:gd name="T52" fmla="*/ 170 w 1860"/>
                <a:gd name="T53" fmla="*/ 949 h 1844"/>
                <a:gd name="T54" fmla="*/ 111 w 1860"/>
                <a:gd name="T55" fmla="*/ 1082 h 1844"/>
                <a:gd name="T56" fmla="*/ 15 w 1860"/>
                <a:gd name="T57" fmla="*/ 1250 h 1844"/>
                <a:gd name="T58" fmla="*/ 251 w 1860"/>
                <a:gd name="T59" fmla="*/ 1389 h 1844"/>
                <a:gd name="T60" fmla="*/ 475 w 1860"/>
                <a:gd name="T61" fmla="*/ 1535 h 1844"/>
                <a:gd name="T62" fmla="*/ 447 w 1860"/>
                <a:gd name="T63" fmla="*/ 1736 h 1844"/>
                <a:gd name="T64" fmla="*/ 681 w 1860"/>
                <a:gd name="T65" fmla="*/ 1841 h 1844"/>
                <a:gd name="T66" fmla="*/ 820 w 1860"/>
                <a:gd name="T67" fmla="*/ 1667 h 1844"/>
                <a:gd name="T68" fmla="*/ 1029 w 1860"/>
                <a:gd name="T69" fmla="*/ 1662 h 1844"/>
                <a:gd name="T70" fmla="*/ 1174 w 1860"/>
                <a:gd name="T71" fmla="*/ 1841 h 1844"/>
                <a:gd name="T72" fmla="*/ 1392 w 1860"/>
                <a:gd name="T73" fmla="*/ 1606 h 1844"/>
                <a:gd name="T74" fmla="*/ 1504 w 1860"/>
                <a:gd name="T75" fmla="*/ 1369 h 1844"/>
                <a:gd name="T76" fmla="*/ 1743 w 1860"/>
                <a:gd name="T77" fmla="*/ 1401 h 1844"/>
                <a:gd name="T78" fmla="*/ 1846 w 1860"/>
                <a:gd name="T79" fmla="*/ 1172 h 1844"/>
                <a:gd name="T80" fmla="*/ 1639 w 1860"/>
                <a:gd name="T81" fmla="*/ 1007 h 1844"/>
                <a:gd name="T82" fmla="*/ 1634 w 1860"/>
                <a:gd name="T83" fmla="*/ 847 h 1844"/>
                <a:gd name="T84" fmla="*/ 1846 w 1860"/>
                <a:gd name="T85" fmla="*/ 678 h 1844"/>
                <a:gd name="T86" fmla="*/ 1740 w 1860"/>
                <a:gd name="T87" fmla="*/ 453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0" h="1844">
                  <a:moveTo>
                    <a:pt x="1242" y="1313"/>
                  </a:moveTo>
                  <a:cubicBezTo>
                    <a:pt x="1181" y="1354"/>
                    <a:pt x="1107" y="1375"/>
                    <a:pt x="1021" y="1375"/>
                  </a:cubicBezTo>
                  <a:cubicBezTo>
                    <a:pt x="881" y="1375"/>
                    <a:pt x="778" y="1344"/>
                    <a:pt x="711" y="1281"/>
                  </a:cubicBezTo>
                  <a:cubicBezTo>
                    <a:pt x="644" y="1218"/>
                    <a:pt x="603" y="1148"/>
                    <a:pt x="588" y="1071"/>
                  </a:cubicBezTo>
                  <a:lnTo>
                    <a:pt x="482" y="1071"/>
                  </a:lnTo>
                  <a:lnTo>
                    <a:pt x="510" y="966"/>
                  </a:lnTo>
                  <a:lnTo>
                    <a:pt x="575" y="966"/>
                  </a:lnTo>
                  <a:cubicBezTo>
                    <a:pt x="572" y="948"/>
                    <a:pt x="573" y="919"/>
                    <a:pt x="575" y="901"/>
                  </a:cubicBezTo>
                  <a:lnTo>
                    <a:pt x="497" y="901"/>
                  </a:lnTo>
                  <a:lnTo>
                    <a:pt x="524" y="796"/>
                  </a:lnTo>
                  <a:lnTo>
                    <a:pt x="588" y="796"/>
                  </a:lnTo>
                  <a:cubicBezTo>
                    <a:pt x="639" y="599"/>
                    <a:pt x="779" y="501"/>
                    <a:pt x="1007" y="501"/>
                  </a:cubicBezTo>
                  <a:cubicBezTo>
                    <a:pt x="1082" y="501"/>
                    <a:pt x="1158" y="520"/>
                    <a:pt x="1234" y="560"/>
                  </a:cubicBezTo>
                  <a:lnTo>
                    <a:pt x="1181" y="768"/>
                  </a:lnTo>
                  <a:cubicBezTo>
                    <a:pt x="1128" y="720"/>
                    <a:pt x="1073" y="696"/>
                    <a:pt x="1015" y="696"/>
                  </a:cubicBezTo>
                  <a:cubicBezTo>
                    <a:pt x="939" y="696"/>
                    <a:pt x="888" y="729"/>
                    <a:pt x="861" y="796"/>
                  </a:cubicBezTo>
                  <a:lnTo>
                    <a:pt x="1072" y="796"/>
                  </a:lnTo>
                  <a:lnTo>
                    <a:pt x="1047" y="901"/>
                  </a:lnTo>
                  <a:lnTo>
                    <a:pt x="841" y="901"/>
                  </a:lnTo>
                  <a:cubicBezTo>
                    <a:pt x="838" y="922"/>
                    <a:pt x="839" y="945"/>
                    <a:pt x="839" y="966"/>
                  </a:cubicBezTo>
                  <a:lnTo>
                    <a:pt x="1058" y="966"/>
                  </a:lnTo>
                  <a:lnTo>
                    <a:pt x="1032" y="1071"/>
                  </a:lnTo>
                  <a:lnTo>
                    <a:pt x="855" y="1071"/>
                  </a:lnTo>
                  <a:cubicBezTo>
                    <a:pt x="878" y="1143"/>
                    <a:pt x="928" y="1179"/>
                    <a:pt x="1005" y="1179"/>
                  </a:cubicBezTo>
                  <a:cubicBezTo>
                    <a:pt x="1089" y="1179"/>
                    <a:pt x="1168" y="1152"/>
                    <a:pt x="1242" y="1098"/>
                  </a:cubicBezTo>
                  <a:lnTo>
                    <a:pt x="1242" y="1313"/>
                  </a:lnTo>
                  <a:close/>
                  <a:moveTo>
                    <a:pt x="1740" y="453"/>
                  </a:moveTo>
                  <a:cubicBezTo>
                    <a:pt x="1701" y="443"/>
                    <a:pt x="1654" y="460"/>
                    <a:pt x="1610" y="465"/>
                  </a:cubicBezTo>
                  <a:cubicBezTo>
                    <a:pt x="1566" y="470"/>
                    <a:pt x="1514" y="487"/>
                    <a:pt x="1477" y="483"/>
                  </a:cubicBezTo>
                  <a:cubicBezTo>
                    <a:pt x="1473" y="483"/>
                    <a:pt x="1469" y="482"/>
                    <a:pt x="1465" y="481"/>
                  </a:cubicBezTo>
                  <a:cubicBezTo>
                    <a:pt x="1437" y="448"/>
                    <a:pt x="1406" y="418"/>
                    <a:pt x="1373" y="391"/>
                  </a:cubicBezTo>
                  <a:cubicBezTo>
                    <a:pt x="1372" y="387"/>
                    <a:pt x="1371" y="384"/>
                    <a:pt x="1371" y="380"/>
                  </a:cubicBezTo>
                  <a:cubicBezTo>
                    <a:pt x="1368" y="347"/>
                    <a:pt x="1386" y="296"/>
                    <a:pt x="1392" y="251"/>
                  </a:cubicBezTo>
                  <a:cubicBezTo>
                    <a:pt x="1396" y="218"/>
                    <a:pt x="1414" y="150"/>
                    <a:pt x="1404" y="112"/>
                  </a:cubicBezTo>
                  <a:cubicBezTo>
                    <a:pt x="1396" y="84"/>
                    <a:pt x="1344" y="52"/>
                    <a:pt x="1313" y="37"/>
                  </a:cubicBezTo>
                  <a:cubicBezTo>
                    <a:pt x="1285" y="23"/>
                    <a:pt x="1224" y="0"/>
                    <a:pt x="1180" y="10"/>
                  </a:cubicBezTo>
                  <a:cubicBezTo>
                    <a:pt x="1144" y="18"/>
                    <a:pt x="1102" y="87"/>
                    <a:pt x="1074" y="124"/>
                  </a:cubicBezTo>
                  <a:cubicBezTo>
                    <a:pt x="1061" y="142"/>
                    <a:pt x="1046" y="166"/>
                    <a:pt x="1029" y="191"/>
                  </a:cubicBezTo>
                  <a:cubicBezTo>
                    <a:pt x="1021" y="201"/>
                    <a:pt x="1010" y="219"/>
                    <a:pt x="999" y="232"/>
                  </a:cubicBezTo>
                  <a:cubicBezTo>
                    <a:pt x="968" y="228"/>
                    <a:pt x="937" y="226"/>
                    <a:pt x="905" y="226"/>
                  </a:cubicBezTo>
                  <a:cubicBezTo>
                    <a:pt x="888" y="226"/>
                    <a:pt x="871" y="227"/>
                    <a:pt x="854" y="228"/>
                  </a:cubicBezTo>
                  <a:cubicBezTo>
                    <a:pt x="829" y="196"/>
                    <a:pt x="804" y="163"/>
                    <a:pt x="777" y="127"/>
                  </a:cubicBezTo>
                  <a:cubicBezTo>
                    <a:pt x="744" y="83"/>
                    <a:pt x="709" y="3"/>
                    <a:pt x="638" y="10"/>
                  </a:cubicBezTo>
                  <a:cubicBezTo>
                    <a:pt x="574" y="16"/>
                    <a:pt x="457" y="72"/>
                    <a:pt x="447" y="115"/>
                  </a:cubicBezTo>
                  <a:cubicBezTo>
                    <a:pt x="439" y="155"/>
                    <a:pt x="458" y="221"/>
                    <a:pt x="463" y="254"/>
                  </a:cubicBezTo>
                  <a:cubicBezTo>
                    <a:pt x="467" y="287"/>
                    <a:pt x="479" y="325"/>
                    <a:pt x="482" y="358"/>
                  </a:cubicBezTo>
                  <a:cubicBezTo>
                    <a:pt x="431" y="394"/>
                    <a:pt x="385" y="435"/>
                    <a:pt x="344" y="482"/>
                  </a:cubicBezTo>
                  <a:cubicBezTo>
                    <a:pt x="314" y="478"/>
                    <a:pt x="276" y="469"/>
                    <a:pt x="242" y="465"/>
                  </a:cubicBezTo>
                  <a:cubicBezTo>
                    <a:pt x="196" y="459"/>
                    <a:pt x="141" y="441"/>
                    <a:pt x="105" y="453"/>
                  </a:cubicBezTo>
                  <a:cubicBezTo>
                    <a:pt x="73" y="463"/>
                    <a:pt x="37" y="526"/>
                    <a:pt x="24" y="561"/>
                  </a:cubicBezTo>
                  <a:cubicBezTo>
                    <a:pt x="10" y="596"/>
                    <a:pt x="8" y="632"/>
                    <a:pt x="5" y="678"/>
                  </a:cubicBezTo>
                  <a:cubicBezTo>
                    <a:pt x="33" y="710"/>
                    <a:pt x="70" y="741"/>
                    <a:pt x="114" y="774"/>
                  </a:cubicBezTo>
                  <a:cubicBezTo>
                    <a:pt x="131" y="787"/>
                    <a:pt x="158" y="802"/>
                    <a:pt x="182" y="818"/>
                  </a:cubicBezTo>
                  <a:cubicBezTo>
                    <a:pt x="174" y="861"/>
                    <a:pt x="170" y="904"/>
                    <a:pt x="170" y="949"/>
                  </a:cubicBezTo>
                  <a:cubicBezTo>
                    <a:pt x="170" y="978"/>
                    <a:pt x="171" y="1006"/>
                    <a:pt x="175" y="1035"/>
                  </a:cubicBezTo>
                  <a:cubicBezTo>
                    <a:pt x="155" y="1049"/>
                    <a:pt x="134" y="1064"/>
                    <a:pt x="111" y="1082"/>
                  </a:cubicBezTo>
                  <a:cubicBezTo>
                    <a:pt x="80" y="1106"/>
                    <a:pt x="14" y="1141"/>
                    <a:pt x="5" y="1178"/>
                  </a:cubicBezTo>
                  <a:cubicBezTo>
                    <a:pt x="0" y="1202"/>
                    <a:pt x="9" y="1229"/>
                    <a:pt x="15" y="1250"/>
                  </a:cubicBezTo>
                  <a:cubicBezTo>
                    <a:pt x="31" y="1317"/>
                    <a:pt x="63" y="1369"/>
                    <a:pt x="108" y="1401"/>
                  </a:cubicBezTo>
                  <a:cubicBezTo>
                    <a:pt x="164" y="1400"/>
                    <a:pt x="204" y="1395"/>
                    <a:pt x="251" y="1389"/>
                  </a:cubicBezTo>
                  <a:cubicBezTo>
                    <a:pt x="270" y="1387"/>
                    <a:pt x="291" y="1381"/>
                    <a:pt x="312" y="1376"/>
                  </a:cubicBezTo>
                  <a:cubicBezTo>
                    <a:pt x="357" y="1437"/>
                    <a:pt x="412" y="1491"/>
                    <a:pt x="475" y="1535"/>
                  </a:cubicBezTo>
                  <a:cubicBezTo>
                    <a:pt x="471" y="1556"/>
                    <a:pt x="465" y="1577"/>
                    <a:pt x="463" y="1597"/>
                  </a:cubicBezTo>
                  <a:cubicBezTo>
                    <a:pt x="458" y="1632"/>
                    <a:pt x="440" y="1701"/>
                    <a:pt x="447" y="1736"/>
                  </a:cubicBezTo>
                  <a:cubicBezTo>
                    <a:pt x="454" y="1765"/>
                    <a:pt x="509" y="1800"/>
                    <a:pt x="538" y="1814"/>
                  </a:cubicBezTo>
                  <a:cubicBezTo>
                    <a:pt x="579" y="1833"/>
                    <a:pt x="626" y="1842"/>
                    <a:pt x="681" y="1841"/>
                  </a:cubicBezTo>
                  <a:cubicBezTo>
                    <a:pt x="729" y="1796"/>
                    <a:pt x="767" y="1742"/>
                    <a:pt x="806" y="1689"/>
                  </a:cubicBezTo>
                  <a:cubicBezTo>
                    <a:pt x="811" y="1682"/>
                    <a:pt x="815" y="1675"/>
                    <a:pt x="820" y="1667"/>
                  </a:cubicBezTo>
                  <a:cubicBezTo>
                    <a:pt x="848" y="1670"/>
                    <a:pt x="877" y="1672"/>
                    <a:pt x="905" y="1672"/>
                  </a:cubicBezTo>
                  <a:cubicBezTo>
                    <a:pt x="947" y="1672"/>
                    <a:pt x="989" y="1668"/>
                    <a:pt x="1029" y="1662"/>
                  </a:cubicBezTo>
                  <a:cubicBezTo>
                    <a:pt x="1033" y="1669"/>
                    <a:pt x="1038" y="1676"/>
                    <a:pt x="1042" y="1682"/>
                  </a:cubicBezTo>
                  <a:cubicBezTo>
                    <a:pt x="1082" y="1738"/>
                    <a:pt x="1122" y="1795"/>
                    <a:pt x="1174" y="1841"/>
                  </a:cubicBezTo>
                  <a:cubicBezTo>
                    <a:pt x="1286" y="1843"/>
                    <a:pt x="1354" y="1802"/>
                    <a:pt x="1404" y="1742"/>
                  </a:cubicBezTo>
                  <a:cubicBezTo>
                    <a:pt x="1406" y="1695"/>
                    <a:pt x="1398" y="1652"/>
                    <a:pt x="1392" y="1606"/>
                  </a:cubicBezTo>
                  <a:cubicBezTo>
                    <a:pt x="1388" y="1574"/>
                    <a:pt x="1377" y="1539"/>
                    <a:pt x="1374" y="1506"/>
                  </a:cubicBezTo>
                  <a:cubicBezTo>
                    <a:pt x="1423" y="1466"/>
                    <a:pt x="1467" y="1420"/>
                    <a:pt x="1504" y="1369"/>
                  </a:cubicBezTo>
                  <a:cubicBezTo>
                    <a:pt x="1536" y="1373"/>
                    <a:pt x="1570" y="1382"/>
                    <a:pt x="1601" y="1386"/>
                  </a:cubicBezTo>
                  <a:cubicBezTo>
                    <a:pt x="1645" y="1391"/>
                    <a:pt x="1698" y="1412"/>
                    <a:pt x="1743" y="1401"/>
                  </a:cubicBezTo>
                  <a:cubicBezTo>
                    <a:pt x="1772" y="1394"/>
                    <a:pt x="1805" y="1339"/>
                    <a:pt x="1819" y="1311"/>
                  </a:cubicBezTo>
                  <a:cubicBezTo>
                    <a:pt x="1839" y="1271"/>
                    <a:pt x="1847" y="1230"/>
                    <a:pt x="1846" y="1172"/>
                  </a:cubicBezTo>
                  <a:cubicBezTo>
                    <a:pt x="1821" y="1141"/>
                    <a:pt x="1784" y="1112"/>
                    <a:pt x="1743" y="1082"/>
                  </a:cubicBezTo>
                  <a:cubicBezTo>
                    <a:pt x="1710" y="1057"/>
                    <a:pt x="1663" y="1033"/>
                    <a:pt x="1639" y="1007"/>
                  </a:cubicBezTo>
                  <a:cubicBezTo>
                    <a:pt x="1640" y="988"/>
                    <a:pt x="1641" y="968"/>
                    <a:pt x="1641" y="949"/>
                  </a:cubicBezTo>
                  <a:cubicBezTo>
                    <a:pt x="1641" y="914"/>
                    <a:pt x="1639" y="880"/>
                    <a:pt x="1634" y="847"/>
                  </a:cubicBezTo>
                  <a:cubicBezTo>
                    <a:pt x="1659" y="821"/>
                    <a:pt x="1705" y="799"/>
                    <a:pt x="1737" y="774"/>
                  </a:cubicBezTo>
                  <a:cubicBezTo>
                    <a:pt x="1769" y="750"/>
                    <a:pt x="1838" y="708"/>
                    <a:pt x="1846" y="678"/>
                  </a:cubicBezTo>
                  <a:cubicBezTo>
                    <a:pt x="1859" y="630"/>
                    <a:pt x="1833" y="569"/>
                    <a:pt x="1819" y="540"/>
                  </a:cubicBezTo>
                  <a:cubicBezTo>
                    <a:pt x="1805" y="512"/>
                    <a:pt x="1775" y="461"/>
                    <a:pt x="1740" y="4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8"/>
            <p:cNvSpPr>
              <a:spLocks noChangeArrowheads="1"/>
            </p:cNvSpPr>
            <p:nvPr/>
          </p:nvSpPr>
          <p:spPr bwMode="auto">
            <a:xfrm>
              <a:off x="1795463" y="5471969"/>
              <a:ext cx="469900" cy="466725"/>
            </a:xfrm>
            <a:custGeom>
              <a:avLst/>
              <a:gdLst>
                <a:gd name="T0" fmla="*/ 714 w 1307"/>
                <a:gd name="T1" fmla="*/ 873 h 1296"/>
                <a:gd name="T2" fmla="*/ 481 w 1307"/>
                <a:gd name="T3" fmla="*/ 708 h 1296"/>
                <a:gd name="T4" fmla="*/ 439 w 1307"/>
                <a:gd name="T5" fmla="*/ 652 h 1296"/>
                <a:gd name="T6" fmla="*/ 474 w 1307"/>
                <a:gd name="T7" fmla="*/ 617 h 1296"/>
                <a:gd name="T8" fmla="*/ 446 w 1307"/>
                <a:gd name="T9" fmla="*/ 560 h 1296"/>
                <a:gd name="T10" fmla="*/ 707 w 1307"/>
                <a:gd name="T11" fmla="*/ 400 h 1296"/>
                <a:gd name="T12" fmla="*/ 801 w 1307"/>
                <a:gd name="T13" fmla="*/ 545 h 1296"/>
                <a:gd name="T14" fmla="*/ 628 w 1307"/>
                <a:gd name="T15" fmla="*/ 560 h 1296"/>
                <a:gd name="T16" fmla="*/ 729 w 1307"/>
                <a:gd name="T17" fmla="*/ 617 h 1296"/>
                <a:gd name="T18" fmla="*/ 616 w 1307"/>
                <a:gd name="T19" fmla="*/ 652 h 1296"/>
                <a:gd name="T20" fmla="*/ 721 w 1307"/>
                <a:gd name="T21" fmla="*/ 708 h 1296"/>
                <a:gd name="T22" fmla="*/ 706 w 1307"/>
                <a:gd name="T23" fmla="*/ 767 h 1296"/>
                <a:gd name="T24" fmla="*/ 834 w 1307"/>
                <a:gd name="T25" fmla="*/ 839 h 1296"/>
                <a:gd name="T26" fmla="*/ 1060 w 1307"/>
                <a:gd name="T27" fmla="*/ 447 h 1296"/>
                <a:gd name="T28" fmla="*/ 1033 w 1307"/>
                <a:gd name="T29" fmla="*/ 162 h 1296"/>
                <a:gd name="T30" fmla="*/ 862 w 1307"/>
                <a:gd name="T31" fmla="*/ 257 h 1296"/>
                <a:gd name="T32" fmla="*/ 744 w 1307"/>
                <a:gd name="T33" fmla="*/ 34 h 1296"/>
                <a:gd name="T34" fmla="*/ 550 w 1307"/>
                <a:gd name="T35" fmla="*/ 117 h 1296"/>
                <a:gd name="T36" fmla="*/ 442 w 1307"/>
                <a:gd name="T37" fmla="*/ 238 h 1296"/>
                <a:gd name="T38" fmla="*/ 165 w 1307"/>
                <a:gd name="T39" fmla="*/ 267 h 1296"/>
                <a:gd name="T40" fmla="*/ 251 w 1307"/>
                <a:gd name="T41" fmla="*/ 430 h 1296"/>
                <a:gd name="T42" fmla="*/ 34 w 1307"/>
                <a:gd name="T43" fmla="*/ 719 h 1296"/>
                <a:gd name="T44" fmla="*/ 245 w 1307"/>
                <a:gd name="T45" fmla="*/ 852 h 1296"/>
                <a:gd name="T46" fmla="*/ 154 w 1307"/>
                <a:gd name="T47" fmla="*/ 1018 h 1296"/>
                <a:gd name="T48" fmla="*/ 271 w 1307"/>
                <a:gd name="T49" fmla="*/ 1132 h 1296"/>
                <a:gd name="T50" fmla="*/ 443 w 1307"/>
                <a:gd name="T51" fmla="*/ 1039 h 1296"/>
                <a:gd name="T52" fmla="*/ 556 w 1307"/>
                <a:gd name="T53" fmla="*/ 1257 h 1296"/>
                <a:gd name="T54" fmla="*/ 752 w 1307"/>
                <a:gd name="T55" fmla="*/ 1183 h 1296"/>
                <a:gd name="T56" fmla="*/ 934 w 1307"/>
                <a:gd name="T57" fmla="*/ 1098 h 1296"/>
                <a:gd name="T58" fmla="*/ 1104 w 1307"/>
                <a:gd name="T59" fmla="*/ 1094 h 1296"/>
                <a:gd name="T60" fmla="*/ 1100 w 1307"/>
                <a:gd name="T61" fmla="*/ 946 h 1296"/>
                <a:gd name="T62" fmla="*/ 1265 w 1307"/>
                <a:gd name="T63" fmla="*/ 742 h 1296"/>
                <a:gd name="T64" fmla="*/ 1185 w 1307"/>
                <a:gd name="T65" fmla="*/ 548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7" h="1296">
                  <a:moveTo>
                    <a:pt x="834" y="839"/>
                  </a:moveTo>
                  <a:cubicBezTo>
                    <a:pt x="801" y="862"/>
                    <a:pt x="761" y="873"/>
                    <a:pt x="714" y="873"/>
                  </a:cubicBezTo>
                  <a:cubicBezTo>
                    <a:pt x="639" y="873"/>
                    <a:pt x="583" y="856"/>
                    <a:pt x="547" y="822"/>
                  </a:cubicBezTo>
                  <a:cubicBezTo>
                    <a:pt x="511" y="788"/>
                    <a:pt x="489" y="750"/>
                    <a:pt x="481" y="708"/>
                  </a:cubicBezTo>
                  <a:lnTo>
                    <a:pt x="424" y="708"/>
                  </a:lnTo>
                  <a:lnTo>
                    <a:pt x="439" y="652"/>
                  </a:lnTo>
                  <a:lnTo>
                    <a:pt x="474" y="652"/>
                  </a:lnTo>
                  <a:cubicBezTo>
                    <a:pt x="472" y="642"/>
                    <a:pt x="473" y="626"/>
                    <a:pt x="474" y="617"/>
                  </a:cubicBezTo>
                  <a:lnTo>
                    <a:pt x="431" y="617"/>
                  </a:lnTo>
                  <a:lnTo>
                    <a:pt x="446" y="560"/>
                  </a:lnTo>
                  <a:lnTo>
                    <a:pt x="481" y="560"/>
                  </a:lnTo>
                  <a:cubicBezTo>
                    <a:pt x="508" y="453"/>
                    <a:pt x="584" y="400"/>
                    <a:pt x="707" y="400"/>
                  </a:cubicBezTo>
                  <a:cubicBezTo>
                    <a:pt x="747" y="400"/>
                    <a:pt x="788" y="411"/>
                    <a:pt x="830" y="432"/>
                  </a:cubicBezTo>
                  <a:lnTo>
                    <a:pt x="801" y="545"/>
                  </a:lnTo>
                  <a:cubicBezTo>
                    <a:pt x="772" y="519"/>
                    <a:pt x="743" y="506"/>
                    <a:pt x="711" y="506"/>
                  </a:cubicBezTo>
                  <a:cubicBezTo>
                    <a:pt x="670" y="506"/>
                    <a:pt x="643" y="524"/>
                    <a:pt x="628" y="560"/>
                  </a:cubicBezTo>
                  <a:lnTo>
                    <a:pt x="742" y="560"/>
                  </a:lnTo>
                  <a:lnTo>
                    <a:pt x="729" y="617"/>
                  </a:lnTo>
                  <a:lnTo>
                    <a:pt x="617" y="617"/>
                  </a:lnTo>
                  <a:cubicBezTo>
                    <a:pt x="616" y="628"/>
                    <a:pt x="616" y="640"/>
                    <a:pt x="616" y="652"/>
                  </a:cubicBezTo>
                  <a:lnTo>
                    <a:pt x="734" y="652"/>
                  </a:lnTo>
                  <a:lnTo>
                    <a:pt x="721" y="708"/>
                  </a:lnTo>
                  <a:lnTo>
                    <a:pt x="625" y="708"/>
                  </a:lnTo>
                  <a:cubicBezTo>
                    <a:pt x="637" y="747"/>
                    <a:pt x="664" y="767"/>
                    <a:pt x="706" y="767"/>
                  </a:cubicBezTo>
                  <a:cubicBezTo>
                    <a:pt x="751" y="767"/>
                    <a:pt x="794" y="752"/>
                    <a:pt x="834" y="723"/>
                  </a:cubicBezTo>
                  <a:lnTo>
                    <a:pt x="834" y="839"/>
                  </a:lnTo>
                  <a:close/>
                  <a:moveTo>
                    <a:pt x="1185" y="548"/>
                  </a:moveTo>
                  <a:cubicBezTo>
                    <a:pt x="1129" y="532"/>
                    <a:pt x="1055" y="525"/>
                    <a:pt x="1060" y="447"/>
                  </a:cubicBezTo>
                  <a:cubicBezTo>
                    <a:pt x="1064" y="392"/>
                    <a:pt x="1154" y="333"/>
                    <a:pt x="1150" y="276"/>
                  </a:cubicBezTo>
                  <a:cubicBezTo>
                    <a:pt x="1147" y="229"/>
                    <a:pt x="1071" y="159"/>
                    <a:pt x="1033" y="162"/>
                  </a:cubicBezTo>
                  <a:cubicBezTo>
                    <a:pt x="1007" y="163"/>
                    <a:pt x="972" y="194"/>
                    <a:pt x="947" y="208"/>
                  </a:cubicBezTo>
                  <a:cubicBezTo>
                    <a:pt x="915" y="226"/>
                    <a:pt x="886" y="239"/>
                    <a:pt x="862" y="257"/>
                  </a:cubicBezTo>
                  <a:cubicBezTo>
                    <a:pt x="842" y="243"/>
                    <a:pt x="816" y="237"/>
                    <a:pt x="794" y="225"/>
                  </a:cubicBezTo>
                  <a:cubicBezTo>
                    <a:pt x="780" y="159"/>
                    <a:pt x="768" y="90"/>
                    <a:pt x="744" y="34"/>
                  </a:cubicBezTo>
                  <a:cubicBezTo>
                    <a:pt x="706" y="13"/>
                    <a:pt x="615" y="0"/>
                    <a:pt x="580" y="32"/>
                  </a:cubicBezTo>
                  <a:cubicBezTo>
                    <a:pt x="560" y="49"/>
                    <a:pt x="556" y="96"/>
                    <a:pt x="550" y="117"/>
                  </a:cubicBezTo>
                  <a:cubicBezTo>
                    <a:pt x="541" y="149"/>
                    <a:pt x="537" y="191"/>
                    <a:pt x="527" y="207"/>
                  </a:cubicBezTo>
                  <a:cubicBezTo>
                    <a:pt x="510" y="235"/>
                    <a:pt x="467" y="243"/>
                    <a:pt x="442" y="238"/>
                  </a:cubicBezTo>
                  <a:cubicBezTo>
                    <a:pt x="398" y="230"/>
                    <a:pt x="330" y="148"/>
                    <a:pt x="279" y="151"/>
                  </a:cubicBezTo>
                  <a:cubicBezTo>
                    <a:pt x="232" y="153"/>
                    <a:pt x="162" y="228"/>
                    <a:pt x="165" y="267"/>
                  </a:cubicBezTo>
                  <a:cubicBezTo>
                    <a:pt x="167" y="293"/>
                    <a:pt x="194" y="323"/>
                    <a:pt x="208" y="347"/>
                  </a:cubicBezTo>
                  <a:cubicBezTo>
                    <a:pt x="223" y="374"/>
                    <a:pt x="247" y="405"/>
                    <a:pt x="251" y="430"/>
                  </a:cubicBezTo>
                  <a:cubicBezTo>
                    <a:pt x="266" y="540"/>
                    <a:pt x="117" y="510"/>
                    <a:pt x="37" y="555"/>
                  </a:cubicBezTo>
                  <a:cubicBezTo>
                    <a:pt x="18" y="591"/>
                    <a:pt x="0" y="681"/>
                    <a:pt x="34" y="719"/>
                  </a:cubicBezTo>
                  <a:cubicBezTo>
                    <a:pt x="48" y="734"/>
                    <a:pt x="91" y="739"/>
                    <a:pt x="123" y="748"/>
                  </a:cubicBezTo>
                  <a:cubicBezTo>
                    <a:pt x="189" y="767"/>
                    <a:pt x="244" y="765"/>
                    <a:pt x="245" y="852"/>
                  </a:cubicBezTo>
                  <a:cubicBezTo>
                    <a:pt x="232" y="880"/>
                    <a:pt x="213" y="901"/>
                    <a:pt x="196" y="931"/>
                  </a:cubicBezTo>
                  <a:cubicBezTo>
                    <a:pt x="181" y="955"/>
                    <a:pt x="152" y="989"/>
                    <a:pt x="154" y="1018"/>
                  </a:cubicBezTo>
                  <a:cubicBezTo>
                    <a:pt x="155" y="1042"/>
                    <a:pt x="180" y="1073"/>
                    <a:pt x="189" y="1083"/>
                  </a:cubicBezTo>
                  <a:cubicBezTo>
                    <a:pt x="205" y="1102"/>
                    <a:pt x="246" y="1133"/>
                    <a:pt x="271" y="1132"/>
                  </a:cubicBezTo>
                  <a:cubicBezTo>
                    <a:pt x="296" y="1130"/>
                    <a:pt x="335" y="1102"/>
                    <a:pt x="360" y="1088"/>
                  </a:cubicBezTo>
                  <a:cubicBezTo>
                    <a:pt x="391" y="1071"/>
                    <a:pt x="417" y="1049"/>
                    <a:pt x="443" y="1039"/>
                  </a:cubicBezTo>
                  <a:cubicBezTo>
                    <a:pt x="465" y="1049"/>
                    <a:pt x="488" y="1058"/>
                    <a:pt x="510" y="1068"/>
                  </a:cubicBezTo>
                  <a:cubicBezTo>
                    <a:pt x="522" y="1135"/>
                    <a:pt x="538" y="1198"/>
                    <a:pt x="556" y="1257"/>
                  </a:cubicBezTo>
                  <a:cubicBezTo>
                    <a:pt x="597" y="1279"/>
                    <a:pt x="683" y="1295"/>
                    <a:pt x="722" y="1265"/>
                  </a:cubicBezTo>
                  <a:cubicBezTo>
                    <a:pt x="737" y="1253"/>
                    <a:pt x="746" y="1205"/>
                    <a:pt x="752" y="1183"/>
                  </a:cubicBezTo>
                  <a:cubicBezTo>
                    <a:pt x="769" y="1124"/>
                    <a:pt x="774" y="1051"/>
                    <a:pt x="846" y="1051"/>
                  </a:cubicBezTo>
                  <a:cubicBezTo>
                    <a:pt x="877" y="1050"/>
                    <a:pt x="907" y="1082"/>
                    <a:pt x="934" y="1098"/>
                  </a:cubicBezTo>
                  <a:cubicBezTo>
                    <a:pt x="963" y="1116"/>
                    <a:pt x="995" y="1144"/>
                    <a:pt x="1025" y="1142"/>
                  </a:cubicBezTo>
                  <a:cubicBezTo>
                    <a:pt x="1058" y="1141"/>
                    <a:pt x="1088" y="1113"/>
                    <a:pt x="1104" y="1094"/>
                  </a:cubicBezTo>
                  <a:cubicBezTo>
                    <a:pt x="1117" y="1080"/>
                    <a:pt x="1141" y="1046"/>
                    <a:pt x="1139" y="1026"/>
                  </a:cubicBezTo>
                  <a:cubicBezTo>
                    <a:pt x="1138" y="1007"/>
                    <a:pt x="1114" y="972"/>
                    <a:pt x="1100" y="946"/>
                  </a:cubicBezTo>
                  <a:cubicBezTo>
                    <a:pt x="1085" y="920"/>
                    <a:pt x="1062" y="896"/>
                    <a:pt x="1057" y="869"/>
                  </a:cubicBezTo>
                  <a:cubicBezTo>
                    <a:pt x="1039" y="760"/>
                    <a:pt x="1170" y="781"/>
                    <a:pt x="1265" y="742"/>
                  </a:cubicBezTo>
                  <a:cubicBezTo>
                    <a:pt x="1287" y="697"/>
                    <a:pt x="1306" y="619"/>
                    <a:pt x="1270" y="577"/>
                  </a:cubicBezTo>
                  <a:cubicBezTo>
                    <a:pt x="1254" y="559"/>
                    <a:pt x="1215" y="556"/>
                    <a:pt x="1185" y="5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194526" y="3756375"/>
            <a:ext cx="812217" cy="794168"/>
            <a:chOff x="7481888" y="2852738"/>
            <a:chExt cx="571500" cy="558800"/>
          </a:xfrm>
          <a:solidFill>
            <a:srgbClr val="73C4C3"/>
          </a:solidFill>
        </p:grpSpPr>
        <p:sp>
          <p:nvSpPr>
            <p:cNvPr id="352" name="Freeform 14"/>
            <p:cNvSpPr>
              <a:spLocks noChangeArrowheads="1"/>
            </p:cNvSpPr>
            <p:nvPr/>
          </p:nvSpPr>
          <p:spPr bwMode="auto">
            <a:xfrm>
              <a:off x="7653338" y="2852738"/>
              <a:ext cx="230187" cy="230187"/>
            </a:xfrm>
            <a:custGeom>
              <a:avLst/>
              <a:gdLst>
                <a:gd name="T0" fmla="*/ 438 w 638"/>
                <a:gd name="T1" fmla="*/ 468 h 638"/>
                <a:gd name="T2" fmla="*/ 346 w 638"/>
                <a:gd name="T3" fmla="*/ 486 h 638"/>
                <a:gd name="T4" fmla="*/ 229 w 638"/>
                <a:gd name="T5" fmla="*/ 442 h 638"/>
                <a:gd name="T6" fmla="*/ 195 w 638"/>
                <a:gd name="T7" fmla="*/ 384 h 638"/>
                <a:gd name="T8" fmla="*/ 115 w 638"/>
                <a:gd name="T9" fmla="*/ 384 h 638"/>
                <a:gd name="T10" fmla="*/ 133 w 638"/>
                <a:gd name="T11" fmla="*/ 343 h 638"/>
                <a:gd name="T12" fmla="*/ 188 w 638"/>
                <a:gd name="T13" fmla="*/ 343 h 638"/>
                <a:gd name="T14" fmla="*/ 187 w 638"/>
                <a:gd name="T15" fmla="*/ 326 h 638"/>
                <a:gd name="T16" fmla="*/ 188 w 638"/>
                <a:gd name="T17" fmla="*/ 308 h 638"/>
                <a:gd name="T18" fmla="*/ 115 w 638"/>
                <a:gd name="T19" fmla="*/ 308 h 638"/>
                <a:gd name="T20" fmla="*/ 133 w 638"/>
                <a:gd name="T21" fmla="*/ 267 h 638"/>
                <a:gd name="T22" fmla="*/ 195 w 638"/>
                <a:gd name="T23" fmla="*/ 267 h 638"/>
                <a:gd name="T24" fmla="*/ 235 w 638"/>
                <a:gd name="T25" fmla="*/ 200 h 638"/>
                <a:gd name="T26" fmla="*/ 359 w 638"/>
                <a:gd name="T27" fmla="*/ 152 h 638"/>
                <a:gd name="T28" fmla="*/ 438 w 638"/>
                <a:gd name="T29" fmla="*/ 164 h 638"/>
                <a:gd name="T30" fmla="*/ 422 w 638"/>
                <a:gd name="T31" fmla="*/ 237 h 638"/>
                <a:gd name="T32" fmla="*/ 365 w 638"/>
                <a:gd name="T33" fmla="*/ 215 h 638"/>
                <a:gd name="T34" fmla="*/ 291 w 638"/>
                <a:gd name="T35" fmla="*/ 243 h 638"/>
                <a:gd name="T36" fmla="*/ 274 w 638"/>
                <a:gd name="T37" fmla="*/ 267 h 638"/>
                <a:gd name="T38" fmla="*/ 389 w 638"/>
                <a:gd name="T39" fmla="*/ 267 h 638"/>
                <a:gd name="T40" fmla="*/ 371 w 638"/>
                <a:gd name="T41" fmla="*/ 308 h 638"/>
                <a:gd name="T42" fmla="*/ 264 w 638"/>
                <a:gd name="T43" fmla="*/ 308 h 638"/>
                <a:gd name="T44" fmla="*/ 263 w 638"/>
                <a:gd name="T45" fmla="*/ 320 h 638"/>
                <a:gd name="T46" fmla="*/ 265 w 638"/>
                <a:gd name="T47" fmla="*/ 343 h 638"/>
                <a:gd name="T48" fmla="*/ 389 w 638"/>
                <a:gd name="T49" fmla="*/ 343 h 638"/>
                <a:gd name="T50" fmla="*/ 371 w 638"/>
                <a:gd name="T51" fmla="*/ 384 h 638"/>
                <a:gd name="T52" fmla="*/ 281 w 638"/>
                <a:gd name="T53" fmla="*/ 384 h 638"/>
                <a:gd name="T54" fmla="*/ 290 w 638"/>
                <a:gd name="T55" fmla="*/ 395 h 638"/>
                <a:gd name="T56" fmla="*/ 360 w 638"/>
                <a:gd name="T57" fmla="*/ 423 h 638"/>
                <a:gd name="T58" fmla="*/ 438 w 638"/>
                <a:gd name="T59" fmla="*/ 402 h 638"/>
                <a:gd name="T60" fmla="*/ 438 w 638"/>
                <a:gd name="T61" fmla="*/ 468 h 638"/>
                <a:gd name="T62" fmla="*/ 318 w 638"/>
                <a:gd name="T63" fmla="*/ 0 h 638"/>
                <a:gd name="T64" fmla="*/ 0 w 638"/>
                <a:gd name="T65" fmla="*/ 319 h 638"/>
                <a:gd name="T66" fmla="*/ 318 w 638"/>
                <a:gd name="T67" fmla="*/ 637 h 638"/>
                <a:gd name="T68" fmla="*/ 637 w 638"/>
                <a:gd name="T69" fmla="*/ 319 h 638"/>
                <a:gd name="T70" fmla="*/ 318 w 638"/>
                <a:gd name="T7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8" h="638">
                  <a:moveTo>
                    <a:pt x="438" y="468"/>
                  </a:moveTo>
                  <a:cubicBezTo>
                    <a:pt x="415" y="480"/>
                    <a:pt x="384" y="486"/>
                    <a:pt x="346" y="486"/>
                  </a:cubicBezTo>
                  <a:cubicBezTo>
                    <a:pt x="297" y="486"/>
                    <a:pt x="258" y="471"/>
                    <a:pt x="229" y="442"/>
                  </a:cubicBezTo>
                  <a:cubicBezTo>
                    <a:pt x="213" y="426"/>
                    <a:pt x="202" y="406"/>
                    <a:pt x="195" y="384"/>
                  </a:cubicBezTo>
                  <a:lnTo>
                    <a:pt x="115" y="384"/>
                  </a:lnTo>
                  <a:lnTo>
                    <a:pt x="133" y="343"/>
                  </a:lnTo>
                  <a:lnTo>
                    <a:pt x="188" y="343"/>
                  </a:lnTo>
                  <a:cubicBezTo>
                    <a:pt x="187" y="337"/>
                    <a:pt x="187" y="332"/>
                    <a:pt x="187" y="326"/>
                  </a:cubicBezTo>
                  <a:cubicBezTo>
                    <a:pt x="187" y="320"/>
                    <a:pt x="187" y="314"/>
                    <a:pt x="188" y="308"/>
                  </a:cubicBezTo>
                  <a:lnTo>
                    <a:pt x="115" y="308"/>
                  </a:lnTo>
                  <a:lnTo>
                    <a:pt x="133" y="267"/>
                  </a:lnTo>
                  <a:lnTo>
                    <a:pt x="195" y="267"/>
                  </a:lnTo>
                  <a:cubicBezTo>
                    <a:pt x="203" y="242"/>
                    <a:pt x="216" y="219"/>
                    <a:pt x="235" y="200"/>
                  </a:cubicBezTo>
                  <a:cubicBezTo>
                    <a:pt x="267" y="168"/>
                    <a:pt x="308" y="152"/>
                    <a:pt x="359" y="152"/>
                  </a:cubicBezTo>
                  <a:cubicBezTo>
                    <a:pt x="390" y="152"/>
                    <a:pt x="417" y="156"/>
                    <a:pt x="438" y="164"/>
                  </a:cubicBezTo>
                  <a:lnTo>
                    <a:pt x="422" y="237"/>
                  </a:lnTo>
                  <a:cubicBezTo>
                    <a:pt x="401" y="224"/>
                    <a:pt x="393" y="217"/>
                    <a:pt x="365" y="215"/>
                  </a:cubicBezTo>
                  <a:cubicBezTo>
                    <a:pt x="334" y="213"/>
                    <a:pt x="310" y="224"/>
                    <a:pt x="291" y="243"/>
                  </a:cubicBezTo>
                  <a:cubicBezTo>
                    <a:pt x="284" y="250"/>
                    <a:pt x="279" y="258"/>
                    <a:pt x="274" y="267"/>
                  </a:cubicBezTo>
                  <a:lnTo>
                    <a:pt x="389" y="267"/>
                  </a:lnTo>
                  <a:lnTo>
                    <a:pt x="371" y="308"/>
                  </a:lnTo>
                  <a:lnTo>
                    <a:pt x="264" y="308"/>
                  </a:lnTo>
                  <a:cubicBezTo>
                    <a:pt x="264" y="312"/>
                    <a:pt x="263" y="316"/>
                    <a:pt x="263" y="320"/>
                  </a:cubicBezTo>
                  <a:cubicBezTo>
                    <a:pt x="263" y="328"/>
                    <a:pt x="264" y="336"/>
                    <a:pt x="265" y="343"/>
                  </a:cubicBezTo>
                  <a:lnTo>
                    <a:pt x="389" y="343"/>
                  </a:lnTo>
                  <a:lnTo>
                    <a:pt x="371" y="384"/>
                  </a:lnTo>
                  <a:lnTo>
                    <a:pt x="281" y="384"/>
                  </a:lnTo>
                  <a:cubicBezTo>
                    <a:pt x="283" y="388"/>
                    <a:pt x="286" y="392"/>
                    <a:pt x="290" y="395"/>
                  </a:cubicBezTo>
                  <a:cubicBezTo>
                    <a:pt x="307" y="414"/>
                    <a:pt x="331" y="423"/>
                    <a:pt x="360" y="423"/>
                  </a:cubicBezTo>
                  <a:cubicBezTo>
                    <a:pt x="389" y="423"/>
                    <a:pt x="415" y="416"/>
                    <a:pt x="438" y="402"/>
                  </a:cubicBezTo>
                  <a:lnTo>
                    <a:pt x="438" y="468"/>
                  </a:lnTo>
                  <a:close/>
                  <a:moveTo>
                    <a:pt x="318" y="0"/>
                  </a:moveTo>
                  <a:cubicBezTo>
                    <a:pt x="142" y="0"/>
                    <a:pt x="0" y="143"/>
                    <a:pt x="0" y="319"/>
                  </a:cubicBezTo>
                  <a:cubicBezTo>
                    <a:pt x="0" y="495"/>
                    <a:pt x="142" y="637"/>
                    <a:pt x="318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3" name="Freeform 20"/>
            <p:cNvSpPr>
              <a:spLocks noChangeArrowheads="1"/>
            </p:cNvSpPr>
            <p:nvPr/>
          </p:nvSpPr>
          <p:spPr bwMode="auto">
            <a:xfrm>
              <a:off x="7481888" y="3124200"/>
              <a:ext cx="571500" cy="287338"/>
            </a:xfrm>
            <a:custGeom>
              <a:avLst/>
              <a:gdLst>
                <a:gd name="T0" fmla="*/ 1202 w 1587"/>
                <a:gd name="T1" fmla="*/ 247 h 796"/>
                <a:gd name="T2" fmla="*/ 1181 w 1587"/>
                <a:gd name="T3" fmla="*/ 258 h 796"/>
                <a:gd name="T4" fmla="*/ 1196 w 1587"/>
                <a:gd name="T5" fmla="*/ 306 h 796"/>
                <a:gd name="T6" fmla="*/ 1227 w 1587"/>
                <a:gd name="T7" fmla="*/ 374 h 796"/>
                <a:gd name="T8" fmla="*/ 1363 w 1587"/>
                <a:gd name="T9" fmla="*/ 411 h 796"/>
                <a:gd name="T10" fmla="*/ 1426 w 1587"/>
                <a:gd name="T11" fmla="*/ 308 h 796"/>
                <a:gd name="T12" fmla="*/ 1451 w 1587"/>
                <a:gd name="T13" fmla="*/ 260 h 796"/>
                <a:gd name="T14" fmla="*/ 1429 w 1587"/>
                <a:gd name="T15" fmla="*/ 258 h 796"/>
                <a:gd name="T16" fmla="*/ 1278 w 1587"/>
                <a:gd name="T17" fmla="*/ 198 h 796"/>
                <a:gd name="T18" fmla="*/ 1350 w 1587"/>
                <a:gd name="T19" fmla="*/ 604 h 796"/>
                <a:gd name="T20" fmla="*/ 1578 w 1587"/>
                <a:gd name="T21" fmla="*/ 693 h 796"/>
                <a:gd name="T22" fmla="*/ 1127 w 1587"/>
                <a:gd name="T23" fmla="*/ 471 h 796"/>
                <a:gd name="T24" fmla="*/ 1307 w 1587"/>
                <a:gd name="T25" fmla="*/ 505 h 796"/>
                <a:gd name="T26" fmla="*/ 1345 w 1587"/>
                <a:gd name="T27" fmla="*/ 468 h 796"/>
                <a:gd name="T28" fmla="*/ 167 w 1587"/>
                <a:gd name="T29" fmla="*/ 289 h 796"/>
                <a:gd name="T30" fmla="*/ 372 w 1587"/>
                <a:gd name="T31" fmla="*/ 333 h 796"/>
                <a:gd name="T32" fmla="*/ 368 w 1587"/>
                <a:gd name="T33" fmla="*/ 252 h 796"/>
                <a:gd name="T34" fmla="*/ 383 w 1587"/>
                <a:gd name="T35" fmla="*/ 487 h 796"/>
                <a:gd name="T36" fmla="*/ 12 w 1587"/>
                <a:gd name="T37" fmla="*/ 705 h 796"/>
                <a:gd name="T38" fmla="*/ 339 w 1587"/>
                <a:gd name="T39" fmla="*/ 635 h 796"/>
                <a:gd name="T40" fmla="*/ 571 w 1587"/>
                <a:gd name="T41" fmla="*/ 491 h 796"/>
                <a:gd name="T42" fmla="*/ 480 w 1587"/>
                <a:gd name="T43" fmla="*/ 635 h 796"/>
                <a:gd name="T44" fmla="*/ 482 w 1587"/>
                <a:gd name="T45" fmla="*/ 795 h 796"/>
                <a:gd name="T46" fmla="*/ 1127 w 1587"/>
                <a:gd name="T47" fmla="*/ 778 h 796"/>
                <a:gd name="T48" fmla="*/ 1029 w 1587"/>
                <a:gd name="T49" fmla="*/ 487 h 796"/>
                <a:gd name="T50" fmla="*/ 925 w 1587"/>
                <a:gd name="T51" fmla="*/ 531 h 796"/>
                <a:gd name="T52" fmla="*/ 1089 w 1587"/>
                <a:gd name="T53" fmla="*/ 756 h 796"/>
                <a:gd name="T54" fmla="*/ 578 w 1587"/>
                <a:gd name="T55" fmla="*/ 531 h 796"/>
                <a:gd name="T56" fmla="*/ 571 w 1587"/>
                <a:gd name="T57" fmla="*/ 491 h 796"/>
                <a:gd name="T58" fmla="*/ 841 w 1587"/>
                <a:gd name="T59" fmla="*/ 180 h 796"/>
                <a:gd name="T60" fmla="*/ 853 w 1587"/>
                <a:gd name="T61" fmla="*/ 191 h 796"/>
                <a:gd name="T62" fmla="*/ 871 w 1587"/>
                <a:gd name="T63" fmla="*/ 184 h 796"/>
                <a:gd name="T64" fmla="*/ 936 w 1587"/>
                <a:gd name="T65" fmla="*/ 256 h 796"/>
                <a:gd name="T66" fmla="*/ 934 w 1587"/>
                <a:gd name="T67" fmla="*/ 299 h 796"/>
                <a:gd name="T68" fmla="*/ 872 w 1587"/>
                <a:gd name="T69" fmla="*/ 412 h 796"/>
                <a:gd name="T70" fmla="*/ 665 w 1587"/>
                <a:gd name="T71" fmla="*/ 312 h 796"/>
                <a:gd name="T72" fmla="*/ 640 w 1587"/>
                <a:gd name="T73" fmla="*/ 285 h 796"/>
                <a:gd name="T74" fmla="*/ 802 w 1587"/>
                <a:gd name="T75" fmla="*/ 23 h 796"/>
                <a:gd name="T76" fmla="*/ 604 w 1587"/>
                <a:gd name="T77" fmla="*/ 223 h 796"/>
                <a:gd name="T78" fmla="*/ 606 w 1587"/>
                <a:gd name="T79" fmla="*/ 299 h 796"/>
                <a:gd name="T80" fmla="*/ 791 w 1587"/>
                <a:gd name="T81" fmla="*/ 491 h 796"/>
                <a:gd name="T82" fmla="*/ 899 w 1587"/>
                <a:gd name="T83" fmla="*/ 438 h 796"/>
                <a:gd name="T84" fmla="*/ 990 w 1587"/>
                <a:gd name="T85" fmla="*/ 238 h 796"/>
                <a:gd name="T86" fmla="*/ 979 w 1587"/>
                <a:gd name="T87" fmla="*/ 221 h 796"/>
                <a:gd name="T88" fmla="*/ 828 w 1587"/>
                <a:gd name="T89" fmla="*/ 63 h 796"/>
                <a:gd name="T90" fmla="*/ 689 w 1587"/>
                <a:gd name="T91" fmla="*/ 50 h 796"/>
                <a:gd name="T92" fmla="*/ 818 w 1587"/>
                <a:gd name="T93" fmla="*/ 552 h 796"/>
                <a:gd name="T94" fmla="*/ 745 w 1587"/>
                <a:gd name="T95" fmla="*/ 724 h 796"/>
                <a:gd name="T96" fmla="*/ 773 w 1587"/>
                <a:gd name="T97" fmla="*/ 508 h 796"/>
                <a:gd name="T98" fmla="*/ 275 w 1587"/>
                <a:gd name="T99" fmla="*/ 476 h 796"/>
                <a:gd name="T100" fmla="*/ 146 w 1587"/>
                <a:gd name="T101" fmla="*/ 380 h 796"/>
                <a:gd name="T102" fmla="*/ 391 w 1587"/>
                <a:gd name="T103" fmla="*/ 107 h 796"/>
                <a:gd name="T104" fmla="*/ 275 w 1587"/>
                <a:gd name="T105" fmla="*/ 476 h 796"/>
                <a:gd name="T106" fmla="*/ 1477 w 1587"/>
                <a:gd name="T107" fmla="*/ 252 h 796"/>
                <a:gd name="T108" fmla="*/ 1424 w 1587"/>
                <a:gd name="T109" fmla="*/ 390 h 796"/>
                <a:gd name="T110" fmla="*/ 1250 w 1587"/>
                <a:gd name="T111" fmla="*/ 434 h 796"/>
                <a:gd name="T112" fmla="*/ 1158 w 1587"/>
                <a:gd name="T113" fmla="*/ 302 h 796"/>
                <a:gd name="T114" fmla="*/ 1157 w 1587"/>
                <a:gd name="T115" fmla="*/ 241 h 796"/>
                <a:gd name="T116" fmla="*/ 1435 w 1587"/>
                <a:gd name="T117" fmla="*/ 9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7" h="796">
                  <a:moveTo>
                    <a:pt x="1278" y="198"/>
                  </a:moveTo>
                  <a:cubicBezTo>
                    <a:pt x="1261" y="189"/>
                    <a:pt x="1236" y="208"/>
                    <a:pt x="1216" y="206"/>
                  </a:cubicBezTo>
                  <a:cubicBezTo>
                    <a:pt x="1209" y="219"/>
                    <a:pt x="1205" y="232"/>
                    <a:pt x="1202" y="247"/>
                  </a:cubicBezTo>
                  <a:lnTo>
                    <a:pt x="1200" y="259"/>
                  </a:lnTo>
                  <a:lnTo>
                    <a:pt x="1188" y="258"/>
                  </a:lnTo>
                  <a:cubicBezTo>
                    <a:pt x="1186" y="257"/>
                    <a:pt x="1183" y="258"/>
                    <a:pt x="1181" y="258"/>
                  </a:cubicBezTo>
                  <a:cubicBezTo>
                    <a:pt x="1180" y="259"/>
                    <a:pt x="1179" y="259"/>
                    <a:pt x="1178" y="260"/>
                  </a:cubicBezTo>
                  <a:cubicBezTo>
                    <a:pt x="1178" y="273"/>
                    <a:pt x="1180" y="284"/>
                    <a:pt x="1183" y="292"/>
                  </a:cubicBezTo>
                  <a:cubicBezTo>
                    <a:pt x="1186" y="299"/>
                    <a:pt x="1190" y="304"/>
                    <a:pt x="1196" y="306"/>
                  </a:cubicBezTo>
                  <a:lnTo>
                    <a:pt x="1203" y="308"/>
                  </a:lnTo>
                  <a:lnTo>
                    <a:pt x="1205" y="315"/>
                  </a:lnTo>
                  <a:cubicBezTo>
                    <a:pt x="1211" y="337"/>
                    <a:pt x="1217" y="358"/>
                    <a:pt x="1227" y="374"/>
                  </a:cubicBezTo>
                  <a:cubicBezTo>
                    <a:pt x="1235" y="390"/>
                    <a:pt x="1246" y="402"/>
                    <a:pt x="1261" y="409"/>
                  </a:cubicBezTo>
                  <a:cubicBezTo>
                    <a:pt x="1268" y="412"/>
                    <a:pt x="1288" y="414"/>
                    <a:pt x="1310" y="414"/>
                  </a:cubicBezTo>
                  <a:cubicBezTo>
                    <a:pt x="1332" y="415"/>
                    <a:pt x="1355" y="413"/>
                    <a:pt x="1363" y="411"/>
                  </a:cubicBezTo>
                  <a:cubicBezTo>
                    <a:pt x="1379" y="405"/>
                    <a:pt x="1392" y="392"/>
                    <a:pt x="1401" y="377"/>
                  </a:cubicBezTo>
                  <a:cubicBezTo>
                    <a:pt x="1411" y="360"/>
                    <a:pt x="1418" y="338"/>
                    <a:pt x="1425" y="315"/>
                  </a:cubicBezTo>
                  <a:lnTo>
                    <a:pt x="1426" y="308"/>
                  </a:lnTo>
                  <a:lnTo>
                    <a:pt x="1433" y="306"/>
                  </a:lnTo>
                  <a:cubicBezTo>
                    <a:pt x="1438" y="304"/>
                    <a:pt x="1443" y="299"/>
                    <a:pt x="1445" y="292"/>
                  </a:cubicBezTo>
                  <a:cubicBezTo>
                    <a:pt x="1449" y="284"/>
                    <a:pt x="1451" y="273"/>
                    <a:pt x="1451" y="260"/>
                  </a:cubicBezTo>
                  <a:cubicBezTo>
                    <a:pt x="1450" y="259"/>
                    <a:pt x="1449" y="259"/>
                    <a:pt x="1448" y="258"/>
                  </a:cubicBezTo>
                  <a:cubicBezTo>
                    <a:pt x="1446" y="258"/>
                    <a:pt x="1443" y="257"/>
                    <a:pt x="1441" y="258"/>
                  </a:cubicBezTo>
                  <a:lnTo>
                    <a:pt x="1429" y="258"/>
                  </a:lnTo>
                  <a:lnTo>
                    <a:pt x="1427" y="247"/>
                  </a:lnTo>
                  <a:cubicBezTo>
                    <a:pt x="1425" y="233"/>
                    <a:pt x="1421" y="221"/>
                    <a:pt x="1415" y="209"/>
                  </a:cubicBezTo>
                  <a:cubicBezTo>
                    <a:pt x="1378" y="217"/>
                    <a:pt x="1322" y="223"/>
                    <a:pt x="1278" y="198"/>
                  </a:cubicBezTo>
                  <a:close/>
                  <a:moveTo>
                    <a:pt x="1345" y="487"/>
                  </a:moveTo>
                  <a:lnTo>
                    <a:pt x="1335" y="505"/>
                  </a:lnTo>
                  <a:lnTo>
                    <a:pt x="1350" y="604"/>
                  </a:lnTo>
                  <a:lnTo>
                    <a:pt x="1412" y="471"/>
                  </a:lnTo>
                  <a:lnTo>
                    <a:pt x="1506" y="467"/>
                  </a:lnTo>
                  <a:cubicBezTo>
                    <a:pt x="1554" y="513"/>
                    <a:pt x="1586" y="622"/>
                    <a:pt x="1578" y="693"/>
                  </a:cubicBezTo>
                  <a:lnTo>
                    <a:pt x="1169" y="693"/>
                  </a:lnTo>
                  <a:cubicBezTo>
                    <a:pt x="1159" y="631"/>
                    <a:pt x="1135" y="558"/>
                    <a:pt x="1095" y="510"/>
                  </a:cubicBezTo>
                  <a:cubicBezTo>
                    <a:pt x="1104" y="495"/>
                    <a:pt x="1114" y="482"/>
                    <a:pt x="1127" y="471"/>
                  </a:cubicBezTo>
                  <a:lnTo>
                    <a:pt x="1213" y="471"/>
                  </a:lnTo>
                  <a:lnTo>
                    <a:pt x="1292" y="603"/>
                  </a:lnTo>
                  <a:lnTo>
                    <a:pt x="1307" y="505"/>
                  </a:lnTo>
                  <a:lnTo>
                    <a:pt x="1296" y="487"/>
                  </a:lnTo>
                  <a:lnTo>
                    <a:pt x="1297" y="468"/>
                  </a:lnTo>
                  <a:cubicBezTo>
                    <a:pt x="1318" y="467"/>
                    <a:pt x="1324" y="467"/>
                    <a:pt x="1345" y="468"/>
                  </a:cubicBezTo>
                  <a:lnTo>
                    <a:pt x="1345" y="487"/>
                  </a:lnTo>
                  <a:close/>
                  <a:moveTo>
                    <a:pt x="175" y="252"/>
                  </a:moveTo>
                  <a:cubicBezTo>
                    <a:pt x="171" y="264"/>
                    <a:pt x="168" y="276"/>
                    <a:pt x="167" y="289"/>
                  </a:cubicBezTo>
                  <a:cubicBezTo>
                    <a:pt x="164" y="310"/>
                    <a:pt x="166" y="332"/>
                    <a:pt x="171" y="352"/>
                  </a:cubicBezTo>
                  <a:cubicBezTo>
                    <a:pt x="183" y="395"/>
                    <a:pt x="214" y="432"/>
                    <a:pt x="270" y="444"/>
                  </a:cubicBezTo>
                  <a:cubicBezTo>
                    <a:pt x="330" y="425"/>
                    <a:pt x="362" y="381"/>
                    <a:pt x="372" y="333"/>
                  </a:cubicBezTo>
                  <a:lnTo>
                    <a:pt x="372" y="333"/>
                  </a:lnTo>
                  <a:cubicBezTo>
                    <a:pt x="376" y="312"/>
                    <a:pt x="376" y="291"/>
                    <a:pt x="373" y="270"/>
                  </a:cubicBezTo>
                  <a:cubicBezTo>
                    <a:pt x="372" y="264"/>
                    <a:pt x="370" y="258"/>
                    <a:pt x="368" y="252"/>
                  </a:cubicBezTo>
                  <a:cubicBezTo>
                    <a:pt x="319" y="261"/>
                    <a:pt x="242" y="266"/>
                    <a:pt x="175" y="252"/>
                  </a:cubicBezTo>
                  <a:close/>
                  <a:moveTo>
                    <a:pt x="380" y="489"/>
                  </a:moveTo>
                  <a:cubicBezTo>
                    <a:pt x="381" y="488"/>
                    <a:pt x="382" y="488"/>
                    <a:pt x="383" y="487"/>
                  </a:cubicBezTo>
                  <a:cubicBezTo>
                    <a:pt x="424" y="502"/>
                    <a:pt x="455" y="525"/>
                    <a:pt x="477" y="551"/>
                  </a:cubicBezTo>
                  <a:cubicBezTo>
                    <a:pt x="450" y="597"/>
                    <a:pt x="437" y="652"/>
                    <a:pt x="431" y="705"/>
                  </a:cubicBezTo>
                  <a:lnTo>
                    <a:pt x="12" y="705"/>
                  </a:lnTo>
                  <a:cubicBezTo>
                    <a:pt x="0" y="644"/>
                    <a:pt x="16" y="530"/>
                    <a:pt x="153" y="489"/>
                  </a:cubicBezTo>
                  <a:lnTo>
                    <a:pt x="197" y="635"/>
                  </a:lnTo>
                  <a:cubicBezTo>
                    <a:pt x="244" y="646"/>
                    <a:pt x="292" y="645"/>
                    <a:pt x="339" y="635"/>
                  </a:cubicBezTo>
                  <a:cubicBezTo>
                    <a:pt x="354" y="587"/>
                    <a:pt x="368" y="538"/>
                    <a:pt x="383" y="489"/>
                  </a:cubicBezTo>
                  <a:lnTo>
                    <a:pt x="380" y="489"/>
                  </a:lnTo>
                  <a:close/>
                  <a:moveTo>
                    <a:pt x="571" y="491"/>
                  </a:moveTo>
                  <a:lnTo>
                    <a:pt x="564" y="491"/>
                  </a:lnTo>
                  <a:lnTo>
                    <a:pt x="558" y="496"/>
                  </a:lnTo>
                  <a:cubicBezTo>
                    <a:pt x="518" y="531"/>
                    <a:pt x="494" y="583"/>
                    <a:pt x="480" y="635"/>
                  </a:cubicBezTo>
                  <a:cubicBezTo>
                    <a:pt x="467" y="685"/>
                    <a:pt x="463" y="737"/>
                    <a:pt x="462" y="775"/>
                  </a:cubicBezTo>
                  <a:lnTo>
                    <a:pt x="462" y="795"/>
                  </a:lnTo>
                  <a:lnTo>
                    <a:pt x="482" y="795"/>
                  </a:lnTo>
                  <a:lnTo>
                    <a:pt x="1107" y="795"/>
                  </a:lnTo>
                  <a:lnTo>
                    <a:pt x="1125" y="795"/>
                  </a:lnTo>
                  <a:lnTo>
                    <a:pt x="1127" y="778"/>
                  </a:lnTo>
                  <a:cubicBezTo>
                    <a:pt x="1132" y="732"/>
                    <a:pt x="1124" y="674"/>
                    <a:pt x="1107" y="620"/>
                  </a:cubicBezTo>
                  <a:cubicBezTo>
                    <a:pt x="1091" y="569"/>
                    <a:pt x="1066" y="522"/>
                    <a:pt x="1035" y="493"/>
                  </a:cubicBezTo>
                  <a:lnTo>
                    <a:pt x="1029" y="487"/>
                  </a:lnTo>
                  <a:lnTo>
                    <a:pt x="1021" y="488"/>
                  </a:lnTo>
                  <a:lnTo>
                    <a:pt x="925" y="491"/>
                  </a:lnTo>
                  <a:lnTo>
                    <a:pt x="925" y="531"/>
                  </a:lnTo>
                  <a:lnTo>
                    <a:pt x="1013" y="528"/>
                  </a:lnTo>
                  <a:cubicBezTo>
                    <a:pt x="1037" y="552"/>
                    <a:pt x="1056" y="591"/>
                    <a:pt x="1069" y="632"/>
                  </a:cubicBezTo>
                  <a:cubicBezTo>
                    <a:pt x="1083" y="674"/>
                    <a:pt x="1090" y="718"/>
                    <a:pt x="1089" y="756"/>
                  </a:cubicBezTo>
                  <a:lnTo>
                    <a:pt x="503" y="756"/>
                  </a:lnTo>
                  <a:cubicBezTo>
                    <a:pt x="504" y="723"/>
                    <a:pt x="508" y="683"/>
                    <a:pt x="519" y="645"/>
                  </a:cubicBezTo>
                  <a:cubicBezTo>
                    <a:pt x="530" y="602"/>
                    <a:pt x="548" y="560"/>
                    <a:pt x="578" y="531"/>
                  </a:cubicBezTo>
                  <a:lnTo>
                    <a:pt x="659" y="532"/>
                  </a:lnTo>
                  <a:lnTo>
                    <a:pt x="659" y="492"/>
                  </a:lnTo>
                  <a:lnTo>
                    <a:pt x="571" y="491"/>
                  </a:lnTo>
                  <a:close/>
                  <a:moveTo>
                    <a:pt x="657" y="254"/>
                  </a:moveTo>
                  <a:cubicBezTo>
                    <a:pt x="663" y="236"/>
                    <a:pt x="665" y="217"/>
                    <a:pt x="672" y="200"/>
                  </a:cubicBezTo>
                  <a:cubicBezTo>
                    <a:pt x="711" y="229"/>
                    <a:pt x="781" y="233"/>
                    <a:pt x="841" y="180"/>
                  </a:cubicBezTo>
                  <a:lnTo>
                    <a:pt x="830" y="209"/>
                  </a:lnTo>
                  <a:lnTo>
                    <a:pt x="841" y="211"/>
                  </a:lnTo>
                  <a:lnTo>
                    <a:pt x="853" y="191"/>
                  </a:lnTo>
                  <a:lnTo>
                    <a:pt x="852" y="205"/>
                  </a:lnTo>
                  <a:lnTo>
                    <a:pt x="864" y="207"/>
                  </a:lnTo>
                  <a:lnTo>
                    <a:pt x="871" y="184"/>
                  </a:lnTo>
                  <a:cubicBezTo>
                    <a:pt x="885" y="192"/>
                    <a:pt x="901" y="203"/>
                    <a:pt x="915" y="197"/>
                  </a:cubicBezTo>
                  <a:cubicBezTo>
                    <a:pt x="922" y="214"/>
                    <a:pt x="925" y="230"/>
                    <a:pt x="928" y="248"/>
                  </a:cubicBezTo>
                  <a:lnTo>
                    <a:pt x="936" y="256"/>
                  </a:lnTo>
                  <a:cubicBezTo>
                    <a:pt x="942" y="255"/>
                    <a:pt x="948" y="255"/>
                    <a:pt x="953" y="255"/>
                  </a:cubicBezTo>
                  <a:cubicBezTo>
                    <a:pt x="952" y="266"/>
                    <a:pt x="950" y="276"/>
                    <a:pt x="947" y="284"/>
                  </a:cubicBezTo>
                  <a:cubicBezTo>
                    <a:pt x="944" y="292"/>
                    <a:pt x="940" y="297"/>
                    <a:pt x="934" y="299"/>
                  </a:cubicBezTo>
                  <a:lnTo>
                    <a:pt x="925" y="302"/>
                  </a:lnTo>
                  <a:lnTo>
                    <a:pt x="922" y="312"/>
                  </a:lnTo>
                  <a:cubicBezTo>
                    <a:pt x="910" y="357"/>
                    <a:pt x="894" y="389"/>
                    <a:pt x="872" y="412"/>
                  </a:cubicBezTo>
                  <a:cubicBezTo>
                    <a:pt x="852" y="434"/>
                    <a:pt x="826" y="447"/>
                    <a:pt x="793" y="455"/>
                  </a:cubicBezTo>
                  <a:cubicBezTo>
                    <a:pt x="765" y="449"/>
                    <a:pt x="739" y="437"/>
                    <a:pt x="718" y="415"/>
                  </a:cubicBezTo>
                  <a:cubicBezTo>
                    <a:pt x="696" y="392"/>
                    <a:pt x="678" y="358"/>
                    <a:pt x="665" y="312"/>
                  </a:cubicBezTo>
                  <a:lnTo>
                    <a:pt x="663" y="302"/>
                  </a:lnTo>
                  <a:lnTo>
                    <a:pt x="653" y="299"/>
                  </a:lnTo>
                  <a:cubicBezTo>
                    <a:pt x="647" y="298"/>
                    <a:pt x="643" y="293"/>
                    <a:pt x="640" y="285"/>
                  </a:cubicBezTo>
                  <a:cubicBezTo>
                    <a:pt x="636" y="277"/>
                    <a:pt x="634" y="267"/>
                    <a:pt x="633" y="255"/>
                  </a:cubicBezTo>
                  <a:cubicBezTo>
                    <a:pt x="642" y="253"/>
                    <a:pt x="652" y="251"/>
                    <a:pt x="657" y="254"/>
                  </a:cubicBezTo>
                  <a:close/>
                  <a:moveTo>
                    <a:pt x="802" y="23"/>
                  </a:moveTo>
                  <a:cubicBezTo>
                    <a:pt x="745" y="30"/>
                    <a:pt x="683" y="13"/>
                    <a:pt x="648" y="39"/>
                  </a:cubicBezTo>
                  <a:cubicBezTo>
                    <a:pt x="603" y="81"/>
                    <a:pt x="600" y="144"/>
                    <a:pt x="612" y="218"/>
                  </a:cubicBezTo>
                  <a:cubicBezTo>
                    <a:pt x="610" y="219"/>
                    <a:pt x="607" y="221"/>
                    <a:pt x="604" y="223"/>
                  </a:cubicBezTo>
                  <a:lnTo>
                    <a:pt x="596" y="228"/>
                  </a:lnTo>
                  <a:lnTo>
                    <a:pt x="596" y="238"/>
                  </a:lnTo>
                  <a:cubicBezTo>
                    <a:pt x="596" y="262"/>
                    <a:pt x="599" y="283"/>
                    <a:pt x="606" y="299"/>
                  </a:cubicBezTo>
                  <a:cubicBezTo>
                    <a:pt x="612" y="313"/>
                    <a:pt x="620" y="324"/>
                    <a:pt x="632" y="330"/>
                  </a:cubicBezTo>
                  <a:cubicBezTo>
                    <a:pt x="646" y="379"/>
                    <a:pt x="667" y="415"/>
                    <a:pt x="692" y="441"/>
                  </a:cubicBezTo>
                  <a:cubicBezTo>
                    <a:pt x="720" y="469"/>
                    <a:pt x="753" y="485"/>
                    <a:pt x="791" y="491"/>
                  </a:cubicBezTo>
                  <a:lnTo>
                    <a:pt x="794" y="492"/>
                  </a:lnTo>
                  <a:lnTo>
                    <a:pt x="798" y="491"/>
                  </a:lnTo>
                  <a:cubicBezTo>
                    <a:pt x="839" y="483"/>
                    <a:pt x="872" y="466"/>
                    <a:pt x="899" y="438"/>
                  </a:cubicBezTo>
                  <a:cubicBezTo>
                    <a:pt x="924" y="412"/>
                    <a:pt x="942" y="377"/>
                    <a:pt x="956" y="330"/>
                  </a:cubicBezTo>
                  <a:cubicBezTo>
                    <a:pt x="967" y="323"/>
                    <a:pt x="976" y="312"/>
                    <a:pt x="981" y="298"/>
                  </a:cubicBezTo>
                  <a:cubicBezTo>
                    <a:pt x="988" y="282"/>
                    <a:pt x="991" y="262"/>
                    <a:pt x="990" y="238"/>
                  </a:cubicBezTo>
                  <a:lnTo>
                    <a:pt x="990" y="228"/>
                  </a:lnTo>
                  <a:lnTo>
                    <a:pt x="982" y="223"/>
                  </a:lnTo>
                  <a:cubicBezTo>
                    <a:pt x="981" y="222"/>
                    <a:pt x="980" y="221"/>
                    <a:pt x="979" y="221"/>
                  </a:cubicBezTo>
                  <a:cubicBezTo>
                    <a:pt x="990" y="81"/>
                    <a:pt x="970" y="0"/>
                    <a:pt x="802" y="23"/>
                  </a:cubicBezTo>
                  <a:close/>
                  <a:moveTo>
                    <a:pt x="953" y="112"/>
                  </a:moveTo>
                  <a:cubicBezTo>
                    <a:pt x="943" y="85"/>
                    <a:pt x="881" y="54"/>
                    <a:pt x="828" y="63"/>
                  </a:cubicBezTo>
                  <a:cubicBezTo>
                    <a:pt x="879" y="49"/>
                    <a:pt x="942" y="47"/>
                    <a:pt x="953" y="112"/>
                  </a:cubicBezTo>
                  <a:close/>
                  <a:moveTo>
                    <a:pt x="782" y="69"/>
                  </a:moveTo>
                  <a:cubicBezTo>
                    <a:pt x="756" y="57"/>
                    <a:pt x="724" y="52"/>
                    <a:pt x="689" y="50"/>
                  </a:cubicBezTo>
                  <a:cubicBezTo>
                    <a:pt x="724" y="46"/>
                    <a:pt x="776" y="35"/>
                    <a:pt x="782" y="69"/>
                  </a:cubicBezTo>
                  <a:close/>
                  <a:moveTo>
                    <a:pt x="830" y="530"/>
                  </a:moveTo>
                  <a:lnTo>
                    <a:pt x="818" y="552"/>
                  </a:lnTo>
                  <a:lnTo>
                    <a:pt x="857" y="724"/>
                  </a:lnTo>
                  <a:lnTo>
                    <a:pt x="801" y="751"/>
                  </a:lnTo>
                  <a:lnTo>
                    <a:pt x="745" y="724"/>
                  </a:lnTo>
                  <a:lnTo>
                    <a:pt x="785" y="552"/>
                  </a:lnTo>
                  <a:lnTo>
                    <a:pt x="772" y="530"/>
                  </a:lnTo>
                  <a:lnTo>
                    <a:pt x="773" y="508"/>
                  </a:lnTo>
                  <a:cubicBezTo>
                    <a:pt x="798" y="507"/>
                    <a:pt x="805" y="507"/>
                    <a:pt x="829" y="508"/>
                  </a:cubicBezTo>
                  <a:lnTo>
                    <a:pt x="830" y="530"/>
                  </a:lnTo>
                  <a:close/>
                  <a:moveTo>
                    <a:pt x="275" y="476"/>
                  </a:moveTo>
                  <a:lnTo>
                    <a:pt x="271" y="477"/>
                  </a:lnTo>
                  <a:lnTo>
                    <a:pt x="267" y="477"/>
                  </a:lnTo>
                  <a:cubicBezTo>
                    <a:pt x="204" y="464"/>
                    <a:pt x="165" y="426"/>
                    <a:pt x="146" y="380"/>
                  </a:cubicBezTo>
                  <a:cubicBezTo>
                    <a:pt x="134" y="379"/>
                    <a:pt x="104" y="380"/>
                    <a:pt x="92" y="378"/>
                  </a:cubicBezTo>
                  <a:cubicBezTo>
                    <a:pt x="77" y="284"/>
                    <a:pt x="98" y="145"/>
                    <a:pt x="137" y="113"/>
                  </a:cubicBezTo>
                  <a:cubicBezTo>
                    <a:pt x="194" y="66"/>
                    <a:pt x="333" y="64"/>
                    <a:pt x="391" y="107"/>
                  </a:cubicBezTo>
                  <a:cubicBezTo>
                    <a:pt x="433" y="138"/>
                    <a:pt x="461" y="289"/>
                    <a:pt x="446" y="374"/>
                  </a:cubicBezTo>
                  <a:cubicBezTo>
                    <a:pt x="439" y="379"/>
                    <a:pt x="398" y="376"/>
                    <a:pt x="390" y="380"/>
                  </a:cubicBezTo>
                  <a:cubicBezTo>
                    <a:pt x="371" y="423"/>
                    <a:pt x="333" y="459"/>
                    <a:pt x="275" y="476"/>
                  </a:cubicBezTo>
                  <a:close/>
                  <a:moveTo>
                    <a:pt x="1472" y="241"/>
                  </a:moveTo>
                  <a:lnTo>
                    <a:pt x="1477" y="245"/>
                  </a:lnTo>
                  <a:lnTo>
                    <a:pt x="1477" y="252"/>
                  </a:lnTo>
                  <a:cubicBezTo>
                    <a:pt x="1478" y="272"/>
                    <a:pt x="1475" y="289"/>
                    <a:pt x="1470" y="302"/>
                  </a:cubicBezTo>
                  <a:cubicBezTo>
                    <a:pt x="1465" y="314"/>
                    <a:pt x="1458" y="322"/>
                    <a:pt x="1449" y="328"/>
                  </a:cubicBezTo>
                  <a:cubicBezTo>
                    <a:pt x="1442" y="351"/>
                    <a:pt x="1435" y="372"/>
                    <a:pt x="1424" y="390"/>
                  </a:cubicBezTo>
                  <a:cubicBezTo>
                    <a:pt x="1411" y="411"/>
                    <a:pt x="1395" y="427"/>
                    <a:pt x="1372" y="436"/>
                  </a:cubicBezTo>
                  <a:cubicBezTo>
                    <a:pt x="1361" y="440"/>
                    <a:pt x="1335" y="441"/>
                    <a:pt x="1309" y="441"/>
                  </a:cubicBezTo>
                  <a:cubicBezTo>
                    <a:pt x="1285" y="441"/>
                    <a:pt x="1260" y="438"/>
                    <a:pt x="1250" y="434"/>
                  </a:cubicBezTo>
                  <a:cubicBezTo>
                    <a:pt x="1229" y="424"/>
                    <a:pt x="1214" y="408"/>
                    <a:pt x="1203" y="387"/>
                  </a:cubicBezTo>
                  <a:cubicBezTo>
                    <a:pt x="1194" y="370"/>
                    <a:pt x="1187" y="350"/>
                    <a:pt x="1181" y="328"/>
                  </a:cubicBezTo>
                  <a:cubicBezTo>
                    <a:pt x="1171" y="323"/>
                    <a:pt x="1163" y="314"/>
                    <a:pt x="1158" y="302"/>
                  </a:cubicBezTo>
                  <a:cubicBezTo>
                    <a:pt x="1153" y="289"/>
                    <a:pt x="1151" y="272"/>
                    <a:pt x="1151" y="252"/>
                  </a:cubicBezTo>
                  <a:lnTo>
                    <a:pt x="1151" y="245"/>
                  </a:lnTo>
                  <a:lnTo>
                    <a:pt x="1157" y="241"/>
                  </a:lnTo>
                  <a:cubicBezTo>
                    <a:pt x="1158" y="240"/>
                    <a:pt x="1160" y="239"/>
                    <a:pt x="1161" y="238"/>
                  </a:cubicBezTo>
                  <a:cubicBezTo>
                    <a:pt x="1155" y="159"/>
                    <a:pt x="1157" y="129"/>
                    <a:pt x="1187" y="95"/>
                  </a:cubicBezTo>
                  <a:cubicBezTo>
                    <a:pt x="1244" y="48"/>
                    <a:pt x="1377" y="50"/>
                    <a:pt x="1435" y="93"/>
                  </a:cubicBezTo>
                  <a:cubicBezTo>
                    <a:pt x="1475" y="130"/>
                    <a:pt x="1478" y="172"/>
                    <a:pt x="1466" y="238"/>
                  </a:cubicBezTo>
                  <a:cubicBezTo>
                    <a:pt x="1468" y="239"/>
                    <a:pt x="1470" y="240"/>
                    <a:pt x="1472" y="2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4" name="Freeform 35"/>
          <p:cNvSpPr>
            <a:spLocks noChangeArrowheads="1"/>
          </p:cNvSpPr>
          <p:nvPr/>
        </p:nvSpPr>
        <p:spPr bwMode="auto">
          <a:xfrm>
            <a:off x="3712886" y="3734116"/>
            <a:ext cx="540048" cy="878825"/>
          </a:xfrm>
          <a:custGeom>
            <a:avLst/>
            <a:gdLst>
              <a:gd name="T0" fmla="*/ 394 w 1195"/>
              <a:gd name="T1" fmla="*/ 1292 h 1944"/>
              <a:gd name="T2" fmla="*/ 409 w 1195"/>
              <a:gd name="T3" fmla="*/ 1236 h 1944"/>
              <a:gd name="T4" fmla="*/ 443 w 1195"/>
              <a:gd name="T5" fmla="*/ 1236 h 1944"/>
              <a:gd name="T6" fmla="*/ 443 w 1195"/>
              <a:gd name="T7" fmla="*/ 1202 h 1944"/>
              <a:gd name="T8" fmla="*/ 402 w 1195"/>
              <a:gd name="T9" fmla="*/ 1202 h 1944"/>
              <a:gd name="T10" fmla="*/ 416 w 1195"/>
              <a:gd name="T11" fmla="*/ 1145 h 1944"/>
              <a:gd name="T12" fmla="*/ 451 w 1195"/>
              <a:gd name="T13" fmla="*/ 1145 h 1944"/>
              <a:gd name="T14" fmla="*/ 675 w 1195"/>
              <a:gd name="T15" fmla="*/ 987 h 1944"/>
              <a:gd name="T16" fmla="*/ 796 w 1195"/>
              <a:gd name="T17" fmla="*/ 1018 h 1944"/>
              <a:gd name="T18" fmla="*/ 768 w 1195"/>
              <a:gd name="T19" fmla="*/ 1130 h 1944"/>
              <a:gd name="T20" fmla="*/ 679 w 1195"/>
              <a:gd name="T21" fmla="*/ 1092 h 1944"/>
              <a:gd name="T22" fmla="*/ 597 w 1195"/>
              <a:gd name="T23" fmla="*/ 1145 h 1944"/>
              <a:gd name="T24" fmla="*/ 710 w 1195"/>
              <a:gd name="T25" fmla="*/ 1145 h 1944"/>
              <a:gd name="T26" fmla="*/ 696 w 1195"/>
              <a:gd name="T27" fmla="*/ 1202 h 1944"/>
              <a:gd name="T28" fmla="*/ 586 w 1195"/>
              <a:gd name="T29" fmla="*/ 1202 h 1944"/>
              <a:gd name="T30" fmla="*/ 585 w 1195"/>
              <a:gd name="T31" fmla="*/ 1236 h 1944"/>
              <a:gd name="T32" fmla="*/ 702 w 1195"/>
              <a:gd name="T33" fmla="*/ 1236 h 1944"/>
              <a:gd name="T34" fmla="*/ 688 w 1195"/>
              <a:gd name="T35" fmla="*/ 1292 h 1944"/>
              <a:gd name="T36" fmla="*/ 593 w 1195"/>
              <a:gd name="T37" fmla="*/ 1292 h 1944"/>
              <a:gd name="T38" fmla="*/ 673 w 1195"/>
              <a:gd name="T39" fmla="*/ 1350 h 1944"/>
              <a:gd name="T40" fmla="*/ 800 w 1195"/>
              <a:gd name="T41" fmla="*/ 1306 h 1944"/>
              <a:gd name="T42" fmla="*/ 800 w 1195"/>
              <a:gd name="T43" fmla="*/ 1422 h 1944"/>
              <a:gd name="T44" fmla="*/ 682 w 1195"/>
              <a:gd name="T45" fmla="*/ 1455 h 1944"/>
              <a:gd name="T46" fmla="*/ 516 w 1195"/>
              <a:gd name="T47" fmla="*/ 1404 h 1944"/>
              <a:gd name="T48" fmla="*/ 451 w 1195"/>
              <a:gd name="T49" fmla="*/ 1292 h 1944"/>
              <a:gd name="T50" fmla="*/ 394 w 1195"/>
              <a:gd name="T51" fmla="*/ 1292 h 1944"/>
              <a:gd name="T52" fmla="*/ 251 w 1195"/>
              <a:gd name="T53" fmla="*/ 1340 h 1944"/>
              <a:gd name="T54" fmla="*/ 0 w 1195"/>
              <a:gd name="T55" fmla="*/ 1340 h 1944"/>
              <a:gd name="T56" fmla="*/ 251 w 1195"/>
              <a:gd name="T57" fmla="*/ 1593 h 1944"/>
              <a:gd name="T58" fmla="*/ 251 w 1195"/>
              <a:gd name="T59" fmla="*/ 1594 h 1944"/>
              <a:gd name="T60" fmla="*/ 251 w 1195"/>
              <a:gd name="T61" fmla="*/ 1594 h 1944"/>
              <a:gd name="T62" fmla="*/ 597 w 1195"/>
              <a:gd name="T63" fmla="*/ 1943 h 1944"/>
              <a:gd name="T64" fmla="*/ 943 w 1195"/>
              <a:gd name="T65" fmla="*/ 1594 h 1944"/>
              <a:gd name="T66" fmla="*/ 943 w 1195"/>
              <a:gd name="T67" fmla="*/ 1594 h 1944"/>
              <a:gd name="T68" fmla="*/ 943 w 1195"/>
              <a:gd name="T69" fmla="*/ 1593 h 1944"/>
              <a:gd name="T70" fmla="*/ 1194 w 1195"/>
              <a:gd name="T71" fmla="*/ 1340 h 1944"/>
              <a:gd name="T72" fmla="*/ 943 w 1195"/>
              <a:gd name="T73" fmla="*/ 1340 h 1944"/>
              <a:gd name="T74" fmla="*/ 943 w 1195"/>
              <a:gd name="T75" fmla="*/ 846 h 1944"/>
              <a:gd name="T76" fmla="*/ 251 w 1195"/>
              <a:gd name="T77" fmla="*/ 846 h 1944"/>
              <a:gd name="T78" fmla="*/ 251 w 1195"/>
              <a:gd name="T79" fmla="*/ 1340 h 1944"/>
              <a:gd name="T80" fmla="*/ 1142 w 1195"/>
              <a:gd name="T81" fmla="*/ 0 h 1944"/>
              <a:gd name="T82" fmla="*/ 894 w 1195"/>
              <a:gd name="T83" fmla="*/ 0 h 1944"/>
              <a:gd name="T84" fmla="*/ 830 w 1195"/>
              <a:gd name="T85" fmla="*/ 65 h 1944"/>
              <a:gd name="T86" fmla="*/ 894 w 1195"/>
              <a:gd name="T87" fmla="*/ 130 h 1944"/>
              <a:gd name="T88" fmla="*/ 921 w 1195"/>
              <a:gd name="T89" fmla="*/ 130 h 1944"/>
              <a:gd name="T90" fmla="*/ 412 w 1195"/>
              <a:gd name="T91" fmla="*/ 638 h 1944"/>
              <a:gd name="T92" fmla="*/ 163 w 1195"/>
              <a:gd name="T93" fmla="*/ 388 h 1944"/>
              <a:gd name="T94" fmla="*/ 71 w 1195"/>
              <a:gd name="T95" fmla="*/ 387 h 1944"/>
              <a:gd name="T96" fmla="*/ 71 w 1195"/>
              <a:gd name="T97" fmla="*/ 479 h 1944"/>
              <a:gd name="T98" fmla="*/ 412 w 1195"/>
              <a:gd name="T99" fmla="*/ 821 h 1944"/>
              <a:gd name="T100" fmla="*/ 1012 w 1195"/>
              <a:gd name="T101" fmla="*/ 221 h 1944"/>
              <a:gd name="T102" fmla="*/ 1012 w 1195"/>
              <a:gd name="T103" fmla="*/ 248 h 1944"/>
              <a:gd name="T104" fmla="*/ 1077 w 1195"/>
              <a:gd name="T105" fmla="*/ 312 h 1944"/>
              <a:gd name="T106" fmla="*/ 1142 w 1195"/>
              <a:gd name="T107" fmla="*/ 248 h 1944"/>
              <a:gd name="T108" fmla="*/ 1142 w 1195"/>
              <a:gd name="T109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944">
                <a:moveTo>
                  <a:pt x="394" y="1292"/>
                </a:moveTo>
                <a:lnTo>
                  <a:pt x="409" y="1236"/>
                </a:lnTo>
                <a:lnTo>
                  <a:pt x="443" y="1236"/>
                </a:lnTo>
                <a:cubicBezTo>
                  <a:pt x="442" y="1227"/>
                  <a:pt x="442" y="1211"/>
                  <a:pt x="443" y="1202"/>
                </a:cubicBezTo>
                <a:lnTo>
                  <a:pt x="402" y="1202"/>
                </a:lnTo>
                <a:lnTo>
                  <a:pt x="416" y="1145"/>
                </a:lnTo>
                <a:lnTo>
                  <a:pt x="451" y="1145"/>
                </a:lnTo>
                <a:cubicBezTo>
                  <a:pt x="478" y="1040"/>
                  <a:pt x="553" y="987"/>
                  <a:pt x="675" y="987"/>
                </a:cubicBezTo>
                <a:cubicBezTo>
                  <a:pt x="715" y="987"/>
                  <a:pt x="755" y="997"/>
                  <a:pt x="796" y="1018"/>
                </a:cubicBezTo>
                <a:lnTo>
                  <a:pt x="768" y="1130"/>
                </a:lnTo>
                <a:cubicBezTo>
                  <a:pt x="739" y="1104"/>
                  <a:pt x="710" y="1092"/>
                  <a:pt x="679" y="1092"/>
                </a:cubicBezTo>
                <a:cubicBezTo>
                  <a:pt x="638" y="1092"/>
                  <a:pt x="611" y="1110"/>
                  <a:pt x="597" y="1145"/>
                </a:cubicBezTo>
                <a:lnTo>
                  <a:pt x="710" y="1145"/>
                </a:lnTo>
                <a:lnTo>
                  <a:pt x="696" y="1202"/>
                </a:lnTo>
                <a:lnTo>
                  <a:pt x="586" y="1202"/>
                </a:lnTo>
                <a:cubicBezTo>
                  <a:pt x="584" y="1213"/>
                  <a:pt x="585" y="1225"/>
                  <a:pt x="585" y="1236"/>
                </a:cubicBezTo>
                <a:lnTo>
                  <a:pt x="702" y="1236"/>
                </a:lnTo>
                <a:lnTo>
                  <a:pt x="688" y="1292"/>
                </a:lnTo>
                <a:lnTo>
                  <a:pt x="593" y="1292"/>
                </a:lnTo>
                <a:cubicBezTo>
                  <a:pt x="605" y="1330"/>
                  <a:pt x="632" y="1350"/>
                  <a:pt x="673" y="1350"/>
                </a:cubicBezTo>
                <a:cubicBezTo>
                  <a:pt x="719" y="1350"/>
                  <a:pt x="761" y="1335"/>
                  <a:pt x="800" y="1306"/>
                </a:cubicBezTo>
                <a:lnTo>
                  <a:pt x="800" y="1422"/>
                </a:lnTo>
                <a:cubicBezTo>
                  <a:pt x="768" y="1444"/>
                  <a:pt x="728" y="1455"/>
                  <a:pt x="682" y="1455"/>
                </a:cubicBezTo>
                <a:cubicBezTo>
                  <a:pt x="607" y="1455"/>
                  <a:pt x="552" y="1438"/>
                  <a:pt x="516" y="1404"/>
                </a:cubicBezTo>
                <a:cubicBezTo>
                  <a:pt x="480" y="1371"/>
                  <a:pt x="459" y="1333"/>
                  <a:pt x="451" y="1292"/>
                </a:cubicBezTo>
                <a:lnTo>
                  <a:pt x="394" y="1292"/>
                </a:lnTo>
                <a:close/>
                <a:moveTo>
                  <a:pt x="251" y="1340"/>
                </a:moveTo>
                <a:lnTo>
                  <a:pt x="0" y="1340"/>
                </a:lnTo>
                <a:lnTo>
                  <a:pt x="251" y="1593"/>
                </a:lnTo>
                <a:lnTo>
                  <a:pt x="251" y="1594"/>
                </a:lnTo>
                <a:lnTo>
                  <a:pt x="251" y="1594"/>
                </a:lnTo>
                <a:lnTo>
                  <a:pt x="597" y="1943"/>
                </a:lnTo>
                <a:lnTo>
                  <a:pt x="943" y="1594"/>
                </a:lnTo>
                <a:lnTo>
                  <a:pt x="943" y="1594"/>
                </a:lnTo>
                <a:lnTo>
                  <a:pt x="943" y="1593"/>
                </a:lnTo>
                <a:lnTo>
                  <a:pt x="1194" y="1340"/>
                </a:lnTo>
                <a:lnTo>
                  <a:pt x="943" y="1340"/>
                </a:lnTo>
                <a:lnTo>
                  <a:pt x="943" y="846"/>
                </a:lnTo>
                <a:lnTo>
                  <a:pt x="251" y="846"/>
                </a:lnTo>
                <a:lnTo>
                  <a:pt x="251" y="1340"/>
                </a:lnTo>
                <a:close/>
                <a:moveTo>
                  <a:pt x="1142" y="0"/>
                </a:moveTo>
                <a:lnTo>
                  <a:pt x="894" y="0"/>
                </a:lnTo>
                <a:cubicBezTo>
                  <a:pt x="859" y="0"/>
                  <a:pt x="830" y="29"/>
                  <a:pt x="830" y="65"/>
                </a:cubicBezTo>
                <a:cubicBezTo>
                  <a:pt x="830" y="101"/>
                  <a:pt x="859" y="130"/>
                  <a:pt x="894" y="130"/>
                </a:cubicBezTo>
                <a:lnTo>
                  <a:pt x="921" y="130"/>
                </a:lnTo>
                <a:lnTo>
                  <a:pt x="412" y="638"/>
                </a:lnTo>
                <a:lnTo>
                  <a:pt x="163" y="388"/>
                </a:lnTo>
                <a:cubicBezTo>
                  <a:pt x="138" y="362"/>
                  <a:pt x="97" y="362"/>
                  <a:pt x="71" y="387"/>
                </a:cubicBezTo>
                <a:cubicBezTo>
                  <a:pt x="46" y="413"/>
                  <a:pt x="46" y="454"/>
                  <a:pt x="71" y="479"/>
                </a:cubicBezTo>
                <a:lnTo>
                  <a:pt x="412" y="821"/>
                </a:lnTo>
                <a:lnTo>
                  <a:pt x="1012" y="221"/>
                </a:lnTo>
                <a:lnTo>
                  <a:pt x="1012" y="248"/>
                </a:lnTo>
                <a:cubicBezTo>
                  <a:pt x="1012" y="283"/>
                  <a:pt x="1041" y="312"/>
                  <a:pt x="1077" y="312"/>
                </a:cubicBezTo>
                <a:cubicBezTo>
                  <a:pt x="1113" y="312"/>
                  <a:pt x="1142" y="283"/>
                  <a:pt x="1142" y="248"/>
                </a:cubicBezTo>
                <a:lnTo>
                  <a:pt x="114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6" name="Freeform 1"/>
          <p:cNvSpPr>
            <a:spLocks noChangeArrowheads="1"/>
          </p:cNvSpPr>
          <p:nvPr/>
        </p:nvSpPr>
        <p:spPr bwMode="auto">
          <a:xfrm>
            <a:off x="5060631" y="3819753"/>
            <a:ext cx="646544" cy="703669"/>
          </a:xfrm>
          <a:custGeom>
            <a:avLst/>
            <a:gdLst>
              <a:gd name="T0" fmla="*/ 578 w 1098"/>
              <a:gd name="T1" fmla="*/ 797 h 1194"/>
              <a:gd name="T2" fmla="*/ 459 w 1098"/>
              <a:gd name="T3" fmla="*/ 830 h 1194"/>
              <a:gd name="T4" fmla="*/ 294 w 1098"/>
              <a:gd name="T5" fmla="*/ 780 h 1194"/>
              <a:gd name="T6" fmla="*/ 228 w 1098"/>
              <a:gd name="T7" fmla="*/ 668 h 1194"/>
              <a:gd name="T8" fmla="*/ 171 w 1098"/>
              <a:gd name="T9" fmla="*/ 668 h 1194"/>
              <a:gd name="T10" fmla="*/ 186 w 1098"/>
              <a:gd name="T11" fmla="*/ 612 h 1194"/>
              <a:gd name="T12" fmla="*/ 221 w 1098"/>
              <a:gd name="T13" fmla="*/ 612 h 1194"/>
              <a:gd name="T14" fmla="*/ 221 w 1098"/>
              <a:gd name="T15" fmla="*/ 577 h 1194"/>
              <a:gd name="T16" fmla="*/ 179 w 1098"/>
              <a:gd name="T17" fmla="*/ 577 h 1194"/>
              <a:gd name="T18" fmla="*/ 194 w 1098"/>
              <a:gd name="T19" fmla="*/ 521 h 1194"/>
              <a:gd name="T20" fmla="*/ 228 w 1098"/>
              <a:gd name="T21" fmla="*/ 521 h 1194"/>
              <a:gd name="T22" fmla="*/ 452 w 1098"/>
              <a:gd name="T23" fmla="*/ 362 h 1194"/>
              <a:gd name="T24" fmla="*/ 574 w 1098"/>
              <a:gd name="T25" fmla="*/ 394 h 1194"/>
              <a:gd name="T26" fmla="*/ 545 w 1098"/>
              <a:gd name="T27" fmla="*/ 506 h 1194"/>
              <a:gd name="T28" fmla="*/ 456 w 1098"/>
              <a:gd name="T29" fmla="*/ 467 h 1194"/>
              <a:gd name="T30" fmla="*/ 374 w 1098"/>
              <a:gd name="T31" fmla="*/ 521 h 1194"/>
              <a:gd name="T32" fmla="*/ 487 w 1098"/>
              <a:gd name="T33" fmla="*/ 521 h 1194"/>
              <a:gd name="T34" fmla="*/ 474 w 1098"/>
              <a:gd name="T35" fmla="*/ 577 h 1194"/>
              <a:gd name="T36" fmla="*/ 363 w 1098"/>
              <a:gd name="T37" fmla="*/ 577 h 1194"/>
              <a:gd name="T38" fmla="*/ 363 w 1098"/>
              <a:gd name="T39" fmla="*/ 612 h 1194"/>
              <a:gd name="T40" fmla="*/ 479 w 1098"/>
              <a:gd name="T41" fmla="*/ 612 h 1194"/>
              <a:gd name="T42" fmla="*/ 466 w 1098"/>
              <a:gd name="T43" fmla="*/ 668 h 1194"/>
              <a:gd name="T44" fmla="*/ 371 w 1098"/>
              <a:gd name="T45" fmla="*/ 668 h 1194"/>
              <a:gd name="T46" fmla="*/ 451 w 1098"/>
              <a:gd name="T47" fmla="*/ 725 h 1194"/>
              <a:gd name="T48" fmla="*/ 578 w 1098"/>
              <a:gd name="T49" fmla="*/ 682 h 1194"/>
              <a:gd name="T50" fmla="*/ 578 w 1098"/>
              <a:gd name="T51" fmla="*/ 797 h 1194"/>
              <a:gd name="T52" fmla="*/ 1097 w 1098"/>
              <a:gd name="T53" fmla="*/ 596 h 1194"/>
              <a:gd name="T54" fmla="*/ 748 w 1098"/>
              <a:gd name="T55" fmla="*/ 251 h 1194"/>
              <a:gd name="T56" fmla="*/ 748 w 1098"/>
              <a:gd name="T57" fmla="*/ 250 h 1194"/>
              <a:gd name="T58" fmla="*/ 747 w 1098"/>
              <a:gd name="T59" fmla="*/ 250 h 1194"/>
              <a:gd name="T60" fmla="*/ 494 w 1098"/>
              <a:gd name="T61" fmla="*/ 0 h 1194"/>
              <a:gd name="T62" fmla="*/ 494 w 1098"/>
              <a:gd name="T63" fmla="*/ 250 h 1194"/>
              <a:gd name="T64" fmla="*/ 0 w 1098"/>
              <a:gd name="T65" fmla="*/ 250 h 1194"/>
              <a:gd name="T66" fmla="*/ 0 w 1098"/>
              <a:gd name="T67" fmla="*/ 943 h 1194"/>
              <a:gd name="T68" fmla="*/ 494 w 1098"/>
              <a:gd name="T69" fmla="*/ 943 h 1194"/>
              <a:gd name="T70" fmla="*/ 494 w 1098"/>
              <a:gd name="T71" fmla="*/ 1193 h 1194"/>
              <a:gd name="T72" fmla="*/ 747 w 1098"/>
              <a:gd name="T73" fmla="*/ 943 h 1194"/>
              <a:gd name="T74" fmla="*/ 748 w 1098"/>
              <a:gd name="T75" fmla="*/ 943 h 1194"/>
              <a:gd name="T76" fmla="*/ 748 w 1098"/>
              <a:gd name="T77" fmla="*/ 942 h 1194"/>
              <a:gd name="T78" fmla="*/ 1097 w 1098"/>
              <a:gd name="T79" fmla="*/ 59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194">
                <a:moveTo>
                  <a:pt x="578" y="797"/>
                </a:moveTo>
                <a:cubicBezTo>
                  <a:pt x="545" y="819"/>
                  <a:pt x="506" y="830"/>
                  <a:pt x="459" y="830"/>
                </a:cubicBezTo>
                <a:cubicBezTo>
                  <a:pt x="385" y="830"/>
                  <a:pt x="330" y="814"/>
                  <a:pt x="294" y="780"/>
                </a:cubicBezTo>
                <a:cubicBezTo>
                  <a:pt x="258" y="747"/>
                  <a:pt x="236" y="709"/>
                  <a:pt x="228" y="668"/>
                </a:cubicBezTo>
                <a:lnTo>
                  <a:pt x="171" y="668"/>
                </a:lnTo>
                <a:lnTo>
                  <a:pt x="186" y="612"/>
                </a:lnTo>
                <a:lnTo>
                  <a:pt x="221" y="612"/>
                </a:lnTo>
                <a:cubicBezTo>
                  <a:pt x="220" y="602"/>
                  <a:pt x="220" y="587"/>
                  <a:pt x="221" y="577"/>
                </a:cubicBezTo>
                <a:lnTo>
                  <a:pt x="179" y="577"/>
                </a:lnTo>
                <a:lnTo>
                  <a:pt x="194" y="521"/>
                </a:lnTo>
                <a:lnTo>
                  <a:pt x="228" y="521"/>
                </a:lnTo>
                <a:cubicBezTo>
                  <a:pt x="255" y="415"/>
                  <a:pt x="330" y="362"/>
                  <a:pt x="452" y="362"/>
                </a:cubicBezTo>
                <a:cubicBezTo>
                  <a:pt x="492" y="362"/>
                  <a:pt x="533" y="373"/>
                  <a:pt x="574" y="394"/>
                </a:cubicBezTo>
                <a:lnTo>
                  <a:pt x="545" y="506"/>
                </a:lnTo>
                <a:cubicBezTo>
                  <a:pt x="517" y="480"/>
                  <a:pt x="487" y="467"/>
                  <a:pt x="456" y="467"/>
                </a:cubicBezTo>
                <a:cubicBezTo>
                  <a:pt x="416" y="467"/>
                  <a:pt x="388" y="485"/>
                  <a:pt x="374" y="521"/>
                </a:cubicBezTo>
                <a:lnTo>
                  <a:pt x="487" y="521"/>
                </a:lnTo>
                <a:lnTo>
                  <a:pt x="474" y="577"/>
                </a:lnTo>
                <a:lnTo>
                  <a:pt x="363" y="577"/>
                </a:lnTo>
                <a:cubicBezTo>
                  <a:pt x="362" y="588"/>
                  <a:pt x="363" y="600"/>
                  <a:pt x="363" y="612"/>
                </a:cubicBezTo>
                <a:lnTo>
                  <a:pt x="479" y="612"/>
                </a:lnTo>
                <a:lnTo>
                  <a:pt x="466" y="668"/>
                </a:lnTo>
                <a:lnTo>
                  <a:pt x="371" y="668"/>
                </a:lnTo>
                <a:cubicBezTo>
                  <a:pt x="383" y="706"/>
                  <a:pt x="410" y="725"/>
                  <a:pt x="451" y="725"/>
                </a:cubicBezTo>
                <a:cubicBezTo>
                  <a:pt x="496" y="725"/>
                  <a:pt x="538" y="711"/>
                  <a:pt x="578" y="682"/>
                </a:cubicBezTo>
                <a:lnTo>
                  <a:pt x="578" y="797"/>
                </a:lnTo>
                <a:close/>
                <a:moveTo>
                  <a:pt x="1097" y="596"/>
                </a:moveTo>
                <a:lnTo>
                  <a:pt x="748" y="251"/>
                </a:lnTo>
                <a:lnTo>
                  <a:pt x="748" y="250"/>
                </a:lnTo>
                <a:lnTo>
                  <a:pt x="747" y="250"/>
                </a:lnTo>
                <a:lnTo>
                  <a:pt x="494" y="0"/>
                </a:lnTo>
                <a:lnTo>
                  <a:pt x="494" y="250"/>
                </a:lnTo>
                <a:lnTo>
                  <a:pt x="0" y="250"/>
                </a:lnTo>
                <a:lnTo>
                  <a:pt x="0" y="943"/>
                </a:lnTo>
                <a:lnTo>
                  <a:pt x="494" y="943"/>
                </a:lnTo>
                <a:lnTo>
                  <a:pt x="494" y="1193"/>
                </a:lnTo>
                <a:lnTo>
                  <a:pt x="747" y="943"/>
                </a:lnTo>
                <a:lnTo>
                  <a:pt x="748" y="943"/>
                </a:lnTo>
                <a:lnTo>
                  <a:pt x="748" y="942"/>
                </a:lnTo>
                <a:lnTo>
                  <a:pt x="1097" y="5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3712479" y="2182404"/>
            <a:ext cx="527400" cy="672011"/>
            <a:chOff x="2337397" y="2325963"/>
            <a:chExt cx="614116" cy="782504"/>
          </a:xfrm>
          <a:solidFill>
            <a:srgbClr val="73C4C3"/>
          </a:solidFill>
        </p:grpSpPr>
        <p:sp>
          <p:nvSpPr>
            <p:cNvPr id="118" name="Freeform 78"/>
            <p:cNvSpPr>
              <a:spLocks noChangeArrowheads="1"/>
            </p:cNvSpPr>
            <p:nvPr/>
          </p:nvSpPr>
          <p:spPr bwMode="auto">
            <a:xfrm>
              <a:off x="2337397" y="2325963"/>
              <a:ext cx="614116" cy="782504"/>
            </a:xfrm>
            <a:custGeom>
              <a:avLst/>
              <a:gdLst>
                <a:gd name="T0" fmla="*/ 745 w 821"/>
                <a:gd name="T1" fmla="*/ 74 h 1043"/>
                <a:gd name="T2" fmla="*/ 74 w 821"/>
                <a:gd name="T3" fmla="*/ 74 h 1043"/>
                <a:gd name="T4" fmla="*/ 74 w 821"/>
                <a:gd name="T5" fmla="*/ 968 h 1043"/>
                <a:gd name="T6" fmla="*/ 745 w 821"/>
                <a:gd name="T7" fmla="*/ 968 h 1043"/>
                <a:gd name="T8" fmla="*/ 745 w 821"/>
                <a:gd name="T9" fmla="*/ 74 h 1043"/>
                <a:gd name="T10" fmla="*/ 0 w 821"/>
                <a:gd name="T11" fmla="*/ 0 h 1043"/>
                <a:gd name="T12" fmla="*/ 820 w 821"/>
                <a:gd name="T13" fmla="*/ 0 h 1043"/>
                <a:gd name="T14" fmla="*/ 820 w 821"/>
                <a:gd name="T15" fmla="*/ 1042 h 1043"/>
                <a:gd name="T16" fmla="*/ 0 w 821"/>
                <a:gd name="T17" fmla="*/ 1042 h 1043"/>
                <a:gd name="T18" fmla="*/ 0 w 821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1" h="1043">
                  <a:moveTo>
                    <a:pt x="745" y="74"/>
                  </a:moveTo>
                  <a:lnTo>
                    <a:pt x="74" y="74"/>
                  </a:lnTo>
                  <a:lnTo>
                    <a:pt x="74" y="968"/>
                  </a:lnTo>
                  <a:lnTo>
                    <a:pt x="745" y="968"/>
                  </a:lnTo>
                  <a:lnTo>
                    <a:pt x="745" y="74"/>
                  </a:lnTo>
                  <a:close/>
                  <a:moveTo>
                    <a:pt x="0" y="0"/>
                  </a:moveTo>
                  <a:lnTo>
                    <a:pt x="820" y="0"/>
                  </a:lnTo>
                  <a:lnTo>
                    <a:pt x="820" y="1042"/>
                  </a:lnTo>
                  <a:lnTo>
                    <a:pt x="0" y="10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79"/>
            <p:cNvSpPr>
              <a:spLocks noChangeArrowheads="1"/>
            </p:cNvSpPr>
            <p:nvPr/>
          </p:nvSpPr>
          <p:spPr bwMode="auto">
            <a:xfrm>
              <a:off x="2439751" y="2940079"/>
              <a:ext cx="274040" cy="39620"/>
            </a:xfrm>
            <a:custGeom>
              <a:avLst/>
              <a:gdLst>
                <a:gd name="T0" fmla="*/ 339 w 366"/>
                <a:gd name="T1" fmla="*/ 0 h 53"/>
                <a:gd name="T2" fmla="*/ 365 w 366"/>
                <a:gd name="T3" fmla="*/ 26 h 53"/>
                <a:gd name="T4" fmla="*/ 339 w 366"/>
                <a:gd name="T5" fmla="*/ 52 h 53"/>
                <a:gd name="T6" fmla="*/ 26 w 366"/>
                <a:gd name="T7" fmla="*/ 52 h 53"/>
                <a:gd name="T8" fmla="*/ 0 w 366"/>
                <a:gd name="T9" fmla="*/ 26 h 53"/>
                <a:gd name="T10" fmla="*/ 26 w 366"/>
                <a:gd name="T11" fmla="*/ 0 h 53"/>
                <a:gd name="T12" fmla="*/ 339 w 366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53">
                  <a:moveTo>
                    <a:pt x="339" y="0"/>
                  </a:moveTo>
                  <a:cubicBezTo>
                    <a:pt x="353" y="0"/>
                    <a:pt x="365" y="11"/>
                    <a:pt x="365" y="26"/>
                  </a:cubicBezTo>
                  <a:cubicBezTo>
                    <a:pt x="365" y="41"/>
                    <a:pt x="353" y="52"/>
                    <a:pt x="339" y="52"/>
                  </a:cubicBezTo>
                  <a:lnTo>
                    <a:pt x="26" y="52"/>
                  </a:lnTo>
                  <a:cubicBezTo>
                    <a:pt x="12" y="52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33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80"/>
            <p:cNvSpPr>
              <a:spLocks noChangeArrowheads="1"/>
            </p:cNvSpPr>
            <p:nvPr/>
          </p:nvSpPr>
          <p:spPr bwMode="auto">
            <a:xfrm>
              <a:off x="2439751" y="2844331"/>
              <a:ext cx="409411" cy="39620"/>
            </a:xfrm>
            <a:custGeom>
              <a:avLst/>
              <a:gdLst>
                <a:gd name="T0" fmla="*/ 519 w 546"/>
                <a:gd name="T1" fmla="*/ 0 h 54"/>
                <a:gd name="T2" fmla="*/ 545 w 546"/>
                <a:gd name="T3" fmla="*/ 27 h 54"/>
                <a:gd name="T4" fmla="*/ 519 w 546"/>
                <a:gd name="T5" fmla="*/ 53 h 54"/>
                <a:gd name="T6" fmla="*/ 26 w 546"/>
                <a:gd name="T7" fmla="*/ 53 h 54"/>
                <a:gd name="T8" fmla="*/ 0 w 546"/>
                <a:gd name="T9" fmla="*/ 27 h 54"/>
                <a:gd name="T10" fmla="*/ 26 w 546"/>
                <a:gd name="T11" fmla="*/ 0 h 54"/>
                <a:gd name="T12" fmla="*/ 519 w 54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54">
                  <a:moveTo>
                    <a:pt x="519" y="0"/>
                  </a:moveTo>
                  <a:cubicBezTo>
                    <a:pt x="533" y="0"/>
                    <a:pt x="545" y="13"/>
                    <a:pt x="545" y="27"/>
                  </a:cubicBezTo>
                  <a:cubicBezTo>
                    <a:pt x="545" y="42"/>
                    <a:pt x="533" y="53"/>
                    <a:pt x="519" y="53"/>
                  </a:cubicBezTo>
                  <a:lnTo>
                    <a:pt x="26" y="53"/>
                  </a:ln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lnTo>
                    <a:pt x="5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81"/>
            <p:cNvSpPr>
              <a:spLocks noChangeArrowheads="1"/>
            </p:cNvSpPr>
            <p:nvPr/>
          </p:nvSpPr>
          <p:spPr bwMode="auto">
            <a:xfrm>
              <a:off x="2509085" y="2461334"/>
              <a:ext cx="241025" cy="310360"/>
            </a:xfrm>
            <a:custGeom>
              <a:avLst/>
              <a:gdLst>
                <a:gd name="T0" fmla="*/ 322 w 323"/>
                <a:gd name="T1" fmla="*/ 38 h 413"/>
                <a:gd name="T2" fmla="*/ 226 w 323"/>
                <a:gd name="T3" fmla="*/ 0 h 413"/>
                <a:gd name="T4" fmla="*/ 67 w 323"/>
                <a:gd name="T5" fmla="*/ 132 h 413"/>
                <a:gd name="T6" fmla="*/ 29 w 323"/>
                <a:gd name="T7" fmla="*/ 132 h 413"/>
                <a:gd name="T8" fmla="*/ 0 w 323"/>
                <a:gd name="T9" fmla="*/ 191 h 413"/>
                <a:gd name="T10" fmla="*/ 60 w 323"/>
                <a:gd name="T11" fmla="*/ 191 h 413"/>
                <a:gd name="T12" fmla="*/ 58 w 323"/>
                <a:gd name="T13" fmla="*/ 207 h 413"/>
                <a:gd name="T14" fmla="*/ 60 w 323"/>
                <a:gd name="T15" fmla="*/ 229 h 413"/>
                <a:gd name="T16" fmla="*/ 29 w 323"/>
                <a:gd name="T17" fmla="*/ 229 h 413"/>
                <a:gd name="T18" fmla="*/ 0 w 323"/>
                <a:gd name="T19" fmla="*/ 287 h 413"/>
                <a:gd name="T20" fmla="*/ 67 w 323"/>
                <a:gd name="T21" fmla="*/ 287 h 413"/>
                <a:gd name="T22" fmla="*/ 208 w 323"/>
                <a:gd name="T23" fmla="*/ 412 h 413"/>
                <a:gd name="T24" fmla="*/ 296 w 323"/>
                <a:gd name="T25" fmla="*/ 384 h 413"/>
                <a:gd name="T26" fmla="*/ 296 w 323"/>
                <a:gd name="T27" fmla="*/ 320 h 413"/>
                <a:gd name="T28" fmla="*/ 220 w 323"/>
                <a:gd name="T29" fmla="*/ 353 h 413"/>
                <a:gd name="T30" fmla="*/ 143 w 323"/>
                <a:gd name="T31" fmla="*/ 287 h 413"/>
                <a:gd name="T32" fmla="*/ 208 w 323"/>
                <a:gd name="T33" fmla="*/ 287 h 413"/>
                <a:gd name="T34" fmla="*/ 235 w 323"/>
                <a:gd name="T35" fmla="*/ 229 h 413"/>
                <a:gd name="T36" fmla="*/ 136 w 323"/>
                <a:gd name="T37" fmla="*/ 229 h 413"/>
                <a:gd name="T38" fmla="*/ 135 w 323"/>
                <a:gd name="T39" fmla="*/ 208 h 413"/>
                <a:gd name="T40" fmla="*/ 136 w 323"/>
                <a:gd name="T41" fmla="*/ 191 h 413"/>
                <a:gd name="T42" fmla="*/ 252 w 323"/>
                <a:gd name="T43" fmla="*/ 191 h 413"/>
                <a:gd name="T44" fmla="*/ 279 w 323"/>
                <a:gd name="T45" fmla="*/ 132 h 413"/>
                <a:gd name="T46" fmla="*/ 143 w 323"/>
                <a:gd name="T47" fmla="*/ 132 h 413"/>
                <a:gd name="T48" fmla="*/ 223 w 323"/>
                <a:gd name="T49" fmla="*/ 59 h 413"/>
                <a:gd name="T50" fmla="*/ 295 w 323"/>
                <a:gd name="T51" fmla="*/ 97 h 413"/>
                <a:gd name="T52" fmla="*/ 322 w 323"/>
                <a:gd name="T53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413">
                  <a:moveTo>
                    <a:pt x="322" y="38"/>
                  </a:moveTo>
                  <a:cubicBezTo>
                    <a:pt x="305" y="18"/>
                    <a:pt x="270" y="0"/>
                    <a:pt x="226" y="0"/>
                  </a:cubicBezTo>
                  <a:cubicBezTo>
                    <a:pt x="135" y="0"/>
                    <a:pt x="79" y="62"/>
                    <a:pt x="67" y="132"/>
                  </a:cubicBezTo>
                  <a:lnTo>
                    <a:pt x="29" y="132"/>
                  </a:lnTo>
                  <a:lnTo>
                    <a:pt x="0" y="191"/>
                  </a:lnTo>
                  <a:lnTo>
                    <a:pt x="60" y="191"/>
                  </a:lnTo>
                  <a:cubicBezTo>
                    <a:pt x="59" y="196"/>
                    <a:pt x="58" y="201"/>
                    <a:pt x="58" y="207"/>
                  </a:cubicBezTo>
                  <a:cubicBezTo>
                    <a:pt x="58" y="212"/>
                    <a:pt x="59" y="221"/>
                    <a:pt x="60" y="229"/>
                  </a:cubicBezTo>
                  <a:lnTo>
                    <a:pt x="29" y="229"/>
                  </a:lnTo>
                  <a:lnTo>
                    <a:pt x="0" y="287"/>
                  </a:lnTo>
                  <a:lnTo>
                    <a:pt x="67" y="287"/>
                  </a:lnTo>
                  <a:cubicBezTo>
                    <a:pt x="79" y="352"/>
                    <a:pt x="123" y="412"/>
                    <a:pt x="208" y="412"/>
                  </a:cubicBezTo>
                  <a:cubicBezTo>
                    <a:pt x="243" y="412"/>
                    <a:pt x="275" y="399"/>
                    <a:pt x="296" y="384"/>
                  </a:cubicBezTo>
                  <a:lnTo>
                    <a:pt x="296" y="320"/>
                  </a:lnTo>
                  <a:cubicBezTo>
                    <a:pt x="272" y="342"/>
                    <a:pt x="252" y="353"/>
                    <a:pt x="220" y="353"/>
                  </a:cubicBezTo>
                  <a:cubicBezTo>
                    <a:pt x="182" y="353"/>
                    <a:pt x="152" y="329"/>
                    <a:pt x="143" y="287"/>
                  </a:cubicBezTo>
                  <a:lnTo>
                    <a:pt x="208" y="287"/>
                  </a:lnTo>
                  <a:lnTo>
                    <a:pt x="235" y="229"/>
                  </a:lnTo>
                  <a:lnTo>
                    <a:pt x="136" y="229"/>
                  </a:lnTo>
                  <a:cubicBezTo>
                    <a:pt x="135" y="223"/>
                    <a:pt x="135" y="217"/>
                    <a:pt x="135" y="208"/>
                  </a:cubicBezTo>
                  <a:cubicBezTo>
                    <a:pt x="135" y="202"/>
                    <a:pt x="135" y="197"/>
                    <a:pt x="136" y="191"/>
                  </a:cubicBezTo>
                  <a:lnTo>
                    <a:pt x="252" y="191"/>
                  </a:lnTo>
                  <a:lnTo>
                    <a:pt x="279" y="132"/>
                  </a:lnTo>
                  <a:lnTo>
                    <a:pt x="143" y="132"/>
                  </a:lnTo>
                  <a:cubicBezTo>
                    <a:pt x="152" y="85"/>
                    <a:pt x="182" y="59"/>
                    <a:pt x="223" y="59"/>
                  </a:cubicBezTo>
                  <a:cubicBezTo>
                    <a:pt x="255" y="59"/>
                    <a:pt x="281" y="73"/>
                    <a:pt x="295" y="97"/>
                  </a:cubicBezTo>
                  <a:lnTo>
                    <a:pt x="322" y="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396999" y="535464"/>
            <a:ext cx="699567" cy="701036"/>
            <a:chOff x="3343275" y="3124200"/>
            <a:chExt cx="755650" cy="757237"/>
          </a:xfrm>
          <a:solidFill>
            <a:srgbClr val="73C4C3"/>
          </a:solidFill>
        </p:grpSpPr>
        <p:sp>
          <p:nvSpPr>
            <p:cNvPr id="123" name="Freeform 19"/>
            <p:cNvSpPr>
              <a:spLocks noChangeArrowheads="1"/>
            </p:cNvSpPr>
            <p:nvPr/>
          </p:nvSpPr>
          <p:spPr bwMode="auto">
            <a:xfrm>
              <a:off x="3532187" y="3313112"/>
              <a:ext cx="377825" cy="377825"/>
            </a:xfrm>
            <a:custGeom>
              <a:avLst/>
              <a:gdLst>
                <a:gd name="T0" fmla="*/ 1048 w 1049"/>
                <a:gd name="T1" fmla="*/ 0 h 1051"/>
                <a:gd name="T2" fmla="*/ 0 w 1049"/>
                <a:gd name="T3" fmla="*/ 0 h 1051"/>
                <a:gd name="T4" fmla="*/ 0 w 1049"/>
                <a:gd name="T5" fmla="*/ 1050 h 1051"/>
                <a:gd name="T6" fmla="*/ 1048 w 1049"/>
                <a:gd name="T7" fmla="*/ 1050 h 1051"/>
                <a:gd name="T8" fmla="*/ 1048 w 1049"/>
                <a:gd name="T9" fmla="*/ 0 h 1051"/>
                <a:gd name="T10" fmla="*/ 737 w 1049"/>
                <a:gd name="T11" fmla="*/ 381 h 1051"/>
                <a:gd name="T12" fmla="*/ 685 w 1049"/>
                <a:gd name="T13" fmla="*/ 495 h 1051"/>
                <a:gd name="T14" fmla="*/ 458 w 1049"/>
                <a:gd name="T15" fmla="*/ 495 h 1051"/>
                <a:gd name="T16" fmla="*/ 456 w 1049"/>
                <a:gd name="T17" fmla="*/ 529 h 1051"/>
                <a:gd name="T18" fmla="*/ 458 w 1049"/>
                <a:gd name="T19" fmla="*/ 570 h 1051"/>
                <a:gd name="T20" fmla="*/ 650 w 1049"/>
                <a:gd name="T21" fmla="*/ 570 h 1051"/>
                <a:gd name="T22" fmla="*/ 598 w 1049"/>
                <a:gd name="T23" fmla="*/ 684 h 1051"/>
                <a:gd name="T24" fmla="*/ 472 w 1049"/>
                <a:gd name="T25" fmla="*/ 684 h 1051"/>
                <a:gd name="T26" fmla="*/ 621 w 1049"/>
                <a:gd name="T27" fmla="*/ 812 h 1051"/>
                <a:gd name="T28" fmla="*/ 769 w 1049"/>
                <a:gd name="T29" fmla="*/ 747 h 1051"/>
                <a:gd name="T30" fmla="*/ 769 w 1049"/>
                <a:gd name="T31" fmla="*/ 873 h 1051"/>
                <a:gd name="T32" fmla="*/ 598 w 1049"/>
                <a:gd name="T33" fmla="*/ 927 h 1051"/>
                <a:gd name="T34" fmla="*/ 324 w 1049"/>
                <a:gd name="T35" fmla="*/ 684 h 1051"/>
                <a:gd name="T36" fmla="*/ 193 w 1049"/>
                <a:gd name="T37" fmla="*/ 684 h 1051"/>
                <a:gd name="T38" fmla="*/ 250 w 1049"/>
                <a:gd name="T39" fmla="*/ 570 h 1051"/>
                <a:gd name="T40" fmla="*/ 309 w 1049"/>
                <a:gd name="T41" fmla="*/ 570 h 1051"/>
                <a:gd name="T42" fmla="*/ 307 w 1049"/>
                <a:gd name="T43" fmla="*/ 527 h 1051"/>
                <a:gd name="T44" fmla="*/ 309 w 1049"/>
                <a:gd name="T45" fmla="*/ 495 h 1051"/>
                <a:gd name="T46" fmla="*/ 193 w 1049"/>
                <a:gd name="T47" fmla="*/ 495 h 1051"/>
                <a:gd name="T48" fmla="*/ 250 w 1049"/>
                <a:gd name="T49" fmla="*/ 381 h 1051"/>
                <a:gd name="T50" fmla="*/ 324 w 1049"/>
                <a:gd name="T51" fmla="*/ 381 h 1051"/>
                <a:gd name="T52" fmla="*/ 632 w 1049"/>
                <a:gd name="T53" fmla="*/ 124 h 1051"/>
                <a:gd name="T54" fmla="*/ 821 w 1049"/>
                <a:gd name="T55" fmla="*/ 198 h 1051"/>
                <a:gd name="T56" fmla="*/ 768 w 1049"/>
                <a:gd name="T57" fmla="*/ 313 h 1051"/>
                <a:gd name="T58" fmla="*/ 626 w 1049"/>
                <a:gd name="T59" fmla="*/ 238 h 1051"/>
                <a:gd name="T60" fmla="*/ 472 w 1049"/>
                <a:gd name="T61" fmla="*/ 381 h 1051"/>
                <a:gd name="T62" fmla="*/ 737 w 1049"/>
                <a:gd name="T63" fmla="*/ 38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9" h="1051">
                  <a:moveTo>
                    <a:pt x="1048" y="0"/>
                  </a:moveTo>
                  <a:lnTo>
                    <a:pt x="0" y="0"/>
                  </a:lnTo>
                  <a:lnTo>
                    <a:pt x="0" y="1050"/>
                  </a:lnTo>
                  <a:lnTo>
                    <a:pt x="1048" y="1050"/>
                  </a:lnTo>
                  <a:lnTo>
                    <a:pt x="1048" y="0"/>
                  </a:lnTo>
                  <a:close/>
                  <a:moveTo>
                    <a:pt x="737" y="381"/>
                  </a:moveTo>
                  <a:lnTo>
                    <a:pt x="685" y="495"/>
                  </a:lnTo>
                  <a:lnTo>
                    <a:pt x="458" y="495"/>
                  </a:lnTo>
                  <a:cubicBezTo>
                    <a:pt x="457" y="507"/>
                    <a:pt x="456" y="517"/>
                    <a:pt x="456" y="529"/>
                  </a:cubicBezTo>
                  <a:cubicBezTo>
                    <a:pt x="456" y="546"/>
                    <a:pt x="457" y="558"/>
                    <a:pt x="458" y="570"/>
                  </a:cubicBezTo>
                  <a:lnTo>
                    <a:pt x="650" y="570"/>
                  </a:lnTo>
                  <a:lnTo>
                    <a:pt x="598" y="684"/>
                  </a:lnTo>
                  <a:lnTo>
                    <a:pt x="472" y="684"/>
                  </a:lnTo>
                  <a:cubicBezTo>
                    <a:pt x="489" y="764"/>
                    <a:pt x="546" y="812"/>
                    <a:pt x="621" y="812"/>
                  </a:cubicBezTo>
                  <a:cubicBezTo>
                    <a:pt x="684" y="812"/>
                    <a:pt x="724" y="790"/>
                    <a:pt x="769" y="747"/>
                  </a:cubicBezTo>
                  <a:lnTo>
                    <a:pt x="769" y="873"/>
                  </a:lnTo>
                  <a:cubicBezTo>
                    <a:pt x="729" y="901"/>
                    <a:pt x="666" y="927"/>
                    <a:pt x="598" y="927"/>
                  </a:cubicBezTo>
                  <a:cubicBezTo>
                    <a:pt x="433" y="927"/>
                    <a:pt x="347" y="810"/>
                    <a:pt x="324" y="684"/>
                  </a:cubicBezTo>
                  <a:lnTo>
                    <a:pt x="193" y="684"/>
                  </a:lnTo>
                  <a:lnTo>
                    <a:pt x="250" y="570"/>
                  </a:lnTo>
                  <a:lnTo>
                    <a:pt x="309" y="570"/>
                  </a:lnTo>
                  <a:cubicBezTo>
                    <a:pt x="308" y="554"/>
                    <a:pt x="307" y="538"/>
                    <a:pt x="307" y="527"/>
                  </a:cubicBezTo>
                  <a:cubicBezTo>
                    <a:pt x="307" y="516"/>
                    <a:pt x="308" y="506"/>
                    <a:pt x="309" y="495"/>
                  </a:cubicBezTo>
                  <a:lnTo>
                    <a:pt x="193" y="495"/>
                  </a:lnTo>
                  <a:lnTo>
                    <a:pt x="250" y="381"/>
                  </a:lnTo>
                  <a:lnTo>
                    <a:pt x="324" y="381"/>
                  </a:lnTo>
                  <a:cubicBezTo>
                    <a:pt x="347" y="244"/>
                    <a:pt x="456" y="124"/>
                    <a:pt x="632" y="124"/>
                  </a:cubicBezTo>
                  <a:cubicBezTo>
                    <a:pt x="718" y="124"/>
                    <a:pt x="786" y="158"/>
                    <a:pt x="821" y="198"/>
                  </a:cubicBezTo>
                  <a:lnTo>
                    <a:pt x="768" y="313"/>
                  </a:lnTo>
                  <a:cubicBezTo>
                    <a:pt x="741" y="267"/>
                    <a:pt x="689" y="238"/>
                    <a:pt x="626" y="238"/>
                  </a:cubicBezTo>
                  <a:cubicBezTo>
                    <a:pt x="546" y="238"/>
                    <a:pt x="489" y="290"/>
                    <a:pt x="472" y="381"/>
                  </a:cubicBezTo>
                  <a:lnTo>
                    <a:pt x="737" y="3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0"/>
            <p:cNvSpPr>
              <a:spLocks noChangeArrowheads="1"/>
            </p:cNvSpPr>
            <p:nvPr/>
          </p:nvSpPr>
          <p:spPr bwMode="auto">
            <a:xfrm>
              <a:off x="3721100" y="3503612"/>
              <a:ext cx="377825" cy="377825"/>
            </a:xfrm>
            <a:custGeom>
              <a:avLst/>
              <a:gdLst>
                <a:gd name="T0" fmla="*/ 625 w 1049"/>
                <a:gd name="T1" fmla="*/ 0 h 1049"/>
                <a:gd name="T2" fmla="*/ 625 w 1049"/>
                <a:gd name="T3" fmla="*/ 142 h 1049"/>
                <a:gd name="T4" fmla="*/ 906 w 1049"/>
                <a:gd name="T5" fmla="*/ 142 h 1049"/>
                <a:gd name="T6" fmla="*/ 906 w 1049"/>
                <a:gd name="T7" fmla="*/ 906 h 1049"/>
                <a:gd name="T8" fmla="*/ 142 w 1049"/>
                <a:gd name="T9" fmla="*/ 906 h 1049"/>
                <a:gd name="T10" fmla="*/ 142 w 1049"/>
                <a:gd name="T11" fmla="*/ 625 h 1049"/>
                <a:gd name="T12" fmla="*/ 0 w 1049"/>
                <a:gd name="T13" fmla="*/ 624 h 1049"/>
                <a:gd name="T14" fmla="*/ 0 w 1049"/>
                <a:gd name="T15" fmla="*/ 1048 h 1049"/>
                <a:gd name="T16" fmla="*/ 1048 w 1049"/>
                <a:gd name="T17" fmla="*/ 1048 h 1049"/>
                <a:gd name="T18" fmla="*/ 1048 w 1049"/>
                <a:gd name="T19" fmla="*/ 0 h 1049"/>
                <a:gd name="T20" fmla="*/ 625 w 1049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625" y="0"/>
                  </a:moveTo>
                  <a:lnTo>
                    <a:pt x="625" y="142"/>
                  </a:lnTo>
                  <a:lnTo>
                    <a:pt x="906" y="142"/>
                  </a:lnTo>
                  <a:lnTo>
                    <a:pt x="906" y="906"/>
                  </a:lnTo>
                  <a:lnTo>
                    <a:pt x="142" y="906"/>
                  </a:lnTo>
                  <a:lnTo>
                    <a:pt x="142" y="625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8" y="1048"/>
                  </a:lnTo>
                  <a:lnTo>
                    <a:pt x="1048" y="0"/>
                  </a:lnTo>
                  <a:lnTo>
                    <a:pt x="6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21"/>
            <p:cNvSpPr>
              <a:spLocks noChangeArrowheads="1"/>
            </p:cNvSpPr>
            <p:nvPr/>
          </p:nvSpPr>
          <p:spPr bwMode="auto">
            <a:xfrm>
              <a:off x="3343275" y="3124200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4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4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306104" y="2170866"/>
            <a:ext cx="552831" cy="697227"/>
            <a:chOff x="7094537" y="3282950"/>
            <a:chExt cx="425450" cy="536575"/>
          </a:xfrm>
          <a:solidFill>
            <a:srgbClr val="73C4C3"/>
          </a:solidFill>
        </p:grpSpPr>
        <p:sp>
          <p:nvSpPr>
            <p:cNvPr id="127" name="Freeform 28"/>
            <p:cNvSpPr>
              <a:spLocks noChangeArrowheads="1"/>
            </p:cNvSpPr>
            <p:nvPr/>
          </p:nvSpPr>
          <p:spPr bwMode="auto">
            <a:xfrm>
              <a:off x="7094537" y="3282950"/>
              <a:ext cx="425450" cy="536575"/>
            </a:xfrm>
            <a:custGeom>
              <a:avLst/>
              <a:gdLst>
                <a:gd name="T0" fmla="*/ 1020 w 1184"/>
                <a:gd name="T1" fmla="*/ 0 h 1491"/>
                <a:gd name="T2" fmla="*/ 162 w 1184"/>
                <a:gd name="T3" fmla="*/ 0 h 1491"/>
                <a:gd name="T4" fmla="*/ 0 w 1184"/>
                <a:gd name="T5" fmla="*/ 163 h 1491"/>
                <a:gd name="T6" fmla="*/ 0 w 1184"/>
                <a:gd name="T7" fmla="*/ 1327 h 1491"/>
                <a:gd name="T8" fmla="*/ 162 w 1184"/>
                <a:gd name="T9" fmla="*/ 1490 h 1491"/>
                <a:gd name="T10" fmla="*/ 1020 w 1184"/>
                <a:gd name="T11" fmla="*/ 1490 h 1491"/>
                <a:gd name="T12" fmla="*/ 1183 w 1184"/>
                <a:gd name="T13" fmla="*/ 1327 h 1491"/>
                <a:gd name="T14" fmla="*/ 1183 w 1184"/>
                <a:gd name="T15" fmla="*/ 163 h 1491"/>
                <a:gd name="T16" fmla="*/ 1020 w 1184"/>
                <a:gd name="T17" fmla="*/ 0 h 1491"/>
                <a:gd name="T18" fmla="*/ 1087 w 1184"/>
                <a:gd name="T19" fmla="*/ 1327 h 1491"/>
                <a:gd name="T20" fmla="*/ 1020 w 1184"/>
                <a:gd name="T21" fmla="*/ 1394 h 1491"/>
                <a:gd name="T22" fmla="*/ 162 w 1184"/>
                <a:gd name="T23" fmla="*/ 1394 h 1491"/>
                <a:gd name="T24" fmla="*/ 95 w 1184"/>
                <a:gd name="T25" fmla="*/ 1327 h 1491"/>
                <a:gd name="T26" fmla="*/ 95 w 1184"/>
                <a:gd name="T27" fmla="*/ 163 h 1491"/>
                <a:gd name="T28" fmla="*/ 162 w 1184"/>
                <a:gd name="T29" fmla="*/ 96 h 1491"/>
                <a:gd name="T30" fmla="*/ 1020 w 1184"/>
                <a:gd name="T31" fmla="*/ 96 h 1491"/>
                <a:gd name="T32" fmla="*/ 1087 w 1184"/>
                <a:gd name="T33" fmla="*/ 163 h 1491"/>
                <a:gd name="T34" fmla="*/ 1087 w 1184"/>
                <a:gd name="T35" fmla="*/ 1327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1491">
                  <a:moveTo>
                    <a:pt x="1020" y="0"/>
                  </a:moveTo>
                  <a:lnTo>
                    <a:pt x="162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1327"/>
                  </a:lnTo>
                  <a:cubicBezTo>
                    <a:pt x="0" y="1417"/>
                    <a:pt x="73" y="1490"/>
                    <a:pt x="162" y="1490"/>
                  </a:cubicBezTo>
                  <a:lnTo>
                    <a:pt x="1020" y="1490"/>
                  </a:lnTo>
                  <a:cubicBezTo>
                    <a:pt x="1110" y="1490"/>
                    <a:pt x="1183" y="1417"/>
                    <a:pt x="1183" y="1327"/>
                  </a:cubicBezTo>
                  <a:lnTo>
                    <a:pt x="1183" y="163"/>
                  </a:lnTo>
                  <a:cubicBezTo>
                    <a:pt x="1183" y="73"/>
                    <a:pt x="1110" y="0"/>
                    <a:pt x="1020" y="0"/>
                  </a:cubicBezTo>
                  <a:close/>
                  <a:moveTo>
                    <a:pt x="1087" y="1327"/>
                  </a:moveTo>
                  <a:cubicBezTo>
                    <a:pt x="1087" y="1364"/>
                    <a:pt x="1057" y="1394"/>
                    <a:pt x="1020" y="1394"/>
                  </a:cubicBezTo>
                  <a:lnTo>
                    <a:pt x="162" y="1394"/>
                  </a:lnTo>
                  <a:cubicBezTo>
                    <a:pt x="126" y="1394"/>
                    <a:pt x="95" y="1364"/>
                    <a:pt x="95" y="1327"/>
                  </a:cubicBezTo>
                  <a:lnTo>
                    <a:pt x="95" y="163"/>
                  </a:lnTo>
                  <a:cubicBezTo>
                    <a:pt x="95" y="126"/>
                    <a:pt x="126" y="96"/>
                    <a:pt x="162" y="96"/>
                  </a:cubicBezTo>
                  <a:lnTo>
                    <a:pt x="1020" y="96"/>
                  </a:lnTo>
                  <a:cubicBezTo>
                    <a:pt x="1057" y="96"/>
                    <a:pt x="1087" y="126"/>
                    <a:pt x="1087" y="163"/>
                  </a:cubicBezTo>
                  <a:lnTo>
                    <a:pt x="1087" y="13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29"/>
            <p:cNvSpPr>
              <a:spLocks noChangeArrowheads="1"/>
            </p:cNvSpPr>
            <p:nvPr/>
          </p:nvSpPr>
          <p:spPr bwMode="auto">
            <a:xfrm>
              <a:off x="7164387" y="3549650"/>
              <a:ext cx="288925" cy="198437"/>
            </a:xfrm>
            <a:custGeom>
              <a:avLst/>
              <a:gdLst>
                <a:gd name="T0" fmla="*/ 0 w 802"/>
                <a:gd name="T1" fmla="*/ 28 h 551"/>
                <a:gd name="T2" fmla="*/ 0 w 802"/>
                <a:gd name="T3" fmla="*/ 57 h 551"/>
                <a:gd name="T4" fmla="*/ 0 w 802"/>
                <a:gd name="T5" fmla="*/ 146 h 551"/>
                <a:gd name="T6" fmla="*/ 0 w 802"/>
                <a:gd name="T7" fmla="*/ 203 h 551"/>
                <a:gd name="T8" fmla="*/ 0 w 802"/>
                <a:gd name="T9" fmla="*/ 493 h 551"/>
                <a:gd name="T10" fmla="*/ 0 w 802"/>
                <a:gd name="T11" fmla="*/ 550 h 551"/>
                <a:gd name="T12" fmla="*/ 801 w 802"/>
                <a:gd name="T13" fmla="*/ 550 h 551"/>
                <a:gd name="T14" fmla="*/ 801 w 802"/>
                <a:gd name="T15" fmla="*/ 493 h 551"/>
                <a:gd name="T16" fmla="*/ 801 w 802"/>
                <a:gd name="T17" fmla="*/ 203 h 551"/>
                <a:gd name="T18" fmla="*/ 801 w 802"/>
                <a:gd name="T19" fmla="*/ 146 h 551"/>
                <a:gd name="T20" fmla="*/ 801 w 802"/>
                <a:gd name="T21" fmla="*/ 57 h 551"/>
                <a:gd name="T22" fmla="*/ 801 w 802"/>
                <a:gd name="T23" fmla="*/ 28 h 551"/>
                <a:gd name="T24" fmla="*/ 801 w 802"/>
                <a:gd name="T25" fmla="*/ 0 h 551"/>
                <a:gd name="T26" fmla="*/ 0 w 802"/>
                <a:gd name="T27" fmla="*/ 0 h 551"/>
                <a:gd name="T28" fmla="*/ 0 w 802"/>
                <a:gd name="T29" fmla="*/ 28 h 551"/>
                <a:gd name="T30" fmla="*/ 600 w 802"/>
                <a:gd name="T31" fmla="*/ 57 h 551"/>
                <a:gd name="T32" fmla="*/ 743 w 802"/>
                <a:gd name="T33" fmla="*/ 57 h 551"/>
                <a:gd name="T34" fmla="*/ 743 w 802"/>
                <a:gd name="T35" fmla="*/ 146 h 551"/>
                <a:gd name="T36" fmla="*/ 600 w 802"/>
                <a:gd name="T37" fmla="*/ 146 h 551"/>
                <a:gd name="T38" fmla="*/ 600 w 802"/>
                <a:gd name="T39" fmla="*/ 57 h 551"/>
                <a:gd name="T40" fmla="*/ 600 w 802"/>
                <a:gd name="T41" fmla="*/ 203 h 551"/>
                <a:gd name="T42" fmla="*/ 743 w 802"/>
                <a:gd name="T43" fmla="*/ 203 h 551"/>
                <a:gd name="T44" fmla="*/ 743 w 802"/>
                <a:gd name="T45" fmla="*/ 493 h 551"/>
                <a:gd name="T46" fmla="*/ 600 w 802"/>
                <a:gd name="T47" fmla="*/ 493 h 551"/>
                <a:gd name="T48" fmla="*/ 600 w 802"/>
                <a:gd name="T49" fmla="*/ 203 h 551"/>
                <a:gd name="T50" fmla="*/ 401 w 802"/>
                <a:gd name="T51" fmla="*/ 57 h 551"/>
                <a:gd name="T52" fmla="*/ 543 w 802"/>
                <a:gd name="T53" fmla="*/ 57 h 551"/>
                <a:gd name="T54" fmla="*/ 543 w 802"/>
                <a:gd name="T55" fmla="*/ 146 h 551"/>
                <a:gd name="T56" fmla="*/ 401 w 802"/>
                <a:gd name="T57" fmla="*/ 146 h 551"/>
                <a:gd name="T58" fmla="*/ 401 w 802"/>
                <a:gd name="T59" fmla="*/ 57 h 551"/>
                <a:gd name="T60" fmla="*/ 401 w 802"/>
                <a:gd name="T61" fmla="*/ 203 h 551"/>
                <a:gd name="T62" fmla="*/ 543 w 802"/>
                <a:gd name="T63" fmla="*/ 203 h 551"/>
                <a:gd name="T64" fmla="*/ 543 w 802"/>
                <a:gd name="T65" fmla="*/ 493 h 551"/>
                <a:gd name="T66" fmla="*/ 401 w 802"/>
                <a:gd name="T67" fmla="*/ 493 h 551"/>
                <a:gd name="T68" fmla="*/ 401 w 802"/>
                <a:gd name="T69" fmla="*/ 203 h 551"/>
                <a:gd name="T70" fmla="*/ 57 w 802"/>
                <a:gd name="T71" fmla="*/ 57 h 551"/>
                <a:gd name="T72" fmla="*/ 343 w 802"/>
                <a:gd name="T73" fmla="*/ 57 h 551"/>
                <a:gd name="T74" fmla="*/ 343 w 802"/>
                <a:gd name="T75" fmla="*/ 146 h 551"/>
                <a:gd name="T76" fmla="*/ 57 w 802"/>
                <a:gd name="T77" fmla="*/ 146 h 551"/>
                <a:gd name="T78" fmla="*/ 57 w 802"/>
                <a:gd name="T79" fmla="*/ 57 h 551"/>
                <a:gd name="T80" fmla="*/ 57 w 802"/>
                <a:gd name="T81" fmla="*/ 203 h 551"/>
                <a:gd name="T82" fmla="*/ 343 w 802"/>
                <a:gd name="T83" fmla="*/ 203 h 551"/>
                <a:gd name="T84" fmla="*/ 343 w 802"/>
                <a:gd name="T85" fmla="*/ 493 h 551"/>
                <a:gd name="T86" fmla="*/ 57 w 802"/>
                <a:gd name="T87" fmla="*/ 493 h 551"/>
                <a:gd name="T88" fmla="*/ 57 w 802"/>
                <a:gd name="T89" fmla="*/ 20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551">
                  <a:moveTo>
                    <a:pt x="0" y="28"/>
                  </a:moveTo>
                  <a:lnTo>
                    <a:pt x="0" y="57"/>
                  </a:lnTo>
                  <a:lnTo>
                    <a:pt x="0" y="146"/>
                  </a:lnTo>
                  <a:lnTo>
                    <a:pt x="0" y="203"/>
                  </a:lnTo>
                  <a:lnTo>
                    <a:pt x="0" y="493"/>
                  </a:lnTo>
                  <a:lnTo>
                    <a:pt x="0" y="550"/>
                  </a:lnTo>
                  <a:lnTo>
                    <a:pt x="801" y="550"/>
                  </a:lnTo>
                  <a:lnTo>
                    <a:pt x="801" y="493"/>
                  </a:lnTo>
                  <a:lnTo>
                    <a:pt x="801" y="203"/>
                  </a:lnTo>
                  <a:lnTo>
                    <a:pt x="801" y="146"/>
                  </a:lnTo>
                  <a:lnTo>
                    <a:pt x="801" y="57"/>
                  </a:lnTo>
                  <a:lnTo>
                    <a:pt x="801" y="28"/>
                  </a:lnTo>
                  <a:lnTo>
                    <a:pt x="801" y="0"/>
                  </a:lnTo>
                  <a:lnTo>
                    <a:pt x="0" y="0"/>
                  </a:lnTo>
                  <a:lnTo>
                    <a:pt x="0" y="28"/>
                  </a:lnTo>
                  <a:close/>
                  <a:moveTo>
                    <a:pt x="600" y="57"/>
                  </a:moveTo>
                  <a:lnTo>
                    <a:pt x="743" y="57"/>
                  </a:lnTo>
                  <a:lnTo>
                    <a:pt x="743" y="146"/>
                  </a:lnTo>
                  <a:lnTo>
                    <a:pt x="600" y="146"/>
                  </a:lnTo>
                  <a:lnTo>
                    <a:pt x="600" y="57"/>
                  </a:lnTo>
                  <a:close/>
                  <a:moveTo>
                    <a:pt x="600" y="203"/>
                  </a:moveTo>
                  <a:lnTo>
                    <a:pt x="743" y="203"/>
                  </a:lnTo>
                  <a:lnTo>
                    <a:pt x="743" y="493"/>
                  </a:lnTo>
                  <a:lnTo>
                    <a:pt x="600" y="493"/>
                  </a:lnTo>
                  <a:lnTo>
                    <a:pt x="600" y="203"/>
                  </a:lnTo>
                  <a:close/>
                  <a:moveTo>
                    <a:pt x="401" y="57"/>
                  </a:moveTo>
                  <a:lnTo>
                    <a:pt x="543" y="57"/>
                  </a:lnTo>
                  <a:lnTo>
                    <a:pt x="543" y="146"/>
                  </a:lnTo>
                  <a:lnTo>
                    <a:pt x="401" y="146"/>
                  </a:lnTo>
                  <a:lnTo>
                    <a:pt x="401" y="57"/>
                  </a:lnTo>
                  <a:close/>
                  <a:moveTo>
                    <a:pt x="401" y="203"/>
                  </a:moveTo>
                  <a:lnTo>
                    <a:pt x="543" y="203"/>
                  </a:lnTo>
                  <a:lnTo>
                    <a:pt x="543" y="493"/>
                  </a:lnTo>
                  <a:lnTo>
                    <a:pt x="401" y="493"/>
                  </a:lnTo>
                  <a:lnTo>
                    <a:pt x="401" y="203"/>
                  </a:lnTo>
                  <a:close/>
                  <a:moveTo>
                    <a:pt x="57" y="57"/>
                  </a:moveTo>
                  <a:lnTo>
                    <a:pt x="343" y="57"/>
                  </a:lnTo>
                  <a:lnTo>
                    <a:pt x="343" y="146"/>
                  </a:lnTo>
                  <a:lnTo>
                    <a:pt x="57" y="146"/>
                  </a:lnTo>
                  <a:lnTo>
                    <a:pt x="57" y="57"/>
                  </a:lnTo>
                  <a:close/>
                  <a:moveTo>
                    <a:pt x="57" y="203"/>
                  </a:moveTo>
                  <a:lnTo>
                    <a:pt x="343" y="203"/>
                  </a:lnTo>
                  <a:lnTo>
                    <a:pt x="343" y="493"/>
                  </a:lnTo>
                  <a:lnTo>
                    <a:pt x="57" y="493"/>
                  </a:lnTo>
                  <a:lnTo>
                    <a:pt x="57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30"/>
            <p:cNvSpPr>
              <a:spLocks noChangeArrowheads="1"/>
            </p:cNvSpPr>
            <p:nvPr/>
          </p:nvSpPr>
          <p:spPr bwMode="auto">
            <a:xfrm>
              <a:off x="7164387" y="3360737"/>
              <a:ext cx="123825" cy="157163"/>
            </a:xfrm>
            <a:custGeom>
              <a:avLst/>
              <a:gdLst>
                <a:gd name="T0" fmla="*/ 0 w 344"/>
                <a:gd name="T1" fmla="*/ 305 h 438"/>
                <a:gd name="T2" fmla="*/ 72 w 344"/>
                <a:gd name="T3" fmla="*/ 305 h 438"/>
                <a:gd name="T4" fmla="*/ 221 w 344"/>
                <a:gd name="T5" fmla="*/ 437 h 438"/>
                <a:gd name="T6" fmla="*/ 315 w 344"/>
                <a:gd name="T7" fmla="*/ 407 h 438"/>
                <a:gd name="T8" fmla="*/ 315 w 344"/>
                <a:gd name="T9" fmla="*/ 339 h 438"/>
                <a:gd name="T10" fmla="*/ 234 w 344"/>
                <a:gd name="T11" fmla="*/ 374 h 438"/>
                <a:gd name="T12" fmla="*/ 153 w 344"/>
                <a:gd name="T13" fmla="*/ 305 h 438"/>
                <a:gd name="T14" fmla="*/ 221 w 344"/>
                <a:gd name="T15" fmla="*/ 305 h 438"/>
                <a:gd name="T16" fmla="*/ 250 w 344"/>
                <a:gd name="T17" fmla="*/ 242 h 438"/>
                <a:gd name="T18" fmla="*/ 145 w 344"/>
                <a:gd name="T19" fmla="*/ 242 h 438"/>
                <a:gd name="T20" fmla="*/ 144 w 344"/>
                <a:gd name="T21" fmla="*/ 220 h 438"/>
                <a:gd name="T22" fmla="*/ 145 w 344"/>
                <a:gd name="T23" fmla="*/ 202 h 438"/>
                <a:gd name="T24" fmla="*/ 269 w 344"/>
                <a:gd name="T25" fmla="*/ 202 h 438"/>
                <a:gd name="T26" fmla="*/ 297 w 344"/>
                <a:gd name="T27" fmla="*/ 140 h 438"/>
                <a:gd name="T28" fmla="*/ 153 w 344"/>
                <a:gd name="T29" fmla="*/ 140 h 438"/>
                <a:gd name="T30" fmla="*/ 237 w 344"/>
                <a:gd name="T31" fmla="*/ 62 h 438"/>
                <a:gd name="T32" fmla="*/ 314 w 344"/>
                <a:gd name="T33" fmla="*/ 102 h 438"/>
                <a:gd name="T34" fmla="*/ 343 w 344"/>
                <a:gd name="T35" fmla="*/ 40 h 438"/>
                <a:gd name="T36" fmla="*/ 240 w 344"/>
                <a:gd name="T37" fmla="*/ 0 h 438"/>
                <a:gd name="T38" fmla="*/ 72 w 344"/>
                <a:gd name="T39" fmla="*/ 140 h 438"/>
                <a:gd name="T40" fmla="*/ 31 w 344"/>
                <a:gd name="T41" fmla="*/ 140 h 438"/>
                <a:gd name="T42" fmla="*/ 0 w 344"/>
                <a:gd name="T43" fmla="*/ 202 h 438"/>
                <a:gd name="T44" fmla="*/ 64 w 344"/>
                <a:gd name="T45" fmla="*/ 202 h 438"/>
                <a:gd name="T46" fmla="*/ 63 w 344"/>
                <a:gd name="T47" fmla="*/ 219 h 438"/>
                <a:gd name="T48" fmla="*/ 64 w 344"/>
                <a:gd name="T49" fmla="*/ 242 h 438"/>
                <a:gd name="T50" fmla="*/ 31 w 344"/>
                <a:gd name="T51" fmla="*/ 242 h 438"/>
                <a:gd name="T52" fmla="*/ 0 w 344"/>
                <a:gd name="T53" fmla="*/ 30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438">
                  <a:moveTo>
                    <a:pt x="0" y="305"/>
                  </a:moveTo>
                  <a:lnTo>
                    <a:pt x="72" y="305"/>
                  </a:lnTo>
                  <a:cubicBezTo>
                    <a:pt x="84" y="373"/>
                    <a:pt x="131" y="437"/>
                    <a:pt x="221" y="437"/>
                  </a:cubicBezTo>
                  <a:cubicBezTo>
                    <a:pt x="259" y="437"/>
                    <a:pt x="293" y="423"/>
                    <a:pt x="315" y="407"/>
                  </a:cubicBezTo>
                  <a:lnTo>
                    <a:pt x="315" y="339"/>
                  </a:lnTo>
                  <a:cubicBezTo>
                    <a:pt x="290" y="363"/>
                    <a:pt x="268" y="374"/>
                    <a:pt x="234" y="374"/>
                  </a:cubicBezTo>
                  <a:cubicBezTo>
                    <a:pt x="193" y="374"/>
                    <a:pt x="162" y="348"/>
                    <a:pt x="153" y="305"/>
                  </a:cubicBezTo>
                  <a:lnTo>
                    <a:pt x="221" y="305"/>
                  </a:lnTo>
                  <a:lnTo>
                    <a:pt x="250" y="242"/>
                  </a:lnTo>
                  <a:lnTo>
                    <a:pt x="145" y="242"/>
                  </a:lnTo>
                  <a:cubicBezTo>
                    <a:pt x="144" y="236"/>
                    <a:pt x="144" y="229"/>
                    <a:pt x="144" y="220"/>
                  </a:cubicBezTo>
                  <a:cubicBezTo>
                    <a:pt x="144" y="214"/>
                    <a:pt x="144" y="208"/>
                    <a:pt x="145" y="202"/>
                  </a:cubicBezTo>
                  <a:lnTo>
                    <a:pt x="269" y="202"/>
                  </a:lnTo>
                  <a:lnTo>
                    <a:pt x="297" y="140"/>
                  </a:lnTo>
                  <a:lnTo>
                    <a:pt x="153" y="140"/>
                  </a:lnTo>
                  <a:cubicBezTo>
                    <a:pt x="162" y="90"/>
                    <a:pt x="193" y="62"/>
                    <a:pt x="237" y="62"/>
                  </a:cubicBezTo>
                  <a:cubicBezTo>
                    <a:pt x="271" y="62"/>
                    <a:pt x="299" y="77"/>
                    <a:pt x="314" y="102"/>
                  </a:cubicBezTo>
                  <a:lnTo>
                    <a:pt x="343" y="40"/>
                  </a:lnTo>
                  <a:cubicBezTo>
                    <a:pt x="324" y="18"/>
                    <a:pt x="287" y="0"/>
                    <a:pt x="240" y="0"/>
                  </a:cubicBezTo>
                  <a:cubicBezTo>
                    <a:pt x="144" y="0"/>
                    <a:pt x="84" y="65"/>
                    <a:pt x="72" y="140"/>
                  </a:cubicBezTo>
                  <a:lnTo>
                    <a:pt x="31" y="140"/>
                  </a:lnTo>
                  <a:lnTo>
                    <a:pt x="0" y="202"/>
                  </a:lnTo>
                  <a:lnTo>
                    <a:pt x="64" y="202"/>
                  </a:lnTo>
                  <a:cubicBezTo>
                    <a:pt x="63" y="208"/>
                    <a:pt x="63" y="213"/>
                    <a:pt x="63" y="219"/>
                  </a:cubicBezTo>
                  <a:cubicBezTo>
                    <a:pt x="63" y="225"/>
                    <a:pt x="63" y="234"/>
                    <a:pt x="64" y="242"/>
                  </a:cubicBezTo>
                  <a:lnTo>
                    <a:pt x="31" y="242"/>
                  </a:lnTo>
                  <a:lnTo>
                    <a:pt x="0" y="30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2" name="Freeform 31"/>
          <p:cNvSpPr>
            <a:spLocks noChangeArrowheads="1"/>
          </p:cNvSpPr>
          <p:nvPr/>
        </p:nvSpPr>
        <p:spPr bwMode="auto">
          <a:xfrm>
            <a:off x="7892247" y="600114"/>
            <a:ext cx="449914" cy="574395"/>
          </a:xfrm>
          <a:custGeom>
            <a:avLst/>
            <a:gdLst>
              <a:gd name="T0" fmla="*/ 1115 w 1116"/>
              <a:gd name="T1" fmla="*/ 132 h 1424"/>
              <a:gd name="T2" fmla="*/ 781 w 1116"/>
              <a:gd name="T3" fmla="*/ 0 h 1424"/>
              <a:gd name="T4" fmla="*/ 233 w 1116"/>
              <a:gd name="T5" fmla="*/ 456 h 1424"/>
              <a:gd name="T6" fmla="*/ 102 w 1116"/>
              <a:gd name="T7" fmla="*/ 456 h 1424"/>
              <a:gd name="T8" fmla="*/ 0 w 1116"/>
              <a:gd name="T9" fmla="*/ 659 h 1424"/>
              <a:gd name="T10" fmla="*/ 207 w 1116"/>
              <a:gd name="T11" fmla="*/ 659 h 1424"/>
              <a:gd name="T12" fmla="*/ 203 w 1116"/>
              <a:gd name="T13" fmla="*/ 716 h 1424"/>
              <a:gd name="T14" fmla="*/ 207 w 1116"/>
              <a:gd name="T15" fmla="*/ 791 h 1424"/>
              <a:gd name="T16" fmla="*/ 102 w 1116"/>
              <a:gd name="T17" fmla="*/ 791 h 1424"/>
              <a:gd name="T18" fmla="*/ 0 w 1116"/>
              <a:gd name="T19" fmla="*/ 994 h 1424"/>
              <a:gd name="T20" fmla="*/ 233 w 1116"/>
              <a:gd name="T21" fmla="*/ 994 h 1424"/>
              <a:gd name="T22" fmla="*/ 720 w 1116"/>
              <a:gd name="T23" fmla="*/ 1423 h 1424"/>
              <a:gd name="T24" fmla="*/ 1024 w 1116"/>
              <a:gd name="T25" fmla="*/ 1328 h 1424"/>
              <a:gd name="T26" fmla="*/ 1024 w 1116"/>
              <a:gd name="T27" fmla="*/ 1105 h 1424"/>
              <a:gd name="T28" fmla="*/ 760 w 1116"/>
              <a:gd name="T29" fmla="*/ 1221 h 1424"/>
              <a:gd name="T30" fmla="*/ 497 w 1116"/>
              <a:gd name="T31" fmla="*/ 994 h 1424"/>
              <a:gd name="T32" fmla="*/ 720 w 1116"/>
              <a:gd name="T33" fmla="*/ 994 h 1424"/>
              <a:gd name="T34" fmla="*/ 813 w 1116"/>
              <a:gd name="T35" fmla="*/ 791 h 1424"/>
              <a:gd name="T36" fmla="*/ 470 w 1116"/>
              <a:gd name="T37" fmla="*/ 791 h 1424"/>
              <a:gd name="T38" fmla="*/ 466 w 1116"/>
              <a:gd name="T39" fmla="*/ 718 h 1424"/>
              <a:gd name="T40" fmla="*/ 470 w 1116"/>
              <a:gd name="T41" fmla="*/ 659 h 1424"/>
              <a:gd name="T42" fmla="*/ 874 w 1116"/>
              <a:gd name="T43" fmla="*/ 659 h 1424"/>
              <a:gd name="T44" fmla="*/ 967 w 1116"/>
              <a:gd name="T45" fmla="*/ 456 h 1424"/>
              <a:gd name="T46" fmla="*/ 497 w 1116"/>
              <a:gd name="T47" fmla="*/ 456 h 1424"/>
              <a:gd name="T48" fmla="*/ 771 w 1116"/>
              <a:gd name="T49" fmla="*/ 203 h 1424"/>
              <a:gd name="T50" fmla="*/ 1022 w 1116"/>
              <a:gd name="T51" fmla="*/ 335 h 1424"/>
              <a:gd name="T52" fmla="*/ 1115 w 1116"/>
              <a:gd name="T53" fmla="*/ 132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6" h="1424">
                <a:moveTo>
                  <a:pt x="1115" y="132"/>
                </a:moveTo>
                <a:cubicBezTo>
                  <a:pt x="1054" y="61"/>
                  <a:pt x="933" y="0"/>
                  <a:pt x="781" y="0"/>
                </a:cubicBezTo>
                <a:cubicBezTo>
                  <a:pt x="466" y="0"/>
                  <a:pt x="274" y="213"/>
                  <a:pt x="233" y="456"/>
                </a:cubicBezTo>
                <a:lnTo>
                  <a:pt x="102" y="456"/>
                </a:lnTo>
                <a:lnTo>
                  <a:pt x="0" y="659"/>
                </a:lnTo>
                <a:lnTo>
                  <a:pt x="207" y="659"/>
                </a:lnTo>
                <a:cubicBezTo>
                  <a:pt x="205" y="677"/>
                  <a:pt x="203" y="696"/>
                  <a:pt x="203" y="716"/>
                </a:cubicBezTo>
                <a:cubicBezTo>
                  <a:pt x="203" y="734"/>
                  <a:pt x="205" y="762"/>
                  <a:pt x="207" y="791"/>
                </a:cubicBezTo>
                <a:lnTo>
                  <a:pt x="102" y="791"/>
                </a:lnTo>
                <a:lnTo>
                  <a:pt x="0" y="994"/>
                </a:lnTo>
                <a:lnTo>
                  <a:pt x="233" y="994"/>
                </a:lnTo>
                <a:cubicBezTo>
                  <a:pt x="274" y="1217"/>
                  <a:pt x="426" y="1423"/>
                  <a:pt x="720" y="1423"/>
                </a:cubicBezTo>
                <a:cubicBezTo>
                  <a:pt x="842" y="1423"/>
                  <a:pt x="953" y="1379"/>
                  <a:pt x="1024" y="1328"/>
                </a:cubicBezTo>
                <a:lnTo>
                  <a:pt x="1024" y="1105"/>
                </a:lnTo>
                <a:cubicBezTo>
                  <a:pt x="943" y="1182"/>
                  <a:pt x="872" y="1221"/>
                  <a:pt x="760" y="1221"/>
                </a:cubicBezTo>
                <a:cubicBezTo>
                  <a:pt x="629" y="1221"/>
                  <a:pt x="527" y="1136"/>
                  <a:pt x="497" y="994"/>
                </a:cubicBezTo>
                <a:lnTo>
                  <a:pt x="720" y="994"/>
                </a:lnTo>
                <a:lnTo>
                  <a:pt x="813" y="791"/>
                </a:lnTo>
                <a:lnTo>
                  <a:pt x="470" y="791"/>
                </a:lnTo>
                <a:cubicBezTo>
                  <a:pt x="468" y="771"/>
                  <a:pt x="466" y="748"/>
                  <a:pt x="466" y="718"/>
                </a:cubicBezTo>
                <a:cubicBezTo>
                  <a:pt x="466" y="698"/>
                  <a:pt x="468" y="679"/>
                  <a:pt x="470" y="659"/>
                </a:cubicBezTo>
                <a:lnTo>
                  <a:pt x="874" y="659"/>
                </a:lnTo>
                <a:lnTo>
                  <a:pt x="967" y="456"/>
                </a:lnTo>
                <a:lnTo>
                  <a:pt x="497" y="456"/>
                </a:lnTo>
                <a:cubicBezTo>
                  <a:pt x="527" y="294"/>
                  <a:pt x="629" y="203"/>
                  <a:pt x="771" y="203"/>
                </a:cubicBezTo>
                <a:cubicBezTo>
                  <a:pt x="882" y="203"/>
                  <a:pt x="973" y="254"/>
                  <a:pt x="1022" y="335"/>
                </a:cubicBezTo>
                <a:lnTo>
                  <a:pt x="1115" y="132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4" name="Group 133"/>
          <p:cNvGrpSpPr/>
          <p:nvPr/>
        </p:nvGrpSpPr>
        <p:grpSpPr>
          <a:xfrm>
            <a:off x="2215738" y="5479570"/>
            <a:ext cx="751602" cy="751602"/>
            <a:chOff x="4588718" y="1107033"/>
            <a:chExt cx="319088" cy="319088"/>
          </a:xfrm>
          <a:solidFill>
            <a:srgbClr val="73C4C3"/>
          </a:solidFill>
        </p:grpSpPr>
        <p:sp>
          <p:nvSpPr>
            <p:cNvPr id="135" name="Freeform 10"/>
            <p:cNvSpPr>
              <a:spLocks noChangeArrowheads="1"/>
            </p:cNvSpPr>
            <p:nvPr/>
          </p:nvSpPr>
          <p:spPr bwMode="auto">
            <a:xfrm>
              <a:off x="4588718" y="1107033"/>
              <a:ext cx="319088" cy="319088"/>
            </a:xfrm>
            <a:custGeom>
              <a:avLst/>
              <a:gdLst>
                <a:gd name="T0" fmla="*/ 264 w 885"/>
                <a:gd name="T1" fmla="*/ 442 h 885"/>
                <a:gd name="T2" fmla="*/ 621 w 885"/>
                <a:gd name="T3" fmla="*/ 442 h 885"/>
                <a:gd name="T4" fmla="*/ 796 w 885"/>
                <a:gd name="T5" fmla="*/ 353 h 885"/>
                <a:gd name="T6" fmla="*/ 661 w 885"/>
                <a:gd name="T7" fmla="*/ 412 h 885"/>
                <a:gd name="T8" fmla="*/ 670 w 885"/>
                <a:gd name="T9" fmla="*/ 256 h 885"/>
                <a:gd name="T10" fmla="*/ 796 w 885"/>
                <a:gd name="T11" fmla="*/ 177 h 885"/>
                <a:gd name="T12" fmla="*/ 619 w 885"/>
                <a:gd name="T13" fmla="*/ 177 h 885"/>
                <a:gd name="T14" fmla="*/ 576 w 885"/>
                <a:gd name="T15" fmla="*/ 266 h 885"/>
                <a:gd name="T16" fmla="*/ 472 w 885"/>
                <a:gd name="T17" fmla="*/ 171 h 885"/>
                <a:gd name="T18" fmla="*/ 442 w 885"/>
                <a:gd name="T19" fmla="*/ 0 h 885"/>
                <a:gd name="T20" fmla="*/ 413 w 885"/>
                <a:gd name="T21" fmla="*/ 171 h 885"/>
                <a:gd name="T22" fmla="*/ 308 w 885"/>
                <a:gd name="T23" fmla="*/ 266 h 885"/>
                <a:gd name="T24" fmla="*/ 265 w 885"/>
                <a:gd name="T25" fmla="*/ 177 h 885"/>
                <a:gd name="T26" fmla="*/ 88 w 885"/>
                <a:gd name="T27" fmla="*/ 177 h 885"/>
                <a:gd name="T28" fmla="*/ 215 w 885"/>
                <a:gd name="T29" fmla="*/ 256 h 885"/>
                <a:gd name="T30" fmla="*/ 223 w 885"/>
                <a:gd name="T31" fmla="*/ 412 h 885"/>
                <a:gd name="T32" fmla="*/ 88 w 885"/>
                <a:gd name="T33" fmla="*/ 353 h 885"/>
                <a:gd name="T34" fmla="*/ 88 w 885"/>
                <a:gd name="T35" fmla="*/ 530 h 885"/>
                <a:gd name="T36" fmla="*/ 223 w 885"/>
                <a:gd name="T37" fmla="*/ 471 h 885"/>
                <a:gd name="T38" fmla="*/ 215 w 885"/>
                <a:gd name="T39" fmla="*/ 628 h 885"/>
                <a:gd name="T40" fmla="*/ 88 w 885"/>
                <a:gd name="T41" fmla="*/ 707 h 885"/>
                <a:gd name="T42" fmla="*/ 265 w 885"/>
                <a:gd name="T43" fmla="*/ 707 h 885"/>
                <a:gd name="T44" fmla="*/ 308 w 885"/>
                <a:gd name="T45" fmla="*/ 618 h 885"/>
                <a:gd name="T46" fmla="*/ 413 w 885"/>
                <a:gd name="T47" fmla="*/ 713 h 885"/>
                <a:gd name="T48" fmla="*/ 442 w 885"/>
                <a:gd name="T49" fmla="*/ 884 h 885"/>
                <a:gd name="T50" fmla="*/ 472 w 885"/>
                <a:gd name="T51" fmla="*/ 713 h 885"/>
                <a:gd name="T52" fmla="*/ 576 w 885"/>
                <a:gd name="T53" fmla="*/ 618 h 885"/>
                <a:gd name="T54" fmla="*/ 619 w 885"/>
                <a:gd name="T55" fmla="*/ 707 h 885"/>
                <a:gd name="T56" fmla="*/ 796 w 885"/>
                <a:gd name="T57" fmla="*/ 707 h 885"/>
                <a:gd name="T58" fmla="*/ 670 w 885"/>
                <a:gd name="T59" fmla="*/ 628 h 885"/>
                <a:gd name="T60" fmla="*/ 661 w 885"/>
                <a:gd name="T61" fmla="*/ 471 h 885"/>
                <a:gd name="T62" fmla="*/ 796 w 885"/>
                <a:gd name="T63" fmla="*/ 530 h 885"/>
                <a:gd name="T64" fmla="*/ 796 w 885"/>
                <a:gd name="T65" fmla="*/ 35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885">
                  <a:moveTo>
                    <a:pt x="442" y="620"/>
                  </a:moveTo>
                  <a:cubicBezTo>
                    <a:pt x="344" y="620"/>
                    <a:pt x="264" y="540"/>
                    <a:pt x="264" y="442"/>
                  </a:cubicBezTo>
                  <a:cubicBezTo>
                    <a:pt x="264" y="344"/>
                    <a:pt x="344" y="264"/>
                    <a:pt x="442" y="264"/>
                  </a:cubicBezTo>
                  <a:cubicBezTo>
                    <a:pt x="541" y="264"/>
                    <a:pt x="621" y="344"/>
                    <a:pt x="621" y="442"/>
                  </a:cubicBezTo>
                  <a:cubicBezTo>
                    <a:pt x="621" y="540"/>
                    <a:pt x="541" y="620"/>
                    <a:pt x="442" y="620"/>
                  </a:cubicBezTo>
                  <a:close/>
                  <a:moveTo>
                    <a:pt x="796" y="353"/>
                  </a:moveTo>
                  <a:cubicBezTo>
                    <a:pt x="758" y="353"/>
                    <a:pt x="725" y="378"/>
                    <a:pt x="713" y="412"/>
                  </a:cubicBezTo>
                  <a:lnTo>
                    <a:pt x="661" y="412"/>
                  </a:lnTo>
                  <a:cubicBezTo>
                    <a:pt x="656" y="373"/>
                    <a:pt x="641" y="338"/>
                    <a:pt x="618" y="308"/>
                  </a:cubicBezTo>
                  <a:lnTo>
                    <a:pt x="670" y="256"/>
                  </a:lnTo>
                  <a:cubicBezTo>
                    <a:pt x="681" y="262"/>
                    <a:pt x="694" y="265"/>
                    <a:pt x="708" y="265"/>
                  </a:cubicBezTo>
                  <a:cubicBezTo>
                    <a:pt x="756" y="265"/>
                    <a:pt x="796" y="225"/>
                    <a:pt x="796" y="177"/>
                  </a:cubicBezTo>
                  <a:cubicBezTo>
                    <a:pt x="796" y="128"/>
                    <a:pt x="756" y="88"/>
                    <a:pt x="708" y="88"/>
                  </a:cubicBezTo>
                  <a:cubicBezTo>
                    <a:pt x="659" y="88"/>
                    <a:pt x="619" y="128"/>
                    <a:pt x="619" y="177"/>
                  </a:cubicBezTo>
                  <a:cubicBezTo>
                    <a:pt x="619" y="190"/>
                    <a:pt x="622" y="203"/>
                    <a:pt x="628" y="215"/>
                  </a:cubicBezTo>
                  <a:lnTo>
                    <a:pt x="576" y="266"/>
                  </a:lnTo>
                  <a:cubicBezTo>
                    <a:pt x="546" y="244"/>
                    <a:pt x="511" y="228"/>
                    <a:pt x="472" y="223"/>
                  </a:cubicBezTo>
                  <a:lnTo>
                    <a:pt x="472" y="171"/>
                  </a:lnTo>
                  <a:cubicBezTo>
                    <a:pt x="506" y="159"/>
                    <a:pt x="531" y="127"/>
                    <a:pt x="531" y="88"/>
                  </a:cubicBezTo>
                  <a:cubicBezTo>
                    <a:pt x="531" y="39"/>
                    <a:pt x="491" y="0"/>
                    <a:pt x="442" y="0"/>
                  </a:cubicBezTo>
                  <a:cubicBezTo>
                    <a:pt x="393" y="0"/>
                    <a:pt x="354" y="39"/>
                    <a:pt x="354" y="88"/>
                  </a:cubicBezTo>
                  <a:cubicBezTo>
                    <a:pt x="354" y="127"/>
                    <a:pt x="378" y="159"/>
                    <a:pt x="413" y="171"/>
                  </a:cubicBezTo>
                  <a:lnTo>
                    <a:pt x="413" y="223"/>
                  </a:lnTo>
                  <a:cubicBezTo>
                    <a:pt x="374" y="228"/>
                    <a:pt x="338" y="244"/>
                    <a:pt x="308" y="266"/>
                  </a:cubicBezTo>
                  <a:lnTo>
                    <a:pt x="256" y="215"/>
                  </a:lnTo>
                  <a:cubicBezTo>
                    <a:pt x="262" y="203"/>
                    <a:pt x="265" y="190"/>
                    <a:pt x="265" y="177"/>
                  </a:cubicBezTo>
                  <a:cubicBezTo>
                    <a:pt x="265" y="128"/>
                    <a:pt x="226" y="88"/>
                    <a:pt x="177" y="88"/>
                  </a:cubicBezTo>
                  <a:cubicBezTo>
                    <a:pt x="128" y="88"/>
                    <a:pt x="88" y="128"/>
                    <a:pt x="88" y="177"/>
                  </a:cubicBezTo>
                  <a:cubicBezTo>
                    <a:pt x="88" y="225"/>
                    <a:pt x="128" y="265"/>
                    <a:pt x="177" y="265"/>
                  </a:cubicBezTo>
                  <a:cubicBezTo>
                    <a:pt x="190" y="265"/>
                    <a:pt x="203" y="262"/>
                    <a:pt x="215" y="256"/>
                  </a:cubicBezTo>
                  <a:lnTo>
                    <a:pt x="267" y="308"/>
                  </a:lnTo>
                  <a:cubicBezTo>
                    <a:pt x="244" y="338"/>
                    <a:pt x="228" y="373"/>
                    <a:pt x="223" y="412"/>
                  </a:cubicBezTo>
                  <a:lnTo>
                    <a:pt x="171" y="412"/>
                  </a:lnTo>
                  <a:cubicBezTo>
                    <a:pt x="159" y="378"/>
                    <a:pt x="127" y="353"/>
                    <a:pt x="88" y="353"/>
                  </a:cubicBezTo>
                  <a:cubicBezTo>
                    <a:pt x="39" y="353"/>
                    <a:pt x="0" y="393"/>
                    <a:pt x="0" y="442"/>
                  </a:cubicBezTo>
                  <a:cubicBezTo>
                    <a:pt x="0" y="491"/>
                    <a:pt x="39" y="530"/>
                    <a:pt x="88" y="530"/>
                  </a:cubicBezTo>
                  <a:cubicBezTo>
                    <a:pt x="127" y="530"/>
                    <a:pt x="159" y="506"/>
                    <a:pt x="171" y="471"/>
                  </a:cubicBezTo>
                  <a:lnTo>
                    <a:pt x="223" y="471"/>
                  </a:lnTo>
                  <a:cubicBezTo>
                    <a:pt x="228" y="510"/>
                    <a:pt x="244" y="546"/>
                    <a:pt x="267" y="576"/>
                  </a:cubicBezTo>
                  <a:lnTo>
                    <a:pt x="215" y="628"/>
                  </a:lnTo>
                  <a:cubicBezTo>
                    <a:pt x="203" y="622"/>
                    <a:pt x="190" y="619"/>
                    <a:pt x="177" y="619"/>
                  </a:cubicBezTo>
                  <a:cubicBezTo>
                    <a:pt x="128" y="619"/>
                    <a:pt x="88" y="658"/>
                    <a:pt x="88" y="707"/>
                  </a:cubicBezTo>
                  <a:cubicBezTo>
                    <a:pt x="88" y="756"/>
                    <a:pt x="128" y="796"/>
                    <a:pt x="177" y="796"/>
                  </a:cubicBezTo>
                  <a:cubicBezTo>
                    <a:pt x="226" y="796"/>
                    <a:pt x="265" y="756"/>
                    <a:pt x="265" y="707"/>
                  </a:cubicBezTo>
                  <a:cubicBezTo>
                    <a:pt x="265" y="694"/>
                    <a:pt x="262" y="681"/>
                    <a:pt x="256" y="669"/>
                  </a:cubicBezTo>
                  <a:lnTo>
                    <a:pt x="308" y="618"/>
                  </a:lnTo>
                  <a:cubicBezTo>
                    <a:pt x="338" y="640"/>
                    <a:pt x="374" y="656"/>
                    <a:pt x="413" y="661"/>
                  </a:cubicBezTo>
                  <a:lnTo>
                    <a:pt x="413" y="713"/>
                  </a:lnTo>
                  <a:cubicBezTo>
                    <a:pt x="378" y="725"/>
                    <a:pt x="354" y="757"/>
                    <a:pt x="354" y="796"/>
                  </a:cubicBezTo>
                  <a:cubicBezTo>
                    <a:pt x="354" y="845"/>
                    <a:pt x="393" y="884"/>
                    <a:pt x="442" y="884"/>
                  </a:cubicBezTo>
                  <a:cubicBezTo>
                    <a:pt x="491" y="884"/>
                    <a:pt x="531" y="845"/>
                    <a:pt x="531" y="796"/>
                  </a:cubicBezTo>
                  <a:cubicBezTo>
                    <a:pt x="531" y="757"/>
                    <a:pt x="506" y="725"/>
                    <a:pt x="472" y="713"/>
                  </a:cubicBezTo>
                  <a:lnTo>
                    <a:pt x="472" y="661"/>
                  </a:lnTo>
                  <a:cubicBezTo>
                    <a:pt x="511" y="656"/>
                    <a:pt x="546" y="640"/>
                    <a:pt x="576" y="618"/>
                  </a:cubicBezTo>
                  <a:lnTo>
                    <a:pt x="628" y="669"/>
                  </a:lnTo>
                  <a:cubicBezTo>
                    <a:pt x="622" y="681"/>
                    <a:pt x="619" y="694"/>
                    <a:pt x="619" y="707"/>
                  </a:cubicBezTo>
                  <a:cubicBezTo>
                    <a:pt x="619" y="756"/>
                    <a:pt x="659" y="796"/>
                    <a:pt x="708" y="796"/>
                  </a:cubicBezTo>
                  <a:cubicBezTo>
                    <a:pt x="756" y="796"/>
                    <a:pt x="796" y="756"/>
                    <a:pt x="796" y="707"/>
                  </a:cubicBezTo>
                  <a:cubicBezTo>
                    <a:pt x="796" y="658"/>
                    <a:pt x="756" y="619"/>
                    <a:pt x="708" y="619"/>
                  </a:cubicBezTo>
                  <a:cubicBezTo>
                    <a:pt x="694" y="619"/>
                    <a:pt x="681" y="622"/>
                    <a:pt x="670" y="628"/>
                  </a:cubicBezTo>
                  <a:lnTo>
                    <a:pt x="618" y="576"/>
                  </a:lnTo>
                  <a:cubicBezTo>
                    <a:pt x="641" y="546"/>
                    <a:pt x="656" y="510"/>
                    <a:pt x="661" y="471"/>
                  </a:cubicBezTo>
                  <a:lnTo>
                    <a:pt x="713" y="471"/>
                  </a:lnTo>
                  <a:cubicBezTo>
                    <a:pt x="725" y="506"/>
                    <a:pt x="758" y="530"/>
                    <a:pt x="796" y="530"/>
                  </a:cubicBezTo>
                  <a:cubicBezTo>
                    <a:pt x="845" y="530"/>
                    <a:pt x="884" y="491"/>
                    <a:pt x="884" y="442"/>
                  </a:cubicBezTo>
                  <a:cubicBezTo>
                    <a:pt x="884" y="393"/>
                    <a:pt x="845" y="353"/>
                    <a:pt x="796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1"/>
            <p:cNvSpPr>
              <a:spLocks noChangeArrowheads="1"/>
            </p:cNvSpPr>
            <p:nvPr/>
          </p:nvSpPr>
          <p:spPr bwMode="auto">
            <a:xfrm>
              <a:off x="4830018" y="1157833"/>
              <a:ext cx="26988" cy="26988"/>
            </a:xfrm>
            <a:custGeom>
              <a:avLst/>
              <a:gdLst>
                <a:gd name="T0" fmla="*/ 37 w 74"/>
                <a:gd name="T1" fmla="*/ 73 h 74"/>
                <a:gd name="T2" fmla="*/ 73 w 74"/>
                <a:gd name="T3" fmla="*/ 37 h 74"/>
                <a:gd name="T4" fmla="*/ 37 w 74"/>
                <a:gd name="T5" fmla="*/ 0 h 74"/>
                <a:gd name="T6" fmla="*/ 0 w 74"/>
                <a:gd name="T7" fmla="*/ 37 h 74"/>
                <a:gd name="T8" fmla="*/ 37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3"/>
                  </a:moveTo>
                  <a:cubicBezTo>
                    <a:pt x="57" y="73"/>
                    <a:pt x="73" y="57"/>
                    <a:pt x="73" y="37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3"/>
                    <a:pt x="37" y="7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2"/>
            <p:cNvSpPr>
              <a:spLocks noChangeArrowheads="1"/>
            </p:cNvSpPr>
            <p:nvPr/>
          </p:nvSpPr>
          <p:spPr bwMode="auto">
            <a:xfrm>
              <a:off x="4637931" y="1157833"/>
              <a:ext cx="26987" cy="26988"/>
            </a:xfrm>
            <a:custGeom>
              <a:avLst/>
              <a:gdLst>
                <a:gd name="T0" fmla="*/ 37 w 75"/>
                <a:gd name="T1" fmla="*/ 0 h 74"/>
                <a:gd name="T2" fmla="*/ 0 w 75"/>
                <a:gd name="T3" fmla="*/ 37 h 74"/>
                <a:gd name="T4" fmla="*/ 37 w 75"/>
                <a:gd name="T5" fmla="*/ 73 h 74"/>
                <a:gd name="T6" fmla="*/ 74 w 75"/>
                <a:gd name="T7" fmla="*/ 37 h 74"/>
                <a:gd name="T8" fmla="*/ 37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7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58" y="73"/>
                    <a:pt x="74" y="57"/>
                    <a:pt x="74" y="37"/>
                  </a:cubicBezTo>
                  <a:cubicBezTo>
                    <a:pt x="74" y="16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3"/>
            <p:cNvSpPr>
              <a:spLocks noChangeArrowheads="1"/>
            </p:cNvSpPr>
            <p:nvPr/>
          </p:nvSpPr>
          <p:spPr bwMode="auto">
            <a:xfrm>
              <a:off x="4606181" y="125308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4"/>
            <p:cNvSpPr>
              <a:spLocks noChangeArrowheads="1"/>
            </p:cNvSpPr>
            <p:nvPr/>
          </p:nvSpPr>
          <p:spPr bwMode="auto">
            <a:xfrm>
              <a:off x="4637931" y="134833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15"/>
            <p:cNvSpPr>
              <a:spLocks noChangeArrowheads="1"/>
            </p:cNvSpPr>
            <p:nvPr/>
          </p:nvSpPr>
          <p:spPr bwMode="auto">
            <a:xfrm>
              <a:off x="4830018" y="1348333"/>
              <a:ext cx="26988" cy="26988"/>
            </a:xfrm>
            <a:custGeom>
              <a:avLst/>
              <a:gdLst>
                <a:gd name="T0" fmla="*/ 37 w 74"/>
                <a:gd name="T1" fmla="*/ 74 h 75"/>
                <a:gd name="T2" fmla="*/ 73 w 74"/>
                <a:gd name="T3" fmla="*/ 37 h 75"/>
                <a:gd name="T4" fmla="*/ 37 w 74"/>
                <a:gd name="T5" fmla="*/ 0 h 75"/>
                <a:gd name="T6" fmla="*/ 0 w 74"/>
                <a:gd name="T7" fmla="*/ 37 h 75"/>
                <a:gd name="T8" fmla="*/ 37 w 74"/>
                <a:gd name="T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7" y="74"/>
                  </a:moveTo>
                  <a:cubicBezTo>
                    <a:pt x="57" y="74"/>
                    <a:pt x="73" y="58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16"/>
            <p:cNvSpPr>
              <a:spLocks noChangeArrowheads="1"/>
            </p:cNvSpPr>
            <p:nvPr/>
          </p:nvSpPr>
          <p:spPr bwMode="auto">
            <a:xfrm>
              <a:off x="4733181" y="1126083"/>
              <a:ext cx="26987" cy="26988"/>
            </a:xfrm>
            <a:custGeom>
              <a:avLst/>
              <a:gdLst>
                <a:gd name="T0" fmla="*/ 74 w 75"/>
                <a:gd name="T1" fmla="*/ 37 h 75"/>
                <a:gd name="T2" fmla="*/ 37 w 75"/>
                <a:gd name="T3" fmla="*/ 0 h 75"/>
                <a:gd name="T4" fmla="*/ 0 w 75"/>
                <a:gd name="T5" fmla="*/ 37 h 75"/>
                <a:gd name="T6" fmla="*/ 37 w 75"/>
                <a:gd name="T7" fmla="*/ 74 h 75"/>
                <a:gd name="T8" fmla="*/ 74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17"/>
            <p:cNvSpPr>
              <a:spLocks noChangeArrowheads="1"/>
            </p:cNvSpPr>
            <p:nvPr/>
          </p:nvSpPr>
          <p:spPr bwMode="auto">
            <a:xfrm>
              <a:off x="4733181" y="1381671"/>
              <a:ext cx="26987" cy="26987"/>
            </a:xfrm>
            <a:custGeom>
              <a:avLst/>
              <a:gdLst>
                <a:gd name="T0" fmla="*/ 0 w 75"/>
                <a:gd name="T1" fmla="*/ 37 h 75"/>
                <a:gd name="T2" fmla="*/ 37 w 75"/>
                <a:gd name="T3" fmla="*/ 74 h 75"/>
                <a:gd name="T4" fmla="*/ 74 w 75"/>
                <a:gd name="T5" fmla="*/ 37 h 75"/>
                <a:gd name="T6" fmla="*/ 37 w 75"/>
                <a:gd name="T7" fmla="*/ 0 h 75"/>
                <a:gd name="T8" fmla="*/ 0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37"/>
                  </a:move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18"/>
            <p:cNvSpPr>
              <a:spLocks noChangeArrowheads="1"/>
            </p:cNvSpPr>
            <p:nvPr/>
          </p:nvSpPr>
          <p:spPr bwMode="auto">
            <a:xfrm>
              <a:off x="4861768" y="1253083"/>
              <a:ext cx="26988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19"/>
            <p:cNvSpPr>
              <a:spLocks noChangeArrowheads="1"/>
            </p:cNvSpPr>
            <p:nvPr/>
          </p:nvSpPr>
          <p:spPr bwMode="auto">
            <a:xfrm>
              <a:off x="4699843" y="1221333"/>
              <a:ext cx="79375" cy="90488"/>
            </a:xfrm>
            <a:custGeom>
              <a:avLst/>
              <a:gdLst>
                <a:gd name="T0" fmla="*/ 219 w 220"/>
                <a:gd name="T1" fmla="*/ 234 h 253"/>
                <a:gd name="T2" fmla="*/ 155 w 220"/>
                <a:gd name="T3" fmla="*/ 252 h 253"/>
                <a:gd name="T4" fmla="*/ 66 w 220"/>
                <a:gd name="T5" fmla="*/ 225 h 253"/>
                <a:gd name="T6" fmla="*/ 30 w 220"/>
                <a:gd name="T7" fmla="*/ 164 h 253"/>
                <a:gd name="T8" fmla="*/ 0 w 220"/>
                <a:gd name="T9" fmla="*/ 164 h 253"/>
                <a:gd name="T10" fmla="*/ 8 w 220"/>
                <a:gd name="T11" fmla="*/ 134 h 253"/>
                <a:gd name="T12" fmla="*/ 26 w 220"/>
                <a:gd name="T13" fmla="*/ 134 h 253"/>
                <a:gd name="T14" fmla="*/ 26 w 220"/>
                <a:gd name="T15" fmla="*/ 116 h 253"/>
                <a:gd name="T16" fmla="*/ 4 w 220"/>
                <a:gd name="T17" fmla="*/ 116 h 253"/>
                <a:gd name="T18" fmla="*/ 12 w 220"/>
                <a:gd name="T19" fmla="*/ 85 h 253"/>
                <a:gd name="T20" fmla="*/ 30 w 220"/>
                <a:gd name="T21" fmla="*/ 85 h 253"/>
                <a:gd name="T22" fmla="*/ 151 w 220"/>
                <a:gd name="T23" fmla="*/ 0 h 253"/>
                <a:gd name="T24" fmla="*/ 216 w 220"/>
                <a:gd name="T25" fmla="*/ 17 h 253"/>
                <a:gd name="T26" fmla="*/ 201 w 220"/>
                <a:gd name="T27" fmla="*/ 77 h 253"/>
                <a:gd name="T28" fmla="*/ 153 w 220"/>
                <a:gd name="T29" fmla="*/ 56 h 253"/>
                <a:gd name="T30" fmla="*/ 109 w 220"/>
                <a:gd name="T31" fmla="*/ 85 h 253"/>
                <a:gd name="T32" fmla="*/ 170 w 220"/>
                <a:gd name="T33" fmla="*/ 85 h 253"/>
                <a:gd name="T34" fmla="*/ 163 w 220"/>
                <a:gd name="T35" fmla="*/ 116 h 253"/>
                <a:gd name="T36" fmla="*/ 103 w 220"/>
                <a:gd name="T37" fmla="*/ 116 h 253"/>
                <a:gd name="T38" fmla="*/ 103 w 220"/>
                <a:gd name="T39" fmla="*/ 134 h 253"/>
                <a:gd name="T40" fmla="*/ 166 w 220"/>
                <a:gd name="T41" fmla="*/ 134 h 253"/>
                <a:gd name="T42" fmla="*/ 158 w 220"/>
                <a:gd name="T43" fmla="*/ 164 h 253"/>
                <a:gd name="T44" fmla="*/ 107 w 220"/>
                <a:gd name="T45" fmla="*/ 164 h 253"/>
                <a:gd name="T46" fmla="*/ 150 w 220"/>
                <a:gd name="T47" fmla="*/ 196 h 253"/>
                <a:gd name="T48" fmla="*/ 219 w 220"/>
                <a:gd name="T49" fmla="*/ 172 h 253"/>
                <a:gd name="T50" fmla="*/ 219 w 220"/>
                <a:gd name="T51" fmla="*/ 2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53">
                  <a:moveTo>
                    <a:pt x="219" y="234"/>
                  </a:moveTo>
                  <a:cubicBezTo>
                    <a:pt x="201" y="246"/>
                    <a:pt x="180" y="252"/>
                    <a:pt x="155" y="252"/>
                  </a:cubicBezTo>
                  <a:cubicBezTo>
                    <a:pt x="115" y="252"/>
                    <a:pt x="85" y="243"/>
                    <a:pt x="66" y="225"/>
                  </a:cubicBezTo>
                  <a:cubicBezTo>
                    <a:pt x="46" y="207"/>
                    <a:pt x="35" y="187"/>
                    <a:pt x="30" y="164"/>
                  </a:cubicBezTo>
                  <a:lnTo>
                    <a:pt x="0" y="164"/>
                  </a:lnTo>
                  <a:lnTo>
                    <a:pt x="8" y="134"/>
                  </a:lnTo>
                  <a:lnTo>
                    <a:pt x="26" y="134"/>
                  </a:lnTo>
                  <a:cubicBezTo>
                    <a:pt x="26" y="129"/>
                    <a:pt x="26" y="121"/>
                    <a:pt x="26" y="116"/>
                  </a:cubicBezTo>
                  <a:lnTo>
                    <a:pt x="4" y="116"/>
                  </a:lnTo>
                  <a:lnTo>
                    <a:pt x="12" y="85"/>
                  </a:lnTo>
                  <a:lnTo>
                    <a:pt x="30" y="85"/>
                  </a:lnTo>
                  <a:cubicBezTo>
                    <a:pt x="45" y="28"/>
                    <a:pt x="85" y="0"/>
                    <a:pt x="151" y="0"/>
                  </a:cubicBezTo>
                  <a:cubicBezTo>
                    <a:pt x="173" y="0"/>
                    <a:pt x="194" y="5"/>
                    <a:pt x="216" y="17"/>
                  </a:cubicBezTo>
                  <a:lnTo>
                    <a:pt x="201" y="77"/>
                  </a:lnTo>
                  <a:cubicBezTo>
                    <a:pt x="186" y="63"/>
                    <a:pt x="170" y="56"/>
                    <a:pt x="153" y="56"/>
                  </a:cubicBezTo>
                  <a:cubicBezTo>
                    <a:pt x="131" y="56"/>
                    <a:pt x="117" y="66"/>
                    <a:pt x="109" y="85"/>
                  </a:cubicBezTo>
                  <a:lnTo>
                    <a:pt x="170" y="85"/>
                  </a:lnTo>
                  <a:lnTo>
                    <a:pt x="163" y="116"/>
                  </a:lnTo>
                  <a:lnTo>
                    <a:pt x="103" y="116"/>
                  </a:lnTo>
                  <a:cubicBezTo>
                    <a:pt x="102" y="122"/>
                    <a:pt x="103" y="128"/>
                    <a:pt x="103" y="134"/>
                  </a:cubicBezTo>
                  <a:lnTo>
                    <a:pt x="166" y="134"/>
                  </a:lnTo>
                  <a:lnTo>
                    <a:pt x="158" y="164"/>
                  </a:lnTo>
                  <a:lnTo>
                    <a:pt x="107" y="164"/>
                  </a:lnTo>
                  <a:cubicBezTo>
                    <a:pt x="114" y="185"/>
                    <a:pt x="128" y="196"/>
                    <a:pt x="150" y="196"/>
                  </a:cubicBezTo>
                  <a:cubicBezTo>
                    <a:pt x="175" y="196"/>
                    <a:pt x="197" y="188"/>
                    <a:pt x="219" y="172"/>
                  </a:cubicBezTo>
                  <a:lnTo>
                    <a:pt x="219" y="23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656361" y="5434079"/>
            <a:ext cx="549969" cy="831917"/>
            <a:chOff x="5130800" y="2749550"/>
            <a:chExt cx="250825" cy="379413"/>
          </a:xfrm>
          <a:solidFill>
            <a:srgbClr val="73C4C3"/>
          </a:solidFill>
        </p:grpSpPr>
        <p:sp>
          <p:nvSpPr>
            <p:cNvPr id="148" name="Freeform 34"/>
            <p:cNvSpPr>
              <a:spLocks noChangeArrowheads="1"/>
            </p:cNvSpPr>
            <p:nvPr/>
          </p:nvSpPr>
          <p:spPr bwMode="auto">
            <a:xfrm>
              <a:off x="5130800" y="2944813"/>
              <a:ext cx="242888" cy="184150"/>
            </a:xfrm>
            <a:custGeom>
              <a:avLst/>
              <a:gdLst>
                <a:gd name="T0" fmla="*/ 237 w 673"/>
                <a:gd name="T1" fmla="*/ 464 h 510"/>
                <a:gd name="T2" fmla="*/ 45 w 673"/>
                <a:gd name="T3" fmla="*/ 272 h 510"/>
                <a:gd name="T4" fmla="*/ 237 w 673"/>
                <a:gd name="T5" fmla="*/ 81 h 510"/>
                <a:gd name="T6" fmla="*/ 428 w 673"/>
                <a:gd name="T7" fmla="*/ 272 h 510"/>
                <a:gd name="T8" fmla="*/ 237 w 673"/>
                <a:gd name="T9" fmla="*/ 464 h 510"/>
                <a:gd name="T10" fmla="*/ 452 w 673"/>
                <a:gd name="T11" fmla="*/ 370 h 510"/>
                <a:gd name="T12" fmla="*/ 466 w 673"/>
                <a:gd name="T13" fmla="*/ 329 h 510"/>
                <a:gd name="T14" fmla="*/ 672 w 673"/>
                <a:gd name="T15" fmla="*/ 293 h 510"/>
                <a:gd name="T16" fmla="*/ 672 w 673"/>
                <a:gd name="T17" fmla="*/ 223 h 510"/>
                <a:gd name="T18" fmla="*/ 473 w 673"/>
                <a:gd name="T19" fmla="*/ 259 h 510"/>
                <a:gd name="T20" fmla="*/ 467 w 673"/>
                <a:gd name="T21" fmla="*/ 218 h 510"/>
                <a:gd name="T22" fmla="*/ 672 w 673"/>
                <a:gd name="T23" fmla="*/ 182 h 510"/>
                <a:gd name="T24" fmla="*/ 672 w 673"/>
                <a:gd name="T25" fmla="*/ 112 h 510"/>
                <a:gd name="T26" fmla="*/ 466 w 673"/>
                <a:gd name="T27" fmla="*/ 147 h 510"/>
                <a:gd name="T28" fmla="*/ 437 w 673"/>
                <a:gd name="T29" fmla="*/ 147 h 510"/>
                <a:gd name="T30" fmla="*/ 403 w 673"/>
                <a:gd name="T31" fmla="*/ 104 h 510"/>
                <a:gd name="T32" fmla="*/ 466 w 673"/>
                <a:gd name="T33" fmla="*/ 106 h 510"/>
                <a:gd name="T34" fmla="*/ 672 w 673"/>
                <a:gd name="T35" fmla="*/ 70 h 510"/>
                <a:gd name="T36" fmla="*/ 672 w 673"/>
                <a:gd name="T37" fmla="*/ 0 h 510"/>
                <a:gd name="T38" fmla="*/ 466 w 673"/>
                <a:gd name="T39" fmla="*/ 36 h 510"/>
                <a:gd name="T40" fmla="*/ 259 w 673"/>
                <a:gd name="T41" fmla="*/ 0 h 510"/>
                <a:gd name="T42" fmla="*/ 259 w 673"/>
                <a:gd name="T43" fmla="*/ 37 h 510"/>
                <a:gd name="T44" fmla="*/ 237 w 673"/>
                <a:gd name="T45" fmla="*/ 36 h 510"/>
                <a:gd name="T46" fmla="*/ 0 w 673"/>
                <a:gd name="T47" fmla="*/ 272 h 510"/>
                <a:gd name="T48" fmla="*/ 237 w 673"/>
                <a:gd name="T49" fmla="*/ 509 h 510"/>
                <a:gd name="T50" fmla="*/ 405 w 673"/>
                <a:gd name="T51" fmla="*/ 439 h 510"/>
                <a:gd name="T52" fmla="*/ 466 w 673"/>
                <a:gd name="T53" fmla="*/ 441 h 510"/>
                <a:gd name="T54" fmla="*/ 672 w 673"/>
                <a:gd name="T55" fmla="*/ 405 h 510"/>
                <a:gd name="T56" fmla="*/ 672 w 673"/>
                <a:gd name="T57" fmla="*/ 335 h 510"/>
                <a:gd name="T58" fmla="*/ 466 w 673"/>
                <a:gd name="T59" fmla="*/ 370 h 510"/>
                <a:gd name="T60" fmla="*/ 452 w 673"/>
                <a:gd name="T61" fmla="*/ 37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3" h="510">
                  <a:moveTo>
                    <a:pt x="237" y="464"/>
                  </a:moveTo>
                  <a:cubicBezTo>
                    <a:pt x="131" y="464"/>
                    <a:pt x="45" y="378"/>
                    <a:pt x="45" y="272"/>
                  </a:cubicBezTo>
                  <a:cubicBezTo>
                    <a:pt x="45" y="167"/>
                    <a:pt x="131" y="81"/>
                    <a:pt x="237" y="81"/>
                  </a:cubicBezTo>
                  <a:cubicBezTo>
                    <a:pt x="342" y="81"/>
                    <a:pt x="428" y="167"/>
                    <a:pt x="428" y="272"/>
                  </a:cubicBezTo>
                  <a:cubicBezTo>
                    <a:pt x="428" y="378"/>
                    <a:pt x="342" y="464"/>
                    <a:pt x="237" y="464"/>
                  </a:cubicBezTo>
                  <a:close/>
                  <a:moveTo>
                    <a:pt x="452" y="370"/>
                  </a:moveTo>
                  <a:cubicBezTo>
                    <a:pt x="458" y="357"/>
                    <a:pt x="463" y="343"/>
                    <a:pt x="466" y="329"/>
                  </a:cubicBezTo>
                  <a:cubicBezTo>
                    <a:pt x="580" y="329"/>
                    <a:pt x="672" y="313"/>
                    <a:pt x="672" y="293"/>
                  </a:cubicBezTo>
                  <a:lnTo>
                    <a:pt x="672" y="223"/>
                  </a:lnTo>
                  <a:cubicBezTo>
                    <a:pt x="672" y="242"/>
                    <a:pt x="584" y="258"/>
                    <a:pt x="473" y="259"/>
                  </a:cubicBezTo>
                  <a:cubicBezTo>
                    <a:pt x="472" y="245"/>
                    <a:pt x="470" y="231"/>
                    <a:pt x="467" y="218"/>
                  </a:cubicBezTo>
                  <a:cubicBezTo>
                    <a:pt x="580" y="217"/>
                    <a:pt x="672" y="201"/>
                    <a:pt x="672" y="182"/>
                  </a:cubicBezTo>
                  <a:lnTo>
                    <a:pt x="672" y="112"/>
                  </a:lnTo>
                  <a:cubicBezTo>
                    <a:pt x="672" y="131"/>
                    <a:pt x="580" y="147"/>
                    <a:pt x="466" y="147"/>
                  </a:cubicBezTo>
                  <a:cubicBezTo>
                    <a:pt x="456" y="147"/>
                    <a:pt x="446" y="147"/>
                    <a:pt x="437" y="147"/>
                  </a:cubicBezTo>
                  <a:cubicBezTo>
                    <a:pt x="427" y="131"/>
                    <a:pt x="416" y="117"/>
                    <a:pt x="403" y="104"/>
                  </a:cubicBezTo>
                  <a:cubicBezTo>
                    <a:pt x="423" y="105"/>
                    <a:pt x="444" y="106"/>
                    <a:pt x="466" y="106"/>
                  </a:cubicBezTo>
                  <a:cubicBezTo>
                    <a:pt x="580" y="106"/>
                    <a:pt x="672" y="90"/>
                    <a:pt x="672" y="70"/>
                  </a:cubicBezTo>
                  <a:lnTo>
                    <a:pt x="672" y="0"/>
                  </a:lnTo>
                  <a:cubicBezTo>
                    <a:pt x="672" y="20"/>
                    <a:pt x="580" y="36"/>
                    <a:pt x="466" y="36"/>
                  </a:cubicBezTo>
                  <a:cubicBezTo>
                    <a:pt x="352" y="36"/>
                    <a:pt x="259" y="20"/>
                    <a:pt x="259" y="0"/>
                  </a:cubicBezTo>
                  <a:lnTo>
                    <a:pt x="259" y="37"/>
                  </a:lnTo>
                  <a:cubicBezTo>
                    <a:pt x="252" y="36"/>
                    <a:pt x="244" y="36"/>
                    <a:pt x="237" y="36"/>
                  </a:cubicBezTo>
                  <a:cubicBezTo>
                    <a:pt x="106" y="36"/>
                    <a:pt x="0" y="142"/>
                    <a:pt x="0" y="272"/>
                  </a:cubicBezTo>
                  <a:cubicBezTo>
                    <a:pt x="0" y="403"/>
                    <a:pt x="106" y="509"/>
                    <a:pt x="237" y="509"/>
                  </a:cubicBezTo>
                  <a:cubicBezTo>
                    <a:pt x="302" y="509"/>
                    <a:pt x="362" y="482"/>
                    <a:pt x="405" y="439"/>
                  </a:cubicBezTo>
                  <a:cubicBezTo>
                    <a:pt x="424" y="440"/>
                    <a:pt x="444" y="441"/>
                    <a:pt x="466" y="441"/>
                  </a:cubicBezTo>
                  <a:cubicBezTo>
                    <a:pt x="580" y="441"/>
                    <a:pt x="672" y="425"/>
                    <a:pt x="672" y="405"/>
                  </a:cubicBezTo>
                  <a:lnTo>
                    <a:pt x="672" y="335"/>
                  </a:lnTo>
                  <a:cubicBezTo>
                    <a:pt x="672" y="354"/>
                    <a:pt x="580" y="370"/>
                    <a:pt x="466" y="370"/>
                  </a:cubicBezTo>
                  <a:cubicBezTo>
                    <a:pt x="461" y="370"/>
                    <a:pt x="457" y="370"/>
                    <a:pt x="452" y="3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5"/>
            <p:cNvSpPr>
              <a:spLocks noChangeArrowheads="1"/>
            </p:cNvSpPr>
            <p:nvPr/>
          </p:nvSpPr>
          <p:spPr bwMode="auto">
            <a:xfrm>
              <a:off x="5224463" y="2914650"/>
              <a:ext cx="149225" cy="28575"/>
            </a:xfrm>
            <a:custGeom>
              <a:avLst/>
              <a:gdLst>
                <a:gd name="T0" fmla="*/ 0 w 414"/>
                <a:gd name="T1" fmla="*/ 36 h 78"/>
                <a:gd name="T2" fmla="*/ 0 w 414"/>
                <a:gd name="T3" fmla="*/ 41 h 78"/>
                <a:gd name="T4" fmla="*/ 207 w 414"/>
                <a:gd name="T5" fmla="*/ 77 h 78"/>
                <a:gd name="T6" fmla="*/ 413 w 414"/>
                <a:gd name="T7" fmla="*/ 41 h 78"/>
                <a:gd name="T8" fmla="*/ 413 w 414"/>
                <a:gd name="T9" fmla="*/ 36 h 78"/>
                <a:gd name="T10" fmla="*/ 207 w 414"/>
                <a:gd name="T11" fmla="*/ 0 h 78"/>
                <a:gd name="T12" fmla="*/ 0 w 414"/>
                <a:gd name="T13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78">
                  <a:moveTo>
                    <a:pt x="0" y="36"/>
                  </a:moveTo>
                  <a:lnTo>
                    <a:pt x="0" y="41"/>
                  </a:lnTo>
                  <a:cubicBezTo>
                    <a:pt x="0" y="61"/>
                    <a:pt x="93" y="77"/>
                    <a:pt x="207" y="77"/>
                  </a:cubicBezTo>
                  <a:cubicBezTo>
                    <a:pt x="321" y="77"/>
                    <a:pt x="413" y="61"/>
                    <a:pt x="413" y="41"/>
                  </a:cubicBezTo>
                  <a:lnTo>
                    <a:pt x="413" y="36"/>
                  </a:lnTo>
                  <a:cubicBezTo>
                    <a:pt x="413" y="16"/>
                    <a:pt x="321" y="0"/>
                    <a:pt x="207" y="0"/>
                  </a:cubicBezTo>
                  <a:cubicBezTo>
                    <a:pt x="93" y="0"/>
                    <a:pt x="0" y="16"/>
                    <a:pt x="0" y="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36"/>
            <p:cNvSpPr>
              <a:spLocks noChangeArrowheads="1"/>
            </p:cNvSpPr>
            <p:nvPr/>
          </p:nvSpPr>
          <p:spPr bwMode="auto">
            <a:xfrm>
              <a:off x="5173663" y="2998788"/>
              <a:ext cx="73025" cy="92075"/>
            </a:xfrm>
            <a:custGeom>
              <a:avLst/>
              <a:gdLst>
                <a:gd name="T0" fmla="*/ 201 w 202"/>
                <a:gd name="T1" fmla="*/ 24 h 257"/>
                <a:gd name="T2" fmla="*/ 140 w 202"/>
                <a:gd name="T3" fmla="*/ 0 h 257"/>
                <a:gd name="T4" fmla="*/ 42 w 202"/>
                <a:gd name="T5" fmla="*/ 82 h 257"/>
                <a:gd name="T6" fmla="*/ 18 w 202"/>
                <a:gd name="T7" fmla="*/ 82 h 257"/>
                <a:gd name="T8" fmla="*/ 0 w 202"/>
                <a:gd name="T9" fmla="*/ 119 h 257"/>
                <a:gd name="T10" fmla="*/ 37 w 202"/>
                <a:gd name="T11" fmla="*/ 119 h 257"/>
                <a:gd name="T12" fmla="*/ 36 w 202"/>
                <a:gd name="T13" fmla="*/ 129 h 257"/>
                <a:gd name="T14" fmla="*/ 37 w 202"/>
                <a:gd name="T15" fmla="*/ 142 h 257"/>
                <a:gd name="T16" fmla="*/ 18 w 202"/>
                <a:gd name="T17" fmla="*/ 142 h 257"/>
                <a:gd name="T18" fmla="*/ 0 w 202"/>
                <a:gd name="T19" fmla="*/ 179 h 257"/>
                <a:gd name="T20" fmla="*/ 42 w 202"/>
                <a:gd name="T21" fmla="*/ 179 h 257"/>
                <a:gd name="T22" fmla="*/ 129 w 202"/>
                <a:gd name="T23" fmla="*/ 256 h 257"/>
                <a:gd name="T24" fmla="*/ 184 w 202"/>
                <a:gd name="T25" fmla="*/ 239 h 257"/>
                <a:gd name="T26" fmla="*/ 184 w 202"/>
                <a:gd name="T27" fmla="*/ 199 h 257"/>
                <a:gd name="T28" fmla="*/ 137 w 202"/>
                <a:gd name="T29" fmla="*/ 220 h 257"/>
                <a:gd name="T30" fmla="*/ 89 w 202"/>
                <a:gd name="T31" fmla="*/ 179 h 257"/>
                <a:gd name="T32" fmla="*/ 129 w 202"/>
                <a:gd name="T33" fmla="*/ 179 h 257"/>
                <a:gd name="T34" fmla="*/ 146 w 202"/>
                <a:gd name="T35" fmla="*/ 142 h 257"/>
                <a:gd name="T36" fmla="*/ 85 w 202"/>
                <a:gd name="T37" fmla="*/ 142 h 257"/>
                <a:gd name="T38" fmla="*/ 84 w 202"/>
                <a:gd name="T39" fmla="*/ 129 h 257"/>
                <a:gd name="T40" fmla="*/ 85 w 202"/>
                <a:gd name="T41" fmla="*/ 119 h 257"/>
                <a:gd name="T42" fmla="*/ 157 w 202"/>
                <a:gd name="T43" fmla="*/ 119 h 257"/>
                <a:gd name="T44" fmla="*/ 174 w 202"/>
                <a:gd name="T45" fmla="*/ 82 h 257"/>
                <a:gd name="T46" fmla="*/ 89 w 202"/>
                <a:gd name="T47" fmla="*/ 82 h 257"/>
                <a:gd name="T48" fmla="*/ 139 w 202"/>
                <a:gd name="T49" fmla="*/ 36 h 257"/>
                <a:gd name="T50" fmla="*/ 184 w 202"/>
                <a:gd name="T51" fmla="*/ 60 h 257"/>
                <a:gd name="T52" fmla="*/ 201 w 202"/>
                <a:gd name="T53" fmla="*/ 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2" h="257">
                  <a:moveTo>
                    <a:pt x="201" y="24"/>
                  </a:moveTo>
                  <a:cubicBezTo>
                    <a:pt x="190" y="11"/>
                    <a:pt x="168" y="0"/>
                    <a:pt x="140" y="0"/>
                  </a:cubicBezTo>
                  <a:cubicBezTo>
                    <a:pt x="84" y="0"/>
                    <a:pt x="49" y="38"/>
                    <a:pt x="42" y="82"/>
                  </a:cubicBezTo>
                  <a:lnTo>
                    <a:pt x="18" y="82"/>
                  </a:lnTo>
                  <a:lnTo>
                    <a:pt x="0" y="119"/>
                  </a:lnTo>
                  <a:lnTo>
                    <a:pt x="37" y="119"/>
                  </a:lnTo>
                  <a:cubicBezTo>
                    <a:pt x="37" y="122"/>
                    <a:pt x="36" y="125"/>
                    <a:pt x="36" y="129"/>
                  </a:cubicBezTo>
                  <a:cubicBezTo>
                    <a:pt x="36" y="132"/>
                    <a:pt x="37" y="137"/>
                    <a:pt x="37" y="142"/>
                  </a:cubicBezTo>
                  <a:lnTo>
                    <a:pt x="18" y="142"/>
                  </a:lnTo>
                  <a:lnTo>
                    <a:pt x="0" y="179"/>
                  </a:lnTo>
                  <a:lnTo>
                    <a:pt x="42" y="179"/>
                  </a:lnTo>
                  <a:cubicBezTo>
                    <a:pt x="49" y="219"/>
                    <a:pt x="76" y="256"/>
                    <a:pt x="129" y="256"/>
                  </a:cubicBezTo>
                  <a:cubicBezTo>
                    <a:pt x="151" y="256"/>
                    <a:pt x="172" y="248"/>
                    <a:pt x="184" y="239"/>
                  </a:cubicBezTo>
                  <a:lnTo>
                    <a:pt x="184" y="199"/>
                  </a:lnTo>
                  <a:cubicBezTo>
                    <a:pt x="170" y="213"/>
                    <a:pt x="157" y="220"/>
                    <a:pt x="137" y="220"/>
                  </a:cubicBezTo>
                  <a:cubicBezTo>
                    <a:pt x="113" y="220"/>
                    <a:pt x="95" y="205"/>
                    <a:pt x="89" y="179"/>
                  </a:cubicBezTo>
                  <a:lnTo>
                    <a:pt x="129" y="179"/>
                  </a:lnTo>
                  <a:lnTo>
                    <a:pt x="146" y="142"/>
                  </a:lnTo>
                  <a:lnTo>
                    <a:pt x="85" y="142"/>
                  </a:lnTo>
                  <a:cubicBezTo>
                    <a:pt x="84" y="139"/>
                    <a:pt x="84" y="135"/>
                    <a:pt x="84" y="129"/>
                  </a:cubicBezTo>
                  <a:cubicBezTo>
                    <a:pt x="84" y="126"/>
                    <a:pt x="84" y="122"/>
                    <a:pt x="85" y="119"/>
                  </a:cubicBezTo>
                  <a:lnTo>
                    <a:pt x="157" y="119"/>
                  </a:lnTo>
                  <a:lnTo>
                    <a:pt x="174" y="82"/>
                  </a:lnTo>
                  <a:lnTo>
                    <a:pt x="89" y="82"/>
                  </a:lnTo>
                  <a:cubicBezTo>
                    <a:pt x="95" y="53"/>
                    <a:pt x="113" y="36"/>
                    <a:pt x="139" y="36"/>
                  </a:cubicBezTo>
                  <a:cubicBezTo>
                    <a:pt x="159" y="36"/>
                    <a:pt x="175" y="46"/>
                    <a:pt x="184" y="60"/>
                  </a:cubicBezTo>
                  <a:lnTo>
                    <a:pt x="201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37"/>
            <p:cNvSpPr>
              <a:spLocks noChangeArrowheads="1"/>
            </p:cNvSpPr>
            <p:nvPr/>
          </p:nvSpPr>
          <p:spPr bwMode="auto">
            <a:xfrm>
              <a:off x="5211763" y="2749550"/>
              <a:ext cx="169862" cy="169863"/>
            </a:xfrm>
            <a:custGeom>
              <a:avLst/>
              <a:gdLst>
                <a:gd name="T0" fmla="*/ 234 w 470"/>
                <a:gd name="T1" fmla="*/ 402 h 470"/>
                <a:gd name="T2" fmla="*/ 67 w 470"/>
                <a:gd name="T3" fmla="*/ 234 h 470"/>
                <a:gd name="T4" fmla="*/ 234 w 470"/>
                <a:gd name="T5" fmla="*/ 67 h 470"/>
                <a:gd name="T6" fmla="*/ 402 w 470"/>
                <a:gd name="T7" fmla="*/ 234 h 470"/>
                <a:gd name="T8" fmla="*/ 234 w 470"/>
                <a:gd name="T9" fmla="*/ 402 h 470"/>
                <a:gd name="T10" fmla="*/ 234 w 470"/>
                <a:gd name="T11" fmla="*/ 0 h 470"/>
                <a:gd name="T12" fmla="*/ 0 w 470"/>
                <a:gd name="T13" fmla="*/ 234 h 470"/>
                <a:gd name="T14" fmla="*/ 234 w 470"/>
                <a:gd name="T15" fmla="*/ 469 h 470"/>
                <a:gd name="T16" fmla="*/ 469 w 470"/>
                <a:gd name="T17" fmla="*/ 234 h 470"/>
                <a:gd name="T18" fmla="*/ 234 w 470"/>
                <a:gd name="T19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4" y="402"/>
                  </a:moveTo>
                  <a:cubicBezTo>
                    <a:pt x="142" y="402"/>
                    <a:pt x="67" y="327"/>
                    <a:pt x="67" y="234"/>
                  </a:cubicBezTo>
                  <a:cubicBezTo>
                    <a:pt x="67" y="142"/>
                    <a:pt x="142" y="67"/>
                    <a:pt x="234" y="67"/>
                  </a:cubicBezTo>
                  <a:cubicBezTo>
                    <a:pt x="327" y="67"/>
                    <a:pt x="402" y="142"/>
                    <a:pt x="402" y="234"/>
                  </a:cubicBezTo>
                  <a:cubicBezTo>
                    <a:pt x="402" y="327"/>
                    <a:pt x="327" y="402"/>
                    <a:pt x="234" y="402"/>
                  </a:cubicBezTo>
                  <a:close/>
                  <a:moveTo>
                    <a:pt x="234" y="0"/>
                  </a:moveTo>
                  <a:cubicBezTo>
                    <a:pt x="105" y="0"/>
                    <a:pt x="0" y="104"/>
                    <a:pt x="0" y="234"/>
                  </a:cubicBezTo>
                  <a:cubicBezTo>
                    <a:pt x="0" y="363"/>
                    <a:pt x="105" y="469"/>
                    <a:pt x="234" y="469"/>
                  </a:cubicBezTo>
                  <a:cubicBezTo>
                    <a:pt x="364" y="469"/>
                    <a:pt x="469" y="364"/>
                    <a:pt x="469" y="234"/>
                  </a:cubicBezTo>
                  <a:cubicBezTo>
                    <a:pt x="469" y="105"/>
                    <a:pt x="364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38"/>
            <p:cNvSpPr>
              <a:spLocks noChangeArrowheads="1"/>
            </p:cNvSpPr>
            <p:nvPr/>
          </p:nvSpPr>
          <p:spPr bwMode="auto">
            <a:xfrm>
              <a:off x="5259388" y="2797175"/>
              <a:ext cx="73025" cy="73025"/>
            </a:xfrm>
            <a:custGeom>
              <a:avLst/>
              <a:gdLst>
                <a:gd name="T0" fmla="*/ 162 w 201"/>
                <a:gd name="T1" fmla="*/ 0 h 205"/>
                <a:gd name="T2" fmla="*/ 80 w 201"/>
                <a:gd name="T3" fmla="*/ 129 h 205"/>
                <a:gd name="T4" fmla="*/ 37 w 201"/>
                <a:gd name="T5" fmla="*/ 77 h 205"/>
                <a:gd name="T6" fmla="*/ 0 w 201"/>
                <a:gd name="T7" fmla="*/ 114 h 205"/>
                <a:gd name="T8" fmla="*/ 80 w 201"/>
                <a:gd name="T9" fmla="*/ 204 h 205"/>
                <a:gd name="T10" fmla="*/ 200 w 201"/>
                <a:gd name="T11" fmla="*/ 41 h 205"/>
                <a:gd name="T12" fmla="*/ 162 w 201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5">
                  <a:moveTo>
                    <a:pt x="162" y="0"/>
                  </a:moveTo>
                  <a:lnTo>
                    <a:pt x="80" y="129"/>
                  </a:lnTo>
                  <a:lnTo>
                    <a:pt x="37" y="77"/>
                  </a:lnTo>
                  <a:lnTo>
                    <a:pt x="0" y="114"/>
                  </a:lnTo>
                  <a:lnTo>
                    <a:pt x="80" y="204"/>
                  </a:lnTo>
                  <a:lnTo>
                    <a:pt x="200" y="41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242387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 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Linnea Mäkinen – Finansministeriet </a:t>
            </a:r>
          </a:p>
          <a:p>
            <a:r>
              <a:rPr lang="sv-SE" dirty="0"/>
              <a:t>Malin Blomqvist – </a:t>
            </a:r>
            <a:r>
              <a:rPr lang="sv-SE" dirty="0" err="1"/>
              <a:t>Abilita</a:t>
            </a:r>
            <a:r>
              <a:rPr lang="sv-SE" dirty="0"/>
              <a:t> </a:t>
            </a:r>
          </a:p>
          <a:p>
            <a:r>
              <a:rPr lang="sv-SE" dirty="0"/>
              <a:t>Stefan Siven – Statskontoret </a:t>
            </a:r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EB14-A49A-4780-8FE7-5C701C2793C1}" type="datetime1">
              <a:rPr lang="fi-FI" smtClean="0"/>
              <a:t>1.9.2022</a:t>
            </a:fld>
            <a:endParaRPr lang="fi-FI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271469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C20CE6-AC06-4153-8E30-8AEB1EA2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0648"/>
            <a:ext cx="11088000" cy="1296144"/>
          </a:xfrm>
        </p:spPr>
        <p:txBody>
          <a:bodyPr/>
          <a:lstStyle/>
          <a:p>
            <a:r>
              <a:rPr lang="sv-FI" dirty="0"/>
              <a:t>Godkännandetjänsten – kommunekonomins  informationstjänst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FD20CF-A575-46DE-A981-4EE39A1E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00808"/>
            <a:ext cx="11088000" cy="4239192"/>
          </a:xfrm>
        </p:spPr>
        <p:txBody>
          <a:bodyPr/>
          <a:lstStyle/>
          <a:p>
            <a:r>
              <a:rPr lang="sv-FI" dirty="0"/>
              <a:t>Rapporterna bör skickas in till kommunekonomins informationstjänst enligt tidtabellen </a:t>
            </a:r>
          </a:p>
          <a:p>
            <a:r>
              <a:rPr lang="sv-FI" dirty="0"/>
              <a:t>Rapporterna skickas in i CSV eller </a:t>
            </a:r>
            <a:r>
              <a:rPr lang="sv-FI" dirty="0" err="1"/>
              <a:t>xbrl</a:t>
            </a:r>
            <a:r>
              <a:rPr lang="sv-FI" dirty="0"/>
              <a:t> format </a:t>
            </a:r>
          </a:p>
          <a:p>
            <a:r>
              <a:rPr lang="sv-FI" dirty="0"/>
              <a:t>För kommunerna finns det två olika miljöer</a:t>
            </a:r>
          </a:p>
          <a:p>
            <a:pPr lvl="1"/>
            <a:r>
              <a:rPr lang="sv-FI" sz="2000" dirty="0" err="1"/>
              <a:t>Usertest</a:t>
            </a:r>
            <a:endParaRPr lang="sv-FI" sz="2000" dirty="0"/>
          </a:p>
          <a:p>
            <a:pPr lvl="1"/>
            <a:r>
              <a:rPr lang="sv-FI" sz="2000" dirty="0"/>
              <a:t>Produktion</a:t>
            </a:r>
          </a:p>
          <a:p>
            <a:pPr lvl="1"/>
            <a:r>
              <a:rPr lang="sv-FI" sz="2000" dirty="0"/>
              <a:t>För tillfället söks rättigheter för produktion:</a:t>
            </a:r>
            <a:r>
              <a:rPr lang="sv-FI" sz="2000" dirty="0">
                <a:hlinkClick r:id="rId2"/>
              </a:rPr>
              <a:t> Rapportering av ekonomisk information - </a:t>
            </a:r>
            <a:r>
              <a:rPr lang="sv-FI" sz="2000" dirty="0" err="1">
                <a:hlinkClick r:id="rId2"/>
              </a:rPr>
              <a:t>Valtiokonttori</a:t>
            </a:r>
            <a:r>
              <a:rPr lang="sv-FI" sz="2000" dirty="0"/>
              <a:t> - för </a:t>
            </a:r>
            <a:r>
              <a:rPr lang="sv-FI" sz="2000" dirty="0" err="1"/>
              <a:t>usertest</a:t>
            </a:r>
            <a:r>
              <a:rPr lang="sv-FI" sz="2000" dirty="0"/>
              <a:t> ta kontakt med kuntadata@valtiokonttori.fi</a:t>
            </a:r>
          </a:p>
          <a:p>
            <a:pPr lvl="1"/>
            <a:r>
              <a:rPr lang="sv-FI" sz="2000" dirty="0"/>
              <a:t>Flytt till Suomi.fi identifikation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8AE9B9-81BC-45F7-A37C-33C442AC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DA7382-5F4B-4513-A2C0-76EAAE32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6938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1FC2F0-8269-4628-ACF7-421A0698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</p:spPr>
        <p:txBody>
          <a:bodyPr anchor="t">
            <a:normAutofit/>
          </a:bodyPr>
          <a:lstStyle/>
          <a:p>
            <a:r>
              <a:rPr lang="sv-FI" dirty="0"/>
              <a:t>Automatiska valideringar &amp; kommentering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4C7BD7-83A3-408C-8A99-20789B7D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12FD8E-8F7C-45AB-82C6-72AE1B15E2C7}" type="datetime1">
              <a:rPr lang="fi-FI" smtClean="0"/>
              <a:pPr>
                <a:spcAft>
                  <a:spcPts val="600"/>
                </a:spcAft>
              </a:pPr>
              <a:t>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A03213-4AE4-45C6-A47E-4D9A588A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[Esittäjän nimi, organisaatio, esityspaikka sekä mahdolliset aihetunnisteet / Twitter-tili]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E8C33935-C4A8-D4D7-0853-88D2A094A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185419"/>
              </p:ext>
            </p:extLst>
          </p:nvPr>
        </p:nvGraphicFramePr>
        <p:xfrm>
          <a:off x="540000" y="1556792"/>
          <a:ext cx="11088000" cy="438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06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C0A8B-8C5B-45C8-B51B-D380F656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C7C68A-71CE-4606-BDBA-B9EDCCA2E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617FE7-E1F1-49B6-A9DD-1D892889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AD37F0-F9C7-43FC-A748-55C35D68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231267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8DF19D-3EAC-425D-B69D-ED656499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5600"/>
            <a:ext cx="11088000" cy="1332000"/>
          </a:xfrm>
        </p:spPr>
        <p:txBody>
          <a:bodyPr anchor="t">
            <a:normAutofit/>
          </a:bodyPr>
          <a:lstStyle/>
          <a:p>
            <a:r>
              <a:rPr lang="fi-FI" dirty="0" err="1"/>
              <a:t>Kubmodell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72939-4A72-47DE-A26D-BA6218DFF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rmAutofit/>
          </a:bodyPr>
          <a:lstStyle/>
          <a:p>
            <a:r>
              <a:rPr lang="sv-FI" dirty="0"/>
              <a:t>Rapporteringen följer en så kallad ”kubmodell”</a:t>
            </a:r>
          </a:p>
          <a:p>
            <a:pPr lvl="1"/>
            <a:r>
              <a:rPr lang="sv-FI" sz="2000" dirty="0"/>
              <a:t>Konto</a:t>
            </a:r>
          </a:p>
          <a:p>
            <a:pPr lvl="1"/>
            <a:r>
              <a:rPr lang="sv-FI" sz="2000" dirty="0"/>
              <a:t>Sektor (motpart) </a:t>
            </a:r>
          </a:p>
          <a:p>
            <a:pPr lvl="1"/>
            <a:r>
              <a:rPr lang="sv-FI" sz="2000" dirty="0"/>
              <a:t>Serviceklass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1F67352-605A-407B-A747-60E626FD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80" y="305753"/>
            <a:ext cx="4454639" cy="6102247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6C6553-F12A-4E24-A52D-FFC3378C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12FD8E-8F7C-45AB-82C6-72AE1B15E2C7}" type="datetime1">
              <a:rPr lang="fi-FI" smtClean="0"/>
              <a:pPr>
                <a:spcAft>
                  <a:spcPts val="600"/>
                </a:spcAft>
              </a:pPr>
              <a:t>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E6A657-E4E2-4D71-BCA6-F111CF99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46594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1AC3C-087C-40EE-B515-90071910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Bra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veta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86808E-6D71-49C6-842D-E1FE9AEE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24744"/>
            <a:ext cx="11088000" cy="4815256"/>
          </a:xfrm>
        </p:spPr>
        <p:txBody>
          <a:bodyPr/>
          <a:lstStyle/>
          <a:p>
            <a:r>
              <a:rPr lang="sv-SE" dirty="0">
                <a:hlinkClick r:id="rId2"/>
              </a:rPr>
              <a:t>Handbok för automatiserad ekonomisk rapportering i kommuner och samkommuner (AURA) – </a:t>
            </a:r>
            <a:r>
              <a:rPr lang="sv-SE" dirty="0" err="1">
                <a:hlinkClick r:id="rId2"/>
              </a:rPr>
              <a:t>Valtiokonttori</a:t>
            </a:r>
            <a:endParaRPr lang="sv-SE" dirty="0"/>
          </a:p>
          <a:p>
            <a:r>
              <a:rPr lang="sv-FI" dirty="0"/>
              <a:t>Nyhetsbrev: </a:t>
            </a:r>
            <a:r>
              <a:rPr lang="sv-SE" dirty="0">
                <a:hlinkClick r:id="rId3"/>
              </a:rPr>
              <a:t>Kommunernas och </a:t>
            </a:r>
            <a:r>
              <a:rPr lang="sv-SE" dirty="0" err="1">
                <a:hlinkClick r:id="rId3"/>
              </a:rPr>
              <a:t>välfärdområdernas</a:t>
            </a:r>
            <a:r>
              <a:rPr lang="sv-SE" dirty="0">
                <a:hlinkClick r:id="rId3"/>
              </a:rPr>
              <a:t> ekonomirapporterings meddelande </a:t>
            </a:r>
            <a:r>
              <a:rPr lang="sv-SE" dirty="0">
                <a:hlinkClick r:id="rId4"/>
              </a:rPr>
              <a:t>–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Valtiokonttori</a:t>
            </a:r>
            <a:endParaRPr lang="sv-SE" dirty="0"/>
          </a:p>
          <a:p>
            <a:r>
              <a:rPr lang="fi-FI" dirty="0" err="1">
                <a:hlinkClick r:id="rId4"/>
              </a:rPr>
              <a:t>Ingångssida</a:t>
            </a:r>
            <a:r>
              <a:rPr lang="fi-FI" dirty="0">
                <a:hlinkClick r:id="rId4"/>
              </a:rPr>
              <a:t> - Granskaförvaltningen.fi (granskaforvaltningen.fi)</a:t>
            </a:r>
            <a:endParaRPr lang="fi-FI" dirty="0"/>
          </a:p>
          <a:p>
            <a:r>
              <a:rPr lang="sv-FI" dirty="0" err="1"/>
              <a:t>Webinarie</a:t>
            </a:r>
            <a:r>
              <a:rPr lang="sv-FI" dirty="0"/>
              <a:t> (på finska) 6.9.2022 &amp; </a:t>
            </a:r>
            <a:r>
              <a:rPr lang="sv-FI" dirty="0" err="1"/>
              <a:t>Webinarie</a:t>
            </a:r>
            <a:r>
              <a:rPr lang="sv-FI" dirty="0"/>
              <a:t> om välfärdsområdenas ekonomiska rapportering (på finska) 4.10.2022 </a:t>
            </a:r>
          </a:p>
          <a:p>
            <a:r>
              <a:rPr lang="sv-FI" dirty="0"/>
              <a:t>Kommunmarknaden 14-15.9.2022</a:t>
            </a:r>
          </a:p>
          <a:p>
            <a:r>
              <a:rPr lang="sv-FI" dirty="0">
                <a:hlinkClick r:id="rId5"/>
              </a:rPr>
              <a:t>Kuntadata@valtiokonttori.fi</a:t>
            </a:r>
            <a:endParaRPr lang="sv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B2E39F-CEE1-4D64-8798-0FE8F758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31A42D-C129-4EB2-A53B-7672A9F7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25370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62C2-D5CE-4D1C-872C-78C42B1A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Tack</a:t>
            </a:r>
            <a:r>
              <a:rPr lang="fi-FI" dirty="0"/>
              <a:t>!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51C8A4-6F2F-4E8E-BE09-4A8453B9B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Stefan Siven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301D04-B3EA-4E1B-A725-1D945C78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BDE7-DD4A-4847-8D12-F40604EF3858}" type="datetime1">
              <a:rPr lang="fi-FI" smtClean="0"/>
              <a:t>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725412-F37A-4A16-BEBB-D93EE24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FE61CFD-9DDF-453C-BCA3-45035F946EC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 err="1"/>
              <a:t>Rapporteringsspecialist</a:t>
            </a:r>
            <a:r>
              <a:rPr lang="fi-FI" dirty="0"/>
              <a:t> 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5404ADC-A08F-4FB4-931A-899ED1997CF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/>
              <a:t>stefan.siven@valitokonttori.fi  </a:t>
            </a:r>
          </a:p>
          <a:p>
            <a:r>
              <a:rPr lang="fi-FI" dirty="0"/>
              <a:t>kuntadata@valtiokonttori.fi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C4B3D50-C32C-40B0-AC0F-23A02700393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29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78912" y="550456"/>
            <a:ext cx="721804" cy="623726"/>
            <a:chOff x="6851650" y="1357313"/>
            <a:chExt cx="1039813" cy="898525"/>
          </a:xfrm>
          <a:solidFill>
            <a:srgbClr val="73C4C3"/>
          </a:solidFill>
        </p:grpSpPr>
        <p:sp>
          <p:nvSpPr>
            <p:cNvPr id="153" name="Freeform 1"/>
            <p:cNvSpPr>
              <a:spLocks noChangeArrowheads="1"/>
            </p:cNvSpPr>
            <p:nvPr/>
          </p:nvSpPr>
          <p:spPr bwMode="auto">
            <a:xfrm>
              <a:off x="6851650" y="2103438"/>
              <a:ext cx="1039813" cy="152400"/>
            </a:xfrm>
            <a:custGeom>
              <a:avLst/>
              <a:gdLst>
                <a:gd name="T0" fmla="*/ 0 w 2888"/>
                <a:gd name="T1" fmla="*/ 0 h 424"/>
                <a:gd name="T2" fmla="*/ 0 w 2888"/>
                <a:gd name="T3" fmla="*/ 248 h 424"/>
                <a:gd name="T4" fmla="*/ 174 w 2888"/>
                <a:gd name="T5" fmla="*/ 423 h 424"/>
                <a:gd name="T6" fmla="*/ 1100 w 2888"/>
                <a:gd name="T7" fmla="*/ 423 h 424"/>
                <a:gd name="T8" fmla="*/ 1100 w 2888"/>
                <a:gd name="T9" fmla="*/ 405 h 424"/>
                <a:gd name="T10" fmla="*/ 1205 w 2888"/>
                <a:gd name="T11" fmla="*/ 300 h 424"/>
                <a:gd name="T12" fmla="*/ 1682 w 2888"/>
                <a:gd name="T13" fmla="*/ 300 h 424"/>
                <a:gd name="T14" fmla="*/ 1787 w 2888"/>
                <a:gd name="T15" fmla="*/ 405 h 424"/>
                <a:gd name="T16" fmla="*/ 1787 w 2888"/>
                <a:gd name="T17" fmla="*/ 423 h 424"/>
                <a:gd name="T18" fmla="*/ 2713 w 2888"/>
                <a:gd name="T19" fmla="*/ 423 h 424"/>
                <a:gd name="T20" fmla="*/ 2887 w 2888"/>
                <a:gd name="T21" fmla="*/ 248 h 424"/>
                <a:gd name="T22" fmla="*/ 2887 w 2888"/>
                <a:gd name="T23" fmla="*/ 0 h 424"/>
                <a:gd name="T24" fmla="*/ 0 w 2888"/>
                <a:gd name="T2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8" h="424">
                  <a:moveTo>
                    <a:pt x="0" y="0"/>
                  </a:moveTo>
                  <a:lnTo>
                    <a:pt x="0" y="248"/>
                  </a:lnTo>
                  <a:cubicBezTo>
                    <a:pt x="0" y="344"/>
                    <a:pt x="78" y="423"/>
                    <a:pt x="174" y="423"/>
                  </a:cubicBezTo>
                  <a:lnTo>
                    <a:pt x="1100" y="423"/>
                  </a:lnTo>
                  <a:lnTo>
                    <a:pt x="1100" y="405"/>
                  </a:lnTo>
                  <a:cubicBezTo>
                    <a:pt x="1100" y="347"/>
                    <a:pt x="1147" y="300"/>
                    <a:pt x="1205" y="300"/>
                  </a:cubicBezTo>
                  <a:lnTo>
                    <a:pt x="1682" y="300"/>
                  </a:lnTo>
                  <a:cubicBezTo>
                    <a:pt x="1740" y="300"/>
                    <a:pt x="1787" y="347"/>
                    <a:pt x="1787" y="405"/>
                  </a:cubicBezTo>
                  <a:lnTo>
                    <a:pt x="1787" y="423"/>
                  </a:lnTo>
                  <a:lnTo>
                    <a:pt x="2713" y="423"/>
                  </a:lnTo>
                  <a:cubicBezTo>
                    <a:pt x="2809" y="423"/>
                    <a:pt x="2887" y="344"/>
                    <a:pt x="2887" y="248"/>
                  </a:cubicBezTo>
                  <a:lnTo>
                    <a:pt x="2887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2"/>
            <p:cNvSpPr>
              <a:spLocks noChangeArrowheads="1"/>
            </p:cNvSpPr>
            <p:nvPr/>
          </p:nvSpPr>
          <p:spPr bwMode="auto">
            <a:xfrm>
              <a:off x="6910388" y="1357313"/>
              <a:ext cx="922337" cy="704850"/>
            </a:xfrm>
            <a:custGeom>
              <a:avLst/>
              <a:gdLst>
                <a:gd name="T0" fmla="*/ 174 w 2562"/>
                <a:gd name="T1" fmla="*/ 1955 h 1956"/>
                <a:gd name="T2" fmla="*/ 2387 w 2562"/>
                <a:gd name="T3" fmla="*/ 1955 h 1956"/>
                <a:gd name="T4" fmla="*/ 2561 w 2562"/>
                <a:gd name="T5" fmla="*/ 1780 h 1956"/>
                <a:gd name="T6" fmla="*/ 2561 w 2562"/>
                <a:gd name="T7" fmla="*/ 175 h 1956"/>
                <a:gd name="T8" fmla="*/ 2387 w 2562"/>
                <a:gd name="T9" fmla="*/ 0 h 1956"/>
                <a:gd name="T10" fmla="*/ 174 w 2562"/>
                <a:gd name="T11" fmla="*/ 0 h 1956"/>
                <a:gd name="T12" fmla="*/ 0 w 2562"/>
                <a:gd name="T13" fmla="*/ 175 h 1956"/>
                <a:gd name="T14" fmla="*/ 0 w 2562"/>
                <a:gd name="T15" fmla="*/ 1780 h 1956"/>
                <a:gd name="T16" fmla="*/ 174 w 2562"/>
                <a:gd name="T17" fmla="*/ 1955 h 1956"/>
                <a:gd name="T18" fmla="*/ 174 w 2562"/>
                <a:gd name="T19" fmla="*/ 244 h 1956"/>
                <a:gd name="T20" fmla="*/ 2387 w 2562"/>
                <a:gd name="T21" fmla="*/ 244 h 1956"/>
                <a:gd name="T22" fmla="*/ 2387 w 2562"/>
                <a:gd name="T23" fmla="*/ 1711 h 1956"/>
                <a:gd name="T24" fmla="*/ 174 w 2562"/>
                <a:gd name="T25" fmla="*/ 1711 h 1956"/>
                <a:gd name="T26" fmla="*/ 174 w 2562"/>
                <a:gd name="T27" fmla="*/ 244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2" h="1956">
                  <a:moveTo>
                    <a:pt x="174" y="1955"/>
                  </a:moveTo>
                  <a:lnTo>
                    <a:pt x="2387" y="1955"/>
                  </a:lnTo>
                  <a:cubicBezTo>
                    <a:pt x="2483" y="1955"/>
                    <a:pt x="2561" y="1876"/>
                    <a:pt x="2561" y="1780"/>
                  </a:cubicBezTo>
                  <a:lnTo>
                    <a:pt x="2561" y="175"/>
                  </a:lnTo>
                  <a:cubicBezTo>
                    <a:pt x="2561" y="78"/>
                    <a:pt x="2483" y="0"/>
                    <a:pt x="2387" y="0"/>
                  </a:cubicBezTo>
                  <a:lnTo>
                    <a:pt x="174" y="0"/>
                  </a:lnTo>
                  <a:cubicBezTo>
                    <a:pt x="78" y="0"/>
                    <a:pt x="0" y="79"/>
                    <a:pt x="0" y="175"/>
                  </a:cubicBezTo>
                  <a:lnTo>
                    <a:pt x="0" y="1780"/>
                  </a:lnTo>
                  <a:cubicBezTo>
                    <a:pt x="0" y="1876"/>
                    <a:pt x="78" y="1955"/>
                    <a:pt x="174" y="1955"/>
                  </a:cubicBezTo>
                  <a:close/>
                  <a:moveTo>
                    <a:pt x="174" y="244"/>
                  </a:moveTo>
                  <a:lnTo>
                    <a:pt x="2387" y="244"/>
                  </a:lnTo>
                  <a:lnTo>
                    <a:pt x="2387" y="1711"/>
                  </a:lnTo>
                  <a:lnTo>
                    <a:pt x="174" y="1711"/>
                  </a:lnTo>
                  <a:lnTo>
                    <a:pt x="174" y="2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3"/>
            <p:cNvSpPr>
              <a:spLocks noChangeArrowheads="1"/>
            </p:cNvSpPr>
            <p:nvPr/>
          </p:nvSpPr>
          <p:spPr bwMode="auto">
            <a:xfrm>
              <a:off x="7021513" y="1547813"/>
              <a:ext cx="703262" cy="334962"/>
            </a:xfrm>
            <a:custGeom>
              <a:avLst/>
              <a:gdLst>
                <a:gd name="T0" fmla="*/ 1786 w 1955"/>
                <a:gd name="T1" fmla="*/ 279 h 932"/>
                <a:gd name="T2" fmla="*/ 1670 w 1955"/>
                <a:gd name="T3" fmla="*/ 326 h 932"/>
                <a:gd name="T4" fmla="*/ 1498 w 1955"/>
                <a:gd name="T5" fmla="*/ 188 h 932"/>
                <a:gd name="T6" fmla="*/ 1500 w 1955"/>
                <a:gd name="T7" fmla="*/ 169 h 932"/>
                <a:gd name="T8" fmla="*/ 1332 w 1955"/>
                <a:gd name="T9" fmla="*/ 0 h 932"/>
                <a:gd name="T10" fmla="*/ 1163 w 1955"/>
                <a:gd name="T11" fmla="*/ 169 h 932"/>
                <a:gd name="T12" fmla="*/ 1207 w 1955"/>
                <a:gd name="T13" fmla="*/ 282 h 932"/>
                <a:gd name="T14" fmla="*/ 1011 w 1955"/>
                <a:gd name="T15" fmla="*/ 622 h 932"/>
                <a:gd name="T16" fmla="*/ 919 w 1955"/>
                <a:gd name="T17" fmla="*/ 594 h 932"/>
                <a:gd name="T18" fmla="*/ 894 w 1955"/>
                <a:gd name="T19" fmla="*/ 597 h 932"/>
                <a:gd name="T20" fmla="*/ 761 w 1955"/>
                <a:gd name="T21" fmla="*/ 327 h 932"/>
                <a:gd name="T22" fmla="*/ 767 w 1955"/>
                <a:gd name="T23" fmla="*/ 285 h 932"/>
                <a:gd name="T24" fmla="*/ 598 w 1955"/>
                <a:gd name="T25" fmla="*/ 116 h 932"/>
                <a:gd name="T26" fmla="*/ 429 w 1955"/>
                <a:gd name="T27" fmla="*/ 285 h 932"/>
                <a:gd name="T28" fmla="*/ 433 w 1955"/>
                <a:gd name="T29" fmla="*/ 316 h 932"/>
                <a:gd name="T30" fmla="*/ 245 w 1955"/>
                <a:gd name="T31" fmla="*/ 497 h 932"/>
                <a:gd name="T32" fmla="*/ 169 w 1955"/>
                <a:gd name="T33" fmla="*/ 478 h 932"/>
                <a:gd name="T34" fmla="*/ 0 w 1955"/>
                <a:gd name="T35" fmla="*/ 647 h 932"/>
                <a:gd name="T36" fmla="*/ 169 w 1955"/>
                <a:gd name="T37" fmla="*/ 814 h 932"/>
                <a:gd name="T38" fmla="*/ 337 w 1955"/>
                <a:gd name="T39" fmla="*/ 647 h 932"/>
                <a:gd name="T40" fmla="*/ 319 w 1955"/>
                <a:gd name="T41" fmla="*/ 571 h 932"/>
                <a:gd name="T42" fmla="*/ 486 w 1955"/>
                <a:gd name="T43" fmla="*/ 410 h 932"/>
                <a:gd name="T44" fmla="*/ 598 w 1955"/>
                <a:gd name="T45" fmla="*/ 454 h 932"/>
                <a:gd name="T46" fmla="*/ 692 w 1955"/>
                <a:gd name="T47" fmla="*/ 425 h 932"/>
                <a:gd name="T48" fmla="*/ 800 w 1955"/>
                <a:gd name="T49" fmla="*/ 643 h 932"/>
                <a:gd name="T50" fmla="*/ 750 w 1955"/>
                <a:gd name="T51" fmla="*/ 762 h 932"/>
                <a:gd name="T52" fmla="*/ 919 w 1955"/>
                <a:gd name="T53" fmla="*/ 931 h 932"/>
                <a:gd name="T54" fmla="*/ 1087 w 1955"/>
                <a:gd name="T55" fmla="*/ 762 h 932"/>
                <a:gd name="T56" fmla="*/ 1079 w 1955"/>
                <a:gd name="T57" fmla="*/ 713 h 932"/>
                <a:gd name="T58" fmla="*/ 1298 w 1955"/>
                <a:gd name="T59" fmla="*/ 334 h 932"/>
                <a:gd name="T60" fmla="*/ 1332 w 1955"/>
                <a:gd name="T61" fmla="*/ 337 h 932"/>
                <a:gd name="T62" fmla="*/ 1453 w 1955"/>
                <a:gd name="T63" fmla="*/ 286 h 932"/>
                <a:gd name="T64" fmla="*/ 1620 w 1955"/>
                <a:gd name="T65" fmla="*/ 421 h 932"/>
                <a:gd name="T66" fmla="*/ 1617 w 1955"/>
                <a:gd name="T67" fmla="*/ 448 h 932"/>
                <a:gd name="T68" fmla="*/ 1786 w 1955"/>
                <a:gd name="T69" fmla="*/ 617 h 932"/>
                <a:gd name="T70" fmla="*/ 1954 w 1955"/>
                <a:gd name="T71" fmla="*/ 448 h 932"/>
                <a:gd name="T72" fmla="*/ 1786 w 1955"/>
                <a:gd name="T73" fmla="*/ 279 h 932"/>
                <a:gd name="T74" fmla="*/ 169 w 1955"/>
                <a:gd name="T75" fmla="*/ 710 h 932"/>
                <a:gd name="T76" fmla="*/ 105 w 1955"/>
                <a:gd name="T77" fmla="*/ 647 h 932"/>
                <a:gd name="T78" fmla="*/ 169 w 1955"/>
                <a:gd name="T79" fmla="*/ 583 h 932"/>
                <a:gd name="T80" fmla="*/ 232 w 1955"/>
                <a:gd name="T81" fmla="*/ 647 h 932"/>
                <a:gd name="T82" fmla="*/ 169 w 1955"/>
                <a:gd name="T83" fmla="*/ 710 h 932"/>
                <a:gd name="T84" fmla="*/ 598 w 1955"/>
                <a:gd name="T85" fmla="*/ 349 h 932"/>
                <a:gd name="T86" fmla="*/ 534 w 1955"/>
                <a:gd name="T87" fmla="*/ 285 h 932"/>
                <a:gd name="T88" fmla="*/ 598 w 1955"/>
                <a:gd name="T89" fmla="*/ 221 h 932"/>
                <a:gd name="T90" fmla="*/ 662 w 1955"/>
                <a:gd name="T91" fmla="*/ 285 h 932"/>
                <a:gd name="T92" fmla="*/ 598 w 1955"/>
                <a:gd name="T93" fmla="*/ 349 h 932"/>
                <a:gd name="T94" fmla="*/ 919 w 1955"/>
                <a:gd name="T95" fmla="*/ 826 h 932"/>
                <a:gd name="T96" fmla="*/ 855 w 1955"/>
                <a:gd name="T97" fmla="*/ 762 h 932"/>
                <a:gd name="T98" fmla="*/ 919 w 1955"/>
                <a:gd name="T99" fmla="*/ 699 h 932"/>
                <a:gd name="T100" fmla="*/ 982 w 1955"/>
                <a:gd name="T101" fmla="*/ 762 h 932"/>
                <a:gd name="T102" fmla="*/ 919 w 1955"/>
                <a:gd name="T103" fmla="*/ 826 h 932"/>
                <a:gd name="T104" fmla="*/ 1332 w 1955"/>
                <a:gd name="T105" fmla="*/ 233 h 932"/>
                <a:gd name="T106" fmla="*/ 1268 w 1955"/>
                <a:gd name="T107" fmla="*/ 169 h 932"/>
                <a:gd name="T108" fmla="*/ 1332 w 1955"/>
                <a:gd name="T109" fmla="*/ 105 h 932"/>
                <a:gd name="T110" fmla="*/ 1395 w 1955"/>
                <a:gd name="T111" fmla="*/ 169 h 932"/>
                <a:gd name="T112" fmla="*/ 1332 w 1955"/>
                <a:gd name="T113" fmla="*/ 233 h 932"/>
                <a:gd name="T114" fmla="*/ 1786 w 1955"/>
                <a:gd name="T115" fmla="*/ 512 h 932"/>
                <a:gd name="T116" fmla="*/ 1722 w 1955"/>
                <a:gd name="T117" fmla="*/ 448 h 932"/>
                <a:gd name="T118" fmla="*/ 1786 w 1955"/>
                <a:gd name="T119" fmla="*/ 384 h 932"/>
                <a:gd name="T120" fmla="*/ 1850 w 1955"/>
                <a:gd name="T121" fmla="*/ 448 h 932"/>
                <a:gd name="T122" fmla="*/ 1786 w 1955"/>
                <a:gd name="T123" fmla="*/ 51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5" h="932">
                  <a:moveTo>
                    <a:pt x="1786" y="279"/>
                  </a:moveTo>
                  <a:cubicBezTo>
                    <a:pt x="1741" y="279"/>
                    <a:pt x="1700" y="297"/>
                    <a:pt x="1670" y="326"/>
                  </a:cubicBezTo>
                  <a:lnTo>
                    <a:pt x="1498" y="188"/>
                  </a:lnTo>
                  <a:cubicBezTo>
                    <a:pt x="1499" y="182"/>
                    <a:pt x="1500" y="175"/>
                    <a:pt x="1500" y="169"/>
                  </a:cubicBezTo>
                  <a:cubicBezTo>
                    <a:pt x="1500" y="76"/>
                    <a:pt x="1425" y="0"/>
                    <a:pt x="1332" y="0"/>
                  </a:cubicBezTo>
                  <a:cubicBezTo>
                    <a:pt x="1239" y="0"/>
                    <a:pt x="1163" y="76"/>
                    <a:pt x="1163" y="169"/>
                  </a:cubicBezTo>
                  <a:cubicBezTo>
                    <a:pt x="1163" y="212"/>
                    <a:pt x="1180" y="252"/>
                    <a:pt x="1207" y="282"/>
                  </a:cubicBezTo>
                  <a:lnTo>
                    <a:pt x="1011" y="622"/>
                  </a:lnTo>
                  <a:cubicBezTo>
                    <a:pt x="985" y="605"/>
                    <a:pt x="953" y="594"/>
                    <a:pt x="919" y="594"/>
                  </a:cubicBezTo>
                  <a:cubicBezTo>
                    <a:pt x="910" y="594"/>
                    <a:pt x="902" y="596"/>
                    <a:pt x="894" y="597"/>
                  </a:cubicBezTo>
                  <a:lnTo>
                    <a:pt x="761" y="327"/>
                  </a:lnTo>
                  <a:cubicBezTo>
                    <a:pt x="764" y="314"/>
                    <a:pt x="767" y="300"/>
                    <a:pt x="767" y="285"/>
                  </a:cubicBezTo>
                  <a:cubicBezTo>
                    <a:pt x="767" y="192"/>
                    <a:pt x="691" y="116"/>
                    <a:pt x="598" y="116"/>
                  </a:cubicBezTo>
                  <a:cubicBezTo>
                    <a:pt x="505" y="116"/>
                    <a:pt x="429" y="192"/>
                    <a:pt x="429" y="285"/>
                  </a:cubicBezTo>
                  <a:cubicBezTo>
                    <a:pt x="429" y="296"/>
                    <a:pt x="431" y="306"/>
                    <a:pt x="433" y="316"/>
                  </a:cubicBezTo>
                  <a:lnTo>
                    <a:pt x="245" y="497"/>
                  </a:lnTo>
                  <a:cubicBezTo>
                    <a:pt x="222" y="485"/>
                    <a:pt x="196" y="478"/>
                    <a:pt x="169" y="478"/>
                  </a:cubicBezTo>
                  <a:cubicBezTo>
                    <a:pt x="76" y="478"/>
                    <a:pt x="0" y="554"/>
                    <a:pt x="0" y="647"/>
                  </a:cubicBezTo>
                  <a:cubicBezTo>
                    <a:pt x="0" y="739"/>
                    <a:pt x="76" y="814"/>
                    <a:pt x="169" y="814"/>
                  </a:cubicBezTo>
                  <a:cubicBezTo>
                    <a:pt x="262" y="814"/>
                    <a:pt x="337" y="739"/>
                    <a:pt x="337" y="647"/>
                  </a:cubicBezTo>
                  <a:cubicBezTo>
                    <a:pt x="337" y="619"/>
                    <a:pt x="330" y="594"/>
                    <a:pt x="319" y="571"/>
                  </a:cubicBezTo>
                  <a:lnTo>
                    <a:pt x="486" y="410"/>
                  </a:lnTo>
                  <a:cubicBezTo>
                    <a:pt x="516" y="437"/>
                    <a:pt x="555" y="454"/>
                    <a:pt x="598" y="454"/>
                  </a:cubicBezTo>
                  <a:cubicBezTo>
                    <a:pt x="633" y="454"/>
                    <a:pt x="665" y="443"/>
                    <a:pt x="692" y="425"/>
                  </a:cubicBezTo>
                  <a:lnTo>
                    <a:pt x="800" y="643"/>
                  </a:lnTo>
                  <a:cubicBezTo>
                    <a:pt x="769" y="674"/>
                    <a:pt x="750" y="715"/>
                    <a:pt x="750" y="762"/>
                  </a:cubicBezTo>
                  <a:cubicBezTo>
                    <a:pt x="750" y="855"/>
                    <a:pt x="826" y="931"/>
                    <a:pt x="919" y="931"/>
                  </a:cubicBezTo>
                  <a:cubicBezTo>
                    <a:pt x="1012" y="931"/>
                    <a:pt x="1087" y="855"/>
                    <a:pt x="1087" y="762"/>
                  </a:cubicBezTo>
                  <a:cubicBezTo>
                    <a:pt x="1087" y="745"/>
                    <a:pt x="1084" y="729"/>
                    <a:pt x="1079" y="713"/>
                  </a:cubicBezTo>
                  <a:lnTo>
                    <a:pt x="1298" y="334"/>
                  </a:lnTo>
                  <a:cubicBezTo>
                    <a:pt x="1309" y="336"/>
                    <a:pt x="1320" y="337"/>
                    <a:pt x="1332" y="337"/>
                  </a:cubicBezTo>
                  <a:cubicBezTo>
                    <a:pt x="1379" y="337"/>
                    <a:pt x="1422" y="318"/>
                    <a:pt x="1453" y="286"/>
                  </a:cubicBezTo>
                  <a:lnTo>
                    <a:pt x="1620" y="421"/>
                  </a:lnTo>
                  <a:cubicBezTo>
                    <a:pt x="1619" y="429"/>
                    <a:pt x="1617" y="439"/>
                    <a:pt x="1617" y="448"/>
                  </a:cubicBezTo>
                  <a:cubicBezTo>
                    <a:pt x="1617" y="541"/>
                    <a:pt x="1693" y="617"/>
                    <a:pt x="1786" y="617"/>
                  </a:cubicBezTo>
                  <a:cubicBezTo>
                    <a:pt x="1879" y="617"/>
                    <a:pt x="1954" y="541"/>
                    <a:pt x="1954" y="448"/>
                  </a:cubicBezTo>
                  <a:cubicBezTo>
                    <a:pt x="1954" y="355"/>
                    <a:pt x="1879" y="279"/>
                    <a:pt x="1786" y="279"/>
                  </a:cubicBezTo>
                  <a:close/>
                  <a:moveTo>
                    <a:pt x="169" y="710"/>
                  </a:moveTo>
                  <a:cubicBezTo>
                    <a:pt x="133" y="710"/>
                    <a:pt x="105" y="682"/>
                    <a:pt x="105" y="647"/>
                  </a:cubicBezTo>
                  <a:cubicBezTo>
                    <a:pt x="105" y="612"/>
                    <a:pt x="134" y="583"/>
                    <a:pt x="169" y="583"/>
                  </a:cubicBezTo>
                  <a:cubicBezTo>
                    <a:pt x="205" y="583"/>
                    <a:pt x="232" y="612"/>
                    <a:pt x="232" y="647"/>
                  </a:cubicBezTo>
                  <a:cubicBezTo>
                    <a:pt x="232" y="682"/>
                    <a:pt x="204" y="710"/>
                    <a:pt x="169" y="710"/>
                  </a:cubicBezTo>
                  <a:close/>
                  <a:moveTo>
                    <a:pt x="598" y="349"/>
                  </a:moveTo>
                  <a:cubicBezTo>
                    <a:pt x="563" y="349"/>
                    <a:pt x="534" y="320"/>
                    <a:pt x="534" y="285"/>
                  </a:cubicBezTo>
                  <a:cubicBezTo>
                    <a:pt x="534" y="250"/>
                    <a:pt x="563" y="221"/>
                    <a:pt x="598" y="221"/>
                  </a:cubicBezTo>
                  <a:cubicBezTo>
                    <a:pt x="633" y="221"/>
                    <a:pt x="662" y="250"/>
                    <a:pt x="662" y="285"/>
                  </a:cubicBezTo>
                  <a:cubicBezTo>
                    <a:pt x="662" y="320"/>
                    <a:pt x="633" y="349"/>
                    <a:pt x="598" y="349"/>
                  </a:cubicBezTo>
                  <a:close/>
                  <a:moveTo>
                    <a:pt x="919" y="826"/>
                  </a:moveTo>
                  <a:cubicBezTo>
                    <a:pt x="883" y="826"/>
                    <a:pt x="855" y="797"/>
                    <a:pt x="855" y="762"/>
                  </a:cubicBezTo>
                  <a:cubicBezTo>
                    <a:pt x="855" y="727"/>
                    <a:pt x="883" y="699"/>
                    <a:pt x="919" y="699"/>
                  </a:cubicBezTo>
                  <a:cubicBezTo>
                    <a:pt x="954" y="699"/>
                    <a:pt x="982" y="727"/>
                    <a:pt x="982" y="762"/>
                  </a:cubicBezTo>
                  <a:cubicBezTo>
                    <a:pt x="982" y="797"/>
                    <a:pt x="954" y="826"/>
                    <a:pt x="919" y="826"/>
                  </a:cubicBezTo>
                  <a:close/>
                  <a:moveTo>
                    <a:pt x="1332" y="233"/>
                  </a:moveTo>
                  <a:cubicBezTo>
                    <a:pt x="1297" y="233"/>
                    <a:pt x="1268" y="204"/>
                    <a:pt x="1268" y="169"/>
                  </a:cubicBezTo>
                  <a:cubicBezTo>
                    <a:pt x="1268" y="134"/>
                    <a:pt x="1297" y="105"/>
                    <a:pt x="1332" y="105"/>
                  </a:cubicBezTo>
                  <a:cubicBezTo>
                    <a:pt x="1367" y="105"/>
                    <a:pt x="1395" y="134"/>
                    <a:pt x="1395" y="169"/>
                  </a:cubicBezTo>
                  <a:cubicBezTo>
                    <a:pt x="1395" y="204"/>
                    <a:pt x="1367" y="233"/>
                    <a:pt x="1332" y="233"/>
                  </a:cubicBezTo>
                  <a:close/>
                  <a:moveTo>
                    <a:pt x="1786" y="512"/>
                  </a:moveTo>
                  <a:cubicBezTo>
                    <a:pt x="1751" y="512"/>
                    <a:pt x="1722" y="483"/>
                    <a:pt x="1722" y="448"/>
                  </a:cubicBezTo>
                  <a:cubicBezTo>
                    <a:pt x="1722" y="413"/>
                    <a:pt x="1751" y="384"/>
                    <a:pt x="1786" y="384"/>
                  </a:cubicBezTo>
                  <a:cubicBezTo>
                    <a:pt x="1821" y="384"/>
                    <a:pt x="1850" y="413"/>
                    <a:pt x="1850" y="448"/>
                  </a:cubicBezTo>
                  <a:cubicBezTo>
                    <a:pt x="1850" y="483"/>
                    <a:pt x="1821" y="512"/>
                    <a:pt x="1786" y="5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009810" y="578260"/>
            <a:ext cx="690362" cy="591985"/>
            <a:chOff x="4829175" y="4532313"/>
            <a:chExt cx="635000" cy="544512"/>
          </a:xfrm>
          <a:solidFill>
            <a:srgbClr val="73C4C3"/>
          </a:solidFill>
        </p:grpSpPr>
        <p:sp>
          <p:nvSpPr>
            <p:cNvPr id="268" name="Freeform 1"/>
            <p:cNvSpPr>
              <a:spLocks noChangeArrowheads="1"/>
            </p:cNvSpPr>
            <p:nvPr/>
          </p:nvSpPr>
          <p:spPr bwMode="auto">
            <a:xfrm>
              <a:off x="5056188" y="4641850"/>
              <a:ext cx="177800" cy="177800"/>
            </a:xfrm>
            <a:custGeom>
              <a:avLst/>
              <a:gdLst>
                <a:gd name="T0" fmla="*/ 248 w 496"/>
                <a:gd name="T1" fmla="*/ 495 h 496"/>
                <a:gd name="T2" fmla="*/ 495 w 496"/>
                <a:gd name="T3" fmla="*/ 248 h 496"/>
                <a:gd name="T4" fmla="*/ 248 w 496"/>
                <a:gd name="T5" fmla="*/ 0 h 496"/>
                <a:gd name="T6" fmla="*/ 0 w 496"/>
                <a:gd name="T7" fmla="*/ 248 h 496"/>
                <a:gd name="T8" fmla="*/ 248 w 496"/>
                <a:gd name="T9" fmla="*/ 495 h 496"/>
                <a:gd name="T10" fmla="*/ 83 w 496"/>
                <a:gd name="T11" fmla="*/ 206 h 496"/>
                <a:gd name="T12" fmla="*/ 97 w 496"/>
                <a:gd name="T13" fmla="*/ 192 h 496"/>
                <a:gd name="T14" fmla="*/ 180 w 496"/>
                <a:gd name="T15" fmla="*/ 192 h 496"/>
                <a:gd name="T16" fmla="*/ 193 w 496"/>
                <a:gd name="T17" fmla="*/ 179 h 496"/>
                <a:gd name="T18" fmla="*/ 193 w 496"/>
                <a:gd name="T19" fmla="*/ 96 h 496"/>
                <a:gd name="T20" fmla="*/ 207 w 496"/>
                <a:gd name="T21" fmla="*/ 82 h 496"/>
                <a:gd name="T22" fmla="*/ 289 w 496"/>
                <a:gd name="T23" fmla="*/ 82 h 496"/>
                <a:gd name="T24" fmla="*/ 303 w 496"/>
                <a:gd name="T25" fmla="*/ 96 h 496"/>
                <a:gd name="T26" fmla="*/ 303 w 496"/>
                <a:gd name="T27" fmla="*/ 179 h 496"/>
                <a:gd name="T28" fmla="*/ 316 w 496"/>
                <a:gd name="T29" fmla="*/ 192 h 496"/>
                <a:gd name="T30" fmla="*/ 399 w 496"/>
                <a:gd name="T31" fmla="*/ 192 h 496"/>
                <a:gd name="T32" fmla="*/ 413 w 496"/>
                <a:gd name="T33" fmla="*/ 206 h 496"/>
                <a:gd name="T34" fmla="*/ 413 w 496"/>
                <a:gd name="T35" fmla="*/ 289 h 496"/>
                <a:gd name="T36" fmla="*/ 399 w 496"/>
                <a:gd name="T37" fmla="*/ 303 h 496"/>
                <a:gd name="T38" fmla="*/ 316 w 496"/>
                <a:gd name="T39" fmla="*/ 303 h 496"/>
                <a:gd name="T40" fmla="*/ 303 w 496"/>
                <a:gd name="T41" fmla="*/ 316 h 496"/>
                <a:gd name="T42" fmla="*/ 303 w 496"/>
                <a:gd name="T43" fmla="*/ 399 h 496"/>
                <a:gd name="T44" fmla="*/ 289 w 496"/>
                <a:gd name="T45" fmla="*/ 413 h 496"/>
                <a:gd name="T46" fmla="*/ 207 w 496"/>
                <a:gd name="T47" fmla="*/ 413 h 496"/>
                <a:gd name="T48" fmla="*/ 193 w 496"/>
                <a:gd name="T49" fmla="*/ 399 h 496"/>
                <a:gd name="T50" fmla="*/ 193 w 496"/>
                <a:gd name="T51" fmla="*/ 316 h 496"/>
                <a:gd name="T52" fmla="*/ 180 w 496"/>
                <a:gd name="T53" fmla="*/ 303 h 496"/>
                <a:gd name="T54" fmla="*/ 97 w 496"/>
                <a:gd name="T55" fmla="*/ 303 h 496"/>
                <a:gd name="T56" fmla="*/ 83 w 496"/>
                <a:gd name="T57" fmla="*/ 289 h 496"/>
                <a:gd name="T58" fmla="*/ 83 w 496"/>
                <a:gd name="T59" fmla="*/ 20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6" h="496">
                  <a:moveTo>
                    <a:pt x="248" y="495"/>
                  </a:moveTo>
                  <a:cubicBezTo>
                    <a:pt x="384" y="495"/>
                    <a:pt x="495" y="385"/>
                    <a:pt x="495" y="248"/>
                  </a:cubicBezTo>
                  <a:cubicBezTo>
                    <a:pt x="495" y="111"/>
                    <a:pt x="384" y="0"/>
                    <a:pt x="248" y="0"/>
                  </a:cubicBezTo>
                  <a:cubicBezTo>
                    <a:pt x="111" y="0"/>
                    <a:pt x="0" y="111"/>
                    <a:pt x="0" y="248"/>
                  </a:cubicBezTo>
                  <a:cubicBezTo>
                    <a:pt x="0" y="385"/>
                    <a:pt x="111" y="495"/>
                    <a:pt x="248" y="495"/>
                  </a:cubicBezTo>
                  <a:close/>
                  <a:moveTo>
                    <a:pt x="83" y="206"/>
                  </a:moveTo>
                  <a:cubicBezTo>
                    <a:pt x="83" y="199"/>
                    <a:pt x="89" y="192"/>
                    <a:pt x="97" y="192"/>
                  </a:cubicBezTo>
                  <a:lnTo>
                    <a:pt x="180" y="192"/>
                  </a:lnTo>
                  <a:cubicBezTo>
                    <a:pt x="187" y="192"/>
                    <a:pt x="193" y="186"/>
                    <a:pt x="193" y="179"/>
                  </a:cubicBezTo>
                  <a:lnTo>
                    <a:pt x="193" y="96"/>
                  </a:lnTo>
                  <a:cubicBezTo>
                    <a:pt x="193" y="88"/>
                    <a:pt x="199" y="82"/>
                    <a:pt x="207" y="82"/>
                  </a:cubicBezTo>
                  <a:lnTo>
                    <a:pt x="289" y="82"/>
                  </a:lnTo>
                  <a:cubicBezTo>
                    <a:pt x="296" y="82"/>
                    <a:pt x="303" y="88"/>
                    <a:pt x="303" y="96"/>
                  </a:cubicBezTo>
                  <a:lnTo>
                    <a:pt x="303" y="179"/>
                  </a:lnTo>
                  <a:cubicBezTo>
                    <a:pt x="303" y="186"/>
                    <a:pt x="309" y="192"/>
                    <a:pt x="316" y="192"/>
                  </a:cubicBezTo>
                  <a:lnTo>
                    <a:pt x="399" y="192"/>
                  </a:lnTo>
                  <a:cubicBezTo>
                    <a:pt x="407" y="192"/>
                    <a:pt x="413" y="199"/>
                    <a:pt x="413" y="206"/>
                  </a:cubicBezTo>
                  <a:lnTo>
                    <a:pt x="413" y="289"/>
                  </a:lnTo>
                  <a:cubicBezTo>
                    <a:pt x="413" y="297"/>
                    <a:pt x="407" y="303"/>
                    <a:pt x="399" y="303"/>
                  </a:cubicBezTo>
                  <a:lnTo>
                    <a:pt x="316" y="303"/>
                  </a:lnTo>
                  <a:cubicBezTo>
                    <a:pt x="309" y="303"/>
                    <a:pt x="303" y="309"/>
                    <a:pt x="303" y="316"/>
                  </a:cubicBezTo>
                  <a:lnTo>
                    <a:pt x="303" y="399"/>
                  </a:lnTo>
                  <a:cubicBezTo>
                    <a:pt x="303" y="407"/>
                    <a:pt x="296" y="413"/>
                    <a:pt x="289" y="413"/>
                  </a:cubicBezTo>
                  <a:lnTo>
                    <a:pt x="207" y="413"/>
                  </a:lnTo>
                  <a:cubicBezTo>
                    <a:pt x="199" y="413"/>
                    <a:pt x="193" y="407"/>
                    <a:pt x="193" y="399"/>
                  </a:cubicBezTo>
                  <a:lnTo>
                    <a:pt x="193" y="316"/>
                  </a:lnTo>
                  <a:cubicBezTo>
                    <a:pt x="193" y="309"/>
                    <a:pt x="187" y="303"/>
                    <a:pt x="180" y="303"/>
                  </a:cubicBezTo>
                  <a:lnTo>
                    <a:pt x="97" y="303"/>
                  </a:lnTo>
                  <a:cubicBezTo>
                    <a:pt x="89" y="303"/>
                    <a:pt x="83" y="297"/>
                    <a:pt x="83" y="289"/>
                  </a:cubicBezTo>
                  <a:lnTo>
                    <a:pt x="83" y="20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"/>
            <p:cNvSpPr>
              <a:spLocks noChangeArrowheads="1"/>
            </p:cNvSpPr>
            <p:nvPr/>
          </p:nvSpPr>
          <p:spPr bwMode="auto">
            <a:xfrm>
              <a:off x="4829175" y="4532313"/>
              <a:ext cx="635000" cy="544512"/>
            </a:xfrm>
            <a:custGeom>
              <a:avLst/>
              <a:gdLst>
                <a:gd name="T0" fmla="*/ 1757 w 1763"/>
                <a:gd name="T1" fmla="*/ 1330 h 1514"/>
                <a:gd name="T2" fmla="*/ 1639 w 1763"/>
                <a:gd name="T3" fmla="*/ 1027 h 1514"/>
                <a:gd name="T4" fmla="*/ 1608 w 1763"/>
                <a:gd name="T5" fmla="*/ 992 h 1514"/>
                <a:gd name="T6" fmla="*/ 1617 w 1763"/>
                <a:gd name="T7" fmla="*/ 941 h 1514"/>
                <a:gd name="T8" fmla="*/ 1617 w 1763"/>
                <a:gd name="T9" fmla="*/ 152 h 1514"/>
                <a:gd name="T10" fmla="*/ 1465 w 1763"/>
                <a:gd name="T11" fmla="*/ 0 h 1514"/>
                <a:gd name="T12" fmla="*/ 297 w 1763"/>
                <a:gd name="T13" fmla="*/ 0 h 1514"/>
                <a:gd name="T14" fmla="*/ 144 w 1763"/>
                <a:gd name="T15" fmla="*/ 152 h 1514"/>
                <a:gd name="T16" fmla="*/ 144 w 1763"/>
                <a:gd name="T17" fmla="*/ 941 h 1514"/>
                <a:gd name="T18" fmla="*/ 153 w 1763"/>
                <a:gd name="T19" fmla="*/ 992 h 1514"/>
                <a:gd name="T20" fmla="*/ 122 w 1763"/>
                <a:gd name="T21" fmla="*/ 1031 h 1514"/>
                <a:gd name="T22" fmla="*/ 5 w 1763"/>
                <a:gd name="T23" fmla="*/ 1330 h 1514"/>
                <a:gd name="T24" fmla="*/ 0 w 1763"/>
                <a:gd name="T25" fmla="*/ 1360 h 1514"/>
                <a:gd name="T26" fmla="*/ 0 w 1763"/>
                <a:gd name="T27" fmla="*/ 1445 h 1514"/>
                <a:gd name="T28" fmla="*/ 69 w 1763"/>
                <a:gd name="T29" fmla="*/ 1513 h 1514"/>
                <a:gd name="T30" fmla="*/ 1693 w 1763"/>
                <a:gd name="T31" fmla="*/ 1513 h 1514"/>
                <a:gd name="T32" fmla="*/ 1762 w 1763"/>
                <a:gd name="T33" fmla="*/ 1445 h 1514"/>
                <a:gd name="T34" fmla="*/ 1762 w 1763"/>
                <a:gd name="T35" fmla="*/ 1355 h 1514"/>
                <a:gd name="T36" fmla="*/ 1757 w 1763"/>
                <a:gd name="T37" fmla="*/ 1330 h 1514"/>
                <a:gd name="T38" fmla="*/ 282 w 1763"/>
                <a:gd name="T39" fmla="*/ 152 h 1514"/>
                <a:gd name="T40" fmla="*/ 297 w 1763"/>
                <a:gd name="T41" fmla="*/ 137 h 1514"/>
                <a:gd name="T42" fmla="*/ 1465 w 1763"/>
                <a:gd name="T43" fmla="*/ 137 h 1514"/>
                <a:gd name="T44" fmla="*/ 1480 w 1763"/>
                <a:gd name="T45" fmla="*/ 152 h 1514"/>
                <a:gd name="T46" fmla="*/ 1480 w 1763"/>
                <a:gd name="T47" fmla="*/ 941 h 1514"/>
                <a:gd name="T48" fmla="*/ 1465 w 1763"/>
                <a:gd name="T49" fmla="*/ 956 h 1514"/>
                <a:gd name="T50" fmla="*/ 297 w 1763"/>
                <a:gd name="T51" fmla="*/ 956 h 1514"/>
                <a:gd name="T52" fmla="*/ 282 w 1763"/>
                <a:gd name="T53" fmla="*/ 941 h 1514"/>
                <a:gd name="T54" fmla="*/ 282 w 1763"/>
                <a:gd name="T55" fmla="*/ 152 h 1514"/>
                <a:gd name="T56" fmla="*/ 1059 w 1763"/>
                <a:gd name="T57" fmla="*/ 1383 h 1514"/>
                <a:gd name="T58" fmla="*/ 702 w 1763"/>
                <a:gd name="T59" fmla="*/ 1383 h 1514"/>
                <a:gd name="T60" fmla="*/ 675 w 1763"/>
                <a:gd name="T61" fmla="*/ 1356 h 1514"/>
                <a:gd name="T62" fmla="*/ 699 w 1763"/>
                <a:gd name="T63" fmla="*/ 1273 h 1514"/>
                <a:gd name="T64" fmla="*/ 1063 w 1763"/>
                <a:gd name="T65" fmla="*/ 1273 h 1514"/>
                <a:gd name="T66" fmla="*/ 1087 w 1763"/>
                <a:gd name="T67" fmla="*/ 1356 h 1514"/>
                <a:gd name="T68" fmla="*/ 1059 w 1763"/>
                <a:gd name="T69" fmla="*/ 1383 h 1514"/>
                <a:gd name="T70" fmla="*/ 189 w 1763"/>
                <a:gd name="T71" fmla="*/ 1232 h 1514"/>
                <a:gd name="T72" fmla="*/ 243 w 1763"/>
                <a:gd name="T73" fmla="*/ 1094 h 1514"/>
                <a:gd name="T74" fmla="*/ 1519 w 1763"/>
                <a:gd name="T75" fmla="*/ 1094 h 1514"/>
                <a:gd name="T76" fmla="*/ 1573 w 1763"/>
                <a:gd name="T77" fmla="*/ 1232 h 1514"/>
                <a:gd name="T78" fmla="*/ 189 w 1763"/>
                <a:gd name="T79" fmla="*/ 1232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3" h="1514">
                  <a:moveTo>
                    <a:pt x="1757" y="1330"/>
                  </a:moveTo>
                  <a:lnTo>
                    <a:pt x="1639" y="1027"/>
                  </a:lnTo>
                  <a:cubicBezTo>
                    <a:pt x="1633" y="1012"/>
                    <a:pt x="1622" y="1000"/>
                    <a:pt x="1608" y="992"/>
                  </a:cubicBezTo>
                  <a:cubicBezTo>
                    <a:pt x="1614" y="976"/>
                    <a:pt x="1617" y="959"/>
                    <a:pt x="1617" y="941"/>
                  </a:cubicBezTo>
                  <a:lnTo>
                    <a:pt x="1617" y="152"/>
                  </a:lnTo>
                  <a:cubicBezTo>
                    <a:pt x="1617" y="69"/>
                    <a:pt x="1548" y="0"/>
                    <a:pt x="1465" y="0"/>
                  </a:cubicBezTo>
                  <a:lnTo>
                    <a:pt x="297" y="0"/>
                  </a:lnTo>
                  <a:cubicBezTo>
                    <a:pt x="213" y="0"/>
                    <a:pt x="144" y="68"/>
                    <a:pt x="144" y="152"/>
                  </a:cubicBezTo>
                  <a:lnTo>
                    <a:pt x="144" y="941"/>
                  </a:lnTo>
                  <a:cubicBezTo>
                    <a:pt x="144" y="959"/>
                    <a:pt x="148" y="976"/>
                    <a:pt x="153" y="992"/>
                  </a:cubicBezTo>
                  <a:cubicBezTo>
                    <a:pt x="138" y="1001"/>
                    <a:pt x="127" y="1015"/>
                    <a:pt x="122" y="1031"/>
                  </a:cubicBezTo>
                  <a:lnTo>
                    <a:pt x="5" y="1330"/>
                  </a:lnTo>
                  <a:cubicBezTo>
                    <a:pt x="1" y="1340"/>
                    <a:pt x="0" y="1350"/>
                    <a:pt x="0" y="1360"/>
                  </a:cubicBezTo>
                  <a:lnTo>
                    <a:pt x="0" y="1445"/>
                  </a:lnTo>
                  <a:cubicBezTo>
                    <a:pt x="0" y="1483"/>
                    <a:pt x="31" y="1513"/>
                    <a:pt x="69" y="1513"/>
                  </a:cubicBezTo>
                  <a:lnTo>
                    <a:pt x="1693" y="1513"/>
                  </a:lnTo>
                  <a:cubicBezTo>
                    <a:pt x="1731" y="1513"/>
                    <a:pt x="1762" y="1483"/>
                    <a:pt x="1762" y="1445"/>
                  </a:cubicBezTo>
                  <a:lnTo>
                    <a:pt x="1762" y="1355"/>
                  </a:lnTo>
                  <a:cubicBezTo>
                    <a:pt x="1762" y="1346"/>
                    <a:pt x="1760" y="1338"/>
                    <a:pt x="1757" y="1330"/>
                  </a:cubicBezTo>
                  <a:close/>
                  <a:moveTo>
                    <a:pt x="282" y="152"/>
                  </a:moveTo>
                  <a:cubicBezTo>
                    <a:pt x="282" y="144"/>
                    <a:pt x="289" y="137"/>
                    <a:pt x="297" y="137"/>
                  </a:cubicBezTo>
                  <a:lnTo>
                    <a:pt x="1465" y="137"/>
                  </a:lnTo>
                  <a:cubicBezTo>
                    <a:pt x="1473" y="137"/>
                    <a:pt x="1480" y="144"/>
                    <a:pt x="1480" y="152"/>
                  </a:cubicBezTo>
                  <a:lnTo>
                    <a:pt x="1480" y="941"/>
                  </a:lnTo>
                  <a:cubicBezTo>
                    <a:pt x="1480" y="949"/>
                    <a:pt x="1473" y="956"/>
                    <a:pt x="1465" y="956"/>
                  </a:cubicBezTo>
                  <a:lnTo>
                    <a:pt x="297" y="956"/>
                  </a:lnTo>
                  <a:cubicBezTo>
                    <a:pt x="289" y="956"/>
                    <a:pt x="282" y="949"/>
                    <a:pt x="282" y="941"/>
                  </a:cubicBezTo>
                  <a:lnTo>
                    <a:pt x="282" y="152"/>
                  </a:lnTo>
                  <a:close/>
                  <a:moveTo>
                    <a:pt x="1059" y="1383"/>
                  </a:moveTo>
                  <a:lnTo>
                    <a:pt x="702" y="1383"/>
                  </a:lnTo>
                  <a:cubicBezTo>
                    <a:pt x="687" y="1383"/>
                    <a:pt x="671" y="1369"/>
                    <a:pt x="675" y="1356"/>
                  </a:cubicBezTo>
                  <a:lnTo>
                    <a:pt x="699" y="1273"/>
                  </a:lnTo>
                  <a:lnTo>
                    <a:pt x="1063" y="1273"/>
                  </a:lnTo>
                  <a:lnTo>
                    <a:pt x="1087" y="1356"/>
                  </a:lnTo>
                  <a:cubicBezTo>
                    <a:pt x="1091" y="1370"/>
                    <a:pt x="1075" y="1383"/>
                    <a:pt x="1059" y="1383"/>
                  </a:cubicBezTo>
                  <a:close/>
                  <a:moveTo>
                    <a:pt x="189" y="1232"/>
                  </a:moveTo>
                  <a:lnTo>
                    <a:pt x="243" y="1094"/>
                  </a:lnTo>
                  <a:lnTo>
                    <a:pt x="1519" y="1094"/>
                  </a:lnTo>
                  <a:lnTo>
                    <a:pt x="1573" y="1232"/>
                  </a:lnTo>
                  <a:lnTo>
                    <a:pt x="189" y="12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2284092" y="497988"/>
            <a:ext cx="628658" cy="754621"/>
            <a:chOff x="2222892" y="1618993"/>
            <a:chExt cx="863599" cy="1036637"/>
          </a:xfrm>
          <a:solidFill>
            <a:srgbClr val="73C4C3"/>
          </a:solidFill>
        </p:grpSpPr>
        <p:sp>
          <p:nvSpPr>
            <p:cNvPr id="277" name="Freeform 1"/>
            <p:cNvSpPr>
              <a:spLocks noChangeArrowheads="1"/>
            </p:cNvSpPr>
            <p:nvPr/>
          </p:nvSpPr>
          <p:spPr bwMode="auto">
            <a:xfrm>
              <a:off x="2222892" y="1618993"/>
              <a:ext cx="863599" cy="1036637"/>
            </a:xfrm>
            <a:custGeom>
              <a:avLst/>
              <a:gdLst>
                <a:gd name="T0" fmla="*/ 2158 w 2399"/>
                <a:gd name="T1" fmla="*/ 2338 h 2879"/>
                <a:gd name="T2" fmla="*/ 2098 w 2399"/>
                <a:gd name="T3" fmla="*/ 2398 h 2879"/>
                <a:gd name="T4" fmla="*/ 300 w 2399"/>
                <a:gd name="T5" fmla="*/ 2398 h 2879"/>
                <a:gd name="T6" fmla="*/ 240 w 2399"/>
                <a:gd name="T7" fmla="*/ 2338 h 2879"/>
                <a:gd name="T8" fmla="*/ 240 w 2399"/>
                <a:gd name="T9" fmla="*/ 300 h 2879"/>
                <a:gd name="T10" fmla="*/ 300 w 2399"/>
                <a:gd name="T11" fmla="*/ 240 h 2879"/>
                <a:gd name="T12" fmla="*/ 2098 w 2399"/>
                <a:gd name="T13" fmla="*/ 240 h 2879"/>
                <a:gd name="T14" fmla="*/ 2158 w 2399"/>
                <a:gd name="T15" fmla="*/ 300 h 2879"/>
                <a:gd name="T16" fmla="*/ 2158 w 2399"/>
                <a:gd name="T17" fmla="*/ 2338 h 2879"/>
                <a:gd name="T18" fmla="*/ 1064 w 2399"/>
                <a:gd name="T19" fmla="*/ 2638 h 2879"/>
                <a:gd name="T20" fmla="*/ 1199 w 2399"/>
                <a:gd name="T21" fmla="*/ 2503 h 2879"/>
                <a:gd name="T22" fmla="*/ 1334 w 2399"/>
                <a:gd name="T23" fmla="*/ 2638 h 2879"/>
                <a:gd name="T24" fmla="*/ 1199 w 2399"/>
                <a:gd name="T25" fmla="*/ 2773 h 2879"/>
                <a:gd name="T26" fmla="*/ 1064 w 2399"/>
                <a:gd name="T27" fmla="*/ 2638 h 2879"/>
                <a:gd name="T28" fmla="*/ 240 w 2399"/>
                <a:gd name="T29" fmla="*/ 0 h 2879"/>
                <a:gd name="T30" fmla="*/ 0 w 2399"/>
                <a:gd name="T31" fmla="*/ 240 h 2879"/>
                <a:gd name="T32" fmla="*/ 0 w 2399"/>
                <a:gd name="T33" fmla="*/ 2638 h 2879"/>
                <a:gd name="T34" fmla="*/ 240 w 2399"/>
                <a:gd name="T35" fmla="*/ 2878 h 2879"/>
                <a:gd name="T36" fmla="*/ 2158 w 2399"/>
                <a:gd name="T37" fmla="*/ 2878 h 2879"/>
                <a:gd name="T38" fmla="*/ 2398 w 2399"/>
                <a:gd name="T39" fmla="*/ 2638 h 2879"/>
                <a:gd name="T40" fmla="*/ 2398 w 2399"/>
                <a:gd name="T41" fmla="*/ 240 h 2879"/>
                <a:gd name="T42" fmla="*/ 2158 w 2399"/>
                <a:gd name="T43" fmla="*/ 0 h 2879"/>
                <a:gd name="T44" fmla="*/ 240 w 2399"/>
                <a:gd name="T45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9" h="2879">
                  <a:moveTo>
                    <a:pt x="2158" y="2338"/>
                  </a:moveTo>
                  <a:cubicBezTo>
                    <a:pt x="2158" y="2371"/>
                    <a:pt x="2131" y="2398"/>
                    <a:pt x="2098" y="2398"/>
                  </a:cubicBezTo>
                  <a:lnTo>
                    <a:pt x="300" y="2398"/>
                  </a:lnTo>
                  <a:cubicBezTo>
                    <a:pt x="266" y="2398"/>
                    <a:pt x="240" y="2371"/>
                    <a:pt x="240" y="2338"/>
                  </a:cubicBezTo>
                  <a:lnTo>
                    <a:pt x="240" y="300"/>
                  </a:lnTo>
                  <a:cubicBezTo>
                    <a:pt x="240" y="267"/>
                    <a:pt x="266" y="240"/>
                    <a:pt x="300" y="240"/>
                  </a:cubicBezTo>
                  <a:lnTo>
                    <a:pt x="2098" y="240"/>
                  </a:lnTo>
                  <a:cubicBezTo>
                    <a:pt x="2131" y="240"/>
                    <a:pt x="2158" y="267"/>
                    <a:pt x="2158" y="300"/>
                  </a:cubicBezTo>
                  <a:lnTo>
                    <a:pt x="2158" y="2338"/>
                  </a:lnTo>
                  <a:close/>
                  <a:moveTo>
                    <a:pt x="1064" y="2638"/>
                  </a:moveTo>
                  <a:cubicBezTo>
                    <a:pt x="1064" y="2563"/>
                    <a:pt x="1124" y="2503"/>
                    <a:pt x="1199" y="2503"/>
                  </a:cubicBezTo>
                  <a:cubicBezTo>
                    <a:pt x="1273" y="2503"/>
                    <a:pt x="1334" y="2563"/>
                    <a:pt x="1334" y="2638"/>
                  </a:cubicBezTo>
                  <a:cubicBezTo>
                    <a:pt x="1334" y="2712"/>
                    <a:pt x="1273" y="2773"/>
                    <a:pt x="1199" y="2773"/>
                  </a:cubicBezTo>
                  <a:cubicBezTo>
                    <a:pt x="1124" y="2773"/>
                    <a:pt x="1064" y="2712"/>
                    <a:pt x="1064" y="2638"/>
                  </a:cubicBezTo>
                  <a:close/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lnTo>
                    <a:pt x="0" y="2638"/>
                  </a:lnTo>
                  <a:cubicBezTo>
                    <a:pt x="0" y="2771"/>
                    <a:pt x="107" y="2878"/>
                    <a:pt x="240" y="2878"/>
                  </a:cubicBezTo>
                  <a:lnTo>
                    <a:pt x="2158" y="2878"/>
                  </a:lnTo>
                  <a:cubicBezTo>
                    <a:pt x="2290" y="2878"/>
                    <a:pt x="2398" y="2771"/>
                    <a:pt x="2398" y="2638"/>
                  </a:cubicBezTo>
                  <a:lnTo>
                    <a:pt x="2398" y="240"/>
                  </a:lnTo>
                  <a:cubicBezTo>
                    <a:pt x="2398" y="108"/>
                    <a:pt x="2290" y="0"/>
                    <a:pt x="2158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8" name="Freeform 2"/>
            <p:cNvSpPr>
              <a:spLocks noChangeArrowheads="1"/>
            </p:cNvSpPr>
            <p:nvPr/>
          </p:nvSpPr>
          <p:spPr bwMode="auto">
            <a:xfrm>
              <a:off x="2484832" y="1919029"/>
              <a:ext cx="338136" cy="358775"/>
            </a:xfrm>
            <a:custGeom>
              <a:avLst/>
              <a:gdLst>
                <a:gd name="T0" fmla="*/ 329 w 938"/>
                <a:gd name="T1" fmla="*/ 385 h 998"/>
                <a:gd name="T2" fmla="*/ 479 w 938"/>
                <a:gd name="T3" fmla="*/ 229 h 998"/>
                <a:gd name="T4" fmla="*/ 615 w 938"/>
                <a:gd name="T5" fmla="*/ 385 h 998"/>
                <a:gd name="T6" fmla="*/ 329 w 938"/>
                <a:gd name="T7" fmla="*/ 385 h 998"/>
                <a:gd name="T8" fmla="*/ 924 w 938"/>
                <a:gd name="T9" fmla="*/ 622 h 998"/>
                <a:gd name="T10" fmla="*/ 937 w 938"/>
                <a:gd name="T11" fmla="*/ 490 h 998"/>
                <a:gd name="T12" fmla="*/ 496 w 938"/>
                <a:gd name="T13" fmla="*/ 0 h 998"/>
                <a:gd name="T14" fmla="*/ 0 w 938"/>
                <a:gd name="T15" fmla="*/ 509 h 998"/>
                <a:gd name="T16" fmla="*/ 527 w 938"/>
                <a:gd name="T17" fmla="*/ 997 h 998"/>
                <a:gd name="T18" fmla="*/ 885 w 938"/>
                <a:gd name="T19" fmla="*/ 937 h 998"/>
                <a:gd name="T20" fmla="*/ 840 w 938"/>
                <a:gd name="T21" fmla="*/ 704 h 998"/>
                <a:gd name="T22" fmla="*/ 580 w 938"/>
                <a:gd name="T23" fmla="*/ 741 h 998"/>
                <a:gd name="T24" fmla="*/ 333 w 938"/>
                <a:gd name="T25" fmla="*/ 622 h 998"/>
                <a:gd name="T26" fmla="*/ 924 w 938"/>
                <a:gd name="T27" fmla="*/ 62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8" h="998">
                  <a:moveTo>
                    <a:pt x="329" y="385"/>
                  </a:moveTo>
                  <a:cubicBezTo>
                    <a:pt x="335" y="325"/>
                    <a:pt x="375" y="229"/>
                    <a:pt x="479" y="229"/>
                  </a:cubicBezTo>
                  <a:cubicBezTo>
                    <a:pt x="589" y="229"/>
                    <a:pt x="615" y="331"/>
                    <a:pt x="615" y="385"/>
                  </a:cubicBezTo>
                  <a:lnTo>
                    <a:pt x="329" y="385"/>
                  </a:lnTo>
                  <a:close/>
                  <a:moveTo>
                    <a:pt x="924" y="622"/>
                  </a:moveTo>
                  <a:cubicBezTo>
                    <a:pt x="930" y="599"/>
                    <a:pt x="937" y="546"/>
                    <a:pt x="937" y="490"/>
                  </a:cubicBezTo>
                  <a:cubicBezTo>
                    <a:pt x="937" y="228"/>
                    <a:pt x="805" y="0"/>
                    <a:pt x="496" y="0"/>
                  </a:cubicBezTo>
                  <a:cubicBezTo>
                    <a:pt x="144" y="0"/>
                    <a:pt x="0" y="288"/>
                    <a:pt x="0" y="509"/>
                  </a:cubicBezTo>
                  <a:cubicBezTo>
                    <a:pt x="0" y="813"/>
                    <a:pt x="191" y="997"/>
                    <a:pt x="527" y="997"/>
                  </a:cubicBezTo>
                  <a:cubicBezTo>
                    <a:pt x="646" y="997"/>
                    <a:pt x="770" y="982"/>
                    <a:pt x="885" y="937"/>
                  </a:cubicBezTo>
                  <a:lnTo>
                    <a:pt x="840" y="704"/>
                  </a:lnTo>
                  <a:cubicBezTo>
                    <a:pt x="755" y="731"/>
                    <a:pt x="669" y="741"/>
                    <a:pt x="580" y="741"/>
                  </a:cubicBezTo>
                  <a:cubicBezTo>
                    <a:pt x="455" y="741"/>
                    <a:pt x="344" y="698"/>
                    <a:pt x="333" y="622"/>
                  </a:cubicBezTo>
                  <a:lnTo>
                    <a:pt x="924" y="6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613178" y="535878"/>
            <a:ext cx="757050" cy="706126"/>
            <a:chOff x="7588319" y="4489073"/>
            <a:chExt cx="443001" cy="413202"/>
          </a:xfrm>
          <a:solidFill>
            <a:srgbClr val="73C4C3"/>
          </a:solidFill>
        </p:grpSpPr>
        <p:sp>
          <p:nvSpPr>
            <p:cNvPr id="293" name="Freeform 29"/>
            <p:cNvSpPr>
              <a:spLocks noChangeArrowheads="1"/>
            </p:cNvSpPr>
            <p:nvPr/>
          </p:nvSpPr>
          <p:spPr bwMode="auto">
            <a:xfrm>
              <a:off x="7588319" y="4489073"/>
              <a:ext cx="292023" cy="260239"/>
            </a:xfrm>
            <a:custGeom>
              <a:avLst/>
              <a:gdLst>
                <a:gd name="T0" fmla="*/ 649 w 650"/>
                <a:gd name="T1" fmla="*/ 58 h 579"/>
                <a:gd name="T2" fmla="*/ 591 w 650"/>
                <a:gd name="T3" fmla="*/ 0 h 579"/>
                <a:gd name="T4" fmla="*/ 132 w 650"/>
                <a:gd name="T5" fmla="*/ 0 h 579"/>
                <a:gd name="T6" fmla="*/ 74 w 650"/>
                <a:gd name="T7" fmla="*/ 58 h 579"/>
                <a:gd name="T8" fmla="*/ 74 w 650"/>
                <a:gd name="T9" fmla="*/ 410 h 579"/>
                <a:gd name="T10" fmla="*/ 19 w 650"/>
                <a:gd name="T11" fmla="*/ 483 h 579"/>
                <a:gd name="T12" fmla="*/ 0 w 650"/>
                <a:gd name="T13" fmla="*/ 524 h 579"/>
                <a:gd name="T14" fmla="*/ 55 w 650"/>
                <a:gd name="T15" fmla="*/ 578 h 579"/>
                <a:gd name="T16" fmla="*/ 333 w 650"/>
                <a:gd name="T17" fmla="*/ 578 h 579"/>
                <a:gd name="T18" fmla="*/ 333 w 650"/>
                <a:gd name="T19" fmla="*/ 548 h 579"/>
                <a:gd name="T20" fmla="*/ 267 w 650"/>
                <a:gd name="T21" fmla="*/ 548 h 579"/>
                <a:gd name="T22" fmla="*/ 244 w 650"/>
                <a:gd name="T23" fmla="*/ 526 h 579"/>
                <a:gd name="T24" fmla="*/ 333 w 650"/>
                <a:gd name="T25" fmla="*/ 526 h 579"/>
                <a:gd name="T26" fmla="*/ 333 w 650"/>
                <a:gd name="T27" fmla="*/ 399 h 579"/>
                <a:gd name="T28" fmla="*/ 337 w 650"/>
                <a:gd name="T29" fmla="*/ 377 h 579"/>
                <a:gd name="T30" fmla="*/ 148 w 650"/>
                <a:gd name="T31" fmla="*/ 377 h 579"/>
                <a:gd name="T32" fmla="*/ 134 w 650"/>
                <a:gd name="T33" fmla="*/ 363 h 579"/>
                <a:gd name="T34" fmla="*/ 134 w 650"/>
                <a:gd name="T35" fmla="*/ 71 h 579"/>
                <a:gd name="T36" fmla="*/ 148 w 650"/>
                <a:gd name="T37" fmla="*/ 57 h 579"/>
                <a:gd name="T38" fmla="*/ 579 w 650"/>
                <a:gd name="T39" fmla="*/ 57 h 579"/>
                <a:gd name="T40" fmla="*/ 593 w 650"/>
                <a:gd name="T41" fmla="*/ 71 h 579"/>
                <a:gd name="T42" fmla="*/ 593 w 650"/>
                <a:gd name="T43" fmla="*/ 341 h 579"/>
                <a:gd name="T44" fmla="*/ 649 w 650"/>
                <a:gd name="T45" fmla="*/ 341 h 579"/>
                <a:gd name="T46" fmla="*/ 649 w 650"/>
                <a:gd name="T47" fmla="*/ 5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579">
                  <a:moveTo>
                    <a:pt x="649" y="58"/>
                  </a:moveTo>
                  <a:cubicBezTo>
                    <a:pt x="649" y="26"/>
                    <a:pt x="623" y="0"/>
                    <a:pt x="591" y="0"/>
                  </a:cubicBezTo>
                  <a:lnTo>
                    <a:pt x="132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9" y="483"/>
                  </a:lnTo>
                  <a:cubicBezTo>
                    <a:pt x="7" y="493"/>
                    <a:pt x="0" y="507"/>
                    <a:pt x="0" y="524"/>
                  </a:cubicBezTo>
                  <a:cubicBezTo>
                    <a:pt x="0" y="554"/>
                    <a:pt x="24" y="578"/>
                    <a:pt x="55" y="578"/>
                  </a:cubicBezTo>
                  <a:lnTo>
                    <a:pt x="333" y="578"/>
                  </a:lnTo>
                  <a:lnTo>
                    <a:pt x="333" y="548"/>
                  </a:lnTo>
                  <a:lnTo>
                    <a:pt x="267" y="548"/>
                  </a:lnTo>
                  <a:cubicBezTo>
                    <a:pt x="255" y="548"/>
                    <a:pt x="244" y="538"/>
                    <a:pt x="244" y="526"/>
                  </a:cubicBezTo>
                  <a:lnTo>
                    <a:pt x="333" y="526"/>
                  </a:lnTo>
                  <a:lnTo>
                    <a:pt x="333" y="399"/>
                  </a:lnTo>
                  <a:cubicBezTo>
                    <a:pt x="333" y="391"/>
                    <a:pt x="335" y="384"/>
                    <a:pt x="337" y="377"/>
                  </a:cubicBezTo>
                  <a:lnTo>
                    <a:pt x="148" y="377"/>
                  </a:lnTo>
                  <a:cubicBezTo>
                    <a:pt x="140" y="377"/>
                    <a:pt x="134" y="371"/>
                    <a:pt x="134" y="363"/>
                  </a:cubicBezTo>
                  <a:lnTo>
                    <a:pt x="134" y="71"/>
                  </a:lnTo>
                  <a:cubicBezTo>
                    <a:pt x="134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3" y="63"/>
                    <a:pt x="593" y="71"/>
                  </a:cubicBezTo>
                  <a:lnTo>
                    <a:pt x="593" y="341"/>
                  </a:lnTo>
                  <a:lnTo>
                    <a:pt x="649" y="341"/>
                  </a:lnTo>
                  <a:lnTo>
                    <a:pt x="649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30"/>
            <p:cNvSpPr>
              <a:spLocks noChangeArrowheads="1"/>
            </p:cNvSpPr>
            <p:nvPr/>
          </p:nvSpPr>
          <p:spPr bwMode="auto">
            <a:xfrm>
              <a:off x="7697580" y="4534764"/>
              <a:ext cx="105286" cy="105286"/>
            </a:xfrm>
            <a:custGeom>
              <a:avLst/>
              <a:gdLst>
                <a:gd name="T0" fmla="*/ 122 w 235"/>
                <a:gd name="T1" fmla="*/ 155 h 234"/>
                <a:gd name="T2" fmla="*/ 99 w 235"/>
                <a:gd name="T3" fmla="*/ 177 h 234"/>
                <a:gd name="T4" fmla="*/ 77 w 235"/>
                <a:gd name="T5" fmla="*/ 155 h 234"/>
                <a:gd name="T6" fmla="*/ 45 w 235"/>
                <a:gd name="T7" fmla="*/ 123 h 234"/>
                <a:gd name="T8" fmla="*/ 67 w 235"/>
                <a:gd name="T9" fmla="*/ 100 h 234"/>
                <a:gd name="T10" fmla="*/ 99 w 235"/>
                <a:gd name="T11" fmla="*/ 132 h 234"/>
                <a:gd name="T12" fmla="*/ 167 w 235"/>
                <a:gd name="T13" fmla="*/ 65 h 234"/>
                <a:gd name="T14" fmla="*/ 189 w 235"/>
                <a:gd name="T15" fmla="*/ 88 h 234"/>
                <a:gd name="T16" fmla="*/ 122 w 235"/>
                <a:gd name="T17" fmla="*/ 155 h 234"/>
                <a:gd name="T18" fmla="*/ 0 w 235"/>
                <a:gd name="T19" fmla="*/ 116 h 234"/>
                <a:gd name="T20" fmla="*/ 117 w 235"/>
                <a:gd name="T21" fmla="*/ 233 h 234"/>
                <a:gd name="T22" fmla="*/ 234 w 235"/>
                <a:gd name="T23" fmla="*/ 116 h 234"/>
                <a:gd name="T24" fmla="*/ 117 w 235"/>
                <a:gd name="T25" fmla="*/ 0 h 234"/>
                <a:gd name="T26" fmla="*/ 0 w 235"/>
                <a:gd name="T27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34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7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4" y="181"/>
                    <a:pt x="234" y="116"/>
                  </a:cubicBezTo>
                  <a:cubicBezTo>
                    <a:pt x="234" y="52"/>
                    <a:pt x="181" y="0"/>
                    <a:pt x="117" y="0"/>
                  </a:cubicBezTo>
                  <a:cubicBezTo>
                    <a:pt x="53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5" name="Freeform 31"/>
            <p:cNvSpPr>
              <a:spLocks noChangeArrowheads="1"/>
            </p:cNvSpPr>
            <p:nvPr/>
          </p:nvSpPr>
          <p:spPr bwMode="auto">
            <a:xfrm>
              <a:off x="7705526" y="4642038"/>
              <a:ext cx="325794" cy="260237"/>
            </a:xfrm>
            <a:custGeom>
              <a:avLst/>
              <a:gdLst>
                <a:gd name="T0" fmla="*/ 594 w 725"/>
                <a:gd name="T1" fmla="*/ 362 h 579"/>
                <a:gd name="T2" fmla="*/ 579 w 725"/>
                <a:gd name="T3" fmla="*/ 377 h 579"/>
                <a:gd name="T4" fmla="*/ 148 w 725"/>
                <a:gd name="T5" fmla="*/ 377 h 579"/>
                <a:gd name="T6" fmla="*/ 133 w 725"/>
                <a:gd name="T7" fmla="*/ 362 h 579"/>
                <a:gd name="T8" fmla="*/ 133 w 725"/>
                <a:gd name="T9" fmla="*/ 72 h 579"/>
                <a:gd name="T10" fmla="*/ 148 w 725"/>
                <a:gd name="T11" fmla="*/ 57 h 579"/>
                <a:gd name="T12" fmla="*/ 579 w 725"/>
                <a:gd name="T13" fmla="*/ 57 h 579"/>
                <a:gd name="T14" fmla="*/ 594 w 725"/>
                <a:gd name="T15" fmla="*/ 72 h 579"/>
                <a:gd name="T16" fmla="*/ 594 w 725"/>
                <a:gd name="T17" fmla="*/ 362 h 579"/>
                <a:gd name="T18" fmla="*/ 268 w 725"/>
                <a:gd name="T19" fmla="*/ 547 h 579"/>
                <a:gd name="T20" fmla="*/ 244 w 725"/>
                <a:gd name="T21" fmla="*/ 525 h 579"/>
                <a:gd name="T22" fmla="*/ 479 w 725"/>
                <a:gd name="T23" fmla="*/ 525 h 579"/>
                <a:gd name="T24" fmla="*/ 456 w 725"/>
                <a:gd name="T25" fmla="*/ 547 h 579"/>
                <a:gd name="T26" fmla="*/ 268 w 725"/>
                <a:gd name="T27" fmla="*/ 547 h 579"/>
                <a:gd name="T28" fmla="*/ 649 w 725"/>
                <a:gd name="T29" fmla="*/ 409 h 579"/>
                <a:gd name="T30" fmla="*/ 649 w 725"/>
                <a:gd name="T31" fmla="*/ 58 h 579"/>
                <a:gd name="T32" fmla="*/ 592 w 725"/>
                <a:gd name="T33" fmla="*/ 0 h 579"/>
                <a:gd name="T34" fmla="*/ 131 w 725"/>
                <a:gd name="T35" fmla="*/ 0 h 579"/>
                <a:gd name="T36" fmla="*/ 74 w 725"/>
                <a:gd name="T37" fmla="*/ 58 h 579"/>
                <a:gd name="T38" fmla="*/ 74 w 725"/>
                <a:gd name="T39" fmla="*/ 410 h 579"/>
                <a:gd name="T40" fmla="*/ 18 w 725"/>
                <a:gd name="T41" fmla="*/ 482 h 579"/>
                <a:gd name="T42" fmla="*/ 0 w 725"/>
                <a:gd name="T43" fmla="*/ 523 h 579"/>
                <a:gd name="T44" fmla="*/ 54 w 725"/>
                <a:gd name="T45" fmla="*/ 578 h 579"/>
                <a:gd name="T46" fmla="*/ 669 w 725"/>
                <a:gd name="T47" fmla="*/ 578 h 579"/>
                <a:gd name="T48" fmla="*/ 724 w 725"/>
                <a:gd name="T49" fmla="*/ 523 h 579"/>
                <a:gd name="T50" fmla="*/ 705 w 725"/>
                <a:gd name="T51" fmla="*/ 482 h 579"/>
                <a:gd name="T52" fmla="*/ 649 w 725"/>
                <a:gd name="T53" fmla="*/ 40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5" h="579">
                  <a:moveTo>
                    <a:pt x="594" y="362"/>
                  </a:moveTo>
                  <a:cubicBezTo>
                    <a:pt x="594" y="370"/>
                    <a:pt x="587" y="377"/>
                    <a:pt x="579" y="377"/>
                  </a:cubicBezTo>
                  <a:lnTo>
                    <a:pt x="148" y="377"/>
                  </a:lnTo>
                  <a:cubicBezTo>
                    <a:pt x="140" y="377"/>
                    <a:pt x="133" y="370"/>
                    <a:pt x="133" y="362"/>
                  </a:cubicBezTo>
                  <a:lnTo>
                    <a:pt x="133" y="72"/>
                  </a:lnTo>
                  <a:cubicBezTo>
                    <a:pt x="133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4" y="63"/>
                    <a:pt x="594" y="72"/>
                  </a:cubicBezTo>
                  <a:lnTo>
                    <a:pt x="594" y="362"/>
                  </a:lnTo>
                  <a:close/>
                  <a:moveTo>
                    <a:pt x="268" y="547"/>
                  </a:moveTo>
                  <a:cubicBezTo>
                    <a:pt x="255" y="547"/>
                    <a:pt x="245" y="537"/>
                    <a:pt x="244" y="525"/>
                  </a:cubicBezTo>
                  <a:lnTo>
                    <a:pt x="479" y="525"/>
                  </a:lnTo>
                  <a:cubicBezTo>
                    <a:pt x="478" y="537"/>
                    <a:pt x="468" y="547"/>
                    <a:pt x="456" y="547"/>
                  </a:cubicBezTo>
                  <a:lnTo>
                    <a:pt x="268" y="547"/>
                  </a:lnTo>
                  <a:close/>
                  <a:moveTo>
                    <a:pt x="649" y="409"/>
                  </a:moveTo>
                  <a:lnTo>
                    <a:pt x="649" y="58"/>
                  </a:lnTo>
                  <a:cubicBezTo>
                    <a:pt x="649" y="26"/>
                    <a:pt x="623" y="0"/>
                    <a:pt x="592" y="0"/>
                  </a:cubicBezTo>
                  <a:lnTo>
                    <a:pt x="131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8" y="482"/>
                  </a:lnTo>
                  <a:cubicBezTo>
                    <a:pt x="7" y="492"/>
                    <a:pt x="0" y="507"/>
                    <a:pt x="0" y="523"/>
                  </a:cubicBezTo>
                  <a:cubicBezTo>
                    <a:pt x="0" y="553"/>
                    <a:pt x="24" y="578"/>
                    <a:pt x="54" y="578"/>
                  </a:cubicBezTo>
                  <a:lnTo>
                    <a:pt x="669" y="578"/>
                  </a:lnTo>
                  <a:cubicBezTo>
                    <a:pt x="699" y="578"/>
                    <a:pt x="724" y="553"/>
                    <a:pt x="724" y="523"/>
                  </a:cubicBezTo>
                  <a:cubicBezTo>
                    <a:pt x="724" y="507"/>
                    <a:pt x="716" y="492"/>
                    <a:pt x="705" y="482"/>
                  </a:cubicBezTo>
                  <a:lnTo>
                    <a:pt x="649" y="40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6" name="Freeform 32"/>
            <p:cNvSpPr>
              <a:spLocks noChangeArrowheads="1"/>
            </p:cNvSpPr>
            <p:nvPr/>
          </p:nvSpPr>
          <p:spPr bwMode="auto">
            <a:xfrm>
              <a:off x="7814786" y="4689715"/>
              <a:ext cx="105288" cy="105286"/>
            </a:xfrm>
            <a:custGeom>
              <a:avLst/>
              <a:gdLst>
                <a:gd name="T0" fmla="*/ 122 w 234"/>
                <a:gd name="T1" fmla="*/ 155 h 233"/>
                <a:gd name="T2" fmla="*/ 99 w 234"/>
                <a:gd name="T3" fmla="*/ 177 h 233"/>
                <a:gd name="T4" fmla="*/ 77 w 234"/>
                <a:gd name="T5" fmla="*/ 155 h 233"/>
                <a:gd name="T6" fmla="*/ 45 w 234"/>
                <a:gd name="T7" fmla="*/ 123 h 233"/>
                <a:gd name="T8" fmla="*/ 67 w 234"/>
                <a:gd name="T9" fmla="*/ 100 h 233"/>
                <a:gd name="T10" fmla="*/ 99 w 234"/>
                <a:gd name="T11" fmla="*/ 132 h 233"/>
                <a:gd name="T12" fmla="*/ 166 w 234"/>
                <a:gd name="T13" fmla="*/ 65 h 233"/>
                <a:gd name="T14" fmla="*/ 189 w 234"/>
                <a:gd name="T15" fmla="*/ 88 h 233"/>
                <a:gd name="T16" fmla="*/ 122 w 234"/>
                <a:gd name="T17" fmla="*/ 155 h 233"/>
                <a:gd name="T18" fmla="*/ 0 w 234"/>
                <a:gd name="T19" fmla="*/ 116 h 233"/>
                <a:gd name="T20" fmla="*/ 117 w 234"/>
                <a:gd name="T21" fmla="*/ 232 h 233"/>
                <a:gd name="T22" fmla="*/ 233 w 234"/>
                <a:gd name="T23" fmla="*/ 116 h 233"/>
                <a:gd name="T24" fmla="*/ 117 w 234"/>
                <a:gd name="T25" fmla="*/ 0 h 233"/>
                <a:gd name="T26" fmla="*/ 0 w 234"/>
                <a:gd name="T27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33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6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2" y="232"/>
                    <a:pt x="117" y="232"/>
                  </a:cubicBezTo>
                  <a:cubicBezTo>
                    <a:pt x="181" y="232"/>
                    <a:pt x="233" y="181"/>
                    <a:pt x="233" y="116"/>
                  </a:cubicBez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7799404" y="560665"/>
            <a:ext cx="708638" cy="638774"/>
            <a:chOff x="7612158" y="3704387"/>
            <a:chExt cx="423135" cy="381418"/>
          </a:xfrm>
          <a:solidFill>
            <a:srgbClr val="73C4C3"/>
          </a:solidFill>
        </p:grpSpPr>
        <p:sp>
          <p:nvSpPr>
            <p:cNvPr id="303" name="Freeform 37"/>
            <p:cNvSpPr>
              <a:spLocks noChangeArrowheads="1"/>
            </p:cNvSpPr>
            <p:nvPr/>
          </p:nvSpPr>
          <p:spPr bwMode="auto">
            <a:xfrm>
              <a:off x="7612158" y="3704387"/>
              <a:ext cx="168857" cy="216533"/>
            </a:xfrm>
            <a:custGeom>
              <a:avLst/>
              <a:gdLst>
                <a:gd name="T0" fmla="*/ 376 w 377"/>
                <a:gd name="T1" fmla="*/ 260 h 479"/>
                <a:gd name="T2" fmla="*/ 376 w 377"/>
                <a:gd name="T3" fmla="*/ 0 h 479"/>
                <a:gd name="T4" fmla="*/ 0 w 377"/>
                <a:gd name="T5" fmla="*/ 0 h 479"/>
                <a:gd name="T6" fmla="*/ 0 w 377"/>
                <a:gd name="T7" fmla="*/ 478 h 479"/>
                <a:gd name="T8" fmla="*/ 277 w 377"/>
                <a:gd name="T9" fmla="*/ 478 h 479"/>
                <a:gd name="T10" fmla="*/ 277 w 377"/>
                <a:gd name="T11" fmla="*/ 444 h 479"/>
                <a:gd name="T12" fmla="*/ 34 w 377"/>
                <a:gd name="T13" fmla="*/ 444 h 479"/>
                <a:gd name="T14" fmla="*/ 34 w 377"/>
                <a:gd name="T15" fmla="*/ 34 h 479"/>
                <a:gd name="T16" fmla="*/ 342 w 377"/>
                <a:gd name="T17" fmla="*/ 34 h 479"/>
                <a:gd name="T18" fmla="*/ 342 w 377"/>
                <a:gd name="T19" fmla="*/ 260 h 479"/>
                <a:gd name="T20" fmla="*/ 376 w 377"/>
                <a:gd name="T21" fmla="*/ 2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479">
                  <a:moveTo>
                    <a:pt x="376" y="260"/>
                  </a:moveTo>
                  <a:lnTo>
                    <a:pt x="376" y="0"/>
                  </a:lnTo>
                  <a:lnTo>
                    <a:pt x="0" y="0"/>
                  </a:lnTo>
                  <a:lnTo>
                    <a:pt x="0" y="478"/>
                  </a:lnTo>
                  <a:lnTo>
                    <a:pt x="277" y="478"/>
                  </a:lnTo>
                  <a:lnTo>
                    <a:pt x="277" y="444"/>
                  </a:lnTo>
                  <a:lnTo>
                    <a:pt x="34" y="444"/>
                  </a:lnTo>
                  <a:lnTo>
                    <a:pt x="34" y="34"/>
                  </a:lnTo>
                  <a:lnTo>
                    <a:pt x="342" y="34"/>
                  </a:lnTo>
                  <a:lnTo>
                    <a:pt x="342" y="260"/>
                  </a:lnTo>
                  <a:lnTo>
                    <a:pt x="376" y="2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4" name="Freeform 38"/>
            <p:cNvSpPr>
              <a:spLocks noChangeArrowheads="1"/>
            </p:cNvSpPr>
            <p:nvPr/>
          </p:nvSpPr>
          <p:spPr bwMode="auto">
            <a:xfrm>
              <a:off x="7639970" y="3863311"/>
              <a:ext cx="75489" cy="11919"/>
            </a:xfrm>
            <a:custGeom>
              <a:avLst/>
              <a:gdLst>
                <a:gd name="T0" fmla="*/ 155 w 168"/>
                <a:gd name="T1" fmla="*/ 0 h 25"/>
                <a:gd name="T2" fmla="*/ 167 w 168"/>
                <a:gd name="T3" fmla="*/ 12 h 25"/>
                <a:gd name="T4" fmla="*/ 155 w 168"/>
                <a:gd name="T5" fmla="*/ 24 h 25"/>
                <a:gd name="T6" fmla="*/ 13 w 168"/>
                <a:gd name="T7" fmla="*/ 24 h 25"/>
                <a:gd name="T8" fmla="*/ 0 w 168"/>
                <a:gd name="T9" fmla="*/ 12 h 25"/>
                <a:gd name="T10" fmla="*/ 13 w 168"/>
                <a:gd name="T11" fmla="*/ 0 h 25"/>
                <a:gd name="T12" fmla="*/ 155 w 16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5">
                  <a:moveTo>
                    <a:pt x="155" y="0"/>
                  </a:moveTo>
                  <a:cubicBezTo>
                    <a:pt x="162" y="0"/>
                    <a:pt x="167" y="5"/>
                    <a:pt x="167" y="12"/>
                  </a:cubicBezTo>
                  <a:cubicBezTo>
                    <a:pt x="167" y="19"/>
                    <a:pt x="162" y="24"/>
                    <a:pt x="155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15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5" name="Freeform 39"/>
            <p:cNvSpPr>
              <a:spLocks noChangeArrowheads="1"/>
            </p:cNvSpPr>
            <p:nvPr/>
          </p:nvSpPr>
          <p:spPr bwMode="auto">
            <a:xfrm>
              <a:off x="7639970" y="3835499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8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6" name="Freeform 40"/>
            <p:cNvSpPr>
              <a:spLocks noChangeArrowheads="1"/>
            </p:cNvSpPr>
            <p:nvPr/>
          </p:nvSpPr>
          <p:spPr bwMode="auto">
            <a:xfrm>
              <a:off x="7639970" y="3807688"/>
              <a:ext cx="113234" cy="11919"/>
            </a:xfrm>
            <a:custGeom>
              <a:avLst/>
              <a:gdLst>
                <a:gd name="T0" fmla="*/ 237 w 250"/>
                <a:gd name="T1" fmla="*/ 0 h 26"/>
                <a:gd name="T2" fmla="*/ 249 w 250"/>
                <a:gd name="T3" fmla="*/ 13 h 26"/>
                <a:gd name="T4" fmla="*/ 237 w 250"/>
                <a:gd name="T5" fmla="*/ 25 h 26"/>
                <a:gd name="T6" fmla="*/ 13 w 250"/>
                <a:gd name="T7" fmla="*/ 25 h 26"/>
                <a:gd name="T8" fmla="*/ 0 w 250"/>
                <a:gd name="T9" fmla="*/ 13 h 26"/>
                <a:gd name="T10" fmla="*/ 13 w 250"/>
                <a:gd name="T11" fmla="*/ 0 h 26"/>
                <a:gd name="T12" fmla="*/ 237 w 25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6">
                  <a:moveTo>
                    <a:pt x="237" y="0"/>
                  </a:moveTo>
                  <a:cubicBezTo>
                    <a:pt x="244" y="0"/>
                    <a:pt x="249" y="6"/>
                    <a:pt x="249" y="13"/>
                  </a:cubicBezTo>
                  <a:cubicBezTo>
                    <a:pt x="249" y="19"/>
                    <a:pt x="244" y="25"/>
                    <a:pt x="237" y="25"/>
                  </a:cubicBezTo>
                  <a:lnTo>
                    <a:pt x="13" y="25"/>
                  </a:ln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7" name="Freeform 41"/>
            <p:cNvSpPr>
              <a:spLocks noChangeArrowheads="1"/>
            </p:cNvSpPr>
            <p:nvPr/>
          </p:nvSpPr>
          <p:spPr bwMode="auto">
            <a:xfrm>
              <a:off x="7639970" y="3781862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42"/>
            <p:cNvSpPr>
              <a:spLocks noChangeArrowheads="1"/>
            </p:cNvSpPr>
            <p:nvPr/>
          </p:nvSpPr>
          <p:spPr bwMode="auto">
            <a:xfrm>
              <a:off x="7639970" y="3754050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43"/>
            <p:cNvSpPr>
              <a:spLocks noChangeArrowheads="1"/>
            </p:cNvSpPr>
            <p:nvPr/>
          </p:nvSpPr>
          <p:spPr bwMode="auto">
            <a:xfrm>
              <a:off x="7703539" y="3821593"/>
              <a:ext cx="331754" cy="264212"/>
            </a:xfrm>
            <a:custGeom>
              <a:avLst/>
              <a:gdLst>
                <a:gd name="T0" fmla="*/ 603 w 736"/>
                <a:gd name="T1" fmla="*/ 368 h 588"/>
                <a:gd name="T2" fmla="*/ 588 w 736"/>
                <a:gd name="T3" fmla="*/ 383 h 588"/>
                <a:gd name="T4" fmla="*/ 150 w 736"/>
                <a:gd name="T5" fmla="*/ 383 h 588"/>
                <a:gd name="T6" fmla="*/ 135 w 736"/>
                <a:gd name="T7" fmla="*/ 368 h 588"/>
                <a:gd name="T8" fmla="*/ 135 w 736"/>
                <a:gd name="T9" fmla="*/ 72 h 588"/>
                <a:gd name="T10" fmla="*/ 150 w 736"/>
                <a:gd name="T11" fmla="*/ 57 h 588"/>
                <a:gd name="T12" fmla="*/ 588 w 736"/>
                <a:gd name="T13" fmla="*/ 57 h 588"/>
                <a:gd name="T14" fmla="*/ 603 w 736"/>
                <a:gd name="T15" fmla="*/ 72 h 588"/>
                <a:gd name="T16" fmla="*/ 603 w 736"/>
                <a:gd name="T17" fmla="*/ 368 h 588"/>
                <a:gd name="T18" fmla="*/ 272 w 736"/>
                <a:gd name="T19" fmla="*/ 556 h 588"/>
                <a:gd name="T20" fmla="*/ 248 w 736"/>
                <a:gd name="T21" fmla="*/ 533 h 588"/>
                <a:gd name="T22" fmla="*/ 486 w 736"/>
                <a:gd name="T23" fmla="*/ 533 h 588"/>
                <a:gd name="T24" fmla="*/ 463 w 736"/>
                <a:gd name="T25" fmla="*/ 556 h 588"/>
                <a:gd name="T26" fmla="*/ 272 w 736"/>
                <a:gd name="T27" fmla="*/ 556 h 588"/>
                <a:gd name="T28" fmla="*/ 659 w 736"/>
                <a:gd name="T29" fmla="*/ 416 h 588"/>
                <a:gd name="T30" fmla="*/ 659 w 736"/>
                <a:gd name="T31" fmla="*/ 58 h 588"/>
                <a:gd name="T32" fmla="*/ 601 w 736"/>
                <a:gd name="T33" fmla="*/ 0 h 588"/>
                <a:gd name="T34" fmla="*/ 133 w 736"/>
                <a:gd name="T35" fmla="*/ 0 h 588"/>
                <a:gd name="T36" fmla="*/ 75 w 736"/>
                <a:gd name="T37" fmla="*/ 58 h 588"/>
                <a:gd name="T38" fmla="*/ 75 w 736"/>
                <a:gd name="T39" fmla="*/ 416 h 588"/>
                <a:gd name="T40" fmla="*/ 19 w 736"/>
                <a:gd name="T41" fmla="*/ 490 h 588"/>
                <a:gd name="T42" fmla="*/ 0 w 736"/>
                <a:gd name="T43" fmla="*/ 531 h 588"/>
                <a:gd name="T44" fmla="*/ 55 w 736"/>
                <a:gd name="T45" fmla="*/ 587 h 588"/>
                <a:gd name="T46" fmla="*/ 679 w 736"/>
                <a:gd name="T47" fmla="*/ 587 h 588"/>
                <a:gd name="T48" fmla="*/ 735 w 736"/>
                <a:gd name="T49" fmla="*/ 531 h 588"/>
                <a:gd name="T50" fmla="*/ 716 w 736"/>
                <a:gd name="T51" fmla="*/ 490 h 588"/>
                <a:gd name="T52" fmla="*/ 659 w 736"/>
                <a:gd name="T53" fmla="*/ 41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6" h="588">
                  <a:moveTo>
                    <a:pt x="603" y="368"/>
                  </a:moveTo>
                  <a:cubicBezTo>
                    <a:pt x="603" y="376"/>
                    <a:pt x="596" y="383"/>
                    <a:pt x="588" y="383"/>
                  </a:cubicBezTo>
                  <a:lnTo>
                    <a:pt x="150" y="383"/>
                  </a:lnTo>
                  <a:cubicBezTo>
                    <a:pt x="142" y="383"/>
                    <a:pt x="135" y="376"/>
                    <a:pt x="135" y="368"/>
                  </a:cubicBezTo>
                  <a:lnTo>
                    <a:pt x="135" y="72"/>
                  </a:lnTo>
                  <a:cubicBezTo>
                    <a:pt x="135" y="64"/>
                    <a:pt x="142" y="57"/>
                    <a:pt x="150" y="57"/>
                  </a:cubicBezTo>
                  <a:lnTo>
                    <a:pt x="588" y="57"/>
                  </a:lnTo>
                  <a:cubicBezTo>
                    <a:pt x="596" y="57"/>
                    <a:pt x="603" y="64"/>
                    <a:pt x="603" y="72"/>
                  </a:cubicBezTo>
                  <a:lnTo>
                    <a:pt x="603" y="368"/>
                  </a:lnTo>
                  <a:close/>
                  <a:moveTo>
                    <a:pt x="272" y="556"/>
                  </a:moveTo>
                  <a:cubicBezTo>
                    <a:pt x="259" y="556"/>
                    <a:pt x="249" y="546"/>
                    <a:pt x="248" y="533"/>
                  </a:cubicBezTo>
                  <a:lnTo>
                    <a:pt x="486" y="533"/>
                  </a:lnTo>
                  <a:cubicBezTo>
                    <a:pt x="486" y="546"/>
                    <a:pt x="475" y="556"/>
                    <a:pt x="463" y="556"/>
                  </a:cubicBezTo>
                  <a:lnTo>
                    <a:pt x="272" y="556"/>
                  </a:lnTo>
                  <a:close/>
                  <a:moveTo>
                    <a:pt x="659" y="416"/>
                  </a:moveTo>
                  <a:lnTo>
                    <a:pt x="659" y="58"/>
                  </a:lnTo>
                  <a:cubicBezTo>
                    <a:pt x="659" y="26"/>
                    <a:pt x="633" y="0"/>
                    <a:pt x="601" y="0"/>
                  </a:cubicBezTo>
                  <a:lnTo>
                    <a:pt x="133" y="0"/>
                  </a:lnTo>
                  <a:cubicBezTo>
                    <a:pt x="101" y="0"/>
                    <a:pt x="75" y="26"/>
                    <a:pt x="75" y="58"/>
                  </a:cubicBezTo>
                  <a:lnTo>
                    <a:pt x="75" y="416"/>
                  </a:lnTo>
                  <a:lnTo>
                    <a:pt x="19" y="490"/>
                  </a:lnTo>
                  <a:cubicBezTo>
                    <a:pt x="7" y="500"/>
                    <a:pt x="0" y="515"/>
                    <a:pt x="0" y="531"/>
                  </a:cubicBezTo>
                  <a:cubicBezTo>
                    <a:pt x="0" y="562"/>
                    <a:pt x="24" y="587"/>
                    <a:pt x="55" y="587"/>
                  </a:cubicBezTo>
                  <a:lnTo>
                    <a:pt x="679" y="587"/>
                  </a:lnTo>
                  <a:cubicBezTo>
                    <a:pt x="710" y="587"/>
                    <a:pt x="735" y="562"/>
                    <a:pt x="735" y="531"/>
                  </a:cubicBezTo>
                  <a:cubicBezTo>
                    <a:pt x="735" y="515"/>
                    <a:pt x="727" y="500"/>
                    <a:pt x="716" y="490"/>
                  </a:cubicBezTo>
                  <a:lnTo>
                    <a:pt x="659" y="4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4"/>
            <p:cNvSpPr>
              <a:spLocks noChangeArrowheads="1"/>
            </p:cNvSpPr>
            <p:nvPr/>
          </p:nvSpPr>
          <p:spPr bwMode="auto">
            <a:xfrm>
              <a:off x="7816773" y="3966612"/>
              <a:ext cx="69529" cy="9932"/>
            </a:xfrm>
            <a:custGeom>
              <a:avLst/>
              <a:gdLst>
                <a:gd name="T0" fmla="*/ 142 w 154"/>
                <a:gd name="T1" fmla="*/ 0 h 23"/>
                <a:gd name="T2" fmla="*/ 153 w 154"/>
                <a:gd name="T3" fmla="*/ 11 h 23"/>
                <a:gd name="T4" fmla="*/ 142 w 154"/>
                <a:gd name="T5" fmla="*/ 22 h 23"/>
                <a:gd name="T6" fmla="*/ 11 w 154"/>
                <a:gd name="T7" fmla="*/ 22 h 23"/>
                <a:gd name="T8" fmla="*/ 0 w 154"/>
                <a:gd name="T9" fmla="*/ 11 h 23"/>
                <a:gd name="T10" fmla="*/ 11 w 154"/>
                <a:gd name="T11" fmla="*/ 0 h 23"/>
                <a:gd name="T12" fmla="*/ 142 w 15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">
                  <a:moveTo>
                    <a:pt x="142" y="0"/>
                  </a:moveTo>
                  <a:cubicBezTo>
                    <a:pt x="148" y="0"/>
                    <a:pt x="153" y="5"/>
                    <a:pt x="153" y="11"/>
                  </a:cubicBezTo>
                  <a:cubicBezTo>
                    <a:pt x="153" y="17"/>
                    <a:pt x="148" y="22"/>
                    <a:pt x="142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45"/>
            <p:cNvSpPr>
              <a:spLocks noChangeArrowheads="1"/>
            </p:cNvSpPr>
            <p:nvPr/>
          </p:nvSpPr>
          <p:spPr bwMode="auto">
            <a:xfrm>
              <a:off x="7816773" y="3942773"/>
              <a:ext cx="103301" cy="9932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2" name="Freeform 46"/>
            <p:cNvSpPr>
              <a:spLocks noChangeArrowheads="1"/>
            </p:cNvSpPr>
            <p:nvPr/>
          </p:nvSpPr>
          <p:spPr bwMode="auto">
            <a:xfrm>
              <a:off x="7816773" y="3916947"/>
              <a:ext cx="103301" cy="9933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3" name="Freeform 47"/>
            <p:cNvSpPr>
              <a:spLocks noChangeArrowheads="1"/>
            </p:cNvSpPr>
            <p:nvPr/>
          </p:nvSpPr>
          <p:spPr bwMode="auto">
            <a:xfrm>
              <a:off x="7816773" y="3893109"/>
              <a:ext cx="103301" cy="9933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2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2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48"/>
            <p:cNvSpPr>
              <a:spLocks noChangeArrowheads="1"/>
            </p:cNvSpPr>
            <p:nvPr/>
          </p:nvSpPr>
          <p:spPr bwMode="auto">
            <a:xfrm>
              <a:off x="7816773" y="3867284"/>
              <a:ext cx="103301" cy="9932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1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1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4"/>
                    <a:pt x="229" y="11"/>
                  </a:cubicBezTo>
                  <a:cubicBezTo>
                    <a:pt x="229" y="17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5" name="Freeform 49"/>
            <p:cNvSpPr>
              <a:spLocks noChangeArrowheads="1"/>
            </p:cNvSpPr>
            <p:nvPr/>
          </p:nvSpPr>
          <p:spPr bwMode="auto">
            <a:xfrm>
              <a:off x="7794920" y="3736172"/>
              <a:ext cx="109261" cy="71516"/>
            </a:xfrm>
            <a:custGeom>
              <a:avLst/>
              <a:gdLst>
                <a:gd name="T0" fmla="*/ 223 w 242"/>
                <a:gd name="T1" fmla="*/ 32 h 157"/>
                <a:gd name="T2" fmla="*/ 204 w 242"/>
                <a:gd name="T3" fmla="*/ 26 h 157"/>
                <a:gd name="T4" fmla="*/ 180 w 242"/>
                <a:gd name="T5" fmla="*/ 50 h 157"/>
                <a:gd name="T6" fmla="*/ 0 w 242"/>
                <a:gd name="T7" fmla="*/ 51 h 157"/>
                <a:gd name="T8" fmla="*/ 135 w 242"/>
                <a:gd name="T9" fmla="*/ 95 h 157"/>
                <a:gd name="T10" fmla="*/ 111 w 242"/>
                <a:gd name="T11" fmla="*/ 119 h 157"/>
                <a:gd name="T12" fmla="*/ 117 w 242"/>
                <a:gd name="T13" fmla="*/ 137 h 157"/>
                <a:gd name="T14" fmla="*/ 222 w 242"/>
                <a:gd name="T15" fmla="*/ 154 h 157"/>
                <a:gd name="T16" fmla="*/ 239 w 242"/>
                <a:gd name="T17" fmla="*/ 138 h 157"/>
                <a:gd name="T18" fmla="*/ 223 w 242"/>
                <a:gd name="T19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57">
                  <a:moveTo>
                    <a:pt x="223" y="32"/>
                  </a:moveTo>
                  <a:cubicBezTo>
                    <a:pt x="220" y="21"/>
                    <a:pt x="212" y="18"/>
                    <a:pt x="204" y="26"/>
                  </a:cubicBezTo>
                  <a:lnTo>
                    <a:pt x="180" y="50"/>
                  </a:lnTo>
                  <a:cubicBezTo>
                    <a:pt x="114" y="0"/>
                    <a:pt x="40" y="4"/>
                    <a:pt x="0" y="51"/>
                  </a:cubicBezTo>
                  <a:cubicBezTo>
                    <a:pt x="46" y="32"/>
                    <a:pt x="93" y="49"/>
                    <a:pt x="135" y="95"/>
                  </a:cubicBezTo>
                  <a:lnTo>
                    <a:pt x="111" y="119"/>
                  </a:lnTo>
                  <a:cubicBezTo>
                    <a:pt x="103" y="127"/>
                    <a:pt x="106" y="135"/>
                    <a:pt x="117" y="137"/>
                  </a:cubicBezTo>
                  <a:lnTo>
                    <a:pt x="222" y="154"/>
                  </a:lnTo>
                  <a:cubicBezTo>
                    <a:pt x="234" y="156"/>
                    <a:pt x="241" y="149"/>
                    <a:pt x="239" y="138"/>
                  </a:cubicBezTo>
                  <a:lnTo>
                    <a:pt x="223" y="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986826" y="2140038"/>
            <a:ext cx="744768" cy="744769"/>
            <a:chOff x="7519988" y="4289425"/>
            <a:chExt cx="496887" cy="496888"/>
          </a:xfrm>
          <a:solidFill>
            <a:srgbClr val="73C4C3"/>
          </a:solidFill>
        </p:grpSpPr>
        <p:sp>
          <p:nvSpPr>
            <p:cNvPr id="176" name="Freeform 15"/>
            <p:cNvSpPr>
              <a:spLocks noChangeArrowheads="1"/>
            </p:cNvSpPr>
            <p:nvPr/>
          </p:nvSpPr>
          <p:spPr bwMode="auto">
            <a:xfrm>
              <a:off x="7519988" y="4289425"/>
              <a:ext cx="496887" cy="496888"/>
            </a:xfrm>
            <a:custGeom>
              <a:avLst/>
              <a:gdLst>
                <a:gd name="T0" fmla="*/ 1252 w 1381"/>
                <a:gd name="T1" fmla="*/ 799 h 1382"/>
                <a:gd name="T2" fmla="*/ 1224 w 1381"/>
                <a:gd name="T3" fmla="*/ 826 h 1382"/>
                <a:gd name="T4" fmla="*/ 156 w 1381"/>
                <a:gd name="T5" fmla="*/ 826 h 1382"/>
                <a:gd name="T6" fmla="*/ 129 w 1381"/>
                <a:gd name="T7" fmla="*/ 799 h 1382"/>
                <a:gd name="T8" fmla="*/ 129 w 1381"/>
                <a:gd name="T9" fmla="*/ 167 h 1382"/>
                <a:gd name="T10" fmla="*/ 156 w 1381"/>
                <a:gd name="T11" fmla="*/ 140 h 1382"/>
                <a:gd name="T12" fmla="*/ 1224 w 1381"/>
                <a:gd name="T13" fmla="*/ 140 h 1382"/>
                <a:gd name="T14" fmla="*/ 1252 w 1381"/>
                <a:gd name="T15" fmla="*/ 167 h 1382"/>
                <a:gd name="T16" fmla="*/ 1252 w 1381"/>
                <a:gd name="T17" fmla="*/ 799 h 1382"/>
                <a:gd name="T18" fmla="*/ 1380 w 1381"/>
                <a:gd name="T19" fmla="*/ 138 h 1382"/>
                <a:gd name="T20" fmla="*/ 1242 w 1381"/>
                <a:gd name="T21" fmla="*/ 0 h 1382"/>
                <a:gd name="T22" fmla="*/ 138 w 1381"/>
                <a:gd name="T23" fmla="*/ 0 h 1382"/>
                <a:gd name="T24" fmla="*/ 0 w 1381"/>
                <a:gd name="T25" fmla="*/ 138 h 1382"/>
                <a:gd name="T26" fmla="*/ 0 w 1381"/>
                <a:gd name="T27" fmla="*/ 978 h 1382"/>
                <a:gd name="T28" fmla="*/ 138 w 1381"/>
                <a:gd name="T29" fmla="*/ 1116 h 1382"/>
                <a:gd name="T30" fmla="*/ 517 w 1381"/>
                <a:gd name="T31" fmla="*/ 1116 h 1382"/>
                <a:gd name="T32" fmla="*/ 517 w 1381"/>
                <a:gd name="T33" fmla="*/ 1226 h 1382"/>
                <a:gd name="T34" fmla="*/ 357 w 1381"/>
                <a:gd name="T35" fmla="*/ 1226 h 1382"/>
                <a:gd name="T36" fmla="*/ 329 w 1381"/>
                <a:gd name="T37" fmla="*/ 1254 h 1382"/>
                <a:gd name="T38" fmla="*/ 329 w 1381"/>
                <a:gd name="T39" fmla="*/ 1353 h 1382"/>
                <a:gd name="T40" fmla="*/ 357 w 1381"/>
                <a:gd name="T41" fmla="*/ 1381 h 1382"/>
                <a:gd name="T42" fmla="*/ 1012 w 1381"/>
                <a:gd name="T43" fmla="*/ 1381 h 1382"/>
                <a:gd name="T44" fmla="*/ 1040 w 1381"/>
                <a:gd name="T45" fmla="*/ 1353 h 1382"/>
                <a:gd name="T46" fmla="*/ 1040 w 1381"/>
                <a:gd name="T47" fmla="*/ 1254 h 1382"/>
                <a:gd name="T48" fmla="*/ 1012 w 1381"/>
                <a:gd name="T49" fmla="*/ 1226 h 1382"/>
                <a:gd name="T50" fmla="*/ 863 w 1381"/>
                <a:gd name="T51" fmla="*/ 1226 h 1382"/>
                <a:gd name="T52" fmla="*/ 863 w 1381"/>
                <a:gd name="T53" fmla="*/ 1116 h 1382"/>
                <a:gd name="T54" fmla="*/ 1242 w 1381"/>
                <a:gd name="T55" fmla="*/ 1116 h 1382"/>
                <a:gd name="T56" fmla="*/ 1380 w 1381"/>
                <a:gd name="T57" fmla="*/ 978 h 1382"/>
                <a:gd name="T58" fmla="*/ 1380 w 1381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2">
                  <a:moveTo>
                    <a:pt x="1252" y="799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9"/>
                  </a:cubicBezTo>
                  <a:lnTo>
                    <a:pt x="129" y="167"/>
                  </a:lnTo>
                  <a:cubicBezTo>
                    <a:pt x="129" y="152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2"/>
                    <a:pt x="1252" y="167"/>
                  </a:cubicBezTo>
                  <a:lnTo>
                    <a:pt x="1252" y="799"/>
                  </a:lnTo>
                  <a:close/>
                  <a:moveTo>
                    <a:pt x="1380" y="138"/>
                  </a:moveTo>
                  <a:cubicBezTo>
                    <a:pt x="1380" y="61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2" y="0"/>
                    <a:pt x="0" y="61"/>
                    <a:pt x="0" y="138"/>
                  </a:cubicBezTo>
                  <a:lnTo>
                    <a:pt x="0" y="978"/>
                  </a:lnTo>
                  <a:cubicBezTo>
                    <a:pt x="0" y="1054"/>
                    <a:pt x="62" y="1116"/>
                    <a:pt x="138" y="1116"/>
                  </a:cubicBezTo>
                  <a:lnTo>
                    <a:pt x="517" y="1116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4"/>
                  </a:cubicBezTo>
                  <a:lnTo>
                    <a:pt x="329" y="1353"/>
                  </a:lnTo>
                  <a:cubicBezTo>
                    <a:pt x="329" y="1368"/>
                    <a:pt x="342" y="1381"/>
                    <a:pt x="357" y="1381"/>
                  </a:cubicBezTo>
                  <a:lnTo>
                    <a:pt x="1012" y="1381"/>
                  </a:lnTo>
                  <a:cubicBezTo>
                    <a:pt x="1028" y="1381"/>
                    <a:pt x="1040" y="1368"/>
                    <a:pt x="1040" y="1353"/>
                  </a:cubicBezTo>
                  <a:lnTo>
                    <a:pt x="1040" y="1254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3" y="1226"/>
                  </a:lnTo>
                  <a:lnTo>
                    <a:pt x="863" y="1116"/>
                  </a:lnTo>
                  <a:lnTo>
                    <a:pt x="1242" y="1116"/>
                  </a:lnTo>
                  <a:cubicBezTo>
                    <a:pt x="1319" y="1116"/>
                    <a:pt x="1380" y="1054"/>
                    <a:pt x="1380" y="978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6"/>
            <p:cNvSpPr>
              <a:spLocks noChangeArrowheads="1"/>
            </p:cNvSpPr>
            <p:nvPr/>
          </p:nvSpPr>
          <p:spPr bwMode="auto">
            <a:xfrm>
              <a:off x="7745413" y="4367213"/>
              <a:ext cx="193675" cy="190500"/>
            </a:xfrm>
            <a:custGeom>
              <a:avLst/>
              <a:gdLst>
                <a:gd name="T0" fmla="*/ 38 w 536"/>
                <a:gd name="T1" fmla="*/ 430 h 530"/>
                <a:gd name="T2" fmla="*/ 219 w 536"/>
                <a:gd name="T3" fmla="*/ 490 h 530"/>
                <a:gd name="T4" fmla="*/ 38 w 536"/>
                <a:gd name="T5" fmla="*/ 437 h 530"/>
                <a:gd name="T6" fmla="*/ 38 w 536"/>
                <a:gd name="T7" fmla="*/ 196 h 530"/>
                <a:gd name="T8" fmla="*/ 219 w 536"/>
                <a:gd name="T9" fmla="*/ 136 h 530"/>
                <a:gd name="T10" fmla="*/ 38 w 536"/>
                <a:gd name="T11" fmla="*/ 38 h 530"/>
                <a:gd name="T12" fmla="*/ 219 w 536"/>
                <a:gd name="T13" fmla="*/ 97 h 530"/>
                <a:gd name="T14" fmla="*/ 38 w 536"/>
                <a:gd name="T15" fmla="*/ 38 h 530"/>
                <a:gd name="T16" fmla="*/ 258 w 536"/>
                <a:gd name="T17" fmla="*/ 97 h 530"/>
                <a:gd name="T18" fmla="*/ 358 w 536"/>
                <a:gd name="T19" fmla="*/ 38 h 530"/>
                <a:gd name="T20" fmla="*/ 496 w 536"/>
                <a:gd name="T21" fmla="*/ 97 h 530"/>
                <a:gd name="T22" fmla="*/ 396 w 536"/>
                <a:gd name="T23" fmla="*/ 38 h 530"/>
                <a:gd name="T24" fmla="*/ 496 w 536"/>
                <a:gd name="T25" fmla="*/ 97 h 530"/>
                <a:gd name="T26" fmla="*/ 496 w 536"/>
                <a:gd name="T27" fmla="*/ 430 h 530"/>
                <a:gd name="T28" fmla="*/ 496 w 536"/>
                <a:gd name="T29" fmla="*/ 490 h 530"/>
                <a:gd name="T30" fmla="*/ 396 w 536"/>
                <a:gd name="T31" fmla="*/ 430 h 530"/>
                <a:gd name="T32" fmla="*/ 258 w 536"/>
                <a:gd name="T33" fmla="*/ 490 h 530"/>
                <a:gd name="T34" fmla="*/ 358 w 536"/>
                <a:gd name="T35" fmla="*/ 430 h 530"/>
                <a:gd name="T36" fmla="*/ 258 w 536"/>
                <a:gd name="T37" fmla="*/ 332 h 530"/>
                <a:gd name="T38" fmla="*/ 358 w 536"/>
                <a:gd name="T39" fmla="*/ 392 h 530"/>
                <a:gd name="T40" fmla="*/ 258 w 536"/>
                <a:gd name="T41" fmla="*/ 332 h 530"/>
                <a:gd name="T42" fmla="*/ 258 w 536"/>
                <a:gd name="T43" fmla="*/ 294 h 530"/>
                <a:gd name="T44" fmla="*/ 358 w 536"/>
                <a:gd name="T45" fmla="*/ 234 h 530"/>
                <a:gd name="T46" fmla="*/ 358 w 536"/>
                <a:gd name="T47" fmla="*/ 196 h 530"/>
                <a:gd name="T48" fmla="*/ 258 w 536"/>
                <a:gd name="T49" fmla="*/ 136 h 530"/>
                <a:gd name="T50" fmla="*/ 358 w 536"/>
                <a:gd name="T51" fmla="*/ 196 h 530"/>
                <a:gd name="T52" fmla="*/ 396 w 536"/>
                <a:gd name="T53" fmla="*/ 196 h 530"/>
                <a:gd name="T54" fmla="*/ 496 w 536"/>
                <a:gd name="T55" fmla="*/ 136 h 530"/>
                <a:gd name="T56" fmla="*/ 496 w 536"/>
                <a:gd name="T57" fmla="*/ 238 h 530"/>
                <a:gd name="T58" fmla="*/ 496 w 536"/>
                <a:gd name="T59" fmla="*/ 294 h 530"/>
                <a:gd name="T60" fmla="*/ 396 w 536"/>
                <a:gd name="T61" fmla="*/ 234 h 530"/>
                <a:gd name="T62" fmla="*/ 496 w 536"/>
                <a:gd name="T63" fmla="*/ 238 h 530"/>
                <a:gd name="T64" fmla="*/ 496 w 536"/>
                <a:gd name="T65" fmla="*/ 368 h 530"/>
                <a:gd name="T66" fmla="*/ 396 w 536"/>
                <a:gd name="T67" fmla="*/ 392 h 530"/>
                <a:gd name="T68" fmla="*/ 496 w 536"/>
                <a:gd name="T69" fmla="*/ 332 h 530"/>
                <a:gd name="T70" fmla="*/ 38 w 536"/>
                <a:gd name="T71" fmla="*/ 238 h 530"/>
                <a:gd name="T72" fmla="*/ 219 w 536"/>
                <a:gd name="T73" fmla="*/ 234 h 530"/>
                <a:gd name="T74" fmla="*/ 38 w 536"/>
                <a:gd name="T75" fmla="*/ 294 h 530"/>
                <a:gd name="T76" fmla="*/ 38 w 536"/>
                <a:gd name="T77" fmla="*/ 238 h 530"/>
                <a:gd name="T78" fmla="*/ 38 w 536"/>
                <a:gd name="T79" fmla="*/ 332 h 530"/>
                <a:gd name="T80" fmla="*/ 219 w 536"/>
                <a:gd name="T81" fmla="*/ 392 h 530"/>
                <a:gd name="T82" fmla="*/ 38 w 536"/>
                <a:gd name="T83" fmla="*/ 368 h 530"/>
                <a:gd name="T84" fmla="*/ 535 w 536"/>
                <a:gd name="T85" fmla="*/ 490 h 530"/>
                <a:gd name="T86" fmla="*/ 535 w 536"/>
                <a:gd name="T87" fmla="*/ 336 h 530"/>
                <a:gd name="T88" fmla="*/ 535 w 536"/>
                <a:gd name="T89" fmla="*/ 298 h 530"/>
                <a:gd name="T90" fmla="*/ 535 w 536"/>
                <a:gd name="T91" fmla="*/ 219 h 530"/>
                <a:gd name="T92" fmla="*/ 535 w 536"/>
                <a:gd name="T93" fmla="*/ 136 h 530"/>
                <a:gd name="T94" fmla="*/ 535 w 536"/>
                <a:gd name="T95" fmla="*/ 38 h 530"/>
                <a:gd name="T96" fmla="*/ 535 w 536"/>
                <a:gd name="T97" fmla="*/ 0 h 530"/>
                <a:gd name="T98" fmla="*/ 358 w 536"/>
                <a:gd name="T99" fmla="*/ 0 h 530"/>
                <a:gd name="T100" fmla="*/ 220 w 536"/>
                <a:gd name="T101" fmla="*/ 0 h 530"/>
                <a:gd name="T102" fmla="*/ 0 w 536"/>
                <a:gd name="T103" fmla="*/ 19 h 530"/>
                <a:gd name="T104" fmla="*/ 0 w 536"/>
                <a:gd name="T105" fmla="*/ 97 h 530"/>
                <a:gd name="T106" fmla="*/ 0 w 536"/>
                <a:gd name="T107" fmla="*/ 200 h 530"/>
                <a:gd name="T108" fmla="*/ 0 w 536"/>
                <a:gd name="T109" fmla="*/ 238 h 530"/>
                <a:gd name="T110" fmla="*/ 0 w 536"/>
                <a:gd name="T111" fmla="*/ 329 h 530"/>
                <a:gd name="T112" fmla="*/ 0 w 536"/>
                <a:gd name="T113" fmla="*/ 368 h 530"/>
                <a:gd name="T114" fmla="*/ 0 w 536"/>
                <a:gd name="T115" fmla="*/ 516 h 530"/>
                <a:gd name="T116" fmla="*/ 535 w 536"/>
                <a:gd name="T117" fmla="*/ 52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" h="530">
                  <a:moveTo>
                    <a:pt x="38" y="437"/>
                  </a:moveTo>
                  <a:lnTo>
                    <a:pt x="38" y="430"/>
                  </a:lnTo>
                  <a:lnTo>
                    <a:pt x="219" y="430"/>
                  </a:lnTo>
                  <a:lnTo>
                    <a:pt x="219" y="490"/>
                  </a:lnTo>
                  <a:lnTo>
                    <a:pt x="38" y="490"/>
                  </a:lnTo>
                  <a:lnTo>
                    <a:pt x="38" y="437"/>
                  </a:lnTo>
                  <a:close/>
                  <a:moveTo>
                    <a:pt x="219" y="196"/>
                  </a:moveTo>
                  <a:lnTo>
                    <a:pt x="38" y="196"/>
                  </a:lnTo>
                  <a:lnTo>
                    <a:pt x="38" y="136"/>
                  </a:lnTo>
                  <a:lnTo>
                    <a:pt x="219" y="136"/>
                  </a:lnTo>
                  <a:lnTo>
                    <a:pt x="219" y="196"/>
                  </a:lnTo>
                  <a:close/>
                  <a:moveTo>
                    <a:pt x="38" y="38"/>
                  </a:moveTo>
                  <a:lnTo>
                    <a:pt x="219" y="38"/>
                  </a:lnTo>
                  <a:lnTo>
                    <a:pt x="219" y="97"/>
                  </a:lnTo>
                  <a:lnTo>
                    <a:pt x="38" y="97"/>
                  </a:lnTo>
                  <a:lnTo>
                    <a:pt x="38" y="38"/>
                  </a:lnTo>
                  <a:close/>
                  <a:moveTo>
                    <a:pt x="358" y="97"/>
                  </a:moveTo>
                  <a:lnTo>
                    <a:pt x="258" y="97"/>
                  </a:lnTo>
                  <a:lnTo>
                    <a:pt x="258" y="38"/>
                  </a:lnTo>
                  <a:lnTo>
                    <a:pt x="358" y="38"/>
                  </a:lnTo>
                  <a:lnTo>
                    <a:pt x="358" y="97"/>
                  </a:lnTo>
                  <a:close/>
                  <a:moveTo>
                    <a:pt x="496" y="97"/>
                  </a:moveTo>
                  <a:lnTo>
                    <a:pt x="396" y="97"/>
                  </a:lnTo>
                  <a:lnTo>
                    <a:pt x="396" y="38"/>
                  </a:lnTo>
                  <a:lnTo>
                    <a:pt x="496" y="38"/>
                  </a:lnTo>
                  <a:lnTo>
                    <a:pt x="496" y="97"/>
                  </a:lnTo>
                  <a:close/>
                  <a:moveTo>
                    <a:pt x="396" y="430"/>
                  </a:moveTo>
                  <a:lnTo>
                    <a:pt x="496" y="430"/>
                  </a:lnTo>
                  <a:lnTo>
                    <a:pt x="496" y="437"/>
                  </a:lnTo>
                  <a:lnTo>
                    <a:pt x="496" y="490"/>
                  </a:lnTo>
                  <a:lnTo>
                    <a:pt x="396" y="490"/>
                  </a:lnTo>
                  <a:lnTo>
                    <a:pt x="396" y="430"/>
                  </a:lnTo>
                  <a:close/>
                  <a:moveTo>
                    <a:pt x="358" y="490"/>
                  </a:moveTo>
                  <a:lnTo>
                    <a:pt x="258" y="490"/>
                  </a:lnTo>
                  <a:lnTo>
                    <a:pt x="258" y="430"/>
                  </a:lnTo>
                  <a:lnTo>
                    <a:pt x="358" y="430"/>
                  </a:lnTo>
                  <a:lnTo>
                    <a:pt x="358" y="490"/>
                  </a:lnTo>
                  <a:close/>
                  <a:moveTo>
                    <a:pt x="258" y="332"/>
                  </a:moveTo>
                  <a:lnTo>
                    <a:pt x="358" y="332"/>
                  </a:lnTo>
                  <a:lnTo>
                    <a:pt x="358" y="392"/>
                  </a:lnTo>
                  <a:lnTo>
                    <a:pt x="258" y="392"/>
                  </a:lnTo>
                  <a:lnTo>
                    <a:pt x="258" y="332"/>
                  </a:lnTo>
                  <a:close/>
                  <a:moveTo>
                    <a:pt x="358" y="294"/>
                  </a:moveTo>
                  <a:lnTo>
                    <a:pt x="258" y="294"/>
                  </a:lnTo>
                  <a:lnTo>
                    <a:pt x="258" y="234"/>
                  </a:lnTo>
                  <a:lnTo>
                    <a:pt x="358" y="234"/>
                  </a:lnTo>
                  <a:lnTo>
                    <a:pt x="358" y="294"/>
                  </a:lnTo>
                  <a:close/>
                  <a:moveTo>
                    <a:pt x="358" y="196"/>
                  </a:moveTo>
                  <a:lnTo>
                    <a:pt x="258" y="196"/>
                  </a:lnTo>
                  <a:lnTo>
                    <a:pt x="258" y="136"/>
                  </a:lnTo>
                  <a:lnTo>
                    <a:pt x="358" y="136"/>
                  </a:lnTo>
                  <a:lnTo>
                    <a:pt x="358" y="196"/>
                  </a:lnTo>
                  <a:close/>
                  <a:moveTo>
                    <a:pt x="496" y="196"/>
                  </a:moveTo>
                  <a:lnTo>
                    <a:pt x="396" y="196"/>
                  </a:lnTo>
                  <a:lnTo>
                    <a:pt x="396" y="136"/>
                  </a:lnTo>
                  <a:lnTo>
                    <a:pt x="496" y="136"/>
                  </a:lnTo>
                  <a:lnTo>
                    <a:pt x="496" y="196"/>
                  </a:lnTo>
                  <a:close/>
                  <a:moveTo>
                    <a:pt x="496" y="238"/>
                  </a:moveTo>
                  <a:lnTo>
                    <a:pt x="496" y="251"/>
                  </a:lnTo>
                  <a:lnTo>
                    <a:pt x="496" y="294"/>
                  </a:lnTo>
                  <a:lnTo>
                    <a:pt x="396" y="294"/>
                  </a:lnTo>
                  <a:lnTo>
                    <a:pt x="396" y="234"/>
                  </a:lnTo>
                  <a:lnTo>
                    <a:pt x="496" y="234"/>
                  </a:lnTo>
                  <a:lnTo>
                    <a:pt x="496" y="238"/>
                  </a:lnTo>
                  <a:close/>
                  <a:moveTo>
                    <a:pt x="496" y="336"/>
                  </a:moveTo>
                  <a:lnTo>
                    <a:pt x="496" y="368"/>
                  </a:lnTo>
                  <a:lnTo>
                    <a:pt x="496" y="392"/>
                  </a:lnTo>
                  <a:lnTo>
                    <a:pt x="396" y="392"/>
                  </a:lnTo>
                  <a:lnTo>
                    <a:pt x="396" y="332"/>
                  </a:lnTo>
                  <a:lnTo>
                    <a:pt x="496" y="332"/>
                  </a:lnTo>
                  <a:lnTo>
                    <a:pt x="496" y="336"/>
                  </a:lnTo>
                  <a:close/>
                  <a:moveTo>
                    <a:pt x="38" y="238"/>
                  </a:moveTo>
                  <a:lnTo>
                    <a:pt x="38" y="234"/>
                  </a:lnTo>
                  <a:lnTo>
                    <a:pt x="219" y="234"/>
                  </a:lnTo>
                  <a:lnTo>
                    <a:pt x="219" y="294"/>
                  </a:lnTo>
                  <a:lnTo>
                    <a:pt x="38" y="294"/>
                  </a:lnTo>
                  <a:lnTo>
                    <a:pt x="38" y="251"/>
                  </a:lnTo>
                  <a:lnTo>
                    <a:pt x="38" y="238"/>
                  </a:lnTo>
                  <a:close/>
                  <a:moveTo>
                    <a:pt x="38" y="336"/>
                  </a:moveTo>
                  <a:lnTo>
                    <a:pt x="38" y="332"/>
                  </a:lnTo>
                  <a:lnTo>
                    <a:pt x="219" y="332"/>
                  </a:lnTo>
                  <a:lnTo>
                    <a:pt x="219" y="392"/>
                  </a:lnTo>
                  <a:lnTo>
                    <a:pt x="38" y="392"/>
                  </a:lnTo>
                  <a:lnTo>
                    <a:pt x="38" y="368"/>
                  </a:lnTo>
                  <a:lnTo>
                    <a:pt x="38" y="336"/>
                  </a:lnTo>
                  <a:close/>
                  <a:moveTo>
                    <a:pt x="535" y="490"/>
                  </a:moveTo>
                  <a:lnTo>
                    <a:pt x="535" y="368"/>
                  </a:lnTo>
                  <a:lnTo>
                    <a:pt x="535" y="336"/>
                  </a:lnTo>
                  <a:lnTo>
                    <a:pt x="535" y="329"/>
                  </a:lnTo>
                  <a:lnTo>
                    <a:pt x="535" y="298"/>
                  </a:lnTo>
                  <a:lnTo>
                    <a:pt x="535" y="238"/>
                  </a:lnTo>
                  <a:lnTo>
                    <a:pt x="535" y="219"/>
                  </a:lnTo>
                  <a:lnTo>
                    <a:pt x="535" y="200"/>
                  </a:lnTo>
                  <a:lnTo>
                    <a:pt x="535" y="136"/>
                  </a:lnTo>
                  <a:lnTo>
                    <a:pt x="535" y="97"/>
                  </a:lnTo>
                  <a:lnTo>
                    <a:pt x="535" y="38"/>
                  </a:lnTo>
                  <a:lnTo>
                    <a:pt x="535" y="19"/>
                  </a:lnTo>
                  <a:lnTo>
                    <a:pt x="535" y="0"/>
                  </a:lnTo>
                  <a:lnTo>
                    <a:pt x="396" y="0"/>
                  </a:lnTo>
                  <a:lnTo>
                    <a:pt x="358" y="0"/>
                  </a:lnTo>
                  <a:lnTo>
                    <a:pt x="258" y="0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0" y="97"/>
                  </a:lnTo>
                  <a:lnTo>
                    <a:pt x="0" y="136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0" y="238"/>
                  </a:lnTo>
                  <a:lnTo>
                    <a:pt x="0" y="298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68"/>
                  </a:lnTo>
                  <a:lnTo>
                    <a:pt x="0" y="490"/>
                  </a:lnTo>
                  <a:lnTo>
                    <a:pt x="0" y="516"/>
                  </a:lnTo>
                  <a:lnTo>
                    <a:pt x="0" y="529"/>
                  </a:lnTo>
                  <a:lnTo>
                    <a:pt x="535" y="529"/>
                  </a:lnTo>
                  <a:lnTo>
                    <a:pt x="535" y="4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17"/>
            <p:cNvSpPr>
              <a:spLocks noChangeArrowheads="1"/>
            </p:cNvSpPr>
            <p:nvPr/>
          </p:nvSpPr>
          <p:spPr bwMode="auto">
            <a:xfrm>
              <a:off x="7583488" y="4508500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8"/>
            <p:cNvSpPr>
              <a:spLocks noChangeArrowheads="1"/>
            </p:cNvSpPr>
            <p:nvPr/>
          </p:nvSpPr>
          <p:spPr bwMode="auto">
            <a:xfrm>
              <a:off x="7583488" y="4541838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7" name="Freeform 19"/>
            <p:cNvSpPr>
              <a:spLocks noChangeArrowheads="1"/>
            </p:cNvSpPr>
            <p:nvPr/>
          </p:nvSpPr>
          <p:spPr bwMode="auto">
            <a:xfrm>
              <a:off x="7583488" y="4367213"/>
              <a:ext cx="106362" cy="33337"/>
            </a:xfrm>
            <a:custGeom>
              <a:avLst/>
              <a:gdLst>
                <a:gd name="T0" fmla="*/ 295 w 296"/>
                <a:gd name="T1" fmla="*/ 30 h 92"/>
                <a:gd name="T2" fmla="*/ 273 w 296"/>
                <a:gd name="T3" fmla="*/ 30 h 92"/>
                <a:gd name="T4" fmla="*/ 273 w 296"/>
                <a:gd name="T5" fmla="*/ 59 h 92"/>
                <a:gd name="T6" fmla="*/ 264 w 296"/>
                <a:gd name="T7" fmla="*/ 73 h 92"/>
                <a:gd name="T8" fmla="*/ 260 w 296"/>
                <a:gd name="T9" fmla="*/ 68 h 92"/>
                <a:gd name="T10" fmla="*/ 260 w 296"/>
                <a:gd name="T11" fmla="*/ 30 h 92"/>
                <a:gd name="T12" fmla="*/ 238 w 296"/>
                <a:gd name="T13" fmla="*/ 30 h 92"/>
                <a:gd name="T14" fmla="*/ 238 w 296"/>
                <a:gd name="T15" fmla="*/ 72 h 92"/>
                <a:gd name="T16" fmla="*/ 256 w 296"/>
                <a:gd name="T17" fmla="*/ 91 h 92"/>
                <a:gd name="T18" fmla="*/ 275 w 296"/>
                <a:gd name="T19" fmla="*/ 82 h 92"/>
                <a:gd name="T20" fmla="*/ 275 w 296"/>
                <a:gd name="T21" fmla="*/ 82 h 92"/>
                <a:gd name="T22" fmla="*/ 275 w 296"/>
                <a:gd name="T23" fmla="*/ 90 h 92"/>
                <a:gd name="T24" fmla="*/ 295 w 296"/>
                <a:gd name="T25" fmla="*/ 90 h 92"/>
                <a:gd name="T26" fmla="*/ 295 w 296"/>
                <a:gd name="T27" fmla="*/ 30 h 92"/>
                <a:gd name="T28" fmla="*/ 234 w 296"/>
                <a:gd name="T29" fmla="*/ 90 h 92"/>
                <a:gd name="T30" fmla="*/ 215 w 296"/>
                <a:gd name="T31" fmla="*/ 57 h 92"/>
                <a:gd name="T32" fmla="*/ 233 w 296"/>
                <a:gd name="T33" fmla="*/ 30 h 92"/>
                <a:gd name="T34" fmla="*/ 206 w 296"/>
                <a:gd name="T35" fmla="*/ 30 h 92"/>
                <a:gd name="T36" fmla="*/ 194 w 296"/>
                <a:gd name="T37" fmla="*/ 53 h 92"/>
                <a:gd name="T38" fmla="*/ 194 w 296"/>
                <a:gd name="T39" fmla="*/ 1 h 92"/>
                <a:gd name="T40" fmla="*/ 171 w 296"/>
                <a:gd name="T41" fmla="*/ 1 h 92"/>
                <a:gd name="T42" fmla="*/ 171 w 296"/>
                <a:gd name="T43" fmla="*/ 90 h 92"/>
                <a:gd name="T44" fmla="*/ 194 w 296"/>
                <a:gd name="T45" fmla="*/ 90 h 92"/>
                <a:gd name="T46" fmla="*/ 194 w 296"/>
                <a:gd name="T47" fmla="*/ 62 h 92"/>
                <a:gd name="T48" fmla="*/ 207 w 296"/>
                <a:gd name="T49" fmla="*/ 90 h 92"/>
                <a:gd name="T50" fmla="*/ 234 w 296"/>
                <a:gd name="T51" fmla="*/ 90 h 92"/>
                <a:gd name="T52" fmla="*/ 127 w 296"/>
                <a:gd name="T53" fmla="*/ 52 h 92"/>
                <a:gd name="T54" fmla="*/ 135 w 296"/>
                <a:gd name="T55" fmla="*/ 44 h 92"/>
                <a:gd name="T56" fmla="*/ 141 w 296"/>
                <a:gd name="T57" fmla="*/ 52 h 92"/>
                <a:gd name="T58" fmla="*/ 127 w 296"/>
                <a:gd name="T59" fmla="*/ 52 h 92"/>
                <a:gd name="T60" fmla="*/ 135 w 296"/>
                <a:gd name="T61" fmla="*/ 28 h 92"/>
                <a:gd name="T62" fmla="*/ 105 w 296"/>
                <a:gd name="T63" fmla="*/ 61 h 92"/>
                <a:gd name="T64" fmla="*/ 137 w 296"/>
                <a:gd name="T65" fmla="*/ 91 h 92"/>
                <a:gd name="T66" fmla="*/ 160 w 296"/>
                <a:gd name="T67" fmla="*/ 87 h 92"/>
                <a:gd name="T68" fmla="*/ 158 w 296"/>
                <a:gd name="T69" fmla="*/ 71 h 92"/>
                <a:gd name="T70" fmla="*/ 140 w 296"/>
                <a:gd name="T71" fmla="*/ 74 h 92"/>
                <a:gd name="T72" fmla="*/ 127 w 296"/>
                <a:gd name="T73" fmla="*/ 67 h 92"/>
                <a:gd name="T74" fmla="*/ 162 w 296"/>
                <a:gd name="T75" fmla="*/ 67 h 92"/>
                <a:gd name="T76" fmla="*/ 162 w 296"/>
                <a:gd name="T77" fmla="*/ 57 h 92"/>
                <a:gd name="T78" fmla="*/ 135 w 296"/>
                <a:gd name="T79" fmla="*/ 28 h 92"/>
                <a:gd name="T80" fmla="*/ 96 w 296"/>
                <a:gd name="T81" fmla="*/ 30 h 92"/>
                <a:gd name="T82" fmla="*/ 74 w 296"/>
                <a:gd name="T83" fmla="*/ 30 h 92"/>
                <a:gd name="T84" fmla="*/ 74 w 296"/>
                <a:gd name="T85" fmla="*/ 90 h 92"/>
                <a:gd name="T86" fmla="*/ 96 w 296"/>
                <a:gd name="T87" fmla="*/ 90 h 92"/>
                <a:gd name="T88" fmla="*/ 96 w 296"/>
                <a:gd name="T89" fmla="*/ 30 h 92"/>
                <a:gd name="T90" fmla="*/ 85 w 296"/>
                <a:gd name="T91" fmla="*/ 0 h 92"/>
                <a:gd name="T92" fmla="*/ 72 w 296"/>
                <a:gd name="T93" fmla="*/ 12 h 92"/>
                <a:gd name="T94" fmla="*/ 85 w 296"/>
                <a:gd name="T95" fmla="*/ 25 h 92"/>
                <a:gd name="T96" fmla="*/ 99 w 296"/>
                <a:gd name="T97" fmla="*/ 12 h 92"/>
                <a:gd name="T98" fmla="*/ 85 w 296"/>
                <a:gd name="T99" fmla="*/ 0 h 92"/>
                <a:gd name="T100" fmla="*/ 69 w 296"/>
                <a:gd name="T101" fmla="*/ 90 h 92"/>
                <a:gd name="T102" fmla="*/ 44 w 296"/>
                <a:gd name="T103" fmla="*/ 47 h 92"/>
                <a:gd name="T104" fmla="*/ 67 w 296"/>
                <a:gd name="T105" fmla="*/ 8 h 92"/>
                <a:gd name="T106" fmla="*/ 40 w 296"/>
                <a:gd name="T107" fmla="*/ 8 h 92"/>
                <a:gd name="T108" fmla="*/ 22 w 296"/>
                <a:gd name="T109" fmla="*/ 43 h 92"/>
                <a:gd name="T110" fmla="*/ 22 w 296"/>
                <a:gd name="T111" fmla="*/ 8 h 92"/>
                <a:gd name="T112" fmla="*/ 0 w 296"/>
                <a:gd name="T113" fmla="*/ 8 h 92"/>
                <a:gd name="T114" fmla="*/ 0 w 296"/>
                <a:gd name="T115" fmla="*/ 90 h 92"/>
                <a:gd name="T116" fmla="*/ 22 w 296"/>
                <a:gd name="T117" fmla="*/ 90 h 92"/>
                <a:gd name="T118" fmla="*/ 22 w 296"/>
                <a:gd name="T119" fmla="*/ 53 h 92"/>
                <a:gd name="T120" fmla="*/ 40 w 296"/>
                <a:gd name="T121" fmla="*/ 90 h 92"/>
                <a:gd name="T122" fmla="*/ 69 w 296"/>
                <a:gd name="T12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92">
                  <a:moveTo>
                    <a:pt x="295" y="30"/>
                  </a:moveTo>
                  <a:lnTo>
                    <a:pt x="273" y="30"/>
                  </a:lnTo>
                  <a:lnTo>
                    <a:pt x="273" y="59"/>
                  </a:lnTo>
                  <a:cubicBezTo>
                    <a:pt x="273" y="66"/>
                    <a:pt x="268" y="73"/>
                    <a:pt x="264" y="73"/>
                  </a:cubicBezTo>
                  <a:cubicBezTo>
                    <a:pt x="261" y="73"/>
                    <a:pt x="260" y="71"/>
                    <a:pt x="260" y="68"/>
                  </a:cubicBezTo>
                  <a:lnTo>
                    <a:pt x="260" y="30"/>
                  </a:lnTo>
                  <a:lnTo>
                    <a:pt x="238" y="30"/>
                  </a:lnTo>
                  <a:lnTo>
                    <a:pt x="238" y="72"/>
                  </a:lnTo>
                  <a:cubicBezTo>
                    <a:pt x="238" y="83"/>
                    <a:pt x="243" y="91"/>
                    <a:pt x="256" y="91"/>
                  </a:cubicBezTo>
                  <a:cubicBezTo>
                    <a:pt x="265" y="91"/>
                    <a:pt x="272" y="87"/>
                    <a:pt x="275" y="82"/>
                  </a:cubicBezTo>
                  <a:lnTo>
                    <a:pt x="275" y="82"/>
                  </a:lnTo>
                  <a:cubicBezTo>
                    <a:pt x="275" y="85"/>
                    <a:pt x="275" y="88"/>
                    <a:pt x="275" y="90"/>
                  </a:cubicBezTo>
                  <a:lnTo>
                    <a:pt x="295" y="90"/>
                  </a:lnTo>
                  <a:lnTo>
                    <a:pt x="295" y="30"/>
                  </a:lnTo>
                  <a:close/>
                  <a:moveTo>
                    <a:pt x="234" y="90"/>
                  </a:moveTo>
                  <a:lnTo>
                    <a:pt x="215" y="57"/>
                  </a:lnTo>
                  <a:lnTo>
                    <a:pt x="233" y="30"/>
                  </a:lnTo>
                  <a:lnTo>
                    <a:pt x="206" y="30"/>
                  </a:lnTo>
                  <a:lnTo>
                    <a:pt x="194" y="53"/>
                  </a:lnTo>
                  <a:lnTo>
                    <a:pt x="194" y="1"/>
                  </a:lnTo>
                  <a:lnTo>
                    <a:pt x="171" y="1"/>
                  </a:lnTo>
                  <a:lnTo>
                    <a:pt x="171" y="90"/>
                  </a:lnTo>
                  <a:lnTo>
                    <a:pt x="194" y="90"/>
                  </a:lnTo>
                  <a:lnTo>
                    <a:pt x="194" y="62"/>
                  </a:lnTo>
                  <a:lnTo>
                    <a:pt x="207" y="90"/>
                  </a:lnTo>
                  <a:lnTo>
                    <a:pt x="234" y="90"/>
                  </a:lnTo>
                  <a:close/>
                  <a:moveTo>
                    <a:pt x="127" y="52"/>
                  </a:moveTo>
                  <a:cubicBezTo>
                    <a:pt x="128" y="47"/>
                    <a:pt x="130" y="44"/>
                    <a:pt x="135" y="44"/>
                  </a:cubicBezTo>
                  <a:cubicBezTo>
                    <a:pt x="139" y="44"/>
                    <a:pt x="141" y="47"/>
                    <a:pt x="141" y="52"/>
                  </a:cubicBezTo>
                  <a:lnTo>
                    <a:pt x="127" y="52"/>
                  </a:lnTo>
                  <a:close/>
                  <a:moveTo>
                    <a:pt x="135" y="28"/>
                  </a:moveTo>
                  <a:cubicBezTo>
                    <a:pt x="116" y="28"/>
                    <a:pt x="105" y="42"/>
                    <a:pt x="105" y="61"/>
                  </a:cubicBezTo>
                  <a:cubicBezTo>
                    <a:pt x="105" y="82"/>
                    <a:pt x="117" y="91"/>
                    <a:pt x="137" y="91"/>
                  </a:cubicBezTo>
                  <a:cubicBezTo>
                    <a:pt x="144" y="91"/>
                    <a:pt x="153" y="90"/>
                    <a:pt x="160" y="87"/>
                  </a:cubicBezTo>
                  <a:lnTo>
                    <a:pt x="158" y="71"/>
                  </a:lnTo>
                  <a:cubicBezTo>
                    <a:pt x="152" y="73"/>
                    <a:pt x="146" y="74"/>
                    <a:pt x="140" y="74"/>
                  </a:cubicBezTo>
                  <a:cubicBezTo>
                    <a:pt x="132" y="74"/>
                    <a:pt x="128" y="71"/>
                    <a:pt x="127" y="67"/>
                  </a:cubicBezTo>
                  <a:lnTo>
                    <a:pt x="162" y="67"/>
                  </a:lnTo>
                  <a:cubicBezTo>
                    <a:pt x="162" y="63"/>
                    <a:pt x="162" y="60"/>
                    <a:pt x="162" y="57"/>
                  </a:cubicBezTo>
                  <a:cubicBezTo>
                    <a:pt x="162" y="41"/>
                    <a:pt x="154" y="28"/>
                    <a:pt x="135" y="28"/>
                  </a:cubicBezTo>
                  <a:close/>
                  <a:moveTo>
                    <a:pt x="96" y="30"/>
                  </a:moveTo>
                  <a:lnTo>
                    <a:pt x="74" y="30"/>
                  </a:lnTo>
                  <a:lnTo>
                    <a:pt x="74" y="90"/>
                  </a:lnTo>
                  <a:lnTo>
                    <a:pt x="96" y="90"/>
                  </a:lnTo>
                  <a:lnTo>
                    <a:pt x="96" y="30"/>
                  </a:lnTo>
                  <a:close/>
                  <a:moveTo>
                    <a:pt x="85" y="0"/>
                  </a:moveTo>
                  <a:cubicBezTo>
                    <a:pt x="78" y="0"/>
                    <a:pt x="72" y="5"/>
                    <a:pt x="72" y="12"/>
                  </a:cubicBezTo>
                  <a:cubicBezTo>
                    <a:pt x="72" y="19"/>
                    <a:pt x="78" y="25"/>
                    <a:pt x="85" y="25"/>
                  </a:cubicBezTo>
                  <a:cubicBezTo>
                    <a:pt x="93" y="25"/>
                    <a:pt x="99" y="19"/>
                    <a:pt x="99" y="12"/>
                  </a:cubicBezTo>
                  <a:cubicBezTo>
                    <a:pt x="99" y="5"/>
                    <a:pt x="93" y="0"/>
                    <a:pt x="85" y="0"/>
                  </a:cubicBezTo>
                  <a:close/>
                  <a:moveTo>
                    <a:pt x="69" y="90"/>
                  </a:moveTo>
                  <a:lnTo>
                    <a:pt x="44" y="47"/>
                  </a:lnTo>
                  <a:lnTo>
                    <a:pt x="67" y="8"/>
                  </a:lnTo>
                  <a:lnTo>
                    <a:pt x="40" y="8"/>
                  </a:lnTo>
                  <a:lnTo>
                    <a:pt x="22" y="43"/>
                  </a:lnTo>
                  <a:lnTo>
                    <a:pt x="22" y="8"/>
                  </a:lnTo>
                  <a:lnTo>
                    <a:pt x="0" y="8"/>
                  </a:lnTo>
                  <a:lnTo>
                    <a:pt x="0" y="90"/>
                  </a:lnTo>
                  <a:lnTo>
                    <a:pt x="22" y="90"/>
                  </a:lnTo>
                  <a:lnTo>
                    <a:pt x="22" y="53"/>
                  </a:lnTo>
                  <a:lnTo>
                    <a:pt x="40" y="90"/>
                  </a:lnTo>
                  <a:lnTo>
                    <a:pt x="69" y="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 flipH="1">
            <a:off x="3609428" y="2140038"/>
            <a:ext cx="740783" cy="740783"/>
            <a:chOff x="3340100" y="3121025"/>
            <a:chExt cx="496888" cy="496888"/>
          </a:xfrm>
          <a:solidFill>
            <a:srgbClr val="73C4C3"/>
          </a:solidFill>
        </p:grpSpPr>
        <p:sp>
          <p:nvSpPr>
            <p:cNvPr id="199" name="Freeform 24"/>
            <p:cNvSpPr>
              <a:spLocks noChangeArrowheads="1"/>
            </p:cNvSpPr>
            <p:nvPr/>
          </p:nvSpPr>
          <p:spPr bwMode="auto">
            <a:xfrm>
              <a:off x="3340100" y="3121025"/>
              <a:ext cx="496888" cy="496888"/>
            </a:xfrm>
            <a:custGeom>
              <a:avLst/>
              <a:gdLst>
                <a:gd name="T0" fmla="*/ 1252 w 1381"/>
                <a:gd name="T1" fmla="*/ 798 h 1381"/>
                <a:gd name="T2" fmla="*/ 1224 w 1381"/>
                <a:gd name="T3" fmla="*/ 826 h 1381"/>
                <a:gd name="T4" fmla="*/ 156 w 1381"/>
                <a:gd name="T5" fmla="*/ 826 h 1381"/>
                <a:gd name="T6" fmla="*/ 129 w 1381"/>
                <a:gd name="T7" fmla="*/ 798 h 1381"/>
                <a:gd name="T8" fmla="*/ 129 w 1381"/>
                <a:gd name="T9" fmla="*/ 168 h 1381"/>
                <a:gd name="T10" fmla="*/ 156 w 1381"/>
                <a:gd name="T11" fmla="*/ 140 h 1381"/>
                <a:gd name="T12" fmla="*/ 1224 w 1381"/>
                <a:gd name="T13" fmla="*/ 140 h 1381"/>
                <a:gd name="T14" fmla="*/ 1252 w 1381"/>
                <a:gd name="T15" fmla="*/ 168 h 1381"/>
                <a:gd name="T16" fmla="*/ 1252 w 1381"/>
                <a:gd name="T17" fmla="*/ 798 h 1381"/>
                <a:gd name="T18" fmla="*/ 1380 w 1381"/>
                <a:gd name="T19" fmla="*/ 138 h 1381"/>
                <a:gd name="T20" fmla="*/ 1242 w 1381"/>
                <a:gd name="T21" fmla="*/ 0 h 1381"/>
                <a:gd name="T22" fmla="*/ 138 w 1381"/>
                <a:gd name="T23" fmla="*/ 0 h 1381"/>
                <a:gd name="T24" fmla="*/ 0 w 1381"/>
                <a:gd name="T25" fmla="*/ 138 h 1381"/>
                <a:gd name="T26" fmla="*/ 0 w 1381"/>
                <a:gd name="T27" fmla="*/ 977 h 1381"/>
                <a:gd name="T28" fmla="*/ 138 w 1381"/>
                <a:gd name="T29" fmla="*/ 1115 h 1381"/>
                <a:gd name="T30" fmla="*/ 517 w 1381"/>
                <a:gd name="T31" fmla="*/ 1115 h 1381"/>
                <a:gd name="T32" fmla="*/ 517 w 1381"/>
                <a:gd name="T33" fmla="*/ 1226 h 1381"/>
                <a:gd name="T34" fmla="*/ 357 w 1381"/>
                <a:gd name="T35" fmla="*/ 1226 h 1381"/>
                <a:gd name="T36" fmla="*/ 329 w 1381"/>
                <a:gd name="T37" fmla="*/ 1253 h 1381"/>
                <a:gd name="T38" fmla="*/ 329 w 1381"/>
                <a:gd name="T39" fmla="*/ 1353 h 1381"/>
                <a:gd name="T40" fmla="*/ 357 w 1381"/>
                <a:gd name="T41" fmla="*/ 1380 h 1381"/>
                <a:gd name="T42" fmla="*/ 1012 w 1381"/>
                <a:gd name="T43" fmla="*/ 1380 h 1381"/>
                <a:gd name="T44" fmla="*/ 1040 w 1381"/>
                <a:gd name="T45" fmla="*/ 1353 h 1381"/>
                <a:gd name="T46" fmla="*/ 1040 w 1381"/>
                <a:gd name="T47" fmla="*/ 1253 h 1381"/>
                <a:gd name="T48" fmla="*/ 1012 w 1381"/>
                <a:gd name="T49" fmla="*/ 1226 h 1381"/>
                <a:gd name="T50" fmla="*/ 862 w 1381"/>
                <a:gd name="T51" fmla="*/ 1226 h 1381"/>
                <a:gd name="T52" fmla="*/ 862 w 1381"/>
                <a:gd name="T53" fmla="*/ 1115 h 1381"/>
                <a:gd name="T54" fmla="*/ 1242 w 1381"/>
                <a:gd name="T55" fmla="*/ 1115 h 1381"/>
                <a:gd name="T56" fmla="*/ 1380 w 1381"/>
                <a:gd name="T57" fmla="*/ 977 h 1381"/>
                <a:gd name="T58" fmla="*/ 1380 w 1381"/>
                <a:gd name="T59" fmla="*/ 138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1">
                  <a:moveTo>
                    <a:pt x="1252" y="798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8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3"/>
                    <a:pt x="1252" y="168"/>
                  </a:cubicBezTo>
                  <a:lnTo>
                    <a:pt x="1252" y="798"/>
                  </a:lnTo>
                  <a:close/>
                  <a:moveTo>
                    <a:pt x="1380" y="138"/>
                  </a:moveTo>
                  <a:cubicBezTo>
                    <a:pt x="1380" y="62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1" y="0"/>
                    <a:pt x="0" y="62"/>
                    <a:pt x="0" y="138"/>
                  </a:cubicBezTo>
                  <a:lnTo>
                    <a:pt x="0" y="977"/>
                  </a:lnTo>
                  <a:cubicBezTo>
                    <a:pt x="0" y="1053"/>
                    <a:pt x="61" y="1115"/>
                    <a:pt x="138" y="1115"/>
                  </a:cubicBezTo>
                  <a:lnTo>
                    <a:pt x="517" y="1115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3"/>
                  </a:cubicBezTo>
                  <a:lnTo>
                    <a:pt x="329" y="1353"/>
                  </a:lnTo>
                  <a:cubicBezTo>
                    <a:pt x="329" y="1368"/>
                    <a:pt x="342" y="1380"/>
                    <a:pt x="357" y="1380"/>
                  </a:cubicBezTo>
                  <a:lnTo>
                    <a:pt x="1012" y="1380"/>
                  </a:lnTo>
                  <a:cubicBezTo>
                    <a:pt x="1028" y="1380"/>
                    <a:pt x="1040" y="1368"/>
                    <a:pt x="1040" y="1353"/>
                  </a:cubicBezTo>
                  <a:lnTo>
                    <a:pt x="1040" y="1253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2" y="1226"/>
                  </a:lnTo>
                  <a:lnTo>
                    <a:pt x="862" y="1115"/>
                  </a:lnTo>
                  <a:lnTo>
                    <a:pt x="1242" y="1115"/>
                  </a:lnTo>
                  <a:cubicBezTo>
                    <a:pt x="1318" y="1115"/>
                    <a:pt x="1380" y="1053"/>
                    <a:pt x="1380" y="977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5"/>
            <p:cNvSpPr>
              <a:spLocks noChangeArrowheads="1"/>
            </p:cNvSpPr>
            <p:nvPr/>
          </p:nvSpPr>
          <p:spPr bwMode="auto">
            <a:xfrm>
              <a:off x="3517900" y="3201988"/>
              <a:ext cx="139700" cy="39687"/>
            </a:xfrm>
            <a:custGeom>
              <a:avLst/>
              <a:gdLst>
                <a:gd name="T0" fmla="*/ 193 w 387"/>
                <a:gd name="T1" fmla="*/ 108 h 109"/>
                <a:gd name="T2" fmla="*/ 0 w 387"/>
                <a:gd name="T3" fmla="*/ 54 h 109"/>
                <a:gd name="T4" fmla="*/ 193 w 387"/>
                <a:gd name="T5" fmla="*/ 0 h 109"/>
                <a:gd name="T6" fmla="*/ 386 w 387"/>
                <a:gd name="T7" fmla="*/ 54 h 109"/>
                <a:gd name="T8" fmla="*/ 193 w 387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109">
                  <a:moveTo>
                    <a:pt x="193" y="108"/>
                  </a:moveTo>
                  <a:cubicBezTo>
                    <a:pt x="86" y="108"/>
                    <a:pt x="0" y="84"/>
                    <a:pt x="0" y="54"/>
                  </a:cubicBezTo>
                  <a:cubicBezTo>
                    <a:pt x="0" y="24"/>
                    <a:pt x="86" y="0"/>
                    <a:pt x="193" y="0"/>
                  </a:cubicBezTo>
                  <a:cubicBezTo>
                    <a:pt x="300" y="0"/>
                    <a:pt x="386" y="24"/>
                    <a:pt x="386" y="54"/>
                  </a:cubicBezTo>
                  <a:cubicBezTo>
                    <a:pt x="386" y="84"/>
                    <a:pt x="300" y="108"/>
                    <a:pt x="193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6"/>
            <p:cNvSpPr>
              <a:spLocks noChangeArrowheads="1"/>
            </p:cNvSpPr>
            <p:nvPr/>
          </p:nvSpPr>
          <p:spPr bwMode="auto">
            <a:xfrm>
              <a:off x="3517900" y="3238500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6"/>
                    <a:pt x="246" y="41"/>
                    <a:pt x="193" y="41"/>
                  </a:cubicBezTo>
                  <a:cubicBezTo>
                    <a:pt x="140" y="41"/>
                    <a:pt x="90" y="36"/>
                    <a:pt x="53" y="25"/>
                  </a:cubicBezTo>
                  <a:cubicBezTo>
                    <a:pt x="34" y="20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7"/>
            <p:cNvSpPr>
              <a:spLocks noChangeArrowheads="1"/>
            </p:cNvSpPr>
            <p:nvPr/>
          </p:nvSpPr>
          <p:spPr bwMode="auto">
            <a:xfrm>
              <a:off x="3517900" y="3286125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28"/>
            <p:cNvSpPr>
              <a:spLocks noChangeArrowheads="1"/>
            </p:cNvSpPr>
            <p:nvPr/>
          </p:nvSpPr>
          <p:spPr bwMode="auto">
            <a:xfrm>
              <a:off x="3517900" y="3335338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5 h 143"/>
                <a:gd name="T8" fmla="*/ 0 w 387"/>
                <a:gd name="T9" fmla="*/ 0 h 143"/>
                <a:gd name="T10" fmla="*/ 0 w 387"/>
                <a:gd name="T11" fmla="*/ 87 h 143"/>
                <a:gd name="T12" fmla="*/ 193 w 387"/>
                <a:gd name="T13" fmla="*/ 142 h 143"/>
                <a:gd name="T14" fmla="*/ 386 w 387"/>
                <a:gd name="T15" fmla="*/ 87 h 143"/>
                <a:gd name="T16" fmla="*/ 386 w 387"/>
                <a:gd name="T17" fmla="*/ 0 h 143"/>
                <a:gd name="T18" fmla="*/ 379 w 387"/>
                <a:gd name="T19" fmla="*/ 5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5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7"/>
                  </a:lnTo>
                  <a:cubicBezTo>
                    <a:pt x="0" y="117"/>
                    <a:pt x="86" y="142"/>
                    <a:pt x="193" y="142"/>
                  </a:cubicBezTo>
                  <a:cubicBezTo>
                    <a:pt x="300" y="142"/>
                    <a:pt x="386" y="117"/>
                    <a:pt x="386" y="87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5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2265841" y="2118428"/>
            <a:ext cx="605871" cy="767261"/>
            <a:chOff x="5262563" y="4913313"/>
            <a:chExt cx="363537" cy="460375"/>
          </a:xfrm>
          <a:solidFill>
            <a:srgbClr val="73C4C3"/>
          </a:solidFill>
        </p:grpSpPr>
        <p:sp>
          <p:nvSpPr>
            <p:cNvPr id="205" name="Freeform 7"/>
            <p:cNvSpPr>
              <a:spLocks noChangeArrowheads="1"/>
            </p:cNvSpPr>
            <p:nvPr/>
          </p:nvSpPr>
          <p:spPr bwMode="auto">
            <a:xfrm>
              <a:off x="5427663" y="4997450"/>
              <a:ext cx="142875" cy="142875"/>
            </a:xfrm>
            <a:custGeom>
              <a:avLst/>
              <a:gdLst>
                <a:gd name="T0" fmla="*/ 308 w 397"/>
                <a:gd name="T1" fmla="*/ 88 h 398"/>
                <a:gd name="T2" fmla="*/ 352 w 397"/>
                <a:gd name="T3" fmla="*/ 44 h 398"/>
                <a:gd name="T4" fmla="*/ 396 w 397"/>
                <a:gd name="T5" fmla="*/ 0 h 398"/>
                <a:gd name="T6" fmla="*/ 264 w 397"/>
                <a:gd name="T7" fmla="*/ 132 h 398"/>
                <a:gd name="T8" fmla="*/ 220 w 397"/>
                <a:gd name="T9" fmla="*/ 44 h 398"/>
                <a:gd name="T10" fmla="*/ 176 w 397"/>
                <a:gd name="T11" fmla="*/ 132 h 398"/>
                <a:gd name="T12" fmla="*/ 220 w 397"/>
                <a:gd name="T13" fmla="*/ 177 h 398"/>
                <a:gd name="T14" fmla="*/ 176 w 397"/>
                <a:gd name="T15" fmla="*/ 221 h 398"/>
                <a:gd name="T16" fmla="*/ 132 w 397"/>
                <a:gd name="T17" fmla="*/ 265 h 398"/>
                <a:gd name="T18" fmla="*/ 0 w 397"/>
                <a:gd name="T19" fmla="*/ 397 h 398"/>
                <a:gd name="T20" fmla="*/ 132 w 397"/>
                <a:gd name="T21" fmla="*/ 265 h 398"/>
                <a:gd name="T22" fmla="*/ 176 w 397"/>
                <a:gd name="T23" fmla="*/ 309 h 398"/>
                <a:gd name="T24" fmla="*/ 220 w 397"/>
                <a:gd name="T25" fmla="*/ 221 h 398"/>
                <a:gd name="T26" fmla="*/ 264 w 397"/>
                <a:gd name="T27" fmla="*/ 132 h 398"/>
                <a:gd name="T28" fmla="*/ 396 w 397"/>
                <a:gd name="T29" fmla="*/ 0 h 398"/>
                <a:gd name="T30" fmla="*/ 44 w 397"/>
                <a:gd name="T31" fmla="*/ 88 h 398"/>
                <a:gd name="T32" fmla="*/ 88 w 397"/>
                <a:gd name="T33" fmla="*/ 44 h 398"/>
                <a:gd name="T34" fmla="*/ 0 w 397"/>
                <a:gd name="T35" fmla="*/ 132 h 398"/>
                <a:gd name="T36" fmla="*/ 132 w 397"/>
                <a:gd name="T37" fmla="*/ 0 h 398"/>
                <a:gd name="T38" fmla="*/ 0 w 397"/>
                <a:gd name="T39" fmla="*/ 132 h 398"/>
                <a:gd name="T40" fmla="*/ 88 w 397"/>
                <a:gd name="T41" fmla="*/ 309 h 398"/>
                <a:gd name="T42" fmla="*/ 44 w 397"/>
                <a:gd name="T43" fmla="*/ 353 h 398"/>
                <a:gd name="T44" fmla="*/ 176 w 397"/>
                <a:gd name="T45" fmla="*/ 132 h 398"/>
                <a:gd name="T46" fmla="*/ 132 w 397"/>
                <a:gd name="T47" fmla="*/ 176 h 398"/>
                <a:gd name="T48" fmla="*/ 176 w 397"/>
                <a:gd name="T49" fmla="*/ 132 h 398"/>
                <a:gd name="T50" fmla="*/ 220 w 397"/>
                <a:gd name="T51" fmla="*/ 397 h 398"/>
                <a:gd name="T52" fmla="*/ 176 w 397"/>
                <a:gd name="T53" fmla="*/ 353 h 398"/>
                <a:gd name="T54" fmla="*/ 308 w 397"/>
                <a:gd name="T55" fmla="*/ 309 h 398"/>
                <a:gd name="T56" fmla="*/ 352 w 397"/>
                <a:gd name="T57" fmla="*/ 353 h 398"/>
                <a:gd name="T58" fmla="*/ 308 w 397"/>
                <a:gd name="T59" fmla="*/ 309 h 398"/>
                <a:gd name="T60" fmla="*/ 396 w 397"/>
                <a:gd name="T61" fmla="*/ 397 h 398"/>
                <a:gd name="T62" fmla="*/ 264 w 397"/>
                <a:gd name="T63" fmla="*/ 265 h 398"/>
                <a:gd name="T64" fmla="*/ 308 w 397"/>
                <a:gd name="T65" fmla="*/ 221 h 398"/>
                <a:gd name="T66" fmla="*/ 352 w 397"/>
                <a:gd name="T67" fmla="*/ 176 h 398"/>
                <a:gd name="T68" fmla="*/ 308 w 397"/>
                <a:gd name="T69" fmla="*/ 221 h 398"/>
                <a:gd name="T70" fmla="*/ 132 w 397"/>
                <a:gd name="T71" fmla="*/ 221 h 398"/>
                <a:gd name="T72" fmla="*/ 44 w 397"/>
                <a:gd name="T73" fmla="*/ 17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98">
                  <a:moveTo>
                    <a:pt x="352" y="88"/>
                  </a:moveTo>
                  <a:lnTo>
                    <a:pt x="308" y="88"/>
                  </a:lnTo>
                  <a:lnTo>
                    <a:pt x="308" y="44"/>
                  </a:lnTo>
                  <a:lnTo>
                    <a:pt x="352" y="44"/>
                  </a:lnTo>
                  <a:lnTo>
                    <a:pt x="352" y="88"/>
                  </a:lnTo>
                  <a:close/>
                  <a:moveTo>
                    <a:pt x="396" y="0"/>
                  </a:moveTo>
                  <a:lnTo>
                    <a:pt x="264" y="0"/>
                  </a:lnTo>
                  <a:lnTo>
                    <a:pt x="264" y="132"/>
                  </a:lnTo>
                  <a:lnTo>
                    <a:pt x="220" y="132"/>
                  </a:lnTo>
                  <a:lnTo>
                    <a:pt x="220" y="44"/>
                  </a:lnTo>
                  <a:lnTo>
                    <a:pt x="176" y="44"/>
                  </a:lnTo>
                  <a:lnTo>
                    <a:pt x="176" y="132"/>
                  </a:lnTo>
                  <a:lnTo>
                    <a:pt x="220" y="132"/>
                  </a:lnTo>
                  <a:lnTo>
                    <a:pt x="220" y="177"/>
                  </a:lnTo>
                  <a:lnTo>
                    <a:pt x="176" y="177"/>
                  </a:lnTo>
                  <a:lnTo>
                    <a:pt x="176" y="221"/>
                  </a:lnTo>
                  <a:lnTo>
                    <a:pt x="132" y="221"/>
                  </a:lnTo>
                  <a:lnTo>
                    <a:pt x="132" y="265"/>
                  </a:lnTo>
                  <a:lnTo>
                    <a:pt x="0" y="265"/>
                  </a:lnTo>
                  <a:lnTo>
                    <a:pt x="0" y="397"/>
                  </a:lnTo>
                  <a:lnTo>
                    <a:pt x="132" y="397"/>
                  </a:lnTo>
                  <a:lnTo>
                    <a:pt x="132" y="265"/>
                  </a:lnTo>
                  <a:lnTo>
                    <a:pt x="176" y="265"/>
                  </a:lnTo>
                  <a:lnTo>
                    <a:pt x="176" y="309"/>
                  </a:lnTo>
                  <a:lnTo>
                    <a:pt x="220" y="309"/>
                  </a:lnTo>
                  <a:lnTo>
                    <a:pt x="220" y="221"/>
                  </a:lnTo>
                  <a:lnTo>
                    <a:pt x="264" y="221"/>
                  </a:lnTo>
                  <a:lnTo>
                    <a:pt x="264" y="132"/>
                  </a:lnTo>
                  <a:lnTo>
                    <a:pt x="396" y="132"/>
                  </a:lnTo>
                  <a:lnTo>
                    <a:pt x="396" y="0"/>
                  </a:lnTo>
                  <a:close/>
                  <a:moveTo>
                    <a:pt x="88" y="88"/>
                  </a:moveTo>
                  <a:lnTo>
                    <a:pt x="44" y="88"/>
                  </a:lnTo>
                  <a:lnTo>
                    <a:pt x="44" y="44"/>
                  </a:lnTo>
                  <a:lnTo>
                    <a:pt x="88" y="44"/>
                  </a:lnTo>
                  <a:lnTo>
                    <a:pt x="88" y="88"/>
                  </a:lnTo>
                  <a:close/>
                  <a:moveTo>
                    <a:pt x="0" y="132"/>
                  </a:moveTo>
                  <a:lnTo>
                    <a:pt x="132" y="132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32"/>
                  </a:lnTo>
                  <a:close/>
                  <a:moveTo>
                    <a:pt x="44" y="309"/>
                  </a:moveTo>
                  <a:lnTo>
                    <a:pt x="88" y="309"/>
                  </a:lnTo>
                  <a:lnTo>
                    <a:pt x="88" y="353"/>
                  </a:lnTo>
                  <a:lnTo>
                    <a:pt x="44" y="353"/>
                  </a:lnTo>
                  <a:lnTo>
                    <a:pt x="44" y="309"/>
                  </a:lnTo>
                  <a:close/>
                  <a:moveTo>
                    <a:pt x="176" y="132"/>
                  </a:moveTo>
                  <a:lnTo>
                    <a:pt x="132" y="132"/>
                  </a:lnTo>
                  <a:lnTo>
                    <a:pt x="132" y="176"/>
                  </a:lnTo>
                  <a:lnTo>
                    <a:pt x="176" y="176"/>
                  </a:lnTo>
                  <a:lnTo>
                    <a:pt x="176" y="132"/>
                  </a:lnTo>
                  <a:close/>
                  <a:moveTo>
                    <a:pt x="176" y="397"/>
                  </a:moveTo>
                  <a:lnTo>
                    <a:pt x="220" y="397"/>
                  </a:lnTo>
                  <a:lnTo>
                    <a:pt x="220" y="353"/>
                  </a:lnTo>
                  <a:lnTo>
                    <a:pt x="176" y="353"/>
                  </a:lnTo>
                  <a:lnTo>
                    <a:pt x="176" y="397"/>
                  </a:lnTo>
                  <a:close/>
                  <a:moveTo>
                    <a:pt x="308" y="309"/>
                  </a:moveTo>
                  <a:lnTo>
                    <a:pt x="352" y="309"/>
                  </a:lnTo>
                  <a:lnTo>
                    <a:pt x="352" y="353"/>
                  </a:lnTo>
                  <a:lnTo>
                    <a:pt x="308" y="353"/>
                  </a:lnTo>
                  <a:lnTo>
                    <a:pt x="308" y="309"/>
                  </a:lnTo>
                  <a:close/>
                  <a:moveTo>
                    <a:pt x="264" y="397"/>
                  </a:moveTo>
                  <a:lnTo>
                    <a:pt x="396" y="397"/>
                  </a:lnTo>
                  <a:lnTo>
                    <a:pt x="396" y="265"/>
                  </a:lnTo>
                  <a:lnTo>
                    <a:pt x="264" y="265"/>
                  </a:lnTo>
                  <a:lnTo>
                    <a:pt x="264" y="397"/>
                  </a:lnTo>
                  <a:close/>
                  <a:moveTo>
                    <a:pt x="308" y="221"/>
                  </a:moveTo>
                  <a:lnTo>
                    <a:pt x="352" y="221"/>
                  </a:lnTo>
                  <a:lnTo>
                    <a:pt x="352" y="176"/>
                  </a:lnTo>
                  <a:lnTo>
                    <a:pt x="308" y="176"/>
                  </a:lnTo>
                  <a:lnTo>
                    <a:pt x="308" y="221"/>
                  </a:lnTo>
                  <a:close/>
                  <a:moveTo>
                    <a:pt x="44" y="221"/>
                  </a:moveTo>
                  <a:lnTo>
                    <a:pt x="132" y="221"/>
                  </a:lnTo>
                  <a:lnTo>
                    <a:pt x="132" y="176"/>
                  </a:lnTo>
                  <a:lnTo>
                    <a:pt x="44" y="176"/>
                  </a:lnTo>
                  <a:lnTo>
                    <a:pt x="44" y="2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8"/>
            <p:cNvSpPr>
              <a:spLocks noChangeArrowheads="1"/>
            </p:cNvSpPr>
            <p:nvPr/>
          </p:nvSpPr>
          <p:spPr bwMode="auto">
            <a:xfrm>
              <a:off x="5373688" y="4913313"/>
              <a:ext cx="252412" cy="395287"/>
            </a:xfrm>
            <a:custGeom>
              <a:avLst/>
              <a:gdLst>
                <a:gd name="T0" fmla="*/ 700 w 702"/>
                <a:gd name="T1" fmla="*/ 139 h 1098"/>
                <a:gd name="T2" fmla="*/ 578 w 702"/>
                <a:gd name="T3" fmla="*/ 7 h 1098"/>
                <a:gd name="T4" fmla="*/ 350 w 702"/>
                <a:gd name="T5" fmla="*/ 0 h 1098"/>
                <a:gd name="T6" fmla="*/ 122 w 702"/>
                <a:gd name="T7" fmla="*/ 8 h 1098"/>
                <a:gd name="T8" fmla="*/ 0 w 702"/>
                <a:gd name="T9" fmla="*/ 140 h 1098"/>
                <a:gd name="T10" fmla="*/ 1 w 702"/>
                <a:gd name="T11" fmla="*/ 821 h 1098"/>
                <a:gd name="T12" fmla="*/ 96 w 702"/>
                <a:gd name="T13" fmla="*/ 675 h 1098"/>
                <a:gd name="T14" fmla="*/ 95 w 702"/>
                <a:gd name="T15" fmla="*/ 185 h 1098"/>
                <a:gd name="T16" fmla="*/ 351 w 702"/>
                <a:gd name="T17" fmla="*/ 171 h 1098"/>
                <a:gd name="T18" fmla="*/ 605 w 702"/>
                <a:gd name="T19" fmla="*/ 184 h 1098"/>
                <a:gd name="T20" fmla="*/ 606 w 702"/>
                <a:gd name="T21" fmla="*/ 861 h 1098"/>
                <a:gd name="T22" fmla="*/ 353 w 702"/>
                <a:gd name="T23" fmla="*/ 881 h 1098"/>
                <a:gd name="T24" fmla="*/ 288 w 702"/>
                <a:gd name="T25" fmla="*/ 880 h 1098"/>
                <a:gd name="T26" fmla="*/ 214 w 702"/>
                <a:gd name="T27" fmla="*/ 1093 h 1098"/>
                <a:gd name="T28" fmla="*/ 352 w 702"/>
                <a:gd name="T29" fmla="*/ 1097 h 1098"/>
                <a:gd name="T30" fmla="*/ 583 w 702"/>
                <a:gd name="T31" fmla="*/ 1085 h 1098"/>
                <a:gd name="T32" fmla="*/ 701 w 702"/>
                <a:gd name="T33" fmla="*/ 954 h 1098"/>
                <a:gd name="T34" fmla="*/ 700 w 702"/>
                <a:gd name="T35" fmla="*/ 139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1098">
                  <a:moveTo>
                    <a:pt x="700" y="139"/>
                  </a:moveTo>
                  <a:cubicBezTo>
                    <a:pt x="700" y="70"/>
                    <a:pt x="647" y="12"/>
                    <a:pt x="578" y="7"/>
                  </a:cubicBezTo>
                  <a:cubicBezTo>
                    <a:pt x="508" y="3"/>
                    <a:pt x="431" y="0"/>
                    <a:pt x="350" y="0"/>
                  </a:cubicBezTo>
                  <a:cubicBezTo>
                    <a:pt x="269" y="0"/>
                    <a:pt x="192" y="3"/>
                    <a:pt x="122" y="8"/>
                  </a:cubicBezTo>
                  <a:cubicBezTo>
                    <a:pt x="53" y="13"/>
                    <a:pt x="0" y="71"/>
                    <a:pt x="0" y="140"/>
                  </a:cubicBezTo>
                  <a:lnTo>
                    <a:pt x="1" y="821"/>
                  </a:lnTo>
                  <a:cubicBezTo>
                    <a:pt x="37" y="792"/>
                    <a:pt x="68" y="726"/>
                    <a:pt x="96" y="675"/>
                  </a:cubicBezTo>
                  <a:lnTo>
                    <a:pt x="95" y="185"/>
                  </a:lnTo>
                  <a:cubicBezTo>
                    <a:pt x="166" y="176"/>
                    <a:pt x="255" y="171"/>
                    <a:pt x="351" y="171"/>
                  </a:cubicBezTo>
                  <a:cubicBezTo>
                    <a:pt x="447" y="171"/>
                    <a:pt x="534" y="176"/>
                    <a:pt x="605" y="184"/>
                  </a:cubicBezTo>
                  <a:lnTo>
                    <a:pt x="606" y="861"/>
                  </a:lnTo>
                  <a:cubicBezTo>
                    <a:pt x="535" y="873"/>
                    <a:pt x="448" y="880"/>
                    <a:pt x="353" y="881"/>
                  </a:cubicBezTo>
                  <a:cubicBezTo>
                    <a:pt x="331" y="881"/>
                    <a:pt x="309" y="880"/>
                    <a:pt x="288" y="880"/>
                  </a:cubicBezTo>
                  <a:cubicBezTo>
                    <a:pt x="267" y="942"/>
                    <a:pt x="241" y="1020"/>
                    <a:pt x="214" y="1093"/>
                  </a:cubicBezTo>
                  <a:cubicBezTo>
                    <a:pt x="258" y="1095"/>
                    <a:pt x="304" y="1097"/>
                    <a:pt x="352" y="1097"/>
                  </a:cubicBezTo>
                  <a:cubicBezTo>
                    <a:pt x="434" y="1096"/>
                    <a:pt x="512" y="1092"/>
                    <a:pt x="583" y="1085"/>
                  </a:cubicBezTo>
                  <a:cubicBezTo>
                    <a:pt x="651" y="1079"/>
                    <a:pt x="701" y="1022"/>
                    <a:pt x="701" y="954"/>
                  </a:cubicBezTo>
                  <a:lnTo>
                    <a:pt x="700" y="1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9"/>
            <p:cNvSpPr>
              <a:spLocks noChangeArrowheads="1"/>
            </p:cNvSpPr>
            <p:nvPr/>
          </p:nvSpPr>
          <p:spPr bwMode="auto">
            <a:xfrm>
              <a:off x="5262563" y="5083175"/>
              <a:ext cx="214312" cy="290513"/>
            </a:xfrm>
            <a:custGeom>
              <a:avLst/>
              <a:gdLst>
                <a:gd name="T0" fmla="*/ 331 w 597"/>
                <a:gd name="T1" fmla="*/ 427 h 807"/>
                <a:gd name="T2" fmla="*/ 235 w 597"/>
                <a:gd name="T3" fmla="*/ 362 h 807"/>
                <a:gd name="T4" fmla="*/ 235 w 597"/>
                <a:gd name="T5" fmla="*/ 0 h 807"/>
                <a:gd name="T6" fmla="*/ 29 w 597"/>
                <a:gd name="T7" fmla="*/ 290 h 807"/>
                <a:gd name="T8" fmla="*/ 0 w 597"/>
                <a:gd name="T9" fmla="*/ 385 h 807"/>
                <a:gd name="T10" fmla="*/ 86 w 597"/>
                <a:gd name="T11" fmla="*/ 806 h 807"/>
                <a:gd name="T12" fmla="*/ 385 w 597"/>
                <a:gd name="T13" fmla="*/ 806 h 807"/>
                <a:gd name="T14" fmla="*/ 572 w 597"/>
                <a:gd name="T15" fmla="*/ 296 h 807"/>
                <a:gd name="T16" fmla="*/ 436 w 597"/>
                <a:gd name="T17" fmla="*/ 265 h 807"/>
                <a:gd name="T18" fmla="*/ 331 w 597"/>
                <a:gd name="T19" fmla="*/ 42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807">
                  <a:moveTo>
                    <a:pt x="331" y="427"/>
                  </a:moveTo>
                  <a:cubicBezTo>
                    <a:pt x="264" y="434"/>
                    <a:pt x="235" y="362"/>
                    <a:pt x="235" y="362"/>
                  </a:cubicBezTo>
                  <a:lnTo>
                    <a:pt x="235" y="0"/>
                  </a:lnTo>
                  <a:lnTo>
                    <a:pt x="29" y="290"/>
                  </a:lnTo>
                  <a:cubicBezTo>
                    <a:pt x="10" y="318"/>
                    <a:pt x="0" y="351"/>
                    <a:pt x="0" y="385"/>
                  </a:cubicBezTo>
                  <a:lnTo>
                    <a:pt x="86" y="806"/>
                  </a:lnTo>
                  <a:lnTo>
                    <a:pt x="385" y="806"/>
                  </a:lnTo>
                  <a:cubicBezTo>
                    <a:pt x="458" y="671"/>
                    <a:pt x="566" y="318"/>
                    <a:pt x="572" y="296"/>
                  </a:cubicBezTo>
                  <a:cubicBezTo>
                    <a:pt x="596" y="190"/>
                    <a:pt x="480" y="191"/>
                    <a:pt x="436" y="265"/>
                  </a:cubicBezTo>
                  <a:cubicBezTo>
                    <a:pt x="405" y="318"/>
                    <a:pt x="372" y="396"/>
                    <a:pt x="331" y="4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196686" y="517875"/>
            <a:ext cx="723418" cy="723416"/>
            <a:chOff x="5668963" y="5549757"/>
            <a:chExt cx="777875" cy="777875"/>
          </a:xfrm>
          <a:solidFill>
            <a:srgbClr val="73C4C3"/>
          </a:solidFill>
        </p:grpSpPr>
        <p:sp>
          <p:nvSpPr>
            <p:cNvPr id="209" name="Freeform 9"/>
            <p:cNvSpPr>
              <a:spLocks noChangeArrowheads="1"/>
            </p:cNvSpPr>
            <p:nvPr/>
          </p:nvSpPr>
          <p:spPr bwMode="auto">
            <a:xfrm>
              <a:off x="5668963" y="5549757"/>
              <a:ext cx="777875" cy="777875"/>
            </a:xfrm>
            <a:custGeom>
              <a:avLst/>
              <a:gdLst>
                <a:gd name="T0" fmla="*/ 1959 w 2161"/>
                <a:gd name="T1" fmla="*/ 1249 h 2160"/>
                <a:gd name="T2" fmla="*/ 1916 w 2161"/>
                <a:gd name="T3" fmla="*/ 1292 h 2160"/>
                <a:gd name="T4" fmla="*/ 245 w 2161"/>
                <a:gd name="T5" fmla="*/ 1292 h 2160"/>
                <a:gd name="T6" fmla="*/ 202 w 2161"/>
                <a:gd name="T7" fmla="*/ 1249 h 2160"/>
                <a:gd name="T8" fmla="*/ 202 w 2161"/>
                <a:gd name="T9" fmla="*/ 262 h 2160"/>
                <a:gd name="T10" fmla="*/ 245 w 2161"/>
                <a:gd name="T11" fmla="*/ 219 h 2160"/>
                <a:gd name="T12" fmla="*/ 1916 w 2161"/>
                <a:gd name="T13" fmla="*/ 219 h 2160"/>
                <a:gd name="T14" fmla="*/ 1959 w 2161"/>
                <a:gd name="T15" fmla="*/ 262 h 2160"/>
                <a:gd name="T16" fmla="*/ 1959 w 2161"/>
                <a:gd name="T17" fmla="*/ 1249 h 2160"/>
                <a:gd name="T18" fmla="*/ 2160 w 2161"/>
                <a:gd name="T19" fmla="*/ 216 h 2160"/>
                <a:gd name="T20" fmla="*/ 1944 w 2161"/>
                <a:gd name="T21" fmla="*/ 0 h 2160"/>
                <a:gd name="T22" fmla="*/ 216 w 2161"/>
                <a:gd name="T23" fmla="*/ 0 h 2160"/>
                <a:gd name="T24" fmla="*/ 0 w 2161"/>
                <a:gd name="T25" fmla="*/ 216 h 2160"/>
                <a:gd name="T26" fmla="*/ 0 w 2161"/>
                <a:gd name="T27" fmla="*/ 1529 h 2160"/>
                <a:gd name="T28" fmla="*/ 216 w 2161"/>
                <a:gd name="T29" fmla="*/ 1745 h 2160"/>
                <a:gd name="T30" fmla="*/ 810 w 2161"/>
                <a:gd name="T31" fmla="*/ 1745 h 2160"/>
                <a:gd name="T32" fmla="*/ 810 w 2161"/>
                <a:gd name="T33" fmla="*/ 1917 h 2160"/>
                <a:gd name="T34" fmla="*/ 559 w 2161"/>
                <a:gd name="T35" fmla="*/ 1917 h 2160"/>
                <a:gd name="T36" fmla="*/ 516 w 2161"/>
                <a:gd name="T37" fmla="*/ 1960 h 2160"/>
                <a:gd name="T38" fmla="*/ 516 w 2161"/>
                <a:gd name="T39" fmla="*/ 2116 h 2160"/>
                <a:gd name="T40" fmla="*/ 559 w 2161"/>
                <a:gd name="T41" fmla="*/ 2159 h 2160"/>
                <a:gd name="T42" fmla="*/ 1584 w 2161"/>
                <a:gd name="T43" fmla="*/ 2159 h 2160"/>
                <a:gd name="T44" fmla="*/ 1628 w 2161"/>
                <a:gd name="T45" fmla="*/ 2116 h 2160"/>
                <a:gd name="T46" fmla="*/ 1628 w 2161"/>
                <a:gd name="T47" fmla="*/ 1960 h 2160"/>
                <a:gd name="T48" fmla="*/ 1584 w 2161"/>
                <a:gd name="T49" fmla="*/ 1917 h 2160"/>
                <a:gd name="T50" fmla="*/ 1350 w 2161"/>
                <a:gd name="T51" fmla="*/ 1917 h 2160"/>
                <a:gd name="T52" fmla="*/ 1350 w 2161"/>
                <a:gd name="T53" fmla="*/ 1745 h 2160"/>
                <a:gd name="T54" fmla="*/ 1944 w 2161"/>
                <a:gd name="T55" fmla="*/ 1745 h 2160"/>
                <a:gd name="T56" fmla="*/ 2160 w 2161"/>
                <a:gd name="T57" fmla="*/ 1529 h 2160"/>
                <a:gd name="T58" fmla="*/ 2160 w 2161"/>
                <a:gd name="T59" fmla="*/ 216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61" h="2160">
                  <a:moveTo>
                    <a:pt x="1959" y="1249"/>
                  </a:moveTo>
                  <a:cubicBezTo>
                    <a:pt x="1959" y="1273"/>
                    <a:pt x="1939" y="1292"/>
                    <a:pt x="1916" y="1292"/>
                  </a:cubicBezTo>
                  <a:lnTo>
                    <a:pt x="245" y="1292"/>
                  </a:lnTo>
                  <a:cubicBezTo>
                    <a:pt x="221" y="1292"/>
                    <a:pt x="202" y="1273"/>
                    <a:pt x="202" y="1249"/>
                  </a:cubicBezTo>
                  <a:lnTo>
                    <a:pt x="202" y="262"/>
                  </a:lnTo>
                  <a:cubicBezTo>
                    <a:pt x="202" y="238"/>
                    <a:pt x="221" y="219"/>
                    <a:pt x="245" y="219"/>
                  </a:cubicBezTo>
                  <a:lnTo>
                    <a:pt x="1916" y="219"/>
                  </a:lnTo>
                  <a:cubicBezTo>
                    <a:pt x="1939" y="219"/>
                    <a:pt x="1959" y="238"/>
                    <a:pt x="1959" y="262"/>
                  </a:cubicBezTo>
                  <a:lnTo>
                    <a:pt x="1959" y="1249"/>
                  </a:lnTo>
                  <a:close/>
                  <a:moveTo>
                    <a:pt x="2160" y="216"/>
                  </a:moveTo>
                  <a:cubicBezTo>
                    <a:pt x="2160" y="97"/>
                    <a:pt x="2063" y="0"/>
                    <a:pt x="1944" y="0"/>
                  </a:cubicBezTo>
                  <a:lnTo>
                    <a:pt x="216" y="0"/>
                  </a:lnTo>
                  <a:cubicBezTo>
                    <a:pt x="97" y="0"/>
                    <a:pt x="0" y="97"/>
                    <a:pt x="0" y="216"/>
                  </a:cubicBezTo>
                  <a:lnTo>
                    <a:pt x="0" y="1529"/>
                  </a:lnTo>
                  <a:cubicBezTo>
                    <a:pt x="0" y="1648"/>
                    <a:pt x="97" y="1745"/>
                    <a:pt x="216" y="1745"/>
                  </a:cubicBezTo>
                  <a:lnTo>
                    <a:pt x="810" y="1745"/>
                  </a:lnTo>
                  <a:lnTo>
                    <a:pt x="810" y="1917"/>
                  </a:lnTo>
                  <a:lnTo>
                    <a:pt x="559" y="1917"/>
                  </a:lnTo>
                  <a:cubicBezTo>
                    <a:pt x="535" y="1917"/>
                    <a:pt x="516" y="1937"/>
                    <a:pt x="516" y="1960"/>
                  </a:cubicBezTo>
                  <a:lnTo>
                    <a:pt x="516" y="2116"/>
                  </a:lnTo>
                  <a:cubicBezTo>
                    <a:pt x="516" y="2140"/>
                    <a:pt x="535" y="2159"/>
                    <a:pt x="559" y="2159"/>
                  </a:cubicBezTo>
                  <a:lnTo>
                    <a:pt x="1584" y="2159"/>
                  </a:lnTo>
                  <a:cubicBezTo>
                    <a:pt x="1608" y="2159"/>
                    <a:pt x="1628" y="2140"/>
                    <a:pt x="1628" y="2116"/>
                  </a:cubicBezTo>
                  <a:lnTo>
                    <a:pt x="1628" y="1960"/>
                  </a:lnTo>
                  <a:cubicBezTo>
                    <a:pt x="1628" y="1937"/>
                    <a:pt x="1608" y="1917"/>
                    <a:pt x="1584" y="1917"/>
                  </a:cubicBezTo>
                  <a:lnTo>
                    <a:pt x="1350" y="1917"/>
                  </a:lnTo>
                  <a:lnTo>
                    <a:pt x="1350" y="1745"/>
                  </a:lnTo>
                  <a:lnTo>
                    <a:pt x="1944" y="1745"/>
                  </a:lnTo>
                  <a:cubicBezTo>
                    <a:pt x="2063" y="1745"/>
                    <a:pt x="2160" y="1648"/>
                    <a:pt x="2160" y="1529"/>
                  </a:cubicBezTo>
                  <a:lnTo>
                    <a:pt x="2160" y="2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0"/>
            <p:cNvSpPr>
              <a:spLocks noChangeArrowheads="1"/>
            </p:cNvSpPr>
            <p:nvPr/>
          </p:nvSpPr>
          <p:spPr bwMode="auto">
            <a:xfrm>
              <a:off x="6122988" y="5824394"/>
              <a:ext cx="47625" cy="141288"/>
            </a:xfrm>
            <a:custGeom>
              <a:avLst/>
              <a:gdLst>
                <a:gd name="T0" fmla="*/ 131 w 132"/>
                <a:gd name="T1" fmla="*/ 376 h 393"/>
                <a:gd name="T2" fmla="*/ 115 w 132"/>
                <a:gd name="T3" fmla="*/ 392 h 393"/>
                <a:gd name="T4" fmla="*/ 17 w 132"/>
                <a:gd name="T5" fmla="*/ 392 h 393"/>
                <a:gd name="T6" fmla="*/ 0 w 132"/>
                <a:gd name="T7" fmla="*/ 376 h 393"/>
                <a:gd name="T8" fmla="*/ 0 w 132"/>
                <a:gd name="T9" fmla="*/ 16 h 393"/>
                <a:gd name="T10" fmla="*/ 17 w 132"/>
                <a:gd name="T11" fmla="*/ 0 h 393"/>
                <a:gd name="T12" fmla="*/ 115 w 132"/>
                <a:gd name="T13" fmla="*/ 0 h 393"/>
                <a:gd name="T14" fmla="*/ 131 w 132"/>
                <a:gd name="T15" fmla="*/ 16 h 393"/>
                <a:gd name="T16" fmla="*/ 131 w 132"/>
                <a:gd name="T17" fmla="*/ 37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93">
                  <a:moveTo>
                    <a:pt x="131" y="376"/>
                  </a:moveTo>
                  <a:cubicBezTo>
                    <a:pt x="131" y="385"/>
                    <a:pt x="124" y="392"/>
                    <a:pt x="115" y="392"/>
                  </a:cubicBezTo>
                  <a:lnTo>
                    <a:pt x="17" y="392"/>
                  </a:lnTo>
                  <a:cubicBezTo>
                    <a:pt x="8" y="392"/>
                    <a:pt x="0" y="385"/>
                    <a:pt x="0" y="37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115" y="0"/>
                  </a:lnTo>
                  <a:cubicBezTo>
                    <a:pt x="124" y="0"/>
                    <a:pt x="131" y="7"/>
                    <a:pt x="131" y="16"/>
                  </a:cubicBezTo>
                  <a:lnTo>
                    <a:pt x="131" y="3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1"/>
            <p:cNvSpPr>
              <a:spLocks noChangeArrowheads="1"/>
            </p:cNvSpPr>
            <p:nvPr/>
          </p:nvSpPr>
          <p:spPr bwMode="auto">
            <a:xfrm>
              <a:off x="6192838" y="5765657"/>
              <a:ext cx="47625" cy="200025"/>
            </a:xfrm>
            <a:custGeom>
              <a:avLst/>
              <a:gdLst>
                <a:gd name="T0" fmla="*/ 130 w 131"/>
                <a:gd name="T1" fmla="*/ 540 h 557"/>
                <a:gd name="T2" fmla="*/ 114 w 131"/>
                <a:gd name="T3" fmla="*/ 556 h 557"/>
                <a:gd name="T4" fmla="*/ 16 w 131"/>
                <a:gd name="T5" fmla="*/ 556 h 557"/>
                <a:gd name="T6" fmla="*/ 0 w 131"/>
                <a:gd name="T7" fmla="*/ 540 h 557"/>
                <a:gd name="T8" fmla="*/ 0 w 131"/>
                <a:gd name="T9" fmla="*/ 17 h 557"/>
                <a:gd name="T10" fmla="*/ 16 w 131"/>
                <a:gd name="T11" fmla="*/ 0 h 557"/>
                <a:gd name="T12" fmla="*/ 114 w 131"/>
                <a:gd name="T13" fmla="*/ 0 h 557"/>
                <a:gd name="T14" fmla="*/ 130 w 131"/>
                <a:gd name="T15" fmla="*/ 17 h 557"/>
                <a:gd name="T16" fmla="*/ 130 w 131"/>
                <a:gd name="T17" fmla="*/ 54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57">
                  <a:moveTo>
                    <a:pt x="130" y="540"/>
                  </a:moveTo>
                  <a:cubicBezTo>
                    <a:pt x="130" y="549"/>
                    <a:pt x="123" y="556"/>
                    <a:pt x="114" y="556"/>
                  </a:cubicBezTo>
                  <a:lnTo>
                    <a:pt x="16" y="556"/>
                  </a:lnTo>
                  <a:cubicBezTo>
                    <a:pt x="7" y="556"/>
                    <a:pt x="0" y="549"/>
                    <a:pt x="0" y="54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8"/>
                    <a:pt x="130" y="17"/>
                  </a:cubicBezTo>
                  <a:lnTo>
                    <a:pt x="130" y="5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2"/>
            <p:cNvSpPr>
              <a:spLocks noChangeArrowheads="1"/>
            </p:cNvSpPr>
            <p:nvPr/>
          </p:nvSpPr>
          <p:spPr bwMode="auto">
            <a:xfrm>
              <a:off x="6264275" y="5683107"/>
              <a:ext cx="47625" cy="282575"/>
            </a:xfrm>
            <a:custGeom>
              <a:avLst/>
              <a:gdLst>
                <a:gd name="T0" fmla="*/ 130 w 131"/>
                <a:gd name="T1" fmla="*/ 768 h 785"/>
                <a:gd name="T2" fmla="*/ 114 w 131"/>
                <a:gd name="T3" fmla="*/ 784 h 785"/>
                <a:gd name="T4" fmla="*/ 16 w 131"/>
                <a:gd name="T5" fmla="*/ 784 h 785"/>
                <a:gd name="T6" fmla="*/ 0 w 131"/>
                <a:gd name="T7" fmla="*/ 768 h 785"/>
                <a:gd name="T8" fmla="*/ 0 w 131"/>
                <a:gd name="T9" fmla="*/ 16 h 785"/>
                <a:gd name="T10" fmla="*/ 16 w 131"/>
                <a:gd name="T11" fmla="*/ 0 h 785"/>
                <a:gd name="T12" fmla="*/ 114 w 131"/>
                <a:gd name="T13" fmla="*/ 0 h 785"/>
                <a:gd name="T14" fmla="*/ 130 w 131"/>
                <a:gd name="T15" fmla="*/ 16 h 785"/>
                <a:gd name="T16" fmla="*/ 130 w 131"/>
                <a:gd name="T17" fmla="*/ 76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785">
                  <a:moveTo>
                    <a:pt x="130" y="768"/>
                  </a:moveTo>
                  <a:cubicBezTo>
                    <a:pt x="130" y="777"/>
                    <a:pt x="123" y="784"/>
                    <a:pt x="114" y="784"/>
                  </a:cubicBezTo>
                  <a:lnTo>
                    <a:pt x="16" y="784"/>
                  </a:lnTo>
                  <a:cubicBezTo>
                    <a:pt x="7" y="784"/>
                    <a:pt x="0" y="777"/>
                    <a:pt x="0" y="768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7"/>
                    <a:pt x="130" y="16"/>
                  </a:cubicBezTo>
                  <a:lnTo>
                    <a:pt x="130" y="7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3"/>
            <p:cNvSpPr>
              <a:spLocks noChangeArrowheads="1"/>
            </p:cNvSpPr>
            <p:nvPr/>
          </p:nvSpPr>
          <p:spPr bwMode="auto">
            <a:xfrm>
              <a:off x="6103938" y="5941869"/>
              <a:ext cx="230187" cy="23813"/>
            </a:xfrm>
            <a:custGeom>
              <a:avLst/>
              <a:gdLst>
                <a:gd name="T0" fmla="*/ 640 w 641"/>
                <a:gd name="T1" fmla="*/ 49 h 66"/>
                <a:gd name="T2" fmla="*/ 627 w 641"/>
                <a:gd name="T3" fmla="*/ 65 h 66"/>
                <a:gd name="T4" fmla="*/ 14 w 641"/>
                <a:gd name="T5" fmla="*/ 65 h 66"/>
                <a:gd name="T6" fmla="*/ 0 w 641"/>
                <a:gd name="T7" fmla="*/ 49 h 66"/>
                <a:gd name="T8" fmla="*/ 0 w 641"/>
                <a:gd name="T9" fmla="*/ 16 h 66"/>
                <a:gd name="T10" fmla="*/ 14 w 641"/>
                <a:gd name="T11" fmla="*/ 0 h 66"/>
                <a:gd name="T12" fmla="*/ 627 w 641"/>
                <a:gd name="T13" fmla="*/ 0 h 66"/>
                <a:gd name="T14" fmla="*/ 640 w 641"/>
                <a:gd name="T15" fmla="*/ 16 h 66"/>
                <a:gd name="T16" fmla="*/ 640 w 641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66">
                  <a:moveTo>
                    <a:pt x="640" y="49"/>
                  </a:moveTo>
                  <a:cubicBezTo>
                    <a:pt x="640" y="58"/>
                    <a:pt x="634" y="65"/>
                    <a:pt x="627" y="65"/>
                  </a:cubicBezTo>
                  <a:lnTo>
                    <a:pt x="14" y="65"/>
                  </a:lnTo>
                  <a:cubicBezTo>
                    <a:pt x="6" y="65"/>
                    <a:pt x="0" y="58"/>
                    <a:pt x="0" y="49"/>
                  </a:cubicBezTo>
                  <a:lnTo>
                    <a:pt x="0" y="16"/>
                  </a:lnTo>
                  <a:cubicBezTo>
                    <a:pt x="0" y="7"/>
                    <a:pt x="6" y="0"/>
                    <a:pt x="14" y="0"/>
                  </a:cubicBezTo>
                  <a:lnTo>
                    <a:pt x="627" y="0"/>
                  </a:lnTo>
                  <a:cubicBezTo>
                    <a:pt x="634" y="0"/>
                    <a:pt x="640" y="7"/>
                    <a:pt x="640" y="16"/>
                  </a:cubicBezTo>
                  <a:lnTo>
                    <a:pt x="640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4"/>
            <p:cNvSpPr>
              <a:spLocks noChangeArrowheads="1"/>
            </p:cNvSpPr>
            <p:nvPr/>
          </p:nvSpPr>
          <p:spPr bwMode="auto">
            <a:xfrm>
              <a:off x="5775325" y="5679932"/>
              <a:ext cx="298450" cy="300037"/>
            </a:xfrm>
            <a:custGeom>
              <a:avLst/>
              <a:gdLst>
                <a:gd name="T0" fmla="*/ 770 w 828"/>
                <a:gd name="T1" fmla="*/ 120 h 832"/>
                <a:gd name="T2" fmla="*/ 633 w 828"/>
                <a:gd name="T3" fmla="*/ 7 h 832"/>
                <a:gd name="T4" fmla="*/ 595 w 828"/>
                <a:gd name="T5" fmla="*/ 25 h 832"/>
                <a:gd name="T6" fmla="*/ 511 w 828"/>
                <a:gd name="T7" fmla="*/ 282 h 832"/>
                <a:gd name="T8" fmla="*/ 530 w 828"/>
                <a:gd name="T9" fmla="*/ 298 h 832"/>
                <a:gd name="T10" fmla="*/ 765 w 828"/>
                <a:gd name="T11" fmla="*/ 172 h 832"/>
                <a:gd name="T12" fmla="*/ 782 w 828"/>
                <a:gd name="T13" fmla="*/ 139 h 832"/>
                <a:gd name="T14" fmla="*/ 770 w 828"/>
                <a:gd name="T15" fmla="*/ 120 h 832"/>
                <a:gd name="T16" fmla="*/ 467 w 828"/>
                <a:gd name="T17" fmla="*/ 399 h 832"/>
                <a:gd name="T18" fmla="*/ 453 w 828"/>
                <a:gd name="T19" fmla="*/ 402 h 832"/>
                <a:gd name="T20" fmla="*/ 433 w 828"/>
                <a:gd name="T21" fmla="*/ 395 h 832"/>
                <a:gd name="T22" fmla="*/ 424 w 828"/>
                <a:gd name="T23" fmla="*/ 363 h 832"/>
                <a:gd name="T24" fmla="*/ 505 w 828"/>
                <a:gd name="T25" fmla="*/ 87 h 832"/>
                <a:gd name="T26" fmla="*/ 474 w 828"/>
                <a:gd name="T27" fmla="*/ 34 h 832"/>
                <a:gd name="T28" fmla="*/ 150 w 828"/>
                <a:gd name="T29" fmla="*/ 143 h 832"/>
                <a:gd name="T30" fmla="*/ 150 w 828"/>
                <a:gd name="T31" fmla="*/ 683 h 832"/>
                <a:gd name="T32" fmla="*/ 691 w 828"/>
                <a:gd name="T33" fmla="*/ 682 h 832"/>
                <a:gd name="T34" fmla="*/ 782 w 828"/>
                <a:gd name="T35" fmla="*/ 290 h 832"/>
                <a:gd name="T36" fmla="*/ 724 w 828"/>
                <a:gd name="T37" fmla="*/ 269 h 832"/>
                <a:gd name="T38" fmla="*/ 467 w 828"/>
                <a:gd name="T39" fmla="*/ 39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8" h="832">
                  <a:moveTo>
                    <a:pt x="770" y="120"/>
                  </a:moveTo>
                  <a:cubicBezTo>
                    <a:pt x="733" y="70"/>
                    <a:pt x="685" y="32"/>
                    <a:pt x="633" y="7"/>
                  </a:cubicBezTo>
                  <a:cubicBezTo>
                    <a:pt x="617" y="0"/>
                    <a:pt x="600" y="9"/>
                    <a:pt x="595" y="25"/>
                  </a:cubicBezTo>
                  <a:lnTo>
                    <a:pt x="511" y="282"/>
                  </a:lnTo>
                  <a:cubicBezTo>
                    <a:pt x="506" y="299"/>
                    <a:pt x="514" y="306"/>
                    <a:pt x="530" y="298"/>
                  </a:cubicBezTo>
                  <a:lnTo>
                    <a:pt x="765" y="172"/>
                  </a:lnTo>
                  <a:cubicBezTo>
                    <a:pt x="781" y="164"/>
                    <a:pt x="789" y="149"/>
                    <a:pt x="782" y="139"/>
                  </a:cubicBezTo>
                  <a:cubicBezTo>
                    <a:pt x="778" y="132"/>
                    <a:pt x="774" y="126"/>
                    <a:pt x="770" y="120"/>
                  </a:cubicBezTo>
                  <a:close/>
                  <a:moveTo>
                    <a:pt x="467" y="399"/>
                  </a:moveTo>
                  <a:cubicBezTo>
                    <a:pt x="462" y="401"/>
                    <a:pt x="458" y="402"/>
                    <a:pt x="453" y="402"/>
                  </a:cubicBezTo>
                  <a:cubicBezTo>
                    <a:pt x="446" y="402"/>
                    <a:pt x="439" y="400"/>
                    <a:pt x="433" y="395"/>
                  </a:cubicBezTo>
                  <a:cubicBezTo>
                    <a:pt x="424" y="387"/>
                    <a:pt x="420" y="375"/>
                    <a:pt x="424" y="363"/>
                  </a:cubicBezTo>
                  <a:lnTo>
                    <a:pt x="505" y="87"/>
                  </a:lnTo>
                  <a:cubicBezTo>
                    <a:pt x="513" y="63"/>
                    <a:pt x="499" y="38"/>
                    <a:pt x="474" y="34"/>
                  </a:cubicBezTo>
                  <a:cubicBezTo>
                    <a:pt x="359" y="18"/>
                    <a:pt x="238" y="54"/>
                    <a:pt x="150" y="143"/>
                  </a:cubicBezTo>
                  <a:cubicBezTo>
                    <a:pt x="0" y="292"/>
                    <a:pt x="1" y="534"/>
                    <a:pt x="150" y="683"/>
                  </a:cubicBezTo>
                  <a:cubicBezTo>
                    <a:pt x="300" y="831"/>
                    <a:pt x="542" y="831"/>
                    <a:pt x="691" y="682"/>
                  </a:cubicBezTo>
                  <a:cubicBezTo>
                    <a:pt x="797" y="576"/>
                    <a:pt x="827" y="424"/>
                    <a:pt x="782" y="290"/>
                  </a:cubicBezTo>
                  <a:cubicBezTo>
                    <a:pt x="774" y="266"/>
                    <a:pt x="747" y="257"/>
                    <a:pt x="724" y="269"/>
                  </a:cubicBezTo>
                  <a:lnTo>
                    <a:pt x="467" y="3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347144" y="2164856"/>
            <a:ext cx="794916" cy="715015"/>
            <a:chOff x="5767388" y="4556125"/>
            <a:chExt cx="615950" cy="554038"/>
          </a:xfrm>
          <a:solidFill>
            <a:srgbClr val="73C4C3"/>
          </a:solidFill>
        </p:grpSpPr>
        <p:sp>
          <p:nvSpPr>
            <p:cNvPr id="216" name="Freeform 38"/>
            <p:cNvSpPr>
              <a:spLocks noChangeArrowheads="1"/>
            </p:cNvSpPr>
            <p:nvPr/>
          </p:nvSpPr>
          <p:spPr bwMode="auto">
            <a:xfrm>
              <a:off x="5861050" y="4697413"/>
              <a:ext cx="428625" cy="131762"/>
            </a:xfrm>
            <a:custGeom>
              <a:avLst/>
              <a:gdLst>
                <a:gd name="T0" fmla="*/ 157 w 1191"/>
                <a:gd name="T1" fmla="*/ 193 h 368"/>
                <a:gd name="T2" fmla="*/ 208 w 1191"/>
                <a:gd name="T3" fmla="*/ 193 h 368"/>
                <a:gd name="T4" fmla="*/ 208 w 1191"/>
                <a:gd name="T5" fmla="*/ 99 h 368"/>
                <a:gd name="T6" fmla="*/ 182 w 1191"/>
                <a:gd name="T7" fmla="*/ 83 h 368"/>
                <a:gd name="T8" fmla="*/ 94 w 1191"/>
                <a:gd name="T9" fmla="*/ 244 h 368"/>
                <a:gd name="T10" fmla="*/ 110 w 1191"/>
                <a:gd name="T11" fmla="*/ 272 h 368"/>
                <a:gd name="T12" fmla="*/ 142 w 1191"/>
                <a:gd name="T13" fmla="*/ 229 h 368"/>
                <a:gd name="T14" fmla="*/ 235 w 1191"/>
                <a:gd name="T15" fmla="*/ 258 h 368"/>
                <a:gd name="T16" fmla="*/ 274 w 1191"/>
                <a:gd name="T17" fmla="*/ 253 h 368"/>
                <a:gd name="T18" fmla="*/ 319 w 1191"/>
                <a:gd name="T19" fmla="*/ 308 h 368"/>
                <a:gd name="T20" fmla="*/ 59 w 1191"/>
                <a:gd name="T21" fmla="*/ 319 h 368"/>
                <a:gd name="T22" fmla="*/ 47 w 1191"/>
                <a:gd name="T23" fmla="*/ 59 h 368"/>
                <a:gd name="T24" fmla="*/ 307 w 1191"/>
                <a:gd name="T25" fmla="*/ 48 h 368"/>
                <a:gd name="T26" fmla="*/ 319 w 1191"/>
                <a:gd name="T27" fmla="*/ 308 h 368"/>
                <a:gd name="T28" fmla="*/ 307 w 1191"/>
                <a:gd name="T29" fmla="*/ 0 h 368"/>
                <a:gd name="T30" fmla="*/ 0 w 1191"/>
                <a:gd name="T31" fmla="*/ 59 h 368"/>
                <a:gd name="T32" fmla="*/ 59 w 1191"/>
                <a:gd name="T33" fmla="*/ 367 h 368"/>
                <a:gd name="T34" fmla="*/ 366 w 1191"/>
                <a:gd name="T35" fmla="*/ 308 h 368"/>
                <a:gd name="T36" fmla="*/ 640 w 1191"/>
                <a:gd name="T37" fmla="*/ 221 h 368"/>
                <a:gd name="T38" fmla="*/ 561 w 1191"/>
                <a:gd name="T39" fmla="*/ 242 h 368"/>
                <a:gd name="T40" fmla="*/ 609 w 1191"/>
                <a:gd name="T41" fmla="*/ 200 h 368"/>
                <a:gd name="T42" fmla="*/ 640 w 1191"/>
                <a:gd name="T43" fmla="*/ 221 h 368"/>
                <a:gd name="T44" fmla="*/ 599 w 1191"/>
                <a:gd name="T45" fmla="*/ 165 h 368"/>
                <a:gd name="T46" fmla="*/ 561 w 1191"/>
                <a:gd name="T47" fmla="*/ 125 h 368"/>
                <a:gd name="T48" fmla="*/ 629 w 1191"/>
                <a:gd name="T49" fmla="*/ 145 h 368"/>
                <a:gd name="T50" fmla="*/ 646 w 1191"/>
                <a:gd name="T51" fmla="*/ 179 h 368"/>
                <a:gd name="T52" fmla="*/ 671 w 1191"/>
                <a:gd name="T53" fmla="*/ 138 h 368"/>
                <a:gd name="T54" fmla="*/ 608 w 1191"/>
                <a:gd name="T55" fmla="*/ 89 h 368"/>
                <a:gd name="T56" fmla="*/ 520 w 1191"/>
                <a:gd name="T57" fmla="*/ 110 h 368"/>
                <a:gd name="T58" fmla="*/ 541 w 1191"/>
                <a:gd name="T59" fmla="*/ 278 h 368"/>
                <a:gd name="T60" fmla="*/ 681 w 1191"/>
                <a:gd name="T61" fmla="*/ 226 h 368"/>
                <a:gd name="T62" fmla="*/ 719 w 1191"/>
                <a:gd name="T63" fmla="*/ 319 h 368"/>
                <a:gd name="T64" fmla="*/ 459 w 1191"/>
                <a:gd name="T65" fmla="*/ 308 h 368"/>
                <a:gd name="T66" fmla="*/ 471 w 1191"/>
                <a:gd name="T67" fmla="*/ 48 h 368"/>
                <a:gd name="T68" fmla="*/ 731 w 1191"/>
                <a:gd name="T69" fmla="*/ 59 h 368"/>
                <a:gd name="T70" fmla="*/ 778 w 1191"/>
                <a:gd name="T71" fmla="*/ 59 h 368"/>
                <a:gd name="T72" fmla="*/ 471 w 1191"/>
                <a:gd name="T73" fmla="*/ 0 h 368"/>
                <a:gd name="T74" fmla="*/ 412 w 1191"/>
                <a:gd name="T75" fmla="*/ 308 h 368"/>
                <a:gd name="T76" fmla="*/ 719 w 1191"/>
                <a:gd name="T77" fmla="*/ 367 h 368"/>
                <a:gd name="T78" fmla="*/ 778 w 1191"/>
                <a:gd name="T79" fmla="*/ 59 h 368"/>
                <a:gd name="T80" fmla="*/ 1020 w 1191"/>
                <a:gd name="T81" fmla="*/ 124 h 368"/>
                <a:gd name="T82" fmla="*/ 1071 w 1191"/>
                <a:gd name="T83" fmla="*/ 142 h 368"/>
                <a:gd name="T84" fmla="*/ 1083 w 1191"/>
                <a:gd name="T85" fmla="*/ 105 h 368"/>
                <a:gd name="T86" fmla="*/ 922 w 1191"/>
                <a:gd name="T87" fmla="*/ 184 h 368"/>
                <a:gd name="T88" fmla="*/ 1018 w 1191"/>
                <a:gd name="T89" fmla="*/ 281 h 368"/>
                <a:gd name="T90" fmla="*/ 1092 w 1191"/>
                <a:gd name="T91" fmla="*/ 243 h 368"/>
                <a:gd name="T92" fmla="*/ 1061 w 1191"/>
                <a:gd name="T93" fmla="*/ 228 h 368"/>
                <a:gd name="T94" fmla="*/ 965 w 1191"/>
                <a:gd name="T95" fmla="*/ 183 h 368"/>
                <a:gd name="T96" fmla="*/ 1131 w 1191"/>
                <a:gd name="T97" fmla="*/ 319 h 368"/>
                <a:gd name="T98" fmla="*/ 871 w 1191"/>
                <a:gd name="T99" fmla="*/ 308 h 368"/>
                <a:gd name="T100" fmla="*/ 883 w 1191"/>
                <a:gd name="T101" fmla="*/ 48 h 368"/>
                <a:gd name="T102" fmla="*/ 1143 w 1191"/>
                <a:gd name="T103" fmla="*/ 59 h 368"/>
                <a:gd name="T104" fmla="*/ 1190 w 1191"/>
                <a:gd name="T105" fmla="*/ 59 h 368"/>
                <a:gd name="T106" fmla="*/ 883 w 1191"/>
                <a:gd name="T107" fmla="*/ 0 h 368"/>
                <a:gd name="T108" fmla="*/ 824 w 1191"/>
                <a:gd name="T109" fmla="*/ 308 h 368"/>
                <a:gd name="T110" fmla="*/ 1131 w 1191"/>
                <a:gd name="T111" fmla="*/ 367 h 368"/>
                <a:gd name="T112" fmla="*/ 1190 w 1191"/>
                <a:gd name="T113" fmla="*/ 5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368">
                  <a:moveTo>
                    <a:pt x="208" y="193"/>
                  </a:moveTo>
                  <a:lnTo>
                    <a:pt x="157" y="193"/>
                  </a:lnTo>
                  <a:lnTo>
                    <a:pt x="182" y="132"/>
                  </a:lnTo>
                  <a:lnTo>
                    <a:pt x="208" y="193"/>
                  </a:lnTo>
                  <a:close/>
                  <a:moveTo>
                    <a:pt x="272" y="244"/>
                  </a:moveTo>
                  <a:lnTo>
                    <a:pt x="208" y="99"/>
                  </a:lnTo>
                  <a:cubicBezTo>
                    <a:pt x="203" y="89"/>
                    <a:pt x="195" y="83"/>
                    <a:pt x="184" y="83"/>
                  </a:cubicBezTo>
                  <a:lnTo>
                    <a:pt x="182" y="83"/>
                  </a:lnTo>
                  <a:cubicBezTo>
                    <a:pt x="171" y="83"/>
                    <a:pt x="163" y="89"/>
                    <a:pt x="158" y="99"/>
                  </a:cubicBezTo>
                  <a:lnTo>
                    <a:pt x="94" y="244"/>
                  </a:lnTo>
                  <a:cubicBezTo>
                    <a:pt x="92" y="247"/>
                    <a:pt x="91" y="250"/>
                    <a:pt x="91" y="253"/>
                  </a:cubicBezTo>
                  <a:cubicBezTo>
                    <a:pt x="91" y="264"/>
                    <a:pt x="100" y="272"/>
                    <a:pt x="110" y="272"/>
                  </a:cubicBezTo>
                  <a:cubicBezTo>
                    <a:pt x="119" y="272"/>
                    <a:pt x="125" y="267"/>
                    <a:pt x="129" y="259"/>
                  </a:cubicBezTo>
                  <a:lnTo>
                    <a:pt x="142" y="229"/>
                  </a:lnTo>
                  <a:lnTo>
                    <a:pt x="223" y="229"/>
                  </a:lnTo>
                  <a:lnTo>
                    <a:pt x="235" y="258"/>
                  </a:lnTo>
                  <a:cubicBezTo>
                    <a:pt x="239" y="267"/>
                    <a:pt x="245" y="272"/>
                    <a:pt x="255" y="272"/>
                  </a:cubicBezTo>
                  <a:cubicBezTo>
                    <a:pt x="266" y="272"/>
                    <a:pt x="274" y="263"/>
                    <a:pt x="274" y="253"/>
                  </a:cubicBezTo>
                  <a:cubicBezTo>
                    <a:pt x="274" y="250"/>
                    <a:pt x="273" y="247"/>
                    <a:pt x="272" y="244"/>
                  </a:cubicBezTo>
                  <a:close/>
                  <a:moveTo>
                    <a:pt x="319" y="308"/>
                  </a:moveTo>
                  <a:cubicBezTo>
                    <a:pt x="319" y="314"/>
                    <a:pt x="313" y="319"/>
                    <a:pt x="307" y="319"/>
                  </a:cubicBezTo>
                  <a:lnTo>
                    <a:pt x="59" y="319"/>
                  </a:lnTo>
                  <a:cubicBezTo>
                    <a:pt x="52" y="319"/>
                    <a:pt x="47" y="314"/>
                    <a:pt x="47" y="308"/>
                  </a:cubicBezTo>
                  <a:lnTo>
                    <a:pt x="47" y="59"/>
                  </a:lnTo>
                  <a:cubicBezTo>
                    <a:pt x="47" y="53"/>
                    <a:pt x="52" y="48"/>
                    <a:pt x="59" y="48"/>
                  </a:cubicBezTo>
                  <a:lnTo>
                    <a:pt x="307" y="48"/>
                  </a:lnTo>
                  <a:cubicBezTo>
                    <a:pt x="313" y="48"/>
                    <a:pt x="319" y="53"/>
                    <a:pt x="319" y="59"/>
                  </a:cubicBezTo>
                  <a:lnTo>
                    <a:pt x="319" y="308"/>
                  </a:lnTo>
                  <a:close/>
                  <a:moveTo>
                    <a:pt x="366" y="59"/>
                  </a:moveTo>
                  <a:cubicBezTo>
                    <a:pt x="366" y="27"/>
                    <a:pt x="339" y="0"/>
                    <a:pt x="307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308"/>
                  </a:lnTo>
                  <a:cubicBezTo>
                    <a:pt x="0" y="340"/>
                    <a:pt x="26" y="367"/>
                    <a:pt x="59" y="367"/>
                  </a:cubicBezTo>
                  <a:lnTo>
                    <a:pt x="307" y="367"/>
                  </a:lnTo>
                  <a:cubicBezTo>
                    <a:pt x="339" y="367"/>
                    <a:pt x="366" y="340"/>
                    <a:pt x="366" y="308"/>
                  </a:cubicBezTo>
                  <a:lnTo>
                    <a:pt x="366" y="59"/>
                  </a:lnTo>
                  <a:close/>
                  <a:moveTo>
                    <a:pt x="640" y="221"/>
                  </a:moveTo>
                  <a:cubicBezTo>
                    <a:pt x="640" y="235"/>
                    <a:pt x="629" y="242"/>
                    <a:pt x="610" y="242"/>
                  </a:cubicBezTo>
                  <a:lnTo>
                    <a:pt x="561" y="242"/>
                  </a:lnTo>
                  <a:lnTo>
                    <a:pt x="561" y="200"/>
                  </a:lnTo>
                  <a:lnTo>
                    <a:pt x="609" y="200"/>
                  </a:lnTo>
                  <a:cubicBezTo>
                    <a:pt x="630" y="200"/>
                    <a:pt x="640" y="208"/>
                    <a:pt x="640" y="220"/>
                  </a:cubicBezTo>
                  <a:lnTo>
                    <a:pt x="640" y="221"/>
                  </a:lnTo>
                  <a:close/>
                  <a:moveTo>
                    <a:pt x="629" y="145"/>
                  </a:moveTo>
                  <a:cubicBezTo>
                    <a:pt x="629" y="159"/>
                    <a:pt x="618" y="165"/>
                    <a:pt x="599" y="165"/>
                  </a:cubicBezTo>
                  <a:lnTo>
                    <a:pt x="561" y="165"/>
                  </a:lnTo>
                  <a:lnTo>
                    <a:pt x="561" y="125"/>
                  </a:lnTo>
                  <a:lnTo>
                    <a:pt x="602" y="125"/>
                  </a:lnTo>
                  <a:cubicBezTo>
                    <a:pt x="620" y="125"/>
                    <a:pt x="629" y="132"/>
                    <a:pt x="629" y="145"/>
                  </a:cubicBezTo>
                  <a:close/>
                  <a:moveTo>
                    <a:pt x="681" y="226"/>
                  </a:moveTo>
                  <a:cubicBezTo>
                    <a:pt x="681" y="200"/>
                    <a:pt x="668" y="188"/>
                    <a:pt x="646" y="179"/>
                  </a:cubicBezTo>
                  <a:cubicBezTo>
                    <a:pt x="659" y="172"/>
                    <a:pt x="671" y="160"/>
                    <a:pt x="671" y="138"/>
                  </a:cubicBezTo>
                  <a:lnTo>
                    <a:pt x="671" y="138"/>
                  </a:lnTo>
                  <a:cubicBezTo>
                    <a:pt x="671" y="125"/>
                    <a:pt x="666" y="114"/>
                    <a:pt x="658" y="106"/>
                  </a:cubicBezTo>
                  <a:cubicBezTo>
                    <a:pt x="647" y="95"/>
                    <a:pt x="630" y="89"/>
                    <a:pt x="608" y="89"/>
                  </a:cubicBezTo>
                  <a:lnTo>
                    <a:pt x="541" y="89"/>
                  </a:lnTo>
                  <a:cubicBezTo>
                    <a:pt x="530" y="89"/>
                    <a:pt x="520" y="98"/>
                    <a:pt x="520" y="110"/>
                  </a:cubicBezTo>
                  <a:lnTo>
                    <a:pt x="520" y="257"/>
                  </a:lnTo>
                  <a:cubicBezTo>
                    <a:pt x="520" y="269"/>
                    <a:pt x="530" y="278"/>
                    <a:pt x="541" y="278"/>
                  </a:cubicBezTo>
                  <a:lnTo>
                    <a:pt x="610" y="278"/>
                  </a:lnTo>
                  <a:cubicBezTo>
                    <a:pt x="653" y="278"/>
                    <a:pt x="681" y="261"/>
                    <a:pt x="681" y="226"/>
                  </a:cubicBezTo>
                  <a:close/>
                  <a:moveTo>
                    <a:pt x="731" y="308"/>
                  </a:moveTo>
                  <a:cubicBezTo>
                    <a:pt x="731" y="314"/>
                    <a:pt x="725" y="319"/>
                    <a:pt x="719" y="319"/>
                  </a:cubicBezTo>
                  <a:lnTo>
                    <a:pt x="471" y="319"/>
                  </a:lnTo>
                  <a:cubicBezTo>
                    <a:pt x="464" y="319"/>
                    <a:pt x="459" y="314"/>
                    <a:pt x="459" y="308"/>
                  </a:cubicBezTo>
                  <a:lnTo>
                    <a:pt x="459" y="59"/>
                  </a:lnTo>
                  <a:cubicBezTo>
                    <a:pt x="459" y="53"/>
                    <a:pt x="464" y="48"/>
                    <a:pt x="471" y="48"/>
                  </a:cubicBezTo>
                  <a:lnTo>
                    <a:pt x="719" y="48"/>
                  </a:lnTo>
                  <a:cubicBezTo>
                    <a:pt x="725" y="48"/>
                    <a:pt x="731" y="53"/>
                    <a:pt x="731" y="59"/>
                  </a:cubicBezTo>
                  <a:lnTo>
                    <a:pt x="731" y="308"/>
                  </a:lnTo>
                  <a:close/>
                  <a:moveTo>
                    <a:pt x="778" y="59"/>
                  </a:moveTo>
                  <a:cubicBezTo>
                    <a:pt x="778" y="27"/>
                    <a:pt x="752" y="0"/>
                    <a:pt x="719" y="0"/>
                  </a:cubicBezTo>
                  <a:lnTo>
                    <a:pt x="471" y="0"/>
                  </a:lnTo>
                  <a:cubicBezTo>
                    <a:pt x="438" y="0"/>
                    <a:pt x="412" y="27"/>
                    <a:pt x="412" y="59"/>
                  </a:cubicBezTo>
                  <a:lnTo>
                    <a:pt x="412" y="308"/>
                  </a:lnTo>
                  <a:cubicBezTo>
                    <a:pt x="412" y="340"/>
                    <a:pt x="438" y="367"/>
                    <a:pt x="471" y="367"/>
                  </a:cubicBezTo>
                  <a:lnTo>
                    <a:pt x="719" y="367"/>
                  </a:lnTo>
                  <a:cubicBezTo>
                    <a:pt x="752" y="367"/>
                    <a:pt x="778" y="340"/>
                    <a:pt x="778" y="308"/>
                  </a:cubicBezTo>
                  <a:lnTo>
                    <a:pt x="778" y="59"/>
                  </a:lnTo>
                  <a:close/>
                  <a:moveTo>
                    <a:pt x="965" y="183"/>
                  </a:moveTo>
                  <a:cubicBezTo>
                    <a:pt x="965" y="151"/>
                    <a:pt x="988" y="124"/>
                    <a:pt x="1020" y="124"/>
                  </a:cubicBezTo>
                  <a:cubicBezTo>
                    <a:pt x="1034" y="124"/>
                    <a:pt x="1047" y="129"/>
                    <a:pt x="1058" y="138"/>
                  </a:cubicBezTo>
                  <a:cubicBezTo>
                    <a:pt x="1061" y="140"/>
                    <a:pt x="1065" y="142"/>
                    <a:pt x="1071" y="142"/>
                  </a:cubicBezTo>
                  <a:cubicBezTo>
                    <a:pt x="1082" y="142"/>
                    <a:pt x="1091" y="133"/>
                    <a:pt x="1091" y="122"/>
                  </a:cubicBezTo>
                  <a:cubicBezTo>
                    <a:pt x="1091" y="114"/>
                    <a:pt x="1087" y="108"/>
                    <a:pt x="1083" y="105"/>
                  </a:cubicBezTo>
                  <a:cubicBezTo>
                    <a:pt x="1067" y="94"/>
                    <a:pt x="1048" y="86"/>
                    <a:pt x="1020" y="86"/>
                  </a:cubicBezTo>
                  <a:cubicBezTo>
                    <a:pt x="962" y="86"/>
                    <a:pt x="922" y="130"/>
                    <a:pt x="922" y="184"/>
                  </a:cubicBezTo>
                  <a:lnTo>
                    <a:pt x="922" y="184"/>
                  </a:lnTo>
                  <a:cubicBezTo>
                    <a:pt x="922" y="238"/>
                    <a:pt x="963" y="281"/>
                    <a:pt x="1018" y="281"/>
                  </a:cubicBezTo>
                  <a:cubicBezTo>
                    <a:pt x="1048" y="281"/>
                    <a:pt x="1068" y="272"/>
                    <a:pt x="1085" y="257"/>
                  </a:cubicBezTo>
                  <a:cubicBezTo>
                    <a:pt x="1089" y="254"/>
                    <a:pt x="1092" y="249"/>
                    <a:pt x="1092" y="243"/>
                  </a:cubicBezTo>
                  <a:cubicBezTo>
                    <a:pt x="1092" y="232"/>
                    <a:pt x="1083" y="223"/>
                    <a:pt x="1073" y="223"/>
                  </a:cubicBezTo>
                  <a:cubicBezTo>
                    <a:pt x="1068" y="223"/>
                    <a:pt x="1064" y="225"/>
                    <a:pt x="1061" y="228"/>
                  </a:cubicBezTo>
                  <a:cubicBezTo>
                    <a:pt x="1049" y="237"/>
                    <a:pt x="1037" y="243"/>
                    <a:pt x="1020" y="243"/>
                  </a:cubicBezTo>
                  <a:cubicBezTo>
                    <a:pt x="987" y="243"/>
                    <a:pt x="965" y="216"/>
                    <a:pt x="965" y="183"/>
                  </a:cubicBezTo>
                  <a:close/>
                  <a:moveTo>
                    <a:pt x="1143" y="308"/>
                  </a:moveTo>
                  <a:cubicBezTo>
                    <a:pt x="1143" y="314"/>
                    <a:pt x="1137" y="319"/>
                    <a:pt x="1131" y="319"/>
                  </a:cubicBezTo>
                  <a:lnTo>
                    <a:pt x="883" y="319"/>
                  </a:lnTo>
                  <a:cubicBezTo>
                    <a:pt x="876" y="319"/>
                    <a:pt x="871" y="314"/>
                    <a:pt x="871" y="308"/>
                  </a:cubicBezTo>
                  <a:lnTo>
                    <a:pt x="871" y="59"/>
                  </a:lnTo>
                  <a:cubicBezTo>
                    <a:pt x="871" y="53"/>
                    <a:pt x="876" y="48"/>
                    <a:pt x="883" y="48"/>
                  </a:cubicBezTo>
                  <a:lnTo>
                    <a:pt x="1131" y="48"/>
                  </a:lnTo>
                  <a:cubicBezTo>
                    <a:pt x="1137" y="48"/>
                    <a:pt x="1143" y="53"/>
                    <a:pt x="1143" y="59"/>
                  </a:cubicBezTo>
                  <a:lnTo>
                    <a:pt x="1143" y="308"/>
                  </a:lnTo>
                  <a:close/>
                  <a:moveTo>
                    <a:pt x="1190" y="59"/>
                  </a:moveTo>
                  <a:cubicBezTo>
                    <a:pt x="1190" y="27"/>
                    <a:pt x="1164" y="0"/>
                    <a:pt x="1131" y="0"/>
                  </a:cubicBezTo>
                  <a:lnTo>
                    <a:pt x="883" y="0"/>
                  </a:lnTo>
                  <a:cubicBezTo>
                    <a:pt x="850" y="0"/>
                    <a:pt x="824" y="27"/>
                    <a:pt x="824" y="59"/>
                  </a:cubicBezTo>
                  <a:lnTo>
                    <a:pt x="824" y="308"/>
                  </a:lnTo>
                  <a:cubicBezTo>
                    <a:pt x="824" y="340"/>
                    <a:pt x="850" y="367"/>
                    <a:pt x="883" y="367"/>
                  </a:cubicBezTo>
                  <a:lnTo>
                    <a:pt x="1131" y="367"/>
                  </a:lnTo>
                  <a:cubicBezTo>
                    <a:pt x="1164" y="367"/>
                    <a:pt x="1190" y="340"/>
                    <a:pt x="1190" y="308"/>
                  </a:cubicBezTo>
                  <a:lnTo>
                    <a:pt x="1190" y="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39"/>
            <p:cNvSpPr>
              <a:spLocks noChangeArrowheads="1"/>
            </p:cNvSpPr>
            <p:nvPr/>
          </p:nvSpPr>
          <p:spPr bwMode="auto">
            <a:xfrm>
              <a:off x="5767388" y="4556125"/>
              <a:ext cx="615950" cy="554038"/>
            </a:xfrm>
            <a:custGeom>
              <a:avLst/>
              <a:gdLst>
                <a:gd name="T0" fmla="*/ 1596 w 1711"/>
                <a:gd name="T1" fmla="*/ 1000 h 1540"/>
                <a:gd name="T2" fmla="*/ 1570 w 1711"/>
                <a:gd name="T3" fmla="*/ 1026 h 1540"/>
                <a:gd name="T4" fmla="*/ 139 w 1711"/>
                <a:gd name="T5" fmla="*/ 1026 h 1540"/>
                <a:gd name="T6" fmla="*/ 114 w 1711"/>
                <a:gd name="T7" fmla="*/ 1000 h 1540"/>
                <a:gd name="T8" fmla="*/ 114 w 1711"/>
                <a:gd name="T9" fmla="*/ 139 h 1540"/>
                <a:gd name="T10" fmla="*/ 139 w 1711"/>
                <a:gd name="T11" fmla="*/ 114 h 1540"/>
                <a:gd name="T12" fmla="*/ 1570 w 1711"/>
                <a:gd name="T13" fmla="*/ 114 h 1540"/>
                <a:gd name="T14" fmla="*/ 1596 w 1711"/>
                <a:gd name="T15" fmla="*/ 139 h 1540"/>
                <a:gd name="T16" fmla="*/ 1596 w 1711"/>
                <a:gd name="T17" fmla="*/ 1000 h 1540"/>
                <a:gd name="T18" fmla="*/ 855 w 1711"/>
                <a:gd name="T19" fmla="*/ 1106 h 1540"/>
                <a:gd name="T20" fmla="*/ 918 w 1711"/>
                <a:gd name="T21" fmla="*/ 1168 h 1540"/>
                <a:gd name="T22" fmla="*/ 855 w 1711"/>
                <a:gd name="T23" fmla="*/ 1231 h 1540"/>
                <a:gd name="T24" fmla="*/ 792 w 1711"/>
                <a:gd name="T25" fmla="*/ 1168 h 1540"/>
                <a:gd name="T26" fmla="*/ 855 w 1711"/>
                <a:gd name="T27" fmla="*/ 1106 h 1540"/>
                <a:gd name="T28" fmla="*/ 1710 w 1711"/>
                <a:gd name="T29" fmla="*/ 129 h 1540"/>
                <a:gd name="T30" fmla="*/ 1580 w 1711"/>
                <a:gd name="T31" fmla="*/ 0 h 1540"/>
                <a:gd name="T32" fmla="*/ 130 w 1711"/>
                <a:gd name="T33" fmla="*/ 0 h 1540"/>
                <a:gd name="T34" fmla="*/ 0 w 1711"/>
                <a:gd name="T35" fmla="*/ 129 h 1540"/>
                <a:gd name="T36" fmla="*/ 0 w 1711"/>
                <a:gd name="T37" fmla="*/ 1181 h 1540"/>
                <a:gd name="T38" fmla="*/ 130 w 1711"/>
                <a:gd name="T39" fmla="*/ 1311 h 1540"/>
                <a:gd name="T40" fmla="*/ 689 w 1711"/>
                <a:gd name="T41" fmla="*/ 1311 h 1540"/>
                <a:gd name="T42" fmla="*/ 541 w 1711"/>
                <a:gd name="T43" fmla="*/ 1449 h 1540"/>
                <a:gd name="T44" fmla="*/ 513 w 1711"/>
                <a:gd name="T45" fmla="*/ 1482 h 1540"/>
                <a:gd name="T46" fmla="*/ 513 w 1711"/>
                <a:gd name="T47" fmla="*/ 1509 h 1540"/>
                <a:gd name="T48" fmla="*/ 541 w 1711"/>
                <a:gd name="T49" fmla="*/ 1539 h 1540"/>
                <a:gd name="T50" fmla="*/ 1168 w 1711"/>
                <a:gd name="T51" fmla="*/ 1539 h 1540"/>
                <a:gd name="T52" fmla="*/ 1197 w 1711"/>
                <a:gd name="T53" fmla="*/ 1509 h 1540"/>
                <a:gd name="T54" fmla="*/ 1197 w 1711"/>
                <a:gd name="T55" fmla="*/ 1482 h 1540"/>
                <a:gd name="T56" fmla="*/ 1169 w 1711"/>
                <a:gd name="T57" fmla="*/ 1449 h 1540"/>
                <a:gd name="T58" fmla="*/ 1021 w 1711"/>
                <a:gd name="T59" fmla="*/ 1311 h 1540"/>
                <a:gd name="T60" fmla="*/ 1580 w 1711"/>
                <a:gd name="T61" fmla="*/ 1311 h 1540"/>
                <a:gd name="T62" fmla="*/ 1710 w 1711"/>
                <a:gd name="T63" fmla="*/ 1181 h 1540"/>
                <a:gd name="T64" fmla="*/ 1710 w 1711"/>
                <a:gd name="T65" fmla="*/ 12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1" h="1540">
                  <a:moveTo>
                    <a:pt x="1596" y="1000"/>
                  </a:moveTo>
                  <a:cubicBezTo>
                    <a:pt x="1596" y="1014"/>
                    <a:pt x="1584" y="1026"/>
                    <a:pt x="1570" y="1026"/>
                  </a:cubicBezTo>
                  <a:lnTo>
                    <a:pt x="139" y="1026"/>
                  </a:lnTo>
                  <a:cubicBezTo>
                    <a:pt x="125" y="1026"/>
                    <a:pt x="114" y="1014"/>
                    <a:pt x="114" y="1000"/>
                  </a:cubicBezTo>
                  <a:lnTo>
                    <a:pt x="114" y="139"/>
                  </a:lnTo>
                  <a:cubicBezTo>
                    <a:pt x="114" y="125"/>
                    <a:pt x="125" y="114"/>
                    <a:pt x="139" y="114"/>
                  </a:cubicBezTo>
                  <a:lnTo>
                    <a:pt x="1570" y="114"/>
                  </a:lnTo>
                  <a:cubicBezTo>
                    <a:pt x="1584" y="114"/>
                    <a:pt x="1596" y="125"/>
                    <a:pt x="1596" y="139"/>
                  </a:cubicBezTo>
                  <a:lnTo>
                    <a:pt x="1596" y="1000"/>
                  </a:lnTo>
                  <a:close/>
                  <a:moveTo>
                    <a:pt x="855" y="1106"/>
                  </a:moveTo>
                  <a:cubicBezTo>
                    <a:pt x="890" y="1106"/>
                    <a:pt x="918" y="1134"/>
                    <a:pt x="918" y="1168"/>
                  </a:cubicBezTo>
                  <a:cubicBezTo>
                    <a:pt x="918" y="1203"/>
                    <a:pt x="890" y="1231"/>
                    <a:pt x="855" y="1231"/>
                  </a:cubicBezTo>
                  <a:cubicBezTo>
                    <a:pt x="821" y="1231"/>
                    <a:pt x="792" y="1203"/>
                    <a:pt x="792" y="1168"/>
                  </a:cubicBezTo>
                  <a:cubicBezTo>
                    <a:pt x="792" y="1134"/>
                    <a:pt x="821" y="1106"/>
                    <a:pt x="855" y="1106"/>
                  </a:cubicBezTo>
                  <a:close/>
                  <a:moveTo>
                    <a:pt x="1710" y="129"/>
                  </a:moveTo>
                  <a:cubicBezTo>
                    <a:pt x="1710" y="58"/>
                    <a:pt x="1652" y="0"/>
                    <a:pt x="1580" y="0"/>
                  </a:cubicBezTo>
                  <a:lnTo>
                    <a:pt x="130" y="0"/>
                  </a:lnTo>
                  <a:cubicBezTo>
                    <a:pt x="58" y="0"/>
                    <a:pt x="0" y="58"/>
                    <a:pt x="0" y="129"/>
                  </a:cubicBezTo>
                  <a:lnTo>
                    <a:pt x="0" y="1181"/>
                  </a:lnTo>
                  <a:cubicBezTo>
                    <a:pt x="0" y="1253"/>
                    <a:pt x="58" y="1311"/>
                    <a:pt x="130" y="1311"/>
                  </a:cubicBezTo>
                  <a:lnTo>
                    <a:pt x="689" y="1311"/>
                  </a:lnTo>
                  <a:cubicBezTo>
                    <a:pt x="686" y="1394"/>
                    <a:pt x="621" y="1441"/>
                    <a:pt x="541" y="1449"/>
                  </a:cubicBezTo>
                  <a:cubicBezTo>
                    <a:pt x="525" y="1451"/>
                    <a:pt x="513" y="1465"/>
                    <a:pt x="513" y="1482"/>
                  </a:cubicBezTo>
                  <a:lnTo>
                    <a:pt x="513" y="1509"/>
                  </a:lnTo>
                  <a:cubicBezTo>
                    <a:pt x="513" y="1525"/>
                    <a:pt x="526" y="1539"/>
                    <a:pt x="541" y="1539"/>
                  </a:cubicBezTo>
                  <a:lnTo>
                    <a:pt x="1168" y="1539"/>
                  </a:lnTo>
                  <a:cubicBezTo>
                    <a:pt x="1184" y="1539"/>
                    <a:pt x="1197" y="1525"/>
                    <a:pt x="1197" y="1509"/>
                  </a:cubicBezTo>
                  <a:lnTo>
                    <a:pt x="1197" y="1482"/>
                  </a:lnTo>
                  <a:cubicBezTo>
                    <a:pt x="1197" y="1465"/>
                    <a:pt x="1185" y="1451"/>
                    <a:pt x="1169" y="1449"/>
                  </a:cubicBezTo>
                  <a:cubicBezTo>
                    <a:pt x="1089" y="1441"/>
                    <a:pt x="1024" y="1394"/>
                    <a:pt x="1021" y="1311"/>
                  </a:cubicBezTo>
                  <a:lnTo>
                    <a:pt x="1580" y="1311"/>
                  </a:lnTo>
                  <a:cubicBezTo>
                    <a:pt x="1652" y="1311"/>
                    <a:pt x="1710" y="1253"/>
                    <a:pt x="1710" y="1181"/>
                  </a:cubicBezTo>
                  <a:lnTo>
                    <a:pt x="1710" y="1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800200" y="2183790"/>
            <a:ext cx="764293" cy="641718"/>
            <a:chOff x="6296456" y="3553773"/>
            <a:chExt cx="673100" cy="565150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6296456" y="3553773"/>
              <a:ext cx="471487" cy="565150"/>
            </a:xfrm>
            <a:custGeom>
              <a:avLst/>
              <a:gdLst>
                <a:gd name="T0" fmla="*/ 1177 w 1309"/>
                <a:gd name="T1" fmla="*/ 1275 h 1570"/>
                <a:gd name="T2" fmla="*/ 1144 w 1309"/>
                <a:gd name="T3" fmla="*/ 1308 h 1570"/>
                <a:gd name="T4" fmla="*/ 163 w 1309"/>
                <a:gd name="T5" fmla="*/ 1308 h 1570"/>
                <a:gd name="T6" fmla="*/ 131 w 1309"/>
                <a:gd name="T7" fmla="*/ 1275 h 1570"/>
                <a:gd name="T8" fmla="*/ 131 w 1309"/>
                <a:gd name="T9" fmla="*/ 163 h 1570"/>
                <a:gd name="T10" fmla="*/ 163 w 1309"/>
                <a:gd name="T11" fmla="*/ 130 h 1570"/>
                <a:gd name="T12" fmla="*/ 1144 w 1309"/>
                <a:gd name="T13" fmla="*/ 130 h 1570"/>
                <a:gd name="T14" fmla="*/ 1177 w 1309"/>
                <a:gd name="T15" fmla="*/ 163 h 1570"/>
                <a:gd name="T16" fmla="*/ 1177 w 1309"/>
                <a:gd name="T17" fmla="*/ 1275 h 1570"/>
                <a:gd name="T18" fmla="*/ 580 w 1309"/>
                <a:gd name="T19" fmla="*/ 1439 h 1570"/>
                <a:gd name="T20" fmla="*/ 654 w 1309"/>
                <a:gd name="T21" fmla="*/ 1365 h 1570"/>
                <a:gd name="T22" fmla="*/ 727 w 1309"/>
                <a:gd name="T23" fmla="*/ 1439 h 1570"/>
                <a:gd name="T24" fmla="*/ 654 w 1309"/>
                <a:gd name="T25" fmla="*/ 1512 h 1570"/>
                <a:gd name="T26" fmla="*/ 580 w 1309"/>
                <a:gd name="T27" fmla="*/ 1439 h 1570"/>
                <a:gd name="T28" fmla="*/ 131 w 1309"/>
                <a:gd name="T29" fmla="*/ 0 h 1570"/>
                <a:gd name="T30" fmla="*/ 0 w 1309"/>
                <a:gd name="T31" fmla="*/ 130 h 1570"/>
                <a:gd name="T32" fmla="*/ 0 w 1309"/>
                <a:gd name="T33" fmla="*/ 1439 h 1570"/>
                <a:gd name="T34" fmla="*/ 131 w 1309"/>
                <a:gd name="T35" fmla="*/ 1569 h 1570"/>
                <a:gd name="T36" fmla="*/ 1177 w 1309"/>
                <a:gd name="T37" fmla="*/ 1569 h 1570"/>
                <a:gd name="T38" fmla="*/ 1308 w 1309"/>
                <a:gd name="T39" fmla="*/ 1439 h 1570"/>
                <a:gd name="T40" fmla="*/ 1308 w 1309"/>
                <a:gd name="T41" fmla="*/ 130 h 1570"/>
                <a:gd name="T42" fmla="*/ 1177 w 1309"/>
                <a:gd name="T43" fmla="*/ 0 h 1570"/>
                <a:gd name="T44" fmla="*/ 131 w 1309"/>
                <a:gd name="T45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9" h="1570">
                  <a:moveTo>
                    <a:pt x="1177" y="1275"/>
                  </a:moveTo>
                  <a:cubicBezTo>
                    <a:pt x="1177" y="1293"/>
                    <a:pt x="1163" y="1308"/>
                    <a:pt x="1144" y="1308"/>
                  </a:cubicBezTo>
                  <a:lnTo>
                    <a:pt x="163" y="1308"/>
                  </a:lnTo>
                  <a:cubicBezTo>
                    <a:pt x="145" y="1308"/>
                    <a:pt x="131" y="1293"/>
                    <a:pt x="131" y="1275"/>
                  </a:cubicBezTo>
                  <a:lnTo>
                    <a:pt x="131" y="163"/>
                  </a:lnTo>
                  <a:cubicBezTo>
                    <a:pt x="131" y="145"/>
                    <a:pt x="145" y="130"/>
                    <a:pt x="163" y="130"/>
                  </a:cubicBezTo>
                  <a:lnTo>
                    <a:pt x="1144" y="130"/>
                  </a:lnTo>
                  <a:cubicBezTo>
                    <a:pt x="1163" y="130"/>
                    <a:pt x="1177" y="145"/>
                    <a:pt x="1177" y="163"/>
                  </a:cubicBezTo>
                  <a:lnTo>
                    <a:pt x="1177" y="1275"/>
                  </a:lnTo>
                  <a:close/>
                  <a:moveTo>
                    <a:pt x="580" y="1439"/>
                  </a:moveTo>
                  <a:cubicBezTo>
                    <a:pt x="580" y="1398"/>
                    <a:pt x="613" y="1365"/>
                    <a:pt x="654" y="1365"/>
                  </a:cubicBezTo>
                  <a:cubicBezTo>
                    <a:pt x="694" y="1365"/>
                    <a:pt x="727" y="1398"/>
                    <a:pt x="727" y="1439"/>
                  </a:cubicBezTo>
                  <a:cubicBezTo>
                    <a:pt x="727" y="1479"/>
                    <a:pt x="694" y="1512"/>
                    <a:pt x="654" y="1512"/>
                  </a:cubicBezTo>
                  <a:cubicBezTo>
                    <a:pt x="613" y="1512"/>
                    <a:pt x="580" y="1479"/>
                    <a:pt x="580" y="1439"/>
                  </a:cubicBezTo>
                  <a:close/>
                  <a:moveTo>
                    <a:pt x="131" y="0"/>
                  </a:moveTo>
                  <a:cubicBezTo>
                    <a:pt x="58" y="0"/>
                    <a:pt x="0" y="58"/>
                    <a:pt x="0" y="130"/>
                  </a:cubicBezTo>
                  <a:lnTo>
                    <a:pt x="0" y="1439"/>
                  </a:lnTo>
                  <a:cubicBezTo>
                    <a:pt x="0" y="1511"/>
                    <a:pt x="58" y="1569"/>
                    <a:pt x="131" y="1569"/>
                  </a:cubicBezTo>
                  <a:lnTo>
                    <a:pt x="1177" y="1569"/>
                  </a:lnTo>
                  <a:cubicBezTo>
                    <a:pt x="1249" y="1569"/>
                    <a:pt x="1308" y="1511"/>
                    <a:pt x="1308" y="1439"/>
                  </a:cubicBezTo>
                  <a:lnTo>
                    <a:pt x="1308" y="130"/>
                  </a:lnTo>
                  <a:cubicBezTo>
                    <a:pt x="1308" y="58"/>
                    <a:pt x="1249" y="0"/>
                    <a:pt x="1177" y="0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6440918" y="3717286"/>
              <a:ext cx="184150" cy="196850"/>
            </a:xfrm>
            <a:custGeom>
              <a:avLst/>
              <a:gdLst>
                <a:gd name="T0" fmla="*/ 179 w 512"/>
                <a:gd name="T1" fmla="*/ 210 h 545"/>
                <a:gd name="T2" fmla="*/ 261 w 512"/>
                <a:gd name="T3" fmla="*/ 125 h 545"/>
                <a:gd name="T4" fmla="*/ 335 w 512"/>
                <a:gd name="T5" fmla="*/ 210 h 545"/>
                <a:gd name="T6" fmla="*/ 179 w 512"/>
                <a:gd name="T7" fmla="*/ 210 h 545"/>
                <a:gd name="T8" fmla="*/ 504 w 512"/>
                <a:gd name="T9" fmla="*/ 339 h 545"/>
                <a:gd name="T10" fmla="*/ 511 w 512"/>
                <a:gd name="T11" fmla="*/ 267 h 545"/>
                <a:gd name="T12" fmla="*/ 271 w 512"/>
                <a:gd name="T13" fmla="*/ 0 h 545"/>
                <a:gd name="T14" fmla="*/ 0 w 512"/>
                <a:gd name="T15" fmla="*/ 278 h 545"/>
                <a:gd name="T16" fmla="*/ 288 w 512"/>
                <a:gd name="T17" fmla="*/ 544 h 545"/>
                <a:gd name="T18" fmla="*/ 483 w 512"/>
                <a:gd name="T19" fmla="*/ 511 h 545"/>
                <a:gd name="T20" fmla="*/ 458 w 512"/>
                <a:gd name="T21" fmla="*/ 384 h 545"/>
                <a:gd name="T22" fmla="*/ 316 w 512"/>
                <a:gd name="T23" fmla="*/ 404 h 545"/>
                <a:gd name="T24" fmla="*/ 182 w 512"/>
                <a:gd name="T25" fmla="*/ 339 h 545"/>
                <a:gd name="T26" fmla="*/ 504 w 512"/>
                <a:gd name="T27" fmla="*/ 33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45">
                  <a:moveTo>
                    <a:pt x="179" y="210"/>
                  </a:moveTo>
                  <a:cubicBezTo>
                    <a:pt x="183" y="177"/>
                    <a:pt x="205" y="125"/>
                    <a:pt x="261" y="125"/>
                  </a:cubicBezTo>
                  <a:cubicBezTo>
                    <a:pt x="322" y="125"/>
                    <a:pt x="335" y="180"/>
                    <a:pt x="335" y="210"/>
                  </a:cubicBezTo>
                  <a:lnTo>
                    <a:pt x="179" y="210"/>
                  </a:lnTo>
                  <a:close/>
                  <a:moveTo>
                    <a:pt x="504" y="339"/>
                  </a:moveTo>
                  <a:cubicBezTo>
                    <a:pt x="507" y="326"/>
                    <a:pt x="511" y="298"/>
                    <a:pt x="511" y="267"/>
                  </a:cubicBezTo>
                  <a:cubicBezTo>
                    <a:pt x="511" y="124"/>
                    <a:pt x="439" y="0"/>
                    <a:pt x="271" y="0"/>
                  </a:cubicBezTo>
                  <a:cubicBezTo>
                    <a:pt x="79" y="0"/>
                    <a:pt x="0" y="157"/>
                    <a:pt x="0" y="278"/>
                  </a:cubicBezTo>
                  <a:cubicBezTo>
                    <a:pt x="0" y="443"/>
                    <a:pt x="104" y="544"/>
                    <a:pt x="288" y="544"/>
                  </a:cubicBezTo>
                  <a:cubicBezTo>
                    <a:pt x="352" y="544"/>
                    <a:pt x="420" y="535"/>
                    <a:pt x="483" y="511"/>
                  </a:cubicBezTo>
                  <a:lnTo>
                    <a:pt x="458" y="384"/>
                  </a:lnTo>
                  <a:cubicBezTo>
                    <a:pt x="412" y="399"/>
                    <a:pt x="365" y="404"/>
                    <a:pt x="316" y="404"/>
                  </a:cubicBezTo>
                  <a:cubicBezTo>
                    <a:pt x="248" y="404"/>
                    <a:pt x="188" y="381"/>
                    <a:pt x="182" y="339"/>
                  </a:cubicBezTo>
                  <a:lnTo>
                    <a:pt x="504" y="3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6748893" y="3696648"/>
              <a:ext cx="220663" cy="242888"/>
            </a:xfrm>
            <a:custGeom>
              <a:avLst/>
              <a:gdLst>
                <a:gd name="T0" fmla="*/ 211 w 611"/>
                <a:gd name="T1" fmla="*/ 494 h 673"/>
                <a:gd name="T2" fmla="*/ 47 w 611"/>
                <a:gd name="T3" fmla="*/ 494 h 673"/>
                <a:gd name="T4" fmla="*/ 0 w 611"/>
                <a:gd name="T5" fmla="*/ 446 h 673"/>
                <a:gd name="T6" fmla="*/ 0 w 611"/>
                <a:gd name="T7" fmla="*/ 226 h 673"/>
                <a:gd name="T8" fmla="*/ 47 w 611"/>
                <a:gd name="T9" fmla="*/ 179 h 673"/>
                <a:gd name="T10" fmla="*/ 211 w 611"/>
                <a:gd name="T11" fmla="*/ 179 h 673"/>
                <a:gd name="T12" fmla="*/ 211 w 611"/>
                <a:gd name="T13" fmla="*/ 34 h 673"/>
                <a:gd name="T14" fmla="*/ 247 w 611"/>
                <a:gd name="T15" fmla="*/ 17 h 673"/>
                <a:gd name="T16" fmla="*/ 382 w 611"/>
                <a:gd name="T17" fmla="*/ 131 h 673"/>
                <a:gd name="T18" fmla="*/ 454 w 611"/>
                <a:gd name="T19" fmla="*/ 192 h 673"/>
                <a:gd name="T20" fmla="*/ 590 w 611"/>
                <a:gd name="T21" fmla="*/ 306 h 673"/>
                <a:gd name="T22" fmla="*/ 590 w 611"/>
                <a:gd name="T23" fmla="*/ 367 h 673"/>
                <a:gd name="T24" fmla="*/ 454 w 611"/>
                <a:gd name="T25" fmla="*/ 481 h 673"/>
                <a:gd name="T26" fmla="*/ 382 w 611"/>
                <a:gd name="T27" fmla="*/ 542 h 673"/>
                <a:gd name="T28" fmla="*/ 247 w 611"/>
                <a:gd name="T29" fmla="*/ 656 h 673"/>
                <a:gd name="T30" fmla="*/ 211 w 611"/>
                <a:gd name="T31" fmla="*/ 639 h 673"/>
                <a:gd name="T32" fmla="*/ 211 w 611"/>
                <a:gd name="T33" fmla="*/ 49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73">
                  <a:moveTo>
                    <a:pt x="211" y="494"/>
                  </a:moveTo>
                  <a:lnTo>
                    <a:pt x="47" y="494"/>
                  </a:lnTo>
                  <a:cubicBezTo>
                    <a:pt x="21" y="494"/>
                    <a:pt x="0" y="472"/>
                    <a:pt x="0" y="446"/>
                  </a:cubicBezTo>
                  <a:lnTo>
                    <a:pt x="0" y="226"/>
                  </a:lnTo>
                  <a:cubicBezTo>
                    <a:pt x="0" y="200"/>
                    <a:pt x="21" y="179"/>
                    <a:pt x="47" y="179"/>
                  </a:cubicBezTo>
                  <a:lnTo>
                    <a:pt x="211" y="179"/>
                  </a:lnTo>
                  <a:lnTo>
                    <a:pt x="211" y="34"/>
                  </a:lnTo>
                  <a:cubicBezTo>
                    <a:pt x="211" y="8"/>
                    <a:pt x="227" y="0"/>
                    <a:pt x="247" y="17"/>
                  </a:cubicBezTo>
                  <a:lnTo>
                    <a:pt x="382" y="131"/>
                  </a:lnTo>
                  <a:cubicBezTo>
                    <a:pt x="402" y="148"/>
                    <a:pt x="435" y="175"/>
                    <a:pt x="454" y="192"/>
                  </a:cubicBezTo>
                  <a:lnTo>
                    <a:pt x="590" y="306"/>
                  </a:lnTo>
                  <a:cubicBezTo>
                    <a:pt x="610" y="323"/>
                    <a:pt x="610" y="350"/>
                    <a:pt x="590" y="367"/>
                  </a:cubicBezTo>
                  <a:lnTo>
                    <a:pt x="454" y="481"/>
                  </a:lnTo>
                  <a:cubicBezTo>
                    <a:pt x="435" y="497"/>
                    <a:pt x="402" y="525"/>
                    <a:pt x="382" y="542"/>
                  </a:cubicBezTo>
                  <a:lnTo>
                    <a:pt x="247" y="656"/>
                  </a:lnTo>
                  <a:cubicBezTo>
                    <a:pt x="227" y="672"/>
                    <a:pt x="211" y="665"/>
                    <a:pt x="211" y="639"/>
                  </a:cubicBezTo>
                  <a:lnTo>
                    <a:pt x="211" y="4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202718" y="2171132"/>
            <a:ext cx="697590" cy="677615"/>
            <a:chOff x="5540147" y="4955964"/>
            <a:chExt cx="720725" cy="700088"/>
          </a:xfrm>
          <a:solidFill>
            <a:srgbClr val="73C4C3"/>
          </a:solidFill>
        </p:grpSpPr>
        <p:sp>
          <p:nvSpPr>
            <p:cNvPr id="249" name="Freeform 6"/>
            <p:cNvSpPr>
              <a:spLocks noChangeArrowheads="1"/>
            </p:cNvSpPr>
            <p:nvPr/>
          </p:nvSpPr>
          <p:spPr bwMode="auto">
            <a:xfrm>
              <a:off x="5540147" y="4955964"/>
              <a:ext cx="720725" cy="700088"/>
            </a:xfrm>
            <a:custGeom>
              <a:avLst/>
              <a:gdLst>
                <a:gd name="T0" fmla="*/ 350 w 2002"/>
                <a:gd name="T1" fmla="*/ 1944 h 1945"/>
                <a:gd name="T2" fmla="*/ 1650 w 2002"/>
                <a:gd name="T3" fmla="*/ 1944 h 1945"/>
                <a:gd name="T4" fmla="*/ 1720 w 2002"/>
                <a:gd name="T5" fmla="*/ 1874 h 1945"/>
                <a:gd name="T6" fmla="*/ 1650 w 2002"/>
                <a:gd name="T7" fmla="*/ 1804 h 1945"/>
                <a:gd name="T8" fmla="*/ 1293 w 2002"/>
                <a:gd name="T9" fmla="*/ 1804 h 1945"/>
                <a:gd name="T10" fmla="*/ 1293 w 2002"/>
                <a:gd name="T11" fmla="*/ 1651 h 1945"/>
                <a:gd name="T12" fmla="*/ 708 w 2002"/>
                <a:gd name="T13" fmla="*/ 1651 h 1945"/>
                <a:gd name="T14" fmla="*/ 708 w 2002"/>
                <a:gd name="T15" fmla="*/ 1804 h 1945"/>
                <a:gd name="T16" fmla="*/ 350 w 2002"/>
                <a:gd name="T17" fmla="*/ 1804 h 1945"/>
                <a:gd name="T18" fmla="*/ 280 w 2002"/>
                <a:gd name="T19" fmla="*/ 1874 h 1945"/>
                <a:gd name="T20" fmla="*/ 350 w 2002"/>
                <a:gd name="T21" fmla="*/ 1944 h 1945"/>
                <a:gd name="T22" fmla="*/ 1685 w 2002"/>
                <a:gd name="T23" fmla="*/ 1494 h 1945"/>
                <a:gd name="T24" fmla="*/ 1610 w 2002"/>
                <a:gd name="T25" fmla="*/ 1419 h 1945"/>
                <a:gd name="T26" fmla="*/ 1685 w 2002"/>
                <a:gd name="T27" fmla="*/ 1344 h 1945"/>
                <a:gd name="T28" fmla="*/ 1760 w 2002"/>
                <a:gd name="T29" fmla="*/ 1419 h 1945"/>
                <a:gd name="T30" fmla="*/ 1685 w 2002"/>
                <a:gd name="T31" fmla="*/ 1494 h 1945"/>
                <a:gd name="T32" fmla="*/ 1743 w 2002"/>
                <a:gd name="T33" fmla="*/ 1254 h 1945"/>
                <a:gd name="T34" fmla="*/ 258 w 2002"/>
                <a:gd name="T35" fmla="*/ 1254 h 1945"/>
                <a:gd name="T36" fmla="*/ 258 w 2002"/>
                <a:gd name="T37" fmla="*/ 258 h 1945"/>
                <a:gd name="T38" fmla="*/ 1743 w 2002"/>
                <a:gd name="T39" fmla="*/ 258 h 1945"/>
                <a:gd name="T40" fmla="*/ 1743 w 2002"/>
                <a:gd name="T41" fmla="*/ 1254 h 1945"/>
                <a:gd name="T42" fmla="*/ 2001 w 2002"/>
                <a:gd name="T43" fmla="*/ 154 h 1945"/>
                <a:gd name="T44" fmla="*/ 1847 w 2002"/>
                <a:gd name="T45" fmla="*/ 0 h 1945"/>
                <a:gd name="T46" fmla="*/ 154 w 2002"/>
                <a:gd name="T47" fmla="*/ 0 h 1945"/>
                <a:gd name="T48" fmla="*/ 0 w 2002"/>
                <a:gd name="T49" fmla="*/ 154 h 1945"/>
                <a:gd name="T50" fmla="*/ 0 w 2002"/>
                <a:gd name="T51" fmla="*/ 1441 h 1945"/>
                <a:gd name="T52" fmla="*/ 154 w 2002"/>
                <a:gd name="T53" fmla="*/ 1595 h 1945"/>
                <a:gd name="T54" fmla="*/ 1847 w 2002"/>
                <a:gd name="T55" fmla="*/ 1595 h 1945"/>
                <a:gd name="T56" fmla="*/ 2001 w 2002"/>
                <a:gd name="T57" fmla="*/ 1441 h 1945"/>
                <a:gd name="T58" fmla="*/ 2001 w 2002"/>
                <a:gd name="T59" fmla="*/ 154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2" h="1945">
                  <a:moveTo>
                    <a:pt x="350" y="1944"/>
                  </a:moveTo>
                  <a:lnTo>
                    <a:pt x="1650" y="1944"/>
                  </a:lnTo>
                  <a:cubicBezTo>
                    <a:pt x="1689" y="1944"/>
                    <a:pt x="1720" y="1913"/>
                    <a:pt x="1720" y="1874"/>
                  </a:cubicBezTo>
                  <a:cubicBezTo>
                    <a:pt x="1720" y="1836"/>
                    <a:pt x="1689" y="1804"/>
                    <a:pt x="1650" y="1804"/>
                  </a:cubicBezTo>
                  <a:lnTo>
                    <a:pt x="1293" y="1804"/>
                  </a:lnTo>
                  <a:lnTo>
                    <a:pt x="1293" y="1651"/>
                  </a:lnTo>
                  <a:lnTo>
                    <a:pt x="708" y="1651"/>
                  </a:lnTo>
                  <a:lnTo>
                    <a:pt x="708" y="1804"/>
                  </a:lnTo>
                  <a:lnTo>
                    <a:pt x="350" y="1804"/>
                  </a:lnTo>
                  <a:cubicBezTo>
                    <a:pt x="312" y="1804"/>
                    <a:pt x="280" y="1836"/>
                    <a:pt x="280" y="1874"/>
                  </a:cubicBezTo>
                  <a:cubicBezTo>
                    <a:pt x="280" y="1913"/>
                    <a:pt x="312" y="1944"/>
                    <a:pt x="350" y="1944"/>
                  </a:cubicBezTo>
                  <a:close/>
                  <a:moveTo>
                    <a:pt x="1685" y="1494"/>
                  </a:moveTo>
                  <a:cubicBezTo>
                    <a:pt x="1643" y="1494"/>
                    <a:pt x="1610" y="1461"/>
                    <a:pt x="1610" y="1419"/>
                  </a:cubicBezTo>
                  <a:cubicBezTo>
                    <a:pt x="1610" y="1378"/>
                    <a:pt x="1643" y="1344"/>
                    <a:pt x="1685" y="1344"/>
                  </a:cubicBezTo>
                  <a:cubicBezTo>
                    <a:pt x="1726" y="1344"/>
                    <a:pt x="1760" y="1378"/>
                    <a:pt x="1760" y="1419"/>
                  </a:cubicBezTo>
                  <a:cubicBezTo>
                    <a:pt x="1760" y="1461"/>
                    <a:pt x="1726" y="1494"/>
                    <a:pt x="1685" y="1494"/>
                  </a:cubicBezTo>
                  <a:close/>
                  <a:moveTo>
                    <a:pt x="1743" y="1254"/>
                  </a:moveTo>
                  <a:lnTo>
                    <a:pt x="258" y="1254"/>
                  </a:lnTo>
                  <a:lnTo>
                    <a:pt x="258" y="258"/>
                  </a:lnTo>
                  <a:lnTo>
                    <a:pt x="1743" y="258"/>
                  </a:lnTo>
                  <a:lnTo>
                    <a:pt x="1743" y="1254"/>
                  </a:lnTo>
                  <a:close/>
                  <a:moveTo>
                    <a:pt x="2001" y="154"/>
                  </a:moveTo>
                  <a:cubicBezTo>
                    <a:pt x="2001" y="69"/>
                    <a:pt x="1932" y="0"/>
                    <a:pt x="1847" y="0"/>
                  </a:cubicBezTo>
                  <a:lnTo>
                    <a:pt x="154" y="0"/>
                  </a:lnTo>
                  <a:cubicBezTo>
                    <a:pt x="69" y="0"/>
                    <a:pt x="0" y="69"/>
                    <a:pt x="0" y="154"/>
                  </a:cubicBezTo>
                  <a:lnTo>
                    <a:pt x="0" y="1441"/>
                  </a:lnTo>
                  <a:cubicBezTo>
                    <a:pt x="0" y="1526"/>
                    <a:pt x="69" y="1595"/>
                    <a:pt x="154" y="1595"/>
                  </a:cubicBezTo>
                  <a:lnTo>
                    <a:pt x="1847" y="1595"/>
                  </a:lnTo>
                  <a:cubicBezTo>
                    <a:pt x="1931" y="1595"/>
                    <a:pt x="2001" y="1525"/>
                    <a:pt x="2001" y="1441"/>
                  </a:cubicBezTo>
                  <a:lnTo>
                    <a:pt x="2001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7"/>
            <p:cNvSpPr>
              <a:spLocks noChangeArrowheads="1"/>
            </p:cNvSpPr>
            <p:nvPr/>
          </p:nvSpPr>
          <p:spPr bwMode="auto">
            <a:xfrm>
              <a:off x="5668735" y="5079789"/>
              <a:ext cx="460375" cy="290513"/>
            </a:xfrm>
            <a:custGeom>
              <a:avLst/>
              <a:gdLst>
                <a:gd name="T0" fmla="*/ 143 w 1279"/>
                <a:gd name="T1" fmla="*/ 775 h 806"/>
                <a:gd name="T2" fmla="*/ 30 w 1279"/>
                <a:gd name="T3" fmla="*/ 770 h 806"/>
                <a:gd name="T4" fmla="*/ 35 w 1279"/>
                <a:gd name="T5" fmla="*/ 657 h 806"/>
                <a:gd name="T6" fmla="*/ 340 w 1279"/>
                <a:gd name="T7" fmla="*/ 375 h 806"/>
                <a:gd name="T8" fmla="*/ 450 w 1279"/>
                <a:gd name="T9" fmla="*/ 376 h 806"/>
                <a:gd name="T10" fmla="*/ 450 w 1279"/>
                <a:gd name="T11" fmla="*/ 376 h 806"/>
                <a:gd name="T12" fmla="*/ 601 w 1279"/>
                <a:gd name="T13" fmla="*/ 521 h 806"/>
                <a:gd name="T14" fmla="*/ 914 w 1279"/>
                <a:gd name="T15" fmla="*/ 253 h 806"/>
                <a:gd name="T16" fmla="*/ 804 w 1279"/>
                <a:gd name="T17" fmla="*/ 143 h 806"/>
                <a:gd name="T18" fmla="*/ 1278 w 1279"/>
                <a:gd name="T19" fmla="*/ 0 h 806"/>
                <a:gd name="T20" fmla="*/ 1135 w 1279"/>
                <a:gd name="T21" fmla="*/ 474 h 806"/>
                <a:gd name="T22" fmla="*/ 1028 w 1279"/>
                <a:gd name="T23" fmla="*/ 367 h 806"/>
                <a:gd name="T24" fmla="*/ 650 w 1279"/>
                <a:gd name="T25" fmla="*/ 690 h 806"/>
                <a:gd name="T26" fmla="*/ 542 w 1279"/>
                <a:gd name="T27" fmla="*/ 687 h 806"/>
                <a:gd name="T28" fmla="*/ 393 w 1279"/>
                <a:gd name="T29" fmla="*/ 544 h 806"/>
                <a:gd name="T30" fmla="*/ 143 w 1279"/>
                <a:gd name="T31" fmla="*/ 77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9" h="806">
                  <a:moveTo>
                    <a:pt x="143" y="775"/>
                  </a:moveTo>
                  <a:cubicBezTo>
                    <a:pt x="111" y="805"/>
                    <a:pt x="60" y="802"/>
                    <a:pt x="30" y="770"/>
                  </a:cubicBezTo>
                  <a:cubicBezTo>
                    <a:pt x="0" y="737"/>
                    <a:pt x="2" y="687"/>
                    <a:pt x="35" y="657"/>
                  </a:cubicBezTo>
                  <a:lnTo>
                    <a:pt x="340" y="375"/>
                  </a:lnTo>
                  <a:cubicBezTo>
                    <a:pt x="371" y="346"/>
                    <a:pt x="419" y="347"/>
                    <a:pt x="450" y="376"/>
                  </a:cubicBezTo>
                  <a:lnTo>
                    <a:pt x="450" y="376"/>
                  </a:lnTo>
                  <a:lnTo>
                    <a:pt x="601" y="521"/>
                  </a:lnTo>
                  <a:lnTo>
                    <a:pt x="914" y="253"/>
                  </a:lnTo>
                  <a:lnTo>
                    <a:pt x="804" y="143"/>
                  </a:lnTo>
                  <a:lnTo>
                    <a:pt x="1278" y="0"/>
                  </a:lnTo>
                  <a:lnTo>
                    <a:pt x="1135" y="474"/>
                  </a:lnTo>
                  <a:lnTo>
                    <a:pt x="1028" y="367"/>
                  </a:lnTo>
                  <a:lnTo>
                    <a:pt x="650" y="690"/>
                  </a:lnTo>
                  <a:cubicBezTo>
                    <a:pt x="619" y="717"/>
                    <a:pt x="572" y="716"/>
                    <a:pt x="542" y="687"/>
                  </a:cubicBezTo>
                  <a:lnTo>
                    <a:pt x="393" y="544"/>
                  </a:lnTo>
                  <a:lnTo>
                    <a:pt x="143" y="7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1" name="Freeform 5"/>
          <p:cNvSpPr>
            <a:spLocks noChangeArrowheads="1"/>
          </p:cNvSpPr>
          <p:nvPr/>
        </p:nvSpPr>
        <p:spPr bwMode="auto">
          <a:xfrm>
            <a:off x="5097039" y="3797989"/>
            <a:ext cx="528049" cy="700437"/>
          </a:xfrm>
          <a:custGeom>
            <a:avLst/>
            <a:gdLst>
              <a:gd name="T0" fmla="*/ 356 w 1283"/>
              <a:gd name="T1" fmla="*/ 440 h 1703"/>
              <a:gd name="T2" fmla="*/ 310 w 1283"/>
              <a:gd name="T3" fmla="*/ 485 h 1703"/>
              <a:gd name="T4" fmla="*/ 356 w 1283"/>
              <a:gd name="T5" fmla="*/ 530 h 1703"/>
              <a:gd name="T6" fmla="*/ 915 w 1283"/>
              <a:gd name="T7" fmla="*/ 530 h 1703"/>
              <a:gd name="T8" fmla="*/ 960 w 1283"/>
              <a:gd name="T9" fmla="*/ 485 h 1703"/>
              <a:gd name="T10" fmla="*/ 915 w 1283"/>
              <a:gd name="T11" fmla="*/ 440 h 1703"/>
              <a:gd name="T12" fmla="*/ 356 w 1283"/>
              <a:gd name="T13" fmla="*/ 440 h 1703"/>
              <a:gd name="T14" fmla="*/ 356 w 1283"/>
              <a:gd name="T15" fmla="*/ 667 h 1703"/>
              <a:gd name="T16" fmla="*/ 310 w 1283"/>
              <a:gd name="T17" fmla="*/ 712 h 1703"/>
              <a:gd name="T18" fmla="*/ 356 w 1283"/>
              <a:gd name="T19" fmla="*/ 757 h 1703"/>
              <a:gd name="T20" fmla="*/ 915 w 1283"/>
              <a:gd name="T21" fmla="*/ 757 h 1703"/>
              <a:gd name="T22" fmla="*/ 960 w 1283"/>
              <a:gd name="T23" fmla="*/ 712 h 1703"/>
              <a:gd name="T24" fmla="*/ 915 w 1283"/>
              <a:gd name="T25" fmla="*/ 667 h 1703"/>
              <a:gd name="T26" fmla="*/ 356 w 1283"/>
              <a:gd name="T27" fmla="*/ 667 h 1703"/>
              <a:gd name="T28" fmla="*/ 1127 w 1283"/>
              <a:gd name="T29" fmla="*/ 1347 h 1703"/>
              <a:gd name="T30" fmla="*/ 1093 w 1283"/>
              <a:gd name="T31" fmla="*/ 1381 h 1703"/>
              <a:gd name="T32" fmla="*/ 189 w 1283"/>
              <a:gd name="T33" fmla="*/ 1381 h 1703"/>
              <a:gd name="T34" fmla="*/ 155 w 1283"/>
              <a:gd name="T35" fmla="*/ 1347 h 1703"/>
              <a:gd name="T36" fmla="*/ 155 w 1283"/>
              <a:gd name="T37" fmla="*/ 299 h 1703"/>
              <a:gd name="T38" fmla="*/ 189 w 1283"/>
              <a:gd name="T39" fmla="*/ 265 h 1703"/>
              <a:gd name="T40" fmla="*/ 1093 w 1283"/>
              <a:gd name="T41" fmla="*/ 265 h 1703"/>
              <a:gd name="T42" fmla="*/ 1127 w 1283"/>
              <a:gd name="T43" fmla="*/ 299 h 1703"/>
              <a:gd name="T44" fmla="*/ 1127 w 1283"/>
              <a:gd name="T45" fmla="*/ 1347 h 1703"/>
              <a:gd name="T46" fmla="*/ 553 w 1283"/>
              <a:gd name="T47" fmla="*/ 1529 h 1703"/>
              <a:gd name="T48" fmla="*/ 641 w 1283"/>
              <a:gd name="T49" fmla="*/ 1441 h 1703"/>
              <a:gd name="T50" fmla="*/ 729 w 1283"/>
              <a:gd name="T51" fmla="*/ 1529 h 1703"/>
              <a:gd name="T52" fmla="*/ 641 w 1283"/>
              <a:gd name="T53" fmla="*/ 1617 h 1703"/>
              <a:gd name="T54" fmla="*/ 553 w 1283"/>
              <a:gd name="T55" fmla="*/ 1529 h 1703"/>
              <a:gd name="T56" fmla="*/ 170 w 1283"/>
              <a:gd name="T57" fmla="*/ 0 h 1703"/>
              <a:gd name="T58" fmla="*/ 0 w 1283"/>
              <a:gd name="T59" fmla="*/ 170 h 1703"/>
              <a:gd name="T60" fmla="*/ 0 w 1283"/>
              <a:gd name="T61" fmla="*/ 1532 h 1703"/>
              <a:gd name="T62" fmla="*/ 170 w 1283"/>
              <a:gd name="T63" fmla="*/ 1702 h 1703"/>
              <a:gd name="T64" fmla="*/ 1112 w 1283"/>
              <a:gd name="T65" fmla="*/ 1702 h 1703"/>
              <a:gd name="T66" fmla="*/ 1282 w 1283"/>
              <a:gd name="T67" fmla="*/ 1532 h 1703"/>
              <a:gd name="T68" fmla="*/ 1282 w 1283"/>
              <a:gd name="T69" fmla="*/ 170 h 1703"/>
              <a:gd name="T70" fmla="*/ 1112 w 1283"/>
              <a:gd name="T71" fmla="*/ 0 h 1703"/>
              <a:gd name="T72" fmla="*/ 170 w 1283"/>
              <a:gd name="T73" fmla="*/ 0 h 1703"/>
              <a:gd name="T74" fmla="*/ 356 w 1283"/>
              <a:gd name="T75" fmla="*/ 896 h 1703"/>
              <a:gd name="T76" fmla="*/ 310 w 1283"/>
              <a:gd name="T77" fmla="*/ 942 h 1703"/>
              <a:gd name="T78" fmla="*/ 356 w 1283"/>
              <a:gd name="T79" fmla="*/ 987 h 1703"/>
              <a:gd name="T80" fmla="*/ 915 w 1283"/>
              <a:gd name="T81" fmla="*/ 987 h 1703"/>
              <a:gd name="T82" fmla="*/ 960 w 1283"/>
              <a:gd name="T83" fmla="*/ 942 h 1703"/>
              <a:gd name="T84" fmla="*/ 915 w 1283"/>
              <a:gd name="T85" fmla="*/ 896 h 1703"/>
              <a:gd name="T86" fmla="*/ 356 w 1283"/>
              <a:gd name="T87" fmla="*/ 896 h 1703"/>
              <a:gd name="T88" fmla="*/ 356 w 1283"/>
              <a:gd name="T89" fmla="*/ 1123 h 1703"/>
              <a:gd name="T90" fmla="*/ 310 w 1283"/>
              <a:gd name="T91" fmla="*/ 1169 h 1703"/>
              <a:gd name="T92" fmla="*/ 356 w 1283"/>
              <a:gd name="T93" fmla="*/ 1214 h 1703"/>
              <a:gd name="T94" fmla="*/ 551 w 1283"/>
              <a:gd name="T95" fmla="*/ 1214 h 1703"/>
              <a:gd name="T96" fmla="*/ 597 w 1283"/>
              <a:gd name="T97" fmla="*/ 1169 h 1703"/>
              <a:gd name="T98" fmla="*/ 551 w 1283"/>
              <a:gd name="T99" fmla="*/ 1123 h 1703"/>
              <a:gd name="T100" fmla="*/ 356 w 1283"/>
              <a:gd name="T101" fmla="*/ 1123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3" h="1703">
                <a:moveTo>
                  <a:pt x="356" y="440"/>
                </a:moveTo>
                <a:cubicBezTo>
                  <a:pt x="331" y="440"/>
                  <a:pt x="310" y="460"/>
                  <a:pt x="310" y="485"/>
                </a:cubicBezTo>
                <a:cubicBezTo>
                  <a:pt x="310" y="510"/>
                  <a:pt x="331" y="530"/>
                  <a:pt x="356" y="530"/>
                </a:cubicBezTo>
                <a:lnTo>
                  <a:pt x="915" y="530"/>
                </a:lnTo>
                <a:cubicBezTo>
                  <a:pt x="940" y="530"/>
                  <a:pt x="960" y="510"/>
                  <a:pt x="960" y="485"/>
                </a:cubicBezTo>
                <a:cubicBezTo>
                  <a:pt x="960" y="460"/>
                  <a:pt x="940" y="440"/>
                  <a:pt x="915" y="440"/>
                </a:cubicBezTo>
                <a:lnTo>
                  <a:pt x="356" y="440"/>
                </a:lnTo>
                <a:close/>
                <a:moveTo>
                  <a:pt x="356" y="667"/>
                </a:moveTo>
                <a:cubicBezTo>
                  <a:pt x="331" y="667"/>
                  <a:pt x="310" y="687"/>
                  <a:pt x="310" y="712"/>
                </a:cubicBezTo>
                <a:cubicBezTo>
                  <a:pt x="310" y="737"/>
                  <a:pt x="331" y="757"/>
                  <a:pt x="356" y="757"/>
                </a:cubicBezTo>
                <a:lnTo>
                  <a:pt x="915" y="757"/>
                </a:lnTo>
                <a:cubicBezTo>
                  <a:pt x="940" y="757"/>
                  <a:pt x="960" y="737"/>
                  <a:pt x="960" y="712"/>
                </a:cubicBezTo>
                <a:cubicBezTo>
                  <a:pt x="960" y="687"/>
                  <a:pt x="940" y="667"/>
                  <a:pt x="915" y="667"/>
                </a:cubicBezTo>
                <a:lnTo>
                  <a:pt x="356" y="667"/>
                </a:lnTo>
                <a:close/>
                <a:moveTo>
                  <a:pt x="1127" y="1347"/>
                </a:moveTo>
                <a:cubicBezTo>
                  <a:pt x="1127" y="1365"/>
                  <a:pt x="1112" y="1381"/>
                  <a:pt x="1093" y="1381"/>
                </a:cubicBezTo>
                <a:lnTo>
                  <a:pt x="189" y="1381"/>
                </a:lnTo>
                <a:cubicBezTo>
                  <a:pt x="170" y="1381"/>
                  <a:pt x="155" y="1365"/>
                  <a:pt x="155" y="1347"/>
                </a:cubicBezTo>
                <a:lnTo>
                  <a:pt x="155" y="299"/>
                </a:lnTo>
                <a:cubicBezTo>
                  <a:pt x="155" y="280"/>
                  <a:pt x="170" y="265"/>
                  <a:pt x="189" y="265"/>
                </a:cubicBezTo>
                <a:lnTo>
                  <a:pt x="1093" y="265"/>
                </a:lnTo>
                <a:cubicBezTo>
                  <a:pt x="1112" y="265"/>
                  <a:pt x="1127" y="280"/>
                  <a:pt x="1127" y="299"/>
                </a:cubicBezTo>
                <a:lnTo>
                  <a:pt x="1127" y="1347"/>
                </a:lnTo>
                <a:close/>
                <a:moveTo>
                  <a:pt x="553" y="1529"/>
                </a:moveTo>
                <a:cubicBezTo>
                  <a:pt x="553" y="1481"/>
                  <a:pt x="592" y="1441"/>
                  <a:pt x="641" y="1441"/>
                </a:cubicBezTo>
                <a:cubicBezTo>
                  <a:pt x="689" y="1441"/>
                  <a:pt x="729" y="1481"/>
                  <a:pt x="729" y="1529"/>
                </a:cubicBezTo>
                <a:cubicBezTo>
                  <a:pt x="729" y="1578"/>
                  <a:pt x="689" y="1617"/>
                  <a:pt x="641" y="1617"/>
                </a:cubicBezTo>
                <a:cubicBezTo>
                  <a:pt x="592" y="1617"/>
                  <a:pt x="553" y="1578"/>
                  <a:pt x="553" y="1529"/>
                </a:cubicBezTo>
                <a:close/>
                <a:moveTo>
                  <a:pt x="170" y="0"/>
                </a:moveTo>
                <a:cubicBezTo>
                  <a:pt x="76" y="0"/>
                  <a:pt x="0" y="76"/>
                  <a:pt x="0" y="170"/>
                </a:cubicBezTo>
                <a:lnTo>
                  <a:pt x="0" y="1532"/>
                </a:lnTo>
                <a:cubicBezTo>
                  <a:pt x="0" y="1626"/>
                  <a:pt x="76" y="1702"/>
                  <a:pt x="170" y="1702"/>
                </a:cubicBezTo>
                <a:lnTo>
                  <a:pt x="1112" y="1702"/>
                </a:lnTo>
                <a:cubicBezTo>
                  <a:pt x="1206" y="1702"/>
                  <a:pt x="1282" y="1626"/>
                  <a:pt x="1282" y="1532"/>
                </a:cubicBezTo>
                <a:lnTo>
                  <a:pt x="1282" y="170"/>
                </a:lnTo>
                <a:cubicBezTo>
                  <a:pt x="1282" y="76"/>
                  <a:pt x="1206" y="0"/>
                  <a:pt x="1112" y="0"/>
                </a:cubicBezTo>
                <a:lnTo>
                  <a:pt x="170" y="0"/>
                </a:lnTo>
                <a:close/>
                <a:moveTo>
                  <a:pt x="356" y="896"/>
                </a:moveTo>
                <a:cubicBezTo>
                  <a:pt x="331" y="896"/>
                  <a:pt x="310" y="917"/>
                  <a:pt x="310" y="942"/>
                </a:cubicBezTo>
                <a:cubicBezTo>
                  <a:pt x="310" y="967"/>
                  <a:pt x="331" y="987"/>
                  <a:pt x="356" y="987"/>
                </a:cubicBezTo>
                <a:lnTo>
                  <a:pt x="915" y="987"/>
                </a:lnTo>
                <a:cubicBezTo>
                  <a:pt x="940" y="987"/>
                  <a:pt x="960" y="967"/>
                  <a:pt x="960" y="942"/>
                </a:cubicBezTo>
                <a:cubicBezTo>
                  <a:pt x="960" y="917"/>
                  <a:pt x="940" y="896"/>
                  <a:pt x="915" y="896"/>
                </a:cubicBezTo>
                <a:lnTo>
                  <a:pt x="356" y="896"/>
                </a:lnTo>
                <a:close/>
                <a:moveTo>
                  <a:pt x="356" y="1123"/>
                </a:moveTo>
                <a:cubicBezTo>
                  <a:pt x="331" y="1123"/>
                  <a:pt x="310" y="1144"/>
                  <a:pt x="310" y="1169"/>
                </a:cubicBezTo>
                <a:cubicBezTo>
                  <a:pt x="310" y="1194"/>
                  <a:pt x="331" y="1214"/>
                  <a:pt x="356" y="1214"/>
                </a:cubicBezTo>
                <a:lnTo>
                  <a:pt x="551" y="1214"/>
                </a:lnTo>
                <a:cubicBezTo>
                  <a:pt x="576" y="1214"/>
                  <a:pt x="597" y="1194"/>
                  <a:pt x="597" y="1169"/>
                </a:cubicBezTo>
                <a:cubicBezTo>
                  <a:pt x="597" y="1144"/>
                  <a:pt x="576" y="1123"/>
                  <a:pt x="551" y="1123"/>
                </a:cubicBezTo>
                <a:lnTo>
                  <a:pt x="356" y="11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2" name="Group 251"/>
          <p:cNvGrpSpPr/>
          <p:nvPr/>
        </p:nvGrpSpPr>
        <p:grpSpPr>
          <a:xfrm>
            <a:off x="3682874" y="3797989"/>
            <a:ext cx="584303" cy="700437"/>
            <a:chOff x="2309813" y="3189288"/>
            <a:chExt cx="511175" cy="612775"/>
          </a:xfrm>
          <a:solidFill>
            <a:srgbClr val="73C4C3"/>
          </a:solidFill>
        </p:grpSpPr>
        <p:sp>
          <p:nvSpPr>
            <p:cNvPr id="253" name="Freeform 8"/>
            <p:cNvSpPr>
              <a:spLocks noChangeArrowheads="1"/>
            </p:cNvSpPr>
            <p:nvPr/>
          </p:nvSpPr>
          <p:spPr bwMode="auto">
            <a:xfrm>
              <a:off x="2309813" y="3189288"/>
              <a:ext cx="511175" cy="612775"/>
            </a:xfrm>
            <a:custGeom>
              <a:avLst/>
              <a:gdLst>
                <a:gd name="T0" fmla="*/ 1276 w 1419"/>
                <a:gd name="T1" fmla="*/ 1382 h 1702"/>
                <a:gd name="T2" fmla="*/ 1241 w 1419"/>
                <a:gd name="T3" fmla="*/ 1418 h 1702"/>
                <a:gd name="T4" fmla="*/ 177 w 1419"/>
                <a:gd name="T5" fmla="*/ 1418 h 1702"/>
                <a:gd name="T6" fmla="*/ 142 w 1419"/>
                <a:gd name="T7" fmla="*/ 1382 h 1702"/>
                <a:gd name="T8" fmla="*/ 142 w 1419"/>
                <a:gd name="T9" fmla="*/ 177 h 1702"/>
                <a:gd name="T10" fmla="*/ 177 w 1419"/>
                <a:gd name="T11" fmla="*/ 142 h 1702"/>
                <a:gd name="T12" fmla="*/ 1241 w 1419"/>
                <a:gd name="T13" fmla="*/ 142 h 1702"/>
                <a:gd name="T14" fmla="*/ 1276 w 1419"/>
                <a:gd name="T15" fmla="*/ 177 h 1702"/>
                <a:gd name="T16" fmla="*/ 1276 w 1419"/>
                <a:gd name="T17" fmla="*/ 1382 h 1702"/>
                <a:gd name="T18" fmla="*/ 629 w 1419"/>
                <a:gd name="T19" fmla="*/ 1560 h 1702"/>
                <a:gd name="T20" fmla="*/ 709 w 1419"/>
                <a:gd name="T21" fmla="*/ 1480 h 1702"/>
                <a:gd name="T22" fmla="*/ 789 w 1419"/>
                <a:gd name="T23" fmla="*/ 1560 h 1702"/>
                <a:gd name="T24" fmla="*/ 709 w 1419"/>
                <a:gd name="T25" fmla="*/ 1639 h 1702"/>
                <a:gd name="T26" fmla="*/ 629 w 1419"/>
                <a:gd name="T27" fmla="*/ 1560 h 1702"/>
                <a:gd name="T28" fmla="*/ 142 w 1419"/>
                <a:gd name="T29" fmla="*/ 0 h 1702"/>
                <a:gd name="T30" fmla="*/ 0 w 1419"/>
                <a:gd name="T31" fmla="*/ 142 h 1702"/>
                <a:gd name="T32" fmla="*/ 0 w 1419"/>
                <a:gd name="T33" fmla="*/ 1560 h 1702"/>
                <a:gd name="T34" fmla="*/ 142 w 1419"/>
                <a:gd name="T35" fmla="*/ 1701 h 1702"/>
                <a:gd name="T36" fmla="*/ 1276 w 1419"/>
                <a:gd name="T37" fmla="*/ 1701 h 1702"/>
                <a:gd name="T38" fmla="*/ 1418 w 1419"/>
                <a:gd name="T39" fmla="*/ 1560 h 1702"/>
                <a:gd name="T40" fmla="*/ 1418 w 1419"/>
                <a:gd name="T41" fmla="*/ 142 h 1702"/>
                <a:gd name="T42" fmla="*/ 1276 w 1419"/>
                <a:gd name="T43" fmla="*/ 0 h 1702"/>
                <a:gd name="T44" fmla="*/ 142 w 1419"/>
                <a:gd name="T45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1702">
                  <a:moveTo>
                    <a:pt x="1276" y="1382"/>
                  </a:moveTo>
                  <a:cubicBezTo>
                    <a:pt x="1276" y="1402"/>
                    <a:pt x="1261" y="1418"/>
                    <a:pt x="1241" y="1418"/>
                  </a:cubicBezTo>
                  <a:lnTo>
                    <a:pt x="177" y="1418"/>
                  </a:lnTo>
                  <a:cubicBezTo>
                    <a:pt x="157" y="1418"/>
                    <a:pt x="142" y="1402"/>
                    <a:pt x="142" y="1382"/>
                  </a:cubicBezTo>
                  <a:lnTo>
                    <a:pt x="142" y="177"/>
                  </a:lnTo>
                  <a:cubicBezTo>
                    <a:pt x="142" y="158"/>
                    <a:pt x="157" y="142"/>
                    <a:pt x="177" y="142"/>
                  </a:cubicBezTo>
                  <a:lnTo>
                    <a:pt x="1241" y="142"/>
                  </a:lnTo>
                  <a:cubicBezTo>
                    <a:pt x="1261" y="142"/>
                    <a:pt x="1276" y="158"/>
                    <a:pt x="1276" y="177"/>
                  </a:cubicBezTo>
                  <a:lnTo>
                    <a:pt x="1276" y="1382"/>
                  </a:lnTo>
                  <a:close/>
                  <a:moveTo>
                    <a:pt x="629" y="1560"/>
                  </a:moveTo>
                  <a:cubicBezTo>
                    <a:pt x="629" y="1515"/>
                    <a:pt x="665" y="1480"/>
                    <a:pt x="709" y="1480"/>
                  </a:cubicBezTo>
                  <a:cubicBezTo>
                    <a:pt x="753" y="1480"/>
                    <a:pt x="789" y="1515"/>
                    <a:pt x="789" y="1560"/>
                  </a:cubicBezTo>
                  <a:cubicBezTo>
                    <a:pt x="789" y="1604"/>
                    <a:pt x="753" y="1639"/>
                    <a:pt x="709" y="1639"/>
                  </a:cubicBezTo>
                  <a:cubicBezTo>
                    <a:pt x="665" y="1639"/>
                    <a:pt x="629" y="1604"/>
                    <a:pt x="629" y="1560"/>
                  </a:cubicBezTo>
                  <a:close/>
                  <a:moveTo>
                    <a:pt x="142" y="0"/>
                  </a:moveTo>
                  <a:cubicBezTo>
                    <a:pt x="63" y="0"/>
                    <a:pt x="0" y="64"/>
                    <a:pt x="0" y="142"/>
                  </a:cubicBezTo>
                  <a:lnTo>
                    <a:pt x="0" y="1560"/>
                  </a:lnTo>
                  <a:cubicBezTo>
                    <a:pt x="0" y="1638"/>
                    <a:pt x="63" y="1701"/>
                    <a:pt x="142" y="1701"/>
                  </a:cubicBezTo>
                  <a:lnTo>
                    <a:pt x="1276" y="1701"/>
                  </a:lnTo>
                  <a:cubicBezTo>
                    <a:pt x="1355" y="1701"/>
                    <a:pt x="1418" y="1638"/>
                    <a:pt x="1418" y="1560"/>
                  </a:cubicBezTo>
                  <a:lnTo>
                    <a:pt x="1418" y="142"/>
                  </a:lnTo>
                  <a:cubicBezTo>
                    <a:pt x="1418" y="64"/>
                    <a:pt x="1355" y="0"/>
                    <a:pt x="1276" y="0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9"/>
            <p:cNvSpPr>
              <a:spLocks noChangeArrowheads="1"/>
            </p:cNvSpPr>
            <p:nvPr/>
          </p:nvSpPr>
          <p:spPr bwMode="auto">
            <a:xfrm>
              <a:off x="2397125" y="3403600"/>
              <a:ext cx="234950" cy="233363"/>
            </a:xfrm>
            <a:custGeom>
              <a:avLst/>
              <a:gdLst>
                <a:gd name="T0" fmla="*/ 322 w 653"/>
                <a:gd name="T1" fmla="*/ 260 h 647"/>
                <a:gd name="T2" fmla="*/ 322 w 653"/>
                <a:gd name="T3" fmla="*/ 398 h 647"/>
                <a:gd name="T4" fmla="*/ 574 w 653"/>
                <a:gd name="T5" fmla="*/ 353 h 647"/>
                <a:gd name="T6" fmla="*/ 573 w 653"/>
                <a:gd name="T7" fmla="*/ 297 h 647"/>
                <a:gd name="T8" fmla="*/ 647 w 653"/>
                <a:gd name="T9" fmla="*/ 237 h 647"/>
                <a:gd name="T10" fmla="*/ 610 w 653"/>
                <a:gd name="T11" fmla="*/ 158 h 647"/>
                <a:gd name="T12" fmla="*/ 518 w 653"/>
                <a:gd name="T13" fmla="*/ 169 h 647"/>
                <a:gd name="T14" fmla="*/ 481 w 653"/>
                <a:gd name="T15" fmla="*/ 138 h 647"/>
                <a:gd name="T16" fmla="*/ 488 w 653"/>
                <a:gd name="T17" fmla="*/ 88 h 647"/>
                <a:gd name="T18" fmla="*/ 460 w 653"/>
                <a:gd name="T19" fmla="*/ 13 h 647"/>
                <a:gd name="T20" fmla="*/ 376 w 653"/>
                <a:gd name="T21" fmla="*/ 44 h 647"/>
                <a:gd name="T22" fmla="*/ 350 w 653"/>
                <a:gd name="T23" fmla="*/ 82 h 647"/>
                <a:gd name="T24" fmla="*/ 299 w 653"/>
                <a:gd name="T25" fmla="*/ 80 h 647"/>
                <a:gd name="T26" fmla="*/ 224 w 653"/>
                <a:gd name="T27" fmla="*/ 4 h 647"/>
                <a:gd name="T28" fmla="*/ 162 w 653"/>
                <a:gd name="T29" fmla="*/ 89 h 647"/>
                <a:gd name="T30" fmla="*/ 121 w 653"/>
                <a:gd name="T31" fmla="*/ 168 h 647"/>
                <a:gd name="T32" fmla="*/ 37 w 653"/>
                <a:gd name="T33" fmla="*/ 158 h 647"/>
                <a:gd name="T34" fmla="*/ 2 w 653"/>
                <a:gd name="T35" fmla="*/ 237 h 647"/>
                <a:gd name="T36" fmla="*/ 64 w 653"/>
                <a:gd name="T37" fmla="*/ 287 h 647"/>
                <a:gd name="T38" fmla="*/ 61 w 653"/>
                <a:gd name="T39" fmla="*/ 363 h 647"/>
                <a:gd name="T40" fmla="*/ 2 w 653"/>
                <a:gd name="T41" fmla="*/ 413 h 647"/>
                <a:gd name="T42" fmla="*/ 38 w 653"/>
                <a:gd name="T43" fmla="*/ 491 h 647"/>
                <a:gd name="T44" fmla="*/ 109 w 653"/>
                <a:gd name="T45" fmla="*/ 482 h 647"/>
                <a:gd name="T46" fmla="*/ 162 w 653"/>
                <a:gd name="T47" fmla="*/ 560 h 647"/>
                <a:gd name="T48" fmla="*/ 189 w 653"/>
                <a:gd name="T49" fmla="*/ 636 h 647"/>
                <a:gd name="T50" fmla="*/ 282 w 653"/>
                <a:gd name="T51" fmla="*/ 592 h 647"/>
                <a:gd name="T52" fmla="*/ 317 w 653"/>
                <a:gd name="T53" fmla="*/ 586 h 647"/>
                <a:gd name="T54" fmla="*/ 365 w 653"/>
                <a:gd name="T55" fmla="*/ 590 h 647"/>
                <a:gd name="T56" fmla="*/ 492 w 653"/>
                <a:gd name="T57" fmla="*/ 610 h 647"/>
                <a:gd name="T58" fmla="*/ 482 w 653"/>
                <a:gd name="T59" fmla="*/ 528 h 647"/>
                <a:gd name="T60" fmla="*/ 561 w 653"/>
                <a:gd name="T61" fmla="*/ 486 h 647"/>
                <a:gd name="T62" fmla="*/ 638 w 653"/>
                <a:gd name="T63" fmla="*/ 459 h 647"/>
                <a:gd name="T64" fmla="*/ 611 w 653"/>
                <a:gd name="T65" fmla="*/ 37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3" h="647">
                  <a:moveTo>
                    <a:pt x="253" y="329"/>
                  </a:moveTo>
                  <a:cubicBezTo>
                    <a:pt x="253" y="291"/>
                    <a:pt x="283" y="260"/>
                    <a:pt x="322" y="260"/>
                  </a:cubicBezTo>
                  <a:cubicBezTo>
                    <a:pt x="360" y="260"/>
                    <a:pt x="391" y="291"/>
                    <a:pt x="391" y="329"/>
                  </a:cubicBezTo>
                  <a:cubicBezTo>
                    <a:pt x="391" y="367"/>
                    <a:pt x="360" y="398"/>
                    <a:pt x="322" y="398"/>
                  </a:cubicBezTo>
                  <a:cubicBezTo>
                    <a:pt x="283" y="398"/>
                    <a:pt x="253" y="367"/>
                    <a:pt x="253" y="329"/>
                  </a:cubicBezTo>
                  <a:close/>
                  <a:moveTo>
                    <a:pt x="574" y="353"/>
                  </a:moveTo>
                  <a:cubicBezTo>
                    <a:pt x="575" y="346"/>
                    <a:pt x="575" y="339"/>
                    <a:pt x="575" y="332"/>
                  </a:cubicBezTo>
                  <a:cubicBezTo>
                    <a:pt x="575" y="320"/>
                    <a:pt x="574" y="308"/>
                    <a:pt x="573" y="297"/>
                  </a:cubicBezTo>
                  <a:cubicBezTo>
                    <a:pt x="581" y="288"/>
                    <a:pt x="598" y="280"/>
                    <a:pt x="609" y="271"/>
                  </a:cubicBezTo>
                  <a:cubicBezTo>
                    <a:pt x="620" y="263"/>
                    <a:pt x="644" y="248"/>
                    <a:pt x="647" y="237"/>
                  </a:cubicBezTo>
                  <a:cubicBezTo>
                    <a:pt x="652" y="221"/>
                    <a:pt x="643" y="199"/>
                    <a:pt x="638" y="189"/>
                  </a:cubicBezTo>
                  <a:cubicBezTo>
                    <a:pt x="633" y="179"/>
                    <a:pt x="622" y="161"/>
                    <a:pt x="610" y="158"/>
                  </a:cubicBezTo>
                  <a:cubicBezTo>
                    <a:pt x="596" y="155"/>
                    <a:pt x="580" y="161"/>
                    <a:pt x="564" y="162"/>
                  </a:cubicBezTo>
                  <a:cubicBezTo>
                    <a:pt x="549" y="164"/>
                    <a:pt x="531" y="170"/>
                    <a:pt x="518" y="169"/>
                  </a:cubicBezTo>
                  <a:cubicBezTo>
                    <a:pt x="516" y="169"/>
                    <a:pt x="515" y="168"/>
                    <a:pt x="514" y="168"/>
                  </a:cubicBezTo>
                  <a:cubicBezTo>
                    <a:pt x="504" y="157"/>
                    <a:pt x="493" y="147"/>
                    <a:pt x="481" y="138"/>
                  </a:cubicBezTo>
                  <a:cubicBezTo>
                    <a:pt x="481" y="136"/>
                    <a:pt x="481" y="135"/>
                    <a:pt x="480" y="134"/>
                  </a:cubicBezTo>
                  <a:cubicBezTo>
                    <a:pt x="480" y="122"/>
                    <a:pt x="486" y="104"/>
                    <a:pt x="488" y="88"/>
                  </a:cubicBezTo>
                  <a:cubicBezTo>
                    <a:pt x="489" y="77"/>
                    <a:pt x="496" y="53"/>
                    <a:pt x="492" y="40"/>
                  </a:cubicBezTo>
                  <a:cubicBezTo>
                    <a:pt x="489" y="30"/>
                    <a:pt x="471" y="19"/>
                    <a:pt x="460" y="13"/>
                  </a:cubicBezTo>
                  <a:cubicBezTo>
                    <a:pt x="450" y="9"/>
                    <a:pt x="429" y="0"/>
                    <a:pt x="414" y="4"/>
                  </a:cubicBezTo>
                  <a:cubicBezTo>
                    <a:pt x="401" y="7"/>
                    <a:pt x="386" y="31"/>
                    <a:pt x="376" y="44"/>
                  </a:cubicBezTo>
                  <a:cubicBezTo>
                    <a:pt x="372" y="50"/>
                    <a:pt x="367" y="59"/>
                    <a:pt x="361" y="67"/>
                  </a:cubicBezTo>
                  <a:cubicBezTo>
                    <a:pt x="358" y="71"/>
                    <a:pt x="354" y="77"/>
                    <a:pt x="350" y="82"/>
                  </a:cubicBezTo>
                  <a:cubicBezTo>
                    <a:pt x="339" y="81"/>
                    <a:pt x="328" y="80"/>
                    <a:pt x="317" y="80"/>
                  </a:cubicBezTo>
                  <a:cubicBezTo>
                    <a:pt x="311" y="80"/>
                    <a:pt x="305" y="80"/>
                    <a:pt x="299" y="80"/>
                  </a:cubicBezTo>
                  <a:cubicBezTo>
                    <a:pt x="291" y="69"/>
                    <a:pt x="282" y="58"/>
                    <a:pt x="272" y="45"/>
                  </a:cubicBezTo>
                  <a:cubicBezTo>
                    <a:pt x="261" y="29"/>
                    <a:pt x="248" y="2"/>
                    <a:pt x="224" y="4"/>
                  </a:cubicBezTo>
                  <a:cubicBezTo>
                    <a:pt x="201" y="6"/>
                    <a:pt x="160" y="26"/>
                    <a:pt x="157" y="41"/>
                  </a:cubicBezTo>
                  <a:cubicBezTo>
                    <a:pt x="154" y="55"/>
                    <a:pt x="160" y="78"/>
                    <a:pt x="162" y="89"/>
                  </a:cubicBezTo>
                  <a:cubicBezTo>
                    <a:pt x="164" y="101"/>
                    <a:pt x="168" y="114"/>
                    <a:pt x="169" y="126"/>
                  </a:cubicBezTo>
                  <a:cubicBezTo>
                    <a:pt x="151" y="138"/>
                    <a:pt x="135" y="152"/>
                    <a:pt x="121" y="168"/>
                  </a:cubicBezTo>
                  <a:cubicBezTo>
                    <a:pt x="110" y="167"/>
                    <a:pt x="97" y="164"/>
                    <a:pt x="85" y="162"/>
                  </a:cubicBezTo>
                  <a:cubicBezTo>
                    <a:pt x="69" y="160"/>
                    <a:pt x="49" y="154"/>
                    <a:pt x="37" y="158"/>
                  </a:cubicBezTo>
                  <a:cubicBezTo>
                    <a:pt x="25" y="162"/>
                    <a:pt x="13" y="184"/>
                    <a:pt x="8" y="196"/>
                  </a:cubicBezTo>
                  <a:cubicBezTo>
                    <a:pt x="3" y="209"/>
                    <a:pt x="3" y="221"/>
                    <a:pt x="2" y="237"/>
                  </a:cubicBezTo>
                  <a:cubicBezTo>
                    <a:pt x="11" y="249"/>
                    <a:pt x="24" y="260"/>
                    <a:pt x="40" y="271"/>
                  </a:cubicBezTo>
                  <a:cubicBezTo>
                    <a:pt x="46" y="276"/>
                    <a:pt x="55" y="281"/>
                    <a:pt x="64" y="287"/>
                  </a:cubicBezTo>
                  <a:cubicBezTo>
                    <a:pt x="61" y="302"/>
                    <a:pt x="59" y="317"/>
                    <a:pt x="59" y="332"/>
                  </a:cubicBezTo>
                  <a:cubicBezTo>
                    <a:pt x="59" y="343"/>
                    <a:pt x="60" y="353"/>
                    <a:pt x="61" y="363"/>
                  </a:cubicBezTo>
                  <a:cubicBezTo>
                    <a:pt x="54" y="368"/>
                    <a:pt x="47" y="373"/>
                    <a:pt x="39" y="379"/>
                  </a:cubicBezTo>
                  <a:cubicBezTo>
                    <a:pt x="28" y="388"/>
                    <a:pt x="5" y="400"/>
                    <a:pt x="2" y="413"/>
                  </a:cubicBezTo>
                  <a:cubicBezTo>
                    <a:pt x="0" y="421"/>
                    <a:pt x="3" y="431"/>
                    <a:pt x="5" y="438"/>
                  </a:cubicBezTo>
                  <a:cubicBezTo>
                    <a:pt x="11" y="462"/>
                    <a:pt x="22" y="480"/>
                    <a:pt x="38" y="491"/>
                  </a:cubicBezTo>
                  <a:cubicBezTo>
                    <a:pt x="57" y="491"/>
                    <a:pt x="72" y="489"/>
                    <a:pt x="88" y="487"/>
                  </a:cubicBezTo>
                  <a:cubicBezTo>
                    <a:pt x="95" y="486"/>
                    <a:pt x="102" y="484"/>
                    <a:pt x="109" y="482"/>
                  </a:cubicBezTo>
                  <a:cubicBezTo>
                    <a:pt x="125" y="504"/>
                    <a:pt x="144" y="522"/>
                    <a:pt x="166" y="538"/>
                  </a:cubicBezTo>
                  <a:cubicBezTo>
                    <a:pt x="165" y="545"/>
                    <a:pt x="163" y="553"/>
                    <a:pt x="162" y="560"/>
                  </a:cubicBezTo>
                  <a:cubicBezTo>
                    <a:pt x="160" y="572"/>
                    <a:pt x="154" y="596"/>
                    <a:pt x="157" y="608"/>
                  </a:cubicBezTo>
                  <a:cubicBezTo>
                    <a:pt x="159" y="619"/>
                    <a:pt x="178" y="631"/>
                    <a:pt x="189" y="636"/>
                  </a:cubicBezTo>
                  <a:cubicBezTo>
                    <a:pt x="203" y="643"/>
                    <a:pt x="219" y="646"/>
                    <a:pt x="238" y="645"/>
                  </a:cubicBezTo>
                  <a:cubicBezTo>
                    <a:pt x="256" y="630"/>
                    <a:pt x="269" y="611"/>
                    <a:pt x="282" y="592"/>
                  </a:cubicBezTo>
                  <a:cubicBezTo>
                    <a:pt x="284" y="590"/>
                    <a:pt x="286" y="587"/>
                    <a:pt x="287" y="584"/>
                  </a:cubicBezTo>
                  <a:cubicBezTo>
                    <a:pt x="297" y="585"/>
                    <a:pt x="307" y="586"/>
                    <a:pt x="317" y="586"/>
                  </a:cubicBezTo>
                  <a:cubicBezTo>
                    <a:pt x="332" y="586"/>
                    <a:pt x="347" y="585"/>
                    <a:pt x="361" y="582"/>
                  </a:cubicBezTo>
                  <a:cubicBezTo>
                    <a:pt x="362" y="585"/>
                    <a:pt x="364" y="587"/>
                    <a:pt x="365" y="590"/>
                  </a:cubicBezTo>
                  <a:cubicBezTo>
                    <a:pt x="379" y="609"/>
                    <a:pt x="393" y="629"/>
                    <a:pt x="412" y="645"/>
                  </a:cubicBezTo>
                  <a:cubicBezTo>
                    <a:pt x="451" y="646"/>
                    <a:pt x="475" y="631"/>
                    <a:pt x="492" y="610"/>
                  </a:cubicBezTo>
                  <a:cubicBezTo>
                    <a:pt x="493" y="594"/>
                    <a:pt x="490" y="579"/>
                    <a:pt x="488" y="563"/>
                  </a:cubicBezTo>
                  <a:cubicBezTo>
                    <a:pt x="486" y="552"/>
                    <a:pt x="483" y="539"/>
                    <a:pt x="482" y="528"/>
                  </a:cubicBezTo>
                  <a:cubicBezTo>
                    <a:pt x="499" y="514"/>
                    <a:pt x="514" y="498"/>
                    <a:pt x="527" y="480"/>
                  </a:cubicBezTo>
                  <a:cubicBezTo>
                    <a:pt x="538" y="481"/>
                    <a:pt x="550" y="484"/>
                    <a:pt x="561" y="486"/>
                  </a:cubicBezTo>
                  <a:cubicBezTo>
                    <a:pt x="577" y="488"/>
                    <a:pt x="595" y="495"/>
                    <a:pt x="611" y="491"/>
                  </a:cubicBezTo>
                  <a:cubicBezTo>
                    <a:pt x="621" y="489"/>
                    <a:pt x="633" y="469"/>
                    <a:pt x="638" y="459"/>
                  </a:cubicBezTo>
                  <a:cubicBezTo>
                    <a:pt x="645" y="445"/>
                    <a:pt x="647" y="431"/>
                    <a:pt x="647" y="411"/>
                  </a:cubicBezTo>
                  <a:cubicBezTo>
                    <a:pt x="638" y="400"/>
                    <a:pt x="625" y="390"/>
                    <a:pt x="611" y="379"/>
                  </a:cubicBezTo>
                  <a:cubicBezTo>
                    <a:pt x="599" y="370"/>
                    <a:pt x="583" y="362"/>
                    <a:pt x="574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0"/>
            <p:cNvSpPr>
              <a:spLocks noChangeArrowheads="1"/>
            </p:cNvSpPr>
            <p:nvPr/>
          </p:nvSpPr>
          <p:spPr bwMode="auto">
            <a:xfrm>
              <a:off x="2570163" y="3303588"/>
              <a:ext cx="165100" cy="163512"/>
            </a:xfrm>
            <a:custGeom>
              <a:avLst/>
              <a:gdLst>
                <a:gd name="T0" fmla="*/ 185 w 459"/>
                <a:gd name="T1" fmla="*/ 235 h 454"/>
                <a:gd name="T2" fmla="*/ 226 w 459"/>
                <a:gd name="T3" fmla="*/ 183 h 454"/>
                <a:gd name="T4" fmla="*/ 278 w 459"/>
                <a:gd name="T5" fmla="*/ 224 h 454"/>
                <a:gd name="T6" fmla="*/ 237 w 459"/>
                <a:gd name="T7" fmla="*/ 276 h 454"/>
                <a:gd name="T8" fmla="*/ 185 w 459"/>
                <a:gd name="T9" fmla="*/ 235 h 454"/>
                <a:gd name="T10" fmla="*/ 446 w 459"/>
                <a:gd name="T11" fmla="*/ 202 h 454"/>
                <a:gd name="T12" fmla="*/ 416 w 459"/>
                <a:gd name="T13" fmla="*/ 192 h 454"/>
                <a:gd name="T14" fmla="*/ 372 w 459"/>
                <a:gd name="T15" fmla="*/ 156 h 454"/>
                <a:gd name="T16" fmla="*/ 404 w 459"/>
                <a:gd name="T17" fmla="*/ 96 h 454"/>
                <a:gd name="T18" fmla="*/ 363 w 459"/>
                <a:gd name="T19" fmla="*/ 56 h 454"/>
                <a:gd name="T20" fmla="*/ 333 w 459"/>
                <a:gd name="T21" fmla="*/ 73 h 454"/>
                <a:gd name="T22" fmla="*/ 303 w 459"/>
                <a:gd name="T23" fmla="*/ 90 h 454"/>
                <a:gd name="T24" fmla="*/ 279 w 459"/>
                <a:gd name="T25" fmla="*/ 79 h 454"/>
                <a:gd name="T26" fmla="*/ 261 w 459"/>
                <a:gd name="T27" fmla="*/ 12 h 454"/>
                <a:gd name="T28" fmla="*/ 204 w 459"/>
                <a:gd name="T29" fmla="*/ 11 h 454"/>
                <a:gd name="T30" fmla="*/ 193 w 459"/>
                <a:gd name="T31" fmla="*/ 41 h 454"/>
                <a:gd name="T32" fmla="*/ 185 w 459"/>
                <a:gd name="T33" fmla="*/ 72 h 454"/>
                <a:gd name="T34" fmla="*/ 155 w 459"/>
                <a:gd name="T35" fmla="*/ 83 h 454"/>
                <a:gd name="T36" fmla="*/ 98 w 459"/>
                <a:gd name="T37" fmla="*/ 53 h 454"/>
                <a:gd name="T38" fmla="*/ 58 w 459"/>
                <a:gd name="T39" fmla="*/ 93 h 454"/>
                <a:gd name="T40" fmla="*/ 73 w 459"/>
                <a:gd name="T41" fmla="*/ 121 h 454"/>
                <a:gd name="T42" fmla="*/ 88 w 459"/>
                <a:gd name="T43" fmla="*/ 151 h 454"/>
                <a:gd name="T44" fmla="*/ 13 w 459"/>
                <a:gd name="T45" fmla="*/ 194 h 454"/>
                <a:gd name="T46" fmla="*/ 12 w 459"/>
                <a:gd name="T47" fmla="*/ 252 h 454"/>
                <a:gd name="T48" fmla="*/ 43 w 459"/>
                <a:gd name="T49" fmla="*/ 262 h 454"/>
                <a:gd name="T50" fmla="*/ 86 w 459"/>
                <a:gd name="T51" fmla="*/ 299 h 454"/>
                <a:gd name="T52" fmla="*/ 69 w 459"/>
                <a:gd name="T53" fmla="*/ 326 h 454"/>
                <a:gd name="T54" fmla="*/ 54 w 459"/>
                <a:gd name="T55" fmla="*/ 356 h 454"/>
                <a:gd name="T56" fmla="*/ 67 w 459"/>
                <a:gd name="T57" fmla="*/ 380 h 454"/>
                <a:gd name="T58" fmla="*/ 95 w 459"/>
                <a:gd name="T59" fmla="*/ 396 h 454"/>
                <a:gd name="T60" fmla="*/ 127 w 459"/>
                <a:gd name="T61" fmla="*/ 381 h 454"/>
                <a:gd name="T62" fmla="*/ 156 w 459"/>
                <a:gd name="T63" fmla="*/ 364 h 454"/>
                <a:gd name="T64" fmla="*/ 179 w 459"/>
                <a:gd name="T65" fmla="*/ 374 h 454"/>
                <a:gd name="T66" fmla="*/ 195 w 459"/>
                <a:gd name="T67" fmla="*/ 439 h 454"/>
                <a:gd name="T68" fmla="*/ 253 w 459"/>
                <a:gd name="T69" fmla="*/ 442 h 454"/>
                <a:gd name="T70" fmla="*/ 264 w 459"/>
                <a:gd name="T71" fmla="*/ 414 h 454"/>
                <a:gd name="T72" fmla="*/ 297 w 459"/>
                <a:gd name="T73" fmla="*/ 368 h 454"/>
                <a:gd name="T74" fmla="*/ 328 w 459"/>
                <a:gd name="T75" fmla="*/ 385 h 454"/>
                <a:gd name="T76" fmla="*/ 360 w 459"/>
                <a:gd name="T77" fmla="*/ 400 h 454"/>
                <a:gd name="T78" fmla="*/ 388 w 459"/>
                <a:gd name="T79" fmla="*/ 383 h 454"/>
                <a:gd name="T80" fmla="*/ 400 w 459"/>
                <a:gd name="T81" fmla="*/ 360 h 454"/>
                <a:gd name="T82" fmla="*/ 386 w 459"/>
                <a:gd name="T83" fmla="*/ 331 h 454"/>
                <a:gd name="T84" fmla="*/ 371 w 459"/>
                <a:gd name="T85" fmla="*/ 304 h 454"/>
                <a:gd name="T86" fmla="*/ 444 w 459"/>
                <a:gd name="T87" fmla="*/ 260 h 454"/>
                <a:gd name="T88" fmla="*/ 446 w 459"/>
                <a:gd name="T89" fmla="*/ 20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9" h="454">
                  <a:moveTo>
                    <a:pt x="185" y="235"/>
                  </a:moveTo>
                  <a:cubicBezTo>
                    <a:pt x="182" y="209"/>
                    <a:pt x="200" y="186"/>
                    <a:pt x="226" y="183"/>
                  </a:cubicBezTo>
                  <a:cubicBezTo>
                    <a:pt x="251" y="180"/>
                    <a:pt x="275" y="198"/>
                    <a:pt x="278" y="224"/>
                  </a:cubicBezTo>
                  <a:cubicBezTo>
                    <a:pt x="281" y="249"/>
                    <a:pt x="263" y="273"/>
                    <a:pt x="237" y="276"/>
                  </a:cubicBezTo>
                  <a:cubicBezTo>
                    <a:pt x="211" y="279"/>
                    <a:pt x="188" y="260"/>
                    <a:pt x="185" y="235"/>
                  </a:cubicBezTo>
                  <a:close/>
                  <a:moveTo>
                    <a:pt x="446" y="202"/>
                  </a:moveTo>
                  <a:cubicBezTo>
                    <a:pt x="440" y="196"/>
                    <a:pt x="426" y="195"/>
                    <a:pt x="416" y="192"/>
                  </a:cubicBezTo>
                  <a:cubicBezTo>
                    <a:pt x="396" y="186"/>
                    <a:pt x="370" y="184"/>
                    <a:pt x="372" y="156"/>
                  </a:cubicBezTo>
                  <a:cubicBezTo>
                    <a:pt x="373" y="137"/>
                    <a:pt x="405" y="116"/>
                    <a:pt x="404" y="96"/>
                  </a:cubicBezTo>
                  <a:cubicBezTo>
                    <a:pt x="403" y="80"/>
                    <a:pt x="376" y="56"/>
                    <a:pt x="363" y="56"/>
                  </a:cubicBezTo>
                  <a:cubicBezTo>
                    <a:pt x="353" y="57"/>
                    <a:pt x="341" y="68"/>
                    <a:pt x="333" y="73"/>
                  </a:cubicBezTo>
                  <a:cubicBezTo>
                    <a:pt x="321" y="79"/>
                    <a:pt x="311" y="83"/>
                    <a:pt x="303" y="90"/>
                  </a:cubicBezTo>
                  <a:cubicBezTo>
                    <a:pt x="296" y="85"/>
                    <a:pt x="287" y="83"/>
                    <a:pt x="279" y="79"/>
                  </a:cubicBezTo>
                  <a:cubicBezTo>
                    <a:pt x="274" y="55"/>
                    <a:pt x="270" y="31"/>
                    <a:pt x="261" y="12"/>
                  </a:cubicBezTo>
                  <a:cubicBezTo>
                    <a:pt x="248" y="4"/>
                    <a:pt x="216" y="0"/>
                    <a:pt x="204" y="11"/>
                  </a:cubicBezTo>
                  <a:cubicBezTo>
                    <a:pt x="197" y="17"/>
                    <a:pt x="195" y="33"/>
                    <a:pt x="193" y="41"/>
                  </a:cubicBezTo>
                  <a:cubicBezTo>
                    <a:pt x="190" y="52"/>
                    <a:pt x="189" y="67"/>
                    <a:pt x="185" y="72"/>
                  </a:cubicBezTo>
                  <a:cubicBezTo>
                    <a:pt x="179" y="82"/>
                    <a:pt x="164" y="85"/>
                    <a:pt x="155" y="83"/>
                  </a:cubicBezTo>
                  <a:cubicBezTo>
                    <a:pt x="140" y="80"/>
                    <a:pt x="116" y="52"/>
                    <a:pt x="98" y="53"/>
                  </a:cubicBezTo>
                  <a:cubicBezTo>
                    <a:pt x="82" y="53"/>
                    <a:pt x="57" y="80"/>
                    <a:pt x="58" y="93"/>
                  </a:cubicBezTo>
                  <a:cubicBezTo>
                    <a:pt x="59" y="102"/>
                    <a:pt x="68" y="113"/>
                    <a:pt x="73" y="121"/>
                  </a:cubicBezTo>
                  <a:cubicBezTo>
                    <a:pt x="79" y="131"/>
                    <a:pt x="87" y="142"/>
                    <a:pt x="88" y="151"/>
                  </a:cubicBezTo>
                  <a:cubicBezTo>
                    <a:pt x="94" y="189"/>
                    <a:pt x="42" y="179"/>
                    <a:pt x="13" y="194"/>
                  </a:cubicBezTo>
                  <a:cubicBezTo>
                    <a:pt x="7" y="207"/>
                    <a:pt x="0" y="239"/>
                    <a:pt x="12" y="252"/>
                  </a:cubicBezTo>
                  <a:cubicBezTo>
                    <a:pt x="17" y="257"/>
                    <a:pt x="32" y="259"/>
                    <a:pt x="43" y="262"/>
                  </a:cubicBezTo>
                  <a:cubicBezTo>
                    <a:pt x="67" y="268"/>
                    <a:pt x="86" y="268"/>
                    <a:pt x="86" y="299"/>
                  </a:cubicBezTo>
                  <a:cubicBezTo>
                    <a:pt x="82" y="308"/>
                    <a:pt x="75" y="316"/>
                    <a:pt x="69" y="326"/>
                  </a:cubicBezTo>
                  <a:cubicBezTo>
                    <a:pt x="64" y="334"/>
                    <a:pt x="54" y="347"/>
                    <a:pt x="54" y="356"/>
                  </a:cubicBezTo>
                  <a:cubicBezTo>
                    <a:pt x="55" y="365"/>
                    <a:pt x="64" y="376"/>
                    <a:pt x="67" y="380"/>
                  </a:cubicBezTo>
                  <a:cubicBezTo>
                    <a:pt x="72" y="386"/>
                    <a:pt x="86" y="397"/>
                    <a:pt x="95" y="396"/>
                  </a:cubicBezTo>
                  <a:cubicBezTo>
                    <a:pt x="104" y="396"/>
                    <a:pt x="118" y="386"/>
                    <a:pt x="127" y="381"/>
                  </a:cubicBezTo>
                  <a:cubicBezTo>
                    <a:pt x="137" y="375"/>
                    <a:pt x="146" y="368"/>
                    <a:pt x="156" y="364"/>
                  </a:cubicBezTo>
                  <a:cubicBezTo>
                    <a:pt x="163" y="367"/>
                    <a:pt x="171" y="371"/>
                    <a:pt x="179" y="374"/>
                  </a:cubicBezTo>
                  <a:cubicBezTo>
                    <a:pt x="183" y="398"/>
                    <a:pt x="189" y="420"/>
                    <a:pt x="195" y="439"/>
                  </a:cubicBezTo>
                  <a:cubicBezTo>
                    <a:pt x="210" y="447"/>
                    <a:pt x="240" y="453"/>
                    <a:pt x="253" y="442"/>
                  </a:cubicBezTo>
                  <a:cubicBezTo>
                    <a:pt x="259" y="438"/>
                    <a:pt x="262" y="422"/>
                    <a:pt x="264" y="414"/>
                  </a:cubicBezTo>
                  <a:cubicBezTo>
                    <a:pt x="270" y="394"/>
                    <a:pt x="272" y="368"/>
                    <a:pt x="297" y="368"/>
                  </a:cubicBezTo>
                  <a:cubicBezTo>
                    <a:pt x="308" y="368"/>
                    <a:pt x="318" y="379"/>
                    <a:pt x="328" y="385"/>
                  </a:cubicBezTo>
                  <a:cubicBezTo>
                    <a:pt x="338" y="391"/>
                    <a:pt x="349" y="401"/>
                    <a:pt x="360" y="400"/>
                  </a:cubicBezTo>
                  <a:cubicBezTo>
                    <a:pt x="371" y="400"/>
                    <a:pt x="382" y="390"/>
                    <a:pt x="388" y="383"/>
                  </a:cubicBezTo>
                  <a:cubicBezTo>
                    <a:pt x="392" y="378"/>
                    <a:pt x="400" y="366"/>
                    <a:pt x="400" y="360"/>
                  </a:cubicBezTo>
                  <a:cubicBezTo>
                    <a:pt x="399" y="353"/>
                    <a:pt x="391" y="341"/>
                    <a:pt x="386" y="331"/>
                  </a:cubicBezTo>
                  <a:cubicBezTo>
                    <a:pt x="381" y="322"/>
                    <a:pt x="373" y="314"/>
                    <a:pt x="371" y="304"/>
                  </a:cubicBezTo>
                  <a:cubicBezTo>
                    <a:pt x="365" y="266"/>
                    <a:pt x="411" y="274"/>
                    <a:pt x="444" y="260"/>
                  </a:cubicBezTo>
                  <a:cubicBezTo>
                    <a:pt x="452" y="244"/>
                    <a:pt x="458" y="217"/>
                    <a:pt x="446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246905" y="3852771"/>
            <a:ext cx="714318" cy="714318"/>
            <a:chOff x="3297238" y="3363913"/>
            <a:chExt cx="565150" cy="565150"/>
          </a:xfrm>
          <a:solidFill>
            <a:srgbClr val="73C4C3"/>
          </a:solidFill>
        </p:grpSpPr>
        <p:sp>
          <p:nvSpPr>
            <p:cNvPr id="257" name="Freeform 11"/>
            <p:cNvSpPr>
              <a:spLocks noChangeArrowheads="1"/>
            </p:cNvSpPr>
            <p:nvPr/>
          </p:nvSpPr>
          <p:spPr bwMode="auto">
            <a:xfrm>
              <a:off x="3297238" y="3363913"/>
              <a:ext cx="565150" cy="565150"/>
            </a:xfrm>
            <a:custGeom>
              <a:avLst/>
              <a:gdLst>
                <a:gd name="T0" fmla="*/ 1423 w 1570"/>
                <a:gd name="T1" fmla="*/ 907 h 1569"/>
                <a:gd name="T2" fmla="*/ 1392 w 1570"/>
                <a:gd name="T3" fmla="*/ 938 h 1569"/>
                <a:gd name="T4" fmla="*/ 178 w 1570"/>
                <a:gd name="T5" fmla="*/ 938 h 1569"/>
                <a:gd name="T6" fmla="*/ 146 w 1570"/>
                <a:gd name="T7" fmla="*/ 907 h 1569"/>
                <a:gd name="T8" fmla="*/ 146 w 1570"/>
                <a:gd name="T9" fmla="*/ 190 h 1569"/>
                <a:gd name="T10" fmla="*/ 178 w 1570"/>
                <a:gd name="T11" fmla="*/ 159 h 1569"/>
                <a:gd name="T12" fmla="*/ 1392 w 1570"/>
                <a:gd name="T13" fmla="*/ 159 h 1569"/>
                <a:gd name="T14" fmla="*/ 1423 w 1570"/>
                <a:gd name="T15" fmla="*/ 190 h 1569"/>
                <a:gd name="T16" fmla="*/ 1423 w 1570"/>
                <a:gd name="T17" fmla="*/ 907 h 1569"/>
                <a:gd name="T18" fmla="*/ 1569 w 1570"/>
                <a:gd name="T19" fmla="*/ 157 h 1569"/>
                <a:gd name="T20" fmla="*/ 1412 w 1570"/>
                <a:gd name="T21" fmla="*/ 0 h 1569"/>
                <a:gd name="T22" fmla="*/ 157 w 1570"/>
                <a:gd name="T23" fmla="*/ 0 h 1569"/>
                <a:gd name="T24" fmla="*/ 0 w 1570"/>
                <a:gd name="T25" fmla="*/ 157 h 1569"/>
                <a:gd name="T26" fmla="*/ 0 w 1570"/>
                <a:gd name="T27" fmla="*/ 1110 h 1569"/>
                <a:gd name="T28" fmla="*/ 157 w 1570"/>
                <a:gd name="T29" fmla="*/ 1267 h 1569"/>
                <a:gd name="T30" fmla="*/ 588 w 1570"/>
                <a:gd name="T31" fmla="*/ 1267 h 1569"/>
                <a:gd name="T32" fmla="*/ 588 w 1570"/>
                <a:gd name="T33" fmla="*/ 1393 h 1569"/>
                <a:gd name="T34" fmla="*/ 406 w 1570"/>
                <a:gd name="T35" fmla="*/ 1393 h 1569"/>
                <a:gd name="T36" fmla="*/ 374 w 1570"/>
                <a:gd name="T37" fmla="*/ 1424 h 1569"/>
                <a:gd name="T38" fmla="*/ 374 w 1570"/>
                <a:gd name="T39" fmla="*/ 1537 h 1569"/>
                <a:gd name="T40" fmla="*/ 406 w 1570"/>
                <a:gd name="T41" fmla="*/ 1568 h 1569"/>
                <a:gd name="T42" fmla="*/ 1151 w 1570"/>
                <a:gd name="T43" fmla="*/ 1568 h 1569"/>
                <a:gd name="T44" fmla="*/ 1182 w 1570"/>
                <a:gd name="T45" fmla="*/ 1537 h 1569"/>
                <a:gd name="T46" fmla="*/ 1182 w 1570"/>
                <a:gd name="T47" fmla="*/ 1424 h 1569"/>
                <a:gd name="T48" fmla="*/ 1151 w 1570"/>
                <a:gd name="T49" fmla="*/ 1393 h 1569"/>
                <a:gd name="T50" fmla="*/ 981 w 1570"/>
                <a:gd name="T51" fmla="*/ 1393 h 1569"/>
                <a:gd name="T52" fmla="*/ 981 w 1570"/>
                <a:gd name="T53" fmla="*/ 1267 h 1569"/>
                <a:gd name="T54" fmla="*/ 1412 w 1570"/>
                <a:gd name="T55" fmla="*/ 1267 h 1569"/>
                <a:gd name="T56" fmla="*/ 1569 w 1570"/>
                <a:gd name="T57" fmla="*/ 1110 h 1569"/>
                <a:gd name="T58" fmla="*/ 1569 w 1570"/>
                <a:gd name="T59" fmla="*/ 15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0" h="1569">
                  <a:moveTo>
                    <a:pt x="1423" y="907"/>
                  </a:moveTo>
                  <a:cubicBezTo>
                    <a:pt x="1423" y="924"/>
                    <a:pt x="1409" y="938"/>
                    <a:pt x="1392" y="938"/>
                  </a:cubicBezTo>
                  <a:lnTo>
                    <a:pt x="178" y="938"/>
                  </a:lnTo>
                  <a:cubicBezTo>
                    <a:pt x="160" y="938"/>
                    <a:pt x="146" y="924"/>
                    <a:pt x="146" y="907"/>
                  </a:cubicBezTo>
                  <a:lnTo>
                    <a:pt x="146" y="190"/>
                  </a:lnTo>
                  <a:cubicBezTo>
                    <a:pt x="146" y="173"/>
                    <a:pt x="160" y="159"/>
                    <a:pt x="178" y="159"/>
                  </a:cubicBezTo>
                  <a:lnTo>
                    <a:pt x="1392" y="159"/>
                  </a:lnTo>
                  <a:cubicBezTo>
                    <a:pt x="1409" y="159"/>
                    <a:pt x="1423" y="173"/>
                    <a:pt x="1423" y="190"/>
                  </a:cubicBezTo>
                  <a:lnTo>
                    <a:pt x="1423" y="907"/>
                  </a:lnTo>
                  <a:close/>
                  <a:moveTo>
                    <a:pt x="1569" y="157"/>
                  </a:moveTo>
                  <a:cubicBezTo>
                    <a:pt x="1569" y="70"/>
                    <a:pt x="1499" y="0"/>
                    <a:pt x="1412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110"/>
                  </a:lnTo>
                  <a:cubicBezTo>
                    <a:pt x="0" y="1197"/>
                    <a:pt x="70" y="1267"/>
                    <a:pt x="157" y="1267"/>
                  </a:cubicBezTo>
                  <a:lnTo>
                    <a:pt x="588" y="1267"/>
                  </a:lnTo>
                  <a:lnTo>
                    <a:pt x="588" y="1393"/>
                  </a:lnTo>
                  <a:lnTo>
                    <a:pt x="406" y="1393"/>
                  </a:lnTo>
                  <a:cubicBezTo>
                    <a:pt x="388" y="1393"/>
                    <a:pt x="374" y="1407"/>
                    <a:pt x="374" y="1424"/>
                  </a:cubicBezTo>
                  <a:lnTo>
                    <a:pt x="374" y="1537"/>
                  </a:lnTo>
                  <a:cubicBezTo>
                    <a:pt x="374" y="1554"/>
                    <a:pt x="388" y="1568"/>
                    <a:pt x="406" y="1568"/>
                  </a:cubicBezTo>
                  <a:lnTo>
                    <a:pt x="1151" y="1568"/>
                  </a:lnTo>
                  <a:cubicBezTo>
                    <a:pt x="1168" y="1568"/>
                    <a:pt x="1182" y="1554"/>
                    <a:pt x="1182" y="1537"/>
                  </a:cubicBezTo>
                  <a:lnTo>
                    <a:pt x="1182" y="1424"/>
                  </a:lnTo>
                  <a:cubicBezTo>
                    <a:pt x="1182" y="1407"/>
                    <a:pt x="1168" y="1393"/>
                    <a:pt x="1151" y="1393"/>
                  </a:cubicBezTo>
                  <a:lnTo>
                    <a:pt x="981" y="1393"/>
                  </a:lnTo>
                  <a:lnTo>
                    <a:pt x="981" y="1267"/>
                  </a:lnTo>
                  <a:lnTo>
                    <a:pt x="1412" y="1267"/>
                  </a:lnTo>
                  <a:cubicBezTo>
                    <a:pt x="1499" y="1267"/>
                    <a:pt x="1569" y="1197"/>
                    <a:pt x="1569" y="1110"/>
                  </a:cubicBezTo>
                  <a:lnTo>
                    <a:pt x="1569" y="15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8" name="Freeform 12"/>
            <p:cNvSpPr>
              <a:spLocks noChangeArrowheads="1"/>
            </p:cNvSpPr>
            <p:nvPr/>
          </p:nvSpPr>
          <p:spPr bwMode="auto">
            <a:xfrm>
              <a:off x="3376613" y="3460750"/>
              <a:ext cx="44450" cy="79375"/>
            </a:xfrm>
            <a:custGeom>
              <a:avLst/>
              <a:gdLst>
                <a:gd name="T0" fmla="*/ 63 w 125"/>
                <a:gd name="T1" fmla="*/ 221 h 222"/>
                <a:gd name="T2" fmla="*/ 124 w 125"/>
                <a:gd name="T3" fmla="*/ 221 h 222"/>
                <a:gd name="T4" fmla="*/ 124 w 125"/>
                <a:gd name="T5" fmla="*/ 0 h 222"/>
                <a:gd name="T6" fmla="*/ 74 w 125"/>
                <a:gd name="T7" fmla="*/ 0 h 222"/>
                <a:gd name="T8" fmla="*/ 47 w 125"/>
                <a:gd name="T9" fmla="*/ 34 h 222"/>
                <a:gd name="T10" fmla="*/ 0 w 125"/>
                <a:gd name="T11" fmla="*/ 58 h 222"/>
                <a:gd name="T12" fmla="*/ 0 w 125"/>
                <a:gd name="T13" fmla="*/ 108 h 222"/>
                <a:gd name="T14" fmla="*/ 34 w 125"/>
                <a:gd name="T15" fmla="*/ 94 h 222"/>
                <a:gd name="T16" fmla="*/ 63 w 125"/>
                <a:gd name="T17" fmla="*/ 76 h 222"/>
                <a:gd name="T18" fmla="*/ 63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63" y="221"/>
                  </a:moveTo>
                  <a:lnTo>
                    <a:pt x="124" y="221"/>
                  </a:ln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7" y="34"/>
                  </a:cubicBezTo>
                  <a:cubicBezTo>
                    <a:pt x="36" y="44"/>
                    <a:pt x="20" y="51"/>
                    <a:pt x="0" y="58"/>
                  </a:cubicBezTo>
                  <a:lnTo>
                    <a:pt x="0" y="108"/>
                  </a:lnTo>
                  <a:cubicBezTo>
                    <a:pt x="13" y="103"/>
                    <a:pt x="25" y="99"/>
                    <a:pt x="34" y="94"/>
                  </a:cubicBezTo>
                  <a:cubicBezTo>
                    <a:pt x="43" y="90"/>
                    <a:pt x="53" y="84"/>
                    <a:pt x="63" y="76"/>
                  </a:cubicBezTo>
                  <a:lnTo>
                    <a:pt x="63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13"/>
            <p:cNvSpPr>
              <a:spLocks noChangeArrowheads="1"/>
            </p:cNvSpPr>
            <p:nvPr/>
          </p:nvSpPr>
          <p:spPr bwMode="auto">
            <a:xfrm>
              <a:off x="3444875" y="3460750"/>
              <a:ext cx="63500" cy="80963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59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7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4"/>
            <p:cNvSpPr>
              <a:spLocks noChangeArrowheads="1"/>
            </p:cNvSpPr>
            <p:nvPr/>
          </p:nvSpPr>
          <p:spPr bwMode="auto">
            <a:xfrm>
              <a:off x="3521075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15"/>
            <p:cNvSpPr>
              <a:spLocks noChangeArrowheads="1"/>
            </p:cNvSpPr>
            <p:nvPr/>
          </p:nvSpPr>
          <p:spPr bwMode="auto">
            <a:xfrm>
              <a:off x="3589338" y="3460750"/>
              <a:ext cx="65087" cy="80963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7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49 w 179"/>
                <a:gd name="T21" fmla="*/ 19 h 225"/>
                <a:gd name="T22" fmla="*/ 126 w 179"/>
                <a:gd name="T23" fmla="*/ 5 h 225"/>
                <a:gd name="T24" fmla="*/ 90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3 w 179"/>
                <a:gd name="T45" fmla="*/ 38 h 225"/>
                <a:gd name="T46" fmla="*/ 149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49" y="19"/>
                  </a:moveTo>
                  <a:cubicBezTo>
                    <a:pt x="144" y="14"/>
                    <a:pt x="136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1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2" name="Freeform 16"/>
            <p:cNvSpPr>
              <a:spLocks noChangeArrowheads="1"/>
            </p:cNvSpPr>
            <p:nvPr/>
          </p:nvSpPr>
          <p:spPr bwMode="auto">
            <a:xfrm>
              <a:off x="3662363" y="3460750"/>
              <a:ext cx="63500" cy="80963"/>
            </a:xfrm>
            <a:custGeom>
              <a:avLst/>
              <a:gdLst>
                <a:gd name="T0" fmla="*/ 88 w 178"/>
                <a:gd name="T1" fmla="*/ 40 h 225"/>
                <a:gd name="T2" fmla="*/ 110 w 178"/>
                <a:gd name="T3" fmla="*/ 55 h 225"/>
                <a:gd name="T4" fmla="*/ 117 w 178"/>
                <a:gd name="T5" fmla="*/ 113 h 225"/>
                <a:gd name="T6" fmla="*/ 114 w 178"/>
                <a:gd name="T7" fmla="*/ 156 h 225"/>
                <a:gd name="T8" fmla="*/ 104 w 178"/>
                <a:gd name="T9" fmla="*/ 177 h 225"/>
                <a:gd name="T10" fmla="*/ 88 w 178"/>
                <a:gd name="T11" fmla="*/ 183 h 225"/>
                <a:gd name="T12" fmla="*/ 67 w 178"/>
                <a:gd name="T13" fmla="*/ 168 h 225"/>
                <a:gd name="T14" fmla="*/ 59 w 178"/>
                <a:gd name="T15" fmla="*/ 111 h 225"/>
                <a:gd name="T16" fmla="*/ 66 w 178"/>
                <a:gd name="T17" fmla="*/ 55 h 225"/>
                <a:gd name="T18" fmla="*/ 88 w 178"/>
                <a:gd name="T19" fmla="*/ 40 h 225"/>
                <a:gd name="T20" fmla="*/ 44 w 178"/>
                <a:gd name="T21" fmla="*/ 216 h 225"/>
                <a:gd name="T22" fmla="*/ 88 w 178"/>
                <a:gd name="T23" fmla="*/ 224 h 225"/>
                <a:gd name="T24" fmla="*/ 157 w 178"/>
                <a:gd name="T25" fmla="*/ 197 h 225"/>
                <a:gd name="T26" fmla="*/ 177 w 178"/>
                <a:gd name="T27" fmla="*/ 111 h 225"/>
                <a:gd name="T28" fmla="*/ 171 w 178"/>
                <a:gd name="T29" fmla="*/ 60 h 225"/>
                <a:gd name="T30" fmla="*/ 163 w 178"/>
                <a:gd name="T31" fmla="*/ 38 h 225"/>
                <a:gd name="T32" fmla="*/ 149 w 178"/>
                <a:gd name="T33" fmla="*/ 19 h 225"/>
                <a:gd name="T34" fmla="*/ 126 w 178"/>
                <a:gd name="T35" fmla="*/ 5 h 225"/>
                <a:gd name="T36" fmla="*/ 90 w 178"/>
                <a:gd name="T37" fmla="*/ 0 h 225"/>
                <a:gd name="T38" fmla="*/ 22 w 178"/>
                <a:gd name="T39" fmla="*/ 25 h 225"/>
                <a:gd name="T40" fmla="*/ 0 w 178"/>
                <a:gd name="T41" fmla="*/ 111 h 225"/>
                <a:gd name="T42" fmla="*/ 4 w 178"/>
                <a:gd name="T43" fmla="*/ 157 h 225"/>
                <a:gd name="T44" fmla="*/ 16 w 178"/>
                <a:gd name="T45" fmla="*/ 190 h 225"/>
                <a:gd name="T46" fmla="*/ 44 w 178"/>
                <a:gd name="T47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88" y="40"/>
                  </a:move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lose/>
                  <a:moveTo>
                    <a:pt x="44" y="216"/>
                  </a:move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7"/>
            <p:cNvSpPr>
              <a:spLocks noChangeArrowheads="1"/>
            </p:cNvSpPr>
            <p:nvPr/>
          </p:nvSpPr>
          <p:spPr bwMode="auto">
            <a:xfrm>
              <a:off x="3740150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18"/>
            <p:cNvSpPr>
              <a:spLocks noChangeArrowheads="1"/>
            </p:cNvSpPr>
            <p:nvPr/>
          </p:nvSpPr>
          <p:spPr bwMode="auto">
            <a:xfrm>
              <a:off x="3373438" y="3589338"/>
              <a:ext cx="65087" cy="80962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8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50 w 179"/>
                <a:gd name="T21" fmla="*/ 19 h 225"/>
                <a:gd name="T22" fmla="*/ 127 w 179"/>
                <a:gd name="T23" fmla="*/ 5 h 225"/>
                <a:gd name="T24" fmla="*/ 91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4 w 179"/>
                <a:gd name="T45" fmla="*/ 38 h 225"/>
                <a:gd name="T46" fmla="*/ 150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8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50" y="19"/>
                  </a:moveTo>
                  <a:cubicBezTo>
                    <a:pt x="144" y="14"/>
                    <a:pt x="136" y="9"/>
                    <a:pt x="127" y="5"/>
                  </a:cubicBezTo>
                  <a:cubicBezTo>
                    <a:pt x="117" y="2"/>
                    <a:pt x="105" y="0"/>
                    <a:pt x="91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2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4" y="38"/>
                  </a:cubicBezTo>
                  <a:cubicBezTo>
                    <a:pt x="160" y="31"/>
                    <a:pt x="155" y="25"/>
                    <a:pt x="150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5" name="Freeform 19"/>
            <p:cNvSpPr>
              <a:spLocks noChangeArrowheads="1"/>
            </p:cNvSpPr>
            <p:nvPr/>
          </p:nvSpPr>
          <p:spPr bwMode="auto">
            <a:xfrm>
              <a:off x="3451225" y="3589338"/>
              <a:ext cx="44450" cy="79375"/>
            </a:xfrm>
            <a:custGeom>
              <a:avLst/>
              <a:gdLst>
                <a:gd name="T0" fmla="*/ 0 w 125"/>
                <a:gd name="T1" fmla="*/ 58 h 222"/>
                <a:gd name="T2" fmla="*/ 0 w 125"/>
                <a:gd name="T3" fmla="*/ 108 h 222"/>
                <a:gd name="T4" fmla="*/ 35 w 125"/>
                <a:gd name="T5" fmla="*/ 94 h 222"/>
                <a:gd name="T6" fmla="*/ 63 w 125"/>
                <a:gd name="T7" fmla="*/ 76 h 222"/>
                <a:gd name="T8" fmla="*/ 63 w 125"/>
                <a:gd name="T9" fmla="*/ 221 h 222"/>
                <a:gd name="T10" fmla="*/ 124 w 125"/>
                <a:gd name="T11" fmla="*/ 221 h 222"/>
                <a:gd name="T12" fmla="*/ 124 w 125"/>
                <a:gd name="T13" fmla="*/ 0 h 222"/>
                <a:gd name="T14" fmla="*/ 75 w 125"/>
                <a:gd name="T15" fmla="*/ 0 h 222"/>
                <a:gd name="T16" fmla="*/ 48 w 125"/>
                <a:gd name="T17" fmla="*/ 34 h 222"/>
                <a:gd name="T18" fmla="*/ 0 w 125"/>
                <a:gd name="T19" fmla="*/ 5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0" y="58"/>
                  </a:moveTo>
                  <a:lnTo>
                    <a:pt x="0" y="108"/>
                  </a:lnTo>
                  <a:cubicBezTo>
                    <a:pt x="14" y="103"/>
                    <a:pt x="25" y="99"/>
                    <a:pt x="35" y="94"/>
                  </a:cubicBezTo>
                  <a:cubicBezTo>
                    <a:pt x="44" y="90"/>
                    <a:pt x="54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  <a:lnTo>
                    <a:pt x="124" y="0"/>
                  </a:lnTo>
                  <a:lnTo>
                    <a:pt x="75" y="0"/>
                  </a:lnTo>
                  <a:cubicBezTo>
                    <a:pt x="68" y="13"/>
                    <a:pt x="59" y="25"/>
                    <a:pt x="48" y="34"/>
                  </a:cubicBezTo>
                  <a:cubicBezTo>
                    <a:pt x="36" y="44"/>
                    <a:pt x="21" y="51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20"/>
            <p:cNvSpPr>
              <a:spLocks noChangeArrowheads="1"/>
            </p:cNvSpPr>
            <p:nvPr/>
          </p:nvSpPr>
          <p:spPr bwMode="auto">
            <a:xfrm>
              <a:off x="3524250" y="3589338"/>
              <a:ext cx="46038" cy="79375"/>
            </a:xfrm>
            <a:custGeom>
              <a:avLst/>
              <a:gdLst>
                <a:gd name="T0" fmla="*/ 125 w 126"/>
                <a:gd name="T1" fmla="*/ 221 h 222"/>
                <a:gd name="T2" fmla="*/ 125 w 126"/>
                <a:gd name="T3" fmla="*/ 0 h 222"/>
                <a:gd name="T4" fmla="*/ 75 w 126"/>
                <a:gd name="T5" fmla="*/ 0 h 222"/>
                <a:gd name="T6" fmla="*/ 48 w 126"/>
                <a:gd name="T7" fmla="*/ 34 h 222"/>
                <a:gd name="T8" fmla="*/ 0 w 126"/>
                <a:gd name="T9" fmla="*/ 58 h 222"/>
                <a:gd name="T10" fmla="*/ 0 w 126"/>
                <a:gd name="T11" fmla="*/ 108 h 222"/>
                <a:gd name="T12" fmla="*/ 35 w 126"/>
                <a:gd name="T13" fmla="*/ 94 h 222"/>
                <a:gd name="T14" fmla="*/ 64 w 126"/>
                <a:gd name="T15" fmla="*/ 76 h 222"/>
                <a:gd name="T16" fmla="*/ 64 w 126"/>
                <a:gd name="T17" fmla="*/ 221 h 222"/>
                <a:gd name="T18" fmla="*/ 125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125" y="221"/>
                  </a:move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0" name="Freeform 21"/>
            <p:cNvSpPr>
              <a:spLocks noChangeArrowheads="1"/>
            </p:cNvSpPr>
            <p:nvPr/>
          </p:nvSpPr>
          <p:spPr bwMode="auto">
            <a:xfrm>
              <a:off x="3597275" y="3589338"/>
              <a:ext cx="44450" cy="79375"/>
            </a:xfrm>
            <a:custGeom>
              <a:avLst/>
              <a:gdLst>
                <a:gd name="T0" fmla="*/ 124 w 125"/>
                <a:gd name="T1" fmla="*/ 221 h 222"/>
                <a:gd name="T2" fmla="*/ 124 w 125"/>
                <a:gd name="T3" fmla="*/ 0 h 222"/>
                <a:gd name="T4" fmla="*/ 74 w 125"/>
                <a:gd name="T5" fmla="*/ 0 h 222"/>
                <a:gd name="T6" fmla="*/ 48 w 125"/>
                <a:gd name="T7" fmla="*/ 34 h 222"/>
                <a:gd name="T8" fmla="*/ 0 w 125"/>
                <a:gd name="T9" fmla="*/ 58 h 222"/>
                <a:gd name="T10" fmla="*/ 0 w 125"/>
                <a:gd name="T11" fmla="*/ 108 h 222"/>
                <a:gd name="T12" fmla="*/ 34 w 125"/>
                <a:gd name="T13" fmla="*/ 94 h 222"/>
                <a:gd name="T14" fmla="*/ 63 w 125"/>
                <a:gd name="T15" fmla="*/ 76 h 222"/>
                <a:gd name="T16" fmla="*/ 63 w 125"/>
                <a:gd name="T17" fmla="*/ 221 h 222"/>
                <a:gd name="T18" fmla="*/ 124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124" y="221"/>
                  </a:move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6" y="44"/>
                    <a:pt x="20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5" y="99"/>
                    <a:pt x="34" y="94"/>
                  </a:cubicBezTo>
                  <a:cubicBezTo>
                    <a:pt x="44" y="90"/>
                    <a:pt x="53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22"/>
            <p:cNvSpPr>
              <a:spLocks noChangeArrowheads="1"/>
            </p:cNvSpPr>
            <p:nvPr/>
          </p:nvSpPr>
          <p:spPr bwMode="auto">
            <a:xfrm>
              <a:off x="3665538" y="3589338"/>
              <a:ext cx="63500" cy="80962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60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60" y="139"/>
                    <a:pt x="60" y="111"/>
                  </a:cubicBezTo>
                  <a:cubicBezTo>
                    <a:pt x="60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4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1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23"/>
            <p:cNvSpPr>
              <a:spLocks noChangeArrowheads="1"/>
            </p:cNvSpPr>
            <p:nvPr/>
          </p:nvSpPr>
          <p:spPr bwMode="auto">
            <a:xfrm>
              <a:off x="3741738" y="3589338"/>
              <a:ext cx="46037" cy="79375"/>
            </a:xfrm>
            <a:custGeom>
              <a:avLst/>
              <a:gdLst>
                <a:gd name="T0" fmla="*/ 75 w 126"/>
                <a:gd name="T1" fmla="*/ 0 h 222"/>
                <a:gd name="T2" fmla="*/ 48 w 126"/>
                <a:gd name="T3" fmla="*/ 34 h 222"/>
                <a:gd name="T4" fmla="*/ 0 w 126"/>
                <a:gd name="T5" fmla="*/ 58 h 222"/>
                <a:gd name="T6" fmla="*/ 0 w 126"/>
                <a:gd name="T7" fmla="*/ 108 h 222"/>
                <a:gd name="T8" fmla="*/ 35 w 126"/>
                <a:gd name="T9" fmla="*/ 94 h 222"/>
                <a:gd name="T10" fmla="*/ 64 w 126"/>
                <a:gd name="T11" fmla="*/ 76 h 222"/>
                <a:gd name="T12" fmla="*/ 64 w 126"/>
                <a:gd name="T13" fmla="*/ 221 h 222"/>
                <a:gd name="T14" fmla="*/ 125 w 126"/>
                <a:gd name="T15" fmla="*/ 221 h 222"/>
                <a:gd name="T16" fmla="*/ 125 w 126"/>
                <a:gd name="T17" fmla="*/ 0 h 222"/>
                <a:gd name="T18" fmla="*/ 75 w 126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75" y="0"/>
                  </a:moveTo>
                  <a:cubicBezTo>
                    <a:pt x="69" y="13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805624" y="3895658"/>
            <a:ext cx="672913" cy="535983"/>
            <a:chOff x="2265363" y="3446463"/>
            <a:chExt cx="546100" cy="434975"/>
          </a:xfrm>
          <a:solidFill>
            <a:srgbClr val="73C4C3"/>
          </a:solidFill>
        </p:grpSpPr>
        <p:sp>
          <p:nvSpPr>
            <p:cNvPr id="274" name="Freeform 20"/>
            <p:cNvSpPr>
              <a:spLocks noChangeArrowheads="1"/>
            </p:cNvSpPr>
            <p:nvPr/>
          </p:nvSpPr>
          <p:spPr bwMode="auto">
            <a:xfrm>
              <a:off x="2265363" y="3446463"/>
              <a:ext cx="546100" cy="434975"/>
            </a:xfrm>
            <a:custGeom>
              <a:avLst/>
              <a:gdLst>
                <a:gd name="T0" fmla="*/ 1243 w 1515"/>
                <a:gd name="T1" fmla="*/ 757 h 1209"/>
                <a:gd name="T2" fmla="*/ 1212 w 1515"/>
                <a:gd name="T3" fmla="*/ 788 h 1209"/>
                <a:gd name="T4" fmla="*/ 310 w 1515"/>
                <a:gd name="T5" fmla="*/ 788 h 1209"/>
                <a:gd name="T6" fmla="*/ 279 w 1515"/>
                <a:gd name="T7" fmla="*/ 757 h 1209"/>
                <a:gd name="T8" fmla="*/ 279 w 1515"/>
                <a:gd name="T9" fmla="*/ 149 h 1209"/>
                <a:gd name="T10" fmla="*/ 310 w 1515"/>
                <a:gd name="T11" fmla="*/ 118 h 1209"/>
                <a:gd name="T12" fmla="*/ 1212 w 1515"/>
                <a:gd name="T13" fmla="*/ 118 h 1209"/>
                <a:gd name="T14" fmla="*/ 1243 w 1515"/>
                <a:gd name="T15" fmla="*/ 149 h 1209"/>
                <a:gd name="T16" fmla="*/ 1243 w 1515"/>
                <a:gd name="T17" fmla="*/ 757 h 1209"/>
                <a:gd name="T18" fmla="*/ 561 w 1515"/>
                <a:gd name="T19" fmla="*/ 1144 h 1209"/>
                <a:gd name="T20" fmla="*/ 512 w 1515"/>
                <a:gd name="T21" fmla="*/ 1098 h 1209"/>
                <a:gd name="T22" fmla="*/ 1002 w 1515"/>
                <a:gd name="T23" fmla="*/ 1098 h 1209"/>
                <a:gd name="T24" fmla="*/ 954 w 1515"/>
                <a:gd name="T25" fmla="*/ 1144 h 1209"/>
                <a:gd name="T26" fmla="*/ 561 w 1515"/>
                <a:gd name="T27" fmla="*/ 1144 h 1209"/>
                <a:gd name="T28" fmla="*/ 1358 w 1515"/>
                <a:gd name="T29" fmla="*/ 856 h 1209"/>
                <a:gd name="T30" fmla="*/ 1358 w 1515"/>
                <a:gd name="T31" fmla="*/ 120 h 1209"/>
                <a:gd name="T32" fmla="*/ 1238 w 1515"/>
                <a:gd name="T33" fmla="*/ 0 h 1209"/>
                <a:gd name="T34" fmla="*/ 276 w 1515"/>
                <a:gd name="T35" fmla="*/ 0 h 1209"/>
                <a:gd name="T36" fmla="*/ 155 w 1515"/>
                <a:gd name="T37" fmla="*/ 120 h 1209"/>
                <a:gd name="T38" fmla="*/ 155 w 1515"/>
                <a:gd name="T39" fmla="*/ 857 h 1209"/>
                <a:gd name="T40" fmla="*/ 39 w 1515"/>
                <a:gd name="T41" fmla="*/ 1008 h 1209"/>
                <a:gd name="T42" fmla="*/ 0 w 1515"/>
                <a:gd name="T43" fmla="*/ 1094 h 1209"/>
                <a:gd name="T44" fmla="*/ 115 w 1515"/>
                <a:gd name="T45" fmla="*/ 1208 h 1209"/>
                <a:gd name="T46" fmla="*/ 1400 w 1515"/>
                <a:gd name="T47" fmla="*/ 1208 h 1209"/>
                <a:gd name="T48" fmla="*/ 1514 w 1515"/>
                <a:gd name="T49" fmla="*/ 1094 h 1209"/>
                <a:gd name="T50" fmla="*/ 1475 w 1515"/>
                <a:gd name="T51" fmla="*/ 1008 h 1209"/>
                <a:gd name="T52" fmla="*/ 1358 w 1515"/>
                <a:gd name="T53" fmla="*/ 856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09">
                  <a:moveTo>
                    <a:pt x="1243" y="757"/>
                  </a:moveTo>
                  <a:cubicBezTo>
                    <a:pt x="1243" y="774"/>
                    <a:pt x="1229" y="788"/>
                    <a:pt x="1212" y="788"/>
                  </a:cubicBezTo>
                  <a:lnTo>
                    <a:pt x="310" y="788"/>
                  </a:lnTo>
                  <a:cubicBezTo>
                    <a:pt x="293" y="788"/>
                    <a:pt x="279" y="774"/>
                    <a:pt x="279" y="757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7"/>
                  </a:lnTo>
                  <a:close/>
                  <a:moveTo>
                    <a:pt x="561" y="1144"/>
                  </a:moveTo>
                  <a:cubicBezTo>
                    <a:pt x="534" y="1144"/>
                    <a:pt x="513" y="1123"/>
                    <a:pt x="512" y="1098"/>
                  </a:cubicBezTo>
                  <a:lnTo>
                    <a:pt x="1002" y="1098"/>
                  </a:lnTo>
                  <a:cubicBezTo>
                    <a:pt x="1001" y="1123"/>
                    <a:pt x="980" y="1144"/>
                    <a:pt x="954" y="1144"/>
                  </a:cubicBezTo>
                  <a:lnTo>
                    <a:pt x="561" y="1144"/>
                  </a:lnTo>
                  <a:close/>
                  <a:moveTo>
                    <a:pt x="1358" y="856"/>
                  </a:moveTo>
                  <a:lnTo>
                    <a:pt x="1358" y="120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0"/>
                  </a:cubicBezTo>
                  <a:lnTo>
                    <a:pt x="155" y="857"/>
                  </a:lnTo>
                  <a:lnTo>
                    <a:pt x="39" y="1008"/>
                  </a:lnTo>
                  <a:cubicBezTo>
                    <a:pt x="16" y="1029"/>
                    <a:pt x="0" y="1060"/>
                    <a:pt x="0" y="1094"/>
                  </a:cubicBezTo>
                  <a:cubicBezTo>
                    <a:pt x="0" y="1157"/>
                    <a:pt x="51" y="1208"/>
                    <a:pt x="115" y="1208"/>
                  </a:cubicBezTo>
                  <a:lnTo>
                    <a:pt x="1400" y="1208"/>
                  </a:lnTo>
                  <a:cubicBezTo>
                    <a:pt x="1463" y="1208"/>
                    <a:pt x="1514" y="1157"/>
                    <a:pt x="1514" y="1094"/>
                  </a:cubicBezTo>
                  <a:cubicBezTo>
                    <a:pt x="1514" y="1060"/>
                    <a:pt x="1499" y="1029"/>
                    <a:pt x="1475" y="1008"/>
                  </a:cubicBezTo>
                  <a:lnTo>
                    <a:pt x="1358" y="85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0" name="Freeform 21"/>
            <p:cNvSpPr>
              <a:spLocks noChangeArrowheads="1"/>
            </p:cNvSpPr>
            <p:nvPr/>
          </p:nvSpPr>
          <p:spPr bwMode="auto">
            <a:xfrm>
              <a:off x="2455863" y="3521075"/>
              <a:ext cx="165100" cy="174625"/>
            </a:xfrm>
            <a:custGeom>
              <a:avLst/>
              <a:gdLst>
                <a:gd name="T0" fmla="*/ 160 w 457"/>
                <a:gd name="T1" fmla="*/ 187 h 485"/>
                <a:gd name="T2" fmla="*/ 233 w 457"/>
                <a:gd name="T3" fmla="*/ 111 h 485"/>
                <a:gd name="T4" fmla="*/ 299 w 457"/>
                <a:gd name="T5" fmla="*/ 187 h 485"/>
                <a:gd name="T6" fmla="*/ 160 w 457"/>
                <a:gd name="T7" fmla="*/ 187 h 485"/>
                <a:gd name="T8" fmla="*/ 450 w 457"/>
                <a:gd name="T9" fmla="*/ 303 h 485"/>
                <a:gd name="T10" fmla="*/ 456 w 457"/>
                <a:gd name="T11" fmla="*/ 238 h 485"/>
                <a:gd name="T12" fmla="*/ 241 w 457"/>
                <a:gd name="T13" fmla="*/ 0 h 485"/>
                <a:gd name="T14" fmla="*/ 0 w 457"/>
                <a:gd name="T15" fmla="*/ 248 h 485"/>
                <a:gd name="T16" fmla="*/ 256 w 457"/>
                <a:gd name="T17" fmla="*/ 484 h 485"/>
                <a:gd name="T18" fmla="*/ 431 w 457"/>
                <a:gd name="T19" fmla="*/ 455 h 485"/>
                <a:gd name="T20" fmla="*/ 409 w 457"/>
                <a:gd name="T21" fmla="*/ 342 h 485"/>
                <a:gd name="T22" fmla="*/ 282 w 457"/>
                <a:gd name="T23" fmla="*/ 360 h 485"/>
                <a:gd name="T24" fmla="*/ 162 w 457"/>
                <a:gd name="T25" fmla="*/ 303 h 485"/>
                <a:gd name="T26" fmla="*/ 450 w 457"/>
                <a:gd name="T27" fmla="*/ 30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85">
                  <a:moveTo>
                    <a:pt x="160" y="187"/>
                  </a:moveTo>
                  <a:cubicBezTo>
                    <a:pt x="163" y="158"/>
                    <a:pt x="183" y="111"/>
                    <a:pt x="233" y="111"/>
                  </a:cubicBezTo>
                  <a:cubicBezTo>
                    <a:pt x="287" y="111"/>
                    <a:pt x="299" y="161"/>
                    <a:pt x="299" y="187"/>
                  </a:cubicBezTo>
                  <a:lnTo>
                    <a:pt x="160" y="187"/>
                  </a:lnTo>
                  <a:close/>
                  <a:moveTo>
                    <a:pt x="450" y="303"/>
                  </a:moveTo>
                  <a:cubicBezTo>
                    <a:pt x="452" y="291"/>
                    <a:pt x="456" y="266"/>
                    <a:pt x="456" y="238"/>
                  </a:cubicBezTo>
                  <a:cubicBezTo>
                    <a:pt x="456" y="110"/>
                    <a:pt x="392" y="0"/>
                    <a:pt x="241" y="0"/>
                  </a:cubicBezTo>
                  <a:cubicBezTo>
                    <a:pt x="70" y="0"/>
                    <a:pt x="0" y="140"/>
                    <a:pt x="0" y="248"/>
                  </a:cubicBezTo>
                  <a:cubicBezTo>
                    <a:pt x="0" y="395"/>
                    <a:pt x="93" y="484"/>
                    <a:pt x="256" y="484"/>
                  </a:cubicBezTo>
                  <a:cubicBezTo>
                    <a:pt x="314" y="484"/>
                    <a:pt x="375" y="477"/>
                    <a:pt x="431" y="455"/>
                  </a:cubicBezTo>
                  <a:lnTo>
                    <a:pt x="409" y="342"/>
                  </a:lnTo>
                  <a:cubicBezTo>
                    <a:pt x="367" y="356"/>
                    <a:pt x="326" y="360"/>
                    <a:pt x="282" y="360"/>
                  </a:cubicBezTo>
                  <a:cubicBezTo>
                    <a:pt x="221" y="360"/>
                    <a:pt x="167" y="340"/>
                    <a:pt x="162" y="303"/>
                  </a:cubicBezTo>
                  <a:lnTo>
                    <a:pt x="450" y="3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408100" y="3913846"/>
            <a:ext cx="672913" cy="535983"/>
            <a:chOff x="2265363" y="4756150"/>
            <a:chExt cx="546100" cy="434975"/>
          </a:xfrm>
          <a:solidFill>
            <a:srgbClr val="73C4C3"/>
          </a:solidFill>
        </p:grpSpPr>
        <p:sp>
          <p:nvSpPr>
            <p:cNvPr id="282" name="Freeform 22"/>
            <p:cNvSpPr>
              <a:spLocks noChangeArrowheads="1"/>
            </p:cNvSpPr>
            <p:nvPr/>
          </p:nvSpPr>
          <p:spPr bwMode="auto">
            <a:xfrm>
              <a:off x="2265363" y="4756150"/>
              <a:ext cx="546100" cy="434975"/>
            </a:xfrm>
            <a:custGeom>
              <a:avLst/>
              <a:gdLst>
                <a:gd name="T0" fmla="*/ 1243 w 1515"/>
                <a:gd name="T1" fmla="*/ 758 h 1210"/>
                <a:gd name="T2" fmla="*/ 1212 w 1515"/>
                <a:gd name="T3" fmla="*/ 789 h 1210"/>
                <a:gd name="T4" fmla="*/ 310 w 1515"/>
                <a:gd name="T5" fmla="*/ 789 h 1210"/>
                <a:gd name="T6" fmla="*/ 279 w 1515"/>
                <a:gd name="T7" fmla="*/ 758 h 1210"/>
                <a:gd name="T8" fmla="*/ 279 w 1515"/>
                <a:gd name="T9" fmla="*/ 149 h 1210"/>
                <a:gd name="T10" fmla="*/ 310 w 1515"/>
                <a:gd name="T11" fmla="*/ 118 h 1210"/>
                <a:gd name="T12" fmla="*/ 1212 w 1515"/>
                <a:gd name="T13" fmla="*/ 118 h 1210"/>
                <a:gd name="T14" fmla="*/ 1243 w 1515"/>
                <a:gd name="T15" fmla="*/ 149 h 1210"/>
                <a:gd name="T16" fmla="*/ 1243 w 1515"/>
                <a:gd name="T17" fmla="*/ 758 h 1210"/>
                <a:gd name="T18" fmla="*/ 561 w 1515"/>
                <a:gd name="T19" fmla="*/ 1145 h 1210"/>
                <a:gd name="T20" fmla="*/ 512 w 1515"/>
                <a:gd name="T21" fmla="*/ 1099 h 1210"/>
                <a:gd name="T22" fmla="*/ 1002 w 1515"/>
                <a:gd name="T23" fmla="*/ 1099 h 1210"/>
                <a:gd name="T24" fmla="*/ 954 w 1515"/>
                <a:gd name="T25" fmla="*/ 1145 h 1210"/>
                <a:gd name="T26" fmla="*/ 561 w 1515"/>
                <a:gd name="T27" fmla="*/ 1145 h 1210"/>
                <a:gd name="T28" fmla="*/ 1358 w 1515"/>
                <a:gd name="T29" fmla="*/ 857 h 1210"/>
                <a:gd name="T30" fmla="*/ 1358 w 1515"/>
                <a:gd name="T31" fmla="*/ 121 h 1210"/>
                <a:gd name="T32" fmla="*/ 1238 w 1515"/>
                <a:gd name="T33" fmla="*/ 0 h 1210"/>
                <a:gd name="T34" fmla="*/ 276 w 1515"/>
                <a:gd name="T35" fmla="*/ 0 h 1210"/>
                <a:gd name="T36" fmla="*/ 155 w 1515"/>
                <a:gd name="T37" fmla="*/ 121 h 1210"/>
                <a:gd name="T38" fmla="*/ 155 w 1515"/>
                <a:gd name="T39" fmla="*/ 858 h 1210"/>
                <a:gd name="T40" fmla="*/ 39 w 1515"/>
                <a:gd name="T41" fmla="*/ 1009 h 1210"/>
                <a:gd name="T42" fmla="*/ 0 w 1515"/>
                <a:gd name="T43" fmla="*/ 1095 h 1210"/>
                <a:gd name="T44" fmla="*/ 115 w 1515"/>
                <a:gd name="T45" fmla="*/ 1209 h 1210"/>
                <a:gd name="T46" fmla="*/ 1400 w 1515"/>
                <a:gd name="T47" fmla="*/ 1209 h 1210"/>
                <a:gd name="T48" fmla="*/ 1514 w 1515"/>
                <a:gd name="T49" fmla="*/ 1095 h 1210"/>
                <a:gd name="T50" fmla="*/ 1475 w 1515"/>
                <a:gd name="T51" fmla="*/ 1009 h 1210"/>
                <a:gd name="T52" fmla="*/ 1358 w 1515"/>
                <a:gd name="T53" fmla="*/ 85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10">
                  <a:moveTo>
                    <a:pt x="1243" y="758"/>
                  </a:moveTo>
                  <a:cubicBezTo>
                    <a:pt x="1243" y="775"/>
                    <a:pt x="1229" y="789"/>
                    <a:pt x="1212" y="789"/>
                  </a:cubicBezTo>
                  <a:lnTo>
                    <a:pt x="310" y="789"/>
                  </a:lnTo>
                  <a:cubicBezTo>
                    <a:pt x="293" y="789"/>
                    <a:pt x="279" y="775"/>
                    <a:pt x="279" y="758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8"/>
                  </a:lnTo>
                  <a:close/>
                  <a:moveTo>
                    <a:pt x="561" y="1145"/>
                  </a:moveTo>
                  <a:cubicBezTo>
                    <a:pt x="534" y="1145"/>
                    <a:pt x="513" y="1124"/>
                    <a:pt x="512" y="1099"/>
                  </a:cubicBezTo>
                  <a:lnTo>
                    <a:pt x="1002" y="1099"/>
                  </a:lnTo>
                  <a:cubicBezTo>
                    <a:pt x="1001" y="1124"/>
                    <a:pt x="980" y="1145"/>
                    <a:pt x="954" y="1145"/>
                  </a:cubicBezTo>
                  <a:lnTo>
                    <a:pt x="561" y="1145"/>
                  </a:lnTo>
                  <a:close/>
                  <a:moveTo>
                    <a:pt x="1358" y="857"/>
                  </a:moveTo>
                  <a:lnTo>
                    <a:pt x="1358" y="121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1"/>
                  </a:cubicBezTo>
                  <a:lnTo>
                    <a:pt x="155" y="858"/>
                  </a:lnTo>
                  <a:lnTo>
                    <a:pt x="39" y="1009"/>
                  </a:lnTo>
                  <a:cubicBezTo>
                    <a:pt x="16" y="1030"/>
                    <a:pt x="0" y="1061"/>
                    <a:pt x="0" y="1095"/>
                  </a:cubicBezTo>
                  <a:cubicBezTo>
                    <a:pt x="0" y="1158"/>
                    <a:pt x="51" y="1209"/>
                    <a:pt x="115" y="1209"/>
                  </a:cubicBezTo>
                  <a:lnTo>
                    <a:pt x="1400" y="1209"/>
                  </a:lnTo>
                  <a:cubicBezTo>
                    <a:pt x="1463" y="1209"/>
                    <a:pt x="1514" y="1158"/>
                    <a:pt x="1514" y="1095"/>
                  </a:cubicBezTo>
                  <a:cubicBezTo>
                    <a:pt x="1514" y="1061"/>
                    <a:pt x="1499" y="1030"/>
                    <a:pt x="1475" y="1009"/>
                  </a:cubicBezTo>
                  <a:lnTo>
                    <a:pt x="1358" y="8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3" name="Freeform 23"/>
            <p:cNvSpPr>
              <a:spLocks noChangeArrowheads="1"/>
            </p:cNvSpPr>
            <p:nvPr/>
          </p:nvSpPr>
          <p:spPr bwMode="auto">
            <a:xfrm>
              <a:off x="2459038" y="4827588"/>
              <a:ext cx="147637" cy="187325"/>
            </a:xfrm>
            <a:custGeom>
              <a:avLst/>
              <a:gdLst>
                <a:gd name="T0" fmla="*/ 373 w 408"/>
                <a:gd name="T1" fmla="*/ 122 h 520"/>
                <a:gd name="T2" fmla="*/ 281 w 408"/>
                <a:gd name="T3" fmla="*/ 74 h 520"/>
                <a:gd name="T4" fmla="*/ 181 w 408"/>
                <a:gd name="T5" fmla="*/ 166 h 520"/>
                <a:gd name="T6" fmla="*/ 353 w 408"/>
                <a:gd name="T7" fmla="*/ 166 h 520"/>
                <a:gd name="T8" fmla="*/ 319 w 408"/>
                <a:gd name="T9" fmla="*/ 240 h 520"/>
                <a:gd name="T10" fmla="*/ 172 w 408"/>
                <a:gd name="T11" fmla="*/ 240 h 520"/>
                <a:gd name="T12" fmla="*/ 170 w 408"/>
                <a:gd name="T13" fmla="*/ 262 h 520"/>
                <a:gd name="T14" fmla="*/ 172 w 408"/>
                <a:gd name="T15" fmla="*/ 288 h 520"/>
                <a:gd name="T16" fmla="*/ 297 w 408"/>
                <a:gd name="T17" fmla="*/ 288 h 520"/>
                <a:gd name="T18" fmla="*/ 263 w 408"/>
                <a:gd name="T19" fmla="*/ 362 h 520"/>
                <a:gd name="T20" fmla="*/ 181 w 408"/>
                <a:gd name="T21" fmla="*/ 362 h 520"/>
                <a:gd name="T22" fmla="*/ 278 w 408"/>
                <a:gd name="T23" fmla="*/ 445 h 520"/>
                <a:gd name="T24" fmla="*/ 374 w 408"/>
                <a:gd name="T25" fmla="*/ 403 h 520"/>
                <a:gd name="T26" fmla="*/ 374 w 408"/>
                <a:gd name="T27" fmla="*/ 484 h 520"/>
                <a:gd name="T28" fmla="*/ 263 w 408"/>
                <a:gd name="T29" fmla="*/ 519 h 520"/>
                <a:gd name="T30" fmla="*/ 85 w 408"/>
                <a:gd name="T31" fmla="*/ 362 h 520"/>
                <a:gd name="T32" fmla="*/ 0 w 408"/>
                <a:gd name="T33" fmla="*/ 362 h 520"/>
                <a:gd name="T34" fmla="*/ 37 w 408"/>
                <a:gd name="T35" fmla="*/ 288 h 520"/>
                <a:gd name="T36" fmla="*/ 76 w 408"/>
                <a:gd name="T37" fmla="*/ 288 h 520"/>
                <a:gd name="T38" fmla="*/ 74 w 408"/>
                <a:gd name="T39" fmla="*/ 261 h 520"/>
                <a:gd name="T40" fmla="*/ 76 w 408"/>
                <a:gd name="T41" fmla="*/ 240 h 520"/>
                <a:gd name="T42" fmla="*/ 0 w 408"/>
                <a:gd name="T43" fmla="*/ 240 h 520"/>
                <a:gd name="T44" fmla="*/ 37 w 408"/>
                <a:gd name="T45" fmla="*/ 166 h 520"/>
                <a:gd name="T46" fmla="*/ 85 w 408"/>
                <a:gd name="T47" fmla="*/ 166 h 520"/>
                <a:gd name="T48" fmla="*/ 285 w 408"/>
                <a:gd name="T49" fmla="*/ 0 h 520"/>
                <a:gd name="T50" fmla="*/ 407 w 408"/>
                <a:gd name="T51" fmla="*/ 48 h 520"/>
                <a:gd name="T52" fmla="*/ 373 w 408"/>
                <a:gd name="T53" fmla="*/ 1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520">
                  <a:moveTo>
                    <a:pt x="373" y="122"/>
                  </a:moveTo>
                  <a:cubicBezTo>
                    <a:pt x="355" y="92"/>
                    <a:pt x="322" y="74"/>
                    <a:pt x="281" y="74"/>
                  </a:cubicBezTo>
                  <a:cubicBezTo>
                    <a:pt x="229" y="74"/>
                    <a:pt x="192" y="107"/>
                    <a:pt x="181" y="166"/>
                  </a:cubicBezTo>
                  <a:lnTo>
                    <a:pt x="353" y="166"/>
                  </a:lnTo>
                  <a:lnTo>
                    <a:pt x="319" y="240"/>
                  </a:lnTo>
                  <a:lnTo>
                    <a:pt x="172" y="240"/>
                  </a:lnTo>
                  <a:cubicBezTo>
                    <a:pt x="171" y="248"/>
                    <a:pt x="170" y="254"/>
                    <a:pt x="170" y="262"/>
                  </a:cubicBezTo>
                  <a:cubicBezTo>
                    <a:pt x="170" y="273"/>
                    <a:pt x="171" y="281"/>
                    <a:pt x="172" y="288"/>
                  </a:cubicBezTo>
                  <a:lnTo>
                    <a:pt x="297" y="288"/>
                  </a:lnTo>
                  <a:lnTo>
                    <a:pt x="263" y="362"/>
                  </a:lnTo>
                  <a:lnTo>
                    <a:pt x="181" y="362"/>
                  </a:lnTo>
                  <a:cubicBezTo>
                    <a:pt x="192" y="414"/>
                    <a:pt x="229" y="445"/>
                    <a:pt x="278" y="445"/>
                  </a:cubicBezTo>
                  <a:cubicBezTo>
                    <a:pt x="318" y="445"/>
                    <a:pt x="344" y="431"/>
                    <a:pt x="374" y="403"/>
                  </a:cubicBezTo>
                  <a:lnTo>
                    <a:pt x="374" y="484"/>
                  </a:lnTo>
                  <a:cubicBezTo>
                    <a:pt x="348" y="503"/>
                    <a:pt x="307" y="519"/>
                    <a:pt x="263" y="519"/>
                  </a:cubicBezTo>
                  <a:cubicBezTo>
                    <a:pt x="155" y="519"/>
                    <a:pt x="100" y="444"/>
                    <a:pt x="85" y="362"/>
                  </a:cubicBezTo>
                  <a:lnTo>
                    <a:pt x="0" y="362"/>
                  </a:lnTo>
                  <a:lnTo>
                    <a:pt x="37" y="288"/>
                  </a:lnTo>
                  <a:lnTo>
                    <a:pt x="76" y="288"/>
                  </a:lnTo>
                  <a:cubicBezTo>
                    <a:pt x="75" y="278"/>
                    <a:pt x="74" y="267"/>
                    <a:pt x="74" y="261"/>
                  </a:cubicBezTo>
                  <a:cubicBezTo>
                    <a:pt x="74" y="253"/>
                    <a:pt x="75" y="247"/>
                    <a:pt x="76" y="240"/>
                  </a:cubicBezTo>
                  <a:lnTo>
                    <a:pt x="0" y="240"/>
                  </a:lnTo>
                  <a:lnTo>
                    <a:pt x="37" y="166"/>
                  </a:lnTo>
                  <a:lnTo>
                    <a:pt x="85" y="166"/>
                  </a:lnTo>
                  <a:cubicBezTo>
                    <a:pt x="100" y="77"/>
                    <a:pt x="170" y="0"/>
                    <a:pt x="285" y="0"/>
                  </a:cubicBezTo>
                  <a:cubicBezTo>
                    <a:pt x="340" y="0"/>
                    <a:pt x="385" y="22"/>
                    <a:pt x="407" y="48"/>
                  </a:cubicBezTo>
                  <a:lnTo>
                    <a:pt x="373" y="1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9251970" y="3795574"/>
            <a:ext cx="600833" cy="722431"/>
            <a:chOff x="7035800" y="2695575"/>
            <a:chExt cx="400050" cy="481013"/>
          </a:xfrm>
          <a:solidFill>
            <a:srgbClr val="73C4C3"/>
          </a:solidFill>
        </p:grpSpPr>
        <p:sp>
          <p:nvSpPr>
            <p:cNvPr id="285" name="Freeform 94"/>
            <p:cNvSpPr>
              <a:spLocks noChangeArrowheads="1"/>
            </p:cNvSpPr>
            <p:nvPr/>
          </p:nvSpPr>
          <p:spPr bwMode="auto">
            <a:xfrm>
              <a:off x="7035800" y="2695575"/>
              <a:ext cx="400050" cy="481013"/>
            </a:xfrm>
            <a:custGeom>
              <a:avLst/>
              <a:gdLst>
                <a:gd name="T0" fmla="*/ 1000 w 1113"/>
                <a:gd name="T1" fmla="*/ 1084 h 1335"/>
                <a:gd name="T2" fmla="*/ 973 w 1113"/>
                <a:gd name="T3" fmla="*/ 1111 h 1335"/>
                <a:gd name="T4" fmla="*/ 139 w 1113"/>
                <a:gd name="T5" fmla="*/ 1111 h 1335"/>
                <a:gd name="T6" fmla="*/ 111 w 1113"/>
                <a:gd name="T7" fmla="*/ 1084 h 1335"/>
                <a:gd name="T8" fmla="*/ 111 w 1113"/>
                <a:gd name="T9" fmla="*/ 139 h 1335"/>
                <a:gd name="T10" fmla="*/ 139 w 1113"/>
                <a:gd name="T11" fmla="*/ 111 h 1335"/>
                <a:gd name="T12" fmla="*/ 973 w 1113"/>
                <a:gd name="T13" fmla="*/ 111 h 1335"/>
                <a:gd name="T14" fmla="*/ 1000 w 1113"/>
                <a:gd name="T15" fmla="*/ 139 h 1335"/>
                <a:gd name="T16" fmla="*/ 1000 w 1113"/>
                <a:gd name="T17" fmla="*/ 1084 h 1335"/>
                <a:gd name="T18" fmla="*/ 493 w 1113"/>
                <a:gd name="T19" fmla="*/ 1223 h 1335"/>
                <a:gd name="T20" fmla="*/ 556 w 1113"/>
                <a:gd name="T21" fmla="*/ 1160 h 1335"/>
                <a:gd name="T22" fmla="*/ 618 w 1113"/>
                <a:gd name="T23" fmla="*/ 1223 h 1335"/>
                <a:gd name="T24" fmla="*/ 556 w 1113"/>
                <a:gd name="T25" fmla="*/ 1285 h 1335"/>
                <a:gd name="T26" fmla="*/ 493 w 1113"/>
                <a:gd name="T27" fmla="*/ 1223 h 1335"/>
                <a:gd name="T28" fmla="*/ 111 w 1113"/>
                <a:gd name="T29" fmla="*/ 0 h 1335"/>
                <a:gd name="T30" fmla="*/ 0 w 1113"/>
                <a:gd name="T31" fmla="*/ 111 h 1335"/>
                <a:gd name="T32" fmla="*/ 0 w 1113"/>
                <a:gd name="T33" fmla="*/ 1223 h 1335"/>
                <a:gd name="T34" fmla="*/ 111 w 1113"/>
                <a:gd name="T35" fmla="*/ 1334 h 1335"/>
                <a:gd name="T36" fmla="*/ 1000 w 1113"/>
                <a:gd name="T37" fmla="*/ 1334 h 1335"/>
                <a:gd name="T38" fmla="*/ 1112 w 1113"/>
                <a:gd name="T39" fmla="*/ 1223 h 1335"/>
                <a:gd name="T40" fmla="*/ 1112 w 1113"/>
                <a:gd name="T41" fmla="*/ 111 h 1335"/>
                <a:gd name="T42" fmla="*/ 1000 w 1113"/>
                <a:gd name="T43" fmla="*/ 0 h 1335"/>
                <a:gd name="T44" fmla="*/ 111 w 1113"/>
                <a:gd name="T45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3" h="1335">
                  <a:moveTo>
                    <a:pt x="1000" y="1084"/>
                  </a:moveTo>
                  <a:cubicBezTo>
                    <a:pt x="1000" y="1099"/>
                    <a:pt x="988" y="1111"/>
                    <a:pt x="973" y="1111"/>
                  </a:cubicBezTo>
                  <a:lnTo>
                    <a:pt x="139" y="1111"/>
                  </a:lnTo>
                  <a:cubicBezTo>
                    <a:pt x="123" y="1111"/>
                    <a:pt x="111" y="1099"/>
                    <a:pt x="111" y="1084"/>
                  </a:cubicBezTo>
                  <a:lnTo>
                    <a:pt x="111" y="139"/>
                  </a:lnTo>
                  <a:cubicBezTo>
                    <a:pt x="111" y="123"/>
                    <a:pt x="123" y="111"/>
                    <a:pt x="139" y="111"/>
                  </a:cubicBezTo>
                  <a:lnTo>
                    <a:pt x="973" y="111"/>
                  </a:lnTo>
                  <a:cubicBezTo>
                    <a:pt x="988" y="111"/>
                    <a:pt x="1000" y="123"/>
                    <a:pt x="1000" y="139"/>
                  </a:cubicBezTo>
                  <a:lnTo>
                    <a:pt x="1000" y="1084"/>
                  </a:lnTo>
                  <a:close/>
                  <a:moveTo>
                    <a:pt x="493" y="1223"/>
                  </a:moveTo>
                  <a:cubicBezTo>
                    <a:pt x="493" y="1188"/>
                    <a:pt x="521" y="1160"/>
                    <a:pt x="556" y="1160"/>
                  </a:cubicBezTo>
                  <a:cubicBezTo>
                    <a:pt x="590" y="1160"/>
                    <a:pt x="618" y="1188"/>
                    <a:pt x="618" y="1223"/>
                  </a:cubicBezTo>
                  <a:cubicBezTo>
                    <a:pt x="618" y="1257"/>
                    <a:pt x="590" y="1285"/>
                    <a:pt x="556" y="1285"/>
                  </a:cubicBezTo>
                  <a:cubicBezTo>
                    <a:pt x="521" y="1285"/>
                    <a:pt x="493" y="1257"/>
                    <a:pt x="493" y="1223"/>
                  </a:cubicBezTo>
                  <a:close/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lnTo>
                    <a:pt x="0" y="1223"/>
                  </a:lnTo>
                  <a:cubicBezTo>
                    <a:pt x="0" y="1284"/>
                    <a:pt x="50" y="1334"/>
                    <a:pt x="111" y="1334"/>
                  </a:cubicBezTo>
                  <a:lnTo>
                    <a:pt x="1000" y="1334"/>
                  </a:lnTo>
                  <a:cubicBezTo>
                    <a:pt x="1062" y="1334"/>
                    <a:pt x="1112" y="1284"/>
                    <a:pt x="1112" y="1223"/>
                  </a:cubicBezTo>
                  <a:lnTo>
                    <a:pt x="1112" y="111"/>
                  </a:lnTo>
                  <a:cubicBezTo>
                    <a:pt x="1112" y="49"/>
                    <a:pt x="1062" y="0"/>
                    <a:pt x="1000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6" name="Freeform 95"/>
            <p:cNvSpPr>
              <a:spLocks noChangeArrowheads="1"/>
            </p:cNvSpPr>
            <p:nvPr/>
          </p:nvSpPr>
          <p:spPr bwMode="auto">
            <a:xfrm>
              <a:off x="7229475" y="2794000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9"/>
                    <a:pt x="390" y="22"/>
                  </a:cubicBezTo>
                  <a:cubicBezTo>
                    <a:pt x="390" y="34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7" name="Freeform 96"/>
            <p:cNvSpPr>
              <a:spLocks noChangeArrowheads="1"/>
            </p:cNvSpPr>
            <p:nvPr/>
          </p:nvSpPr>
          <p:spPr bwMode="auto">
            <a:xfrm>
              <a:off x="7107238" y="2776538"/>
              <a:ext cx="103187" cy="80962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8" name="Freeform 97"/>
            <p:cNvSpPr>
              <a:spLocks noChangeArrowheads="1"/>
            </p:cNvSpPr>
            <p:nvPr/>
          </p:nvSpPr>
          <p:spPr bwMode="auto">
            <a:xfrm>
              <a:off x="7229475" y="282733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9" name="Freeform 98"/>
            <p:cNvSpPr>
              <a:spLocks noChangeArrowheads="1"/>
            </p:cNvSpPr>
            <p:nvPr/>
          </p:nvSpPr>
          <p:spPr bwMode="auto">
            <a:xfrm>
              <a:off x="7229475" y="289718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2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0" name="Freeform 99"/>
            <p:cNvSpPr>
              <a:spLocks noChangeArrowheads="1"/>
            </p:cNvSpPr>
            <p:nvPr/>
          </p:nvSpPr>
          <p:spPr bwMode="auto">
            <a:xfrm>
              <a:off x="7107238" y="2879725"/>
              <a:ext cx="103187" cy="80963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0" name="Freeform 100"/>
            <p:cNvSpPr>
              <a:spLocks noChangeArrowheads="1"/>
            </p:cNvSpPr>
            <p:nvPr/>
          </p:nvSpPr>
          <p:spPr bwMode="auto">
            <a:xfrm>
              <a:off x="7229475" y="2930525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1" name="Freeform 101"/>
            <p:cNvSpPr>
              <a:spLocks noChangeArrowheads="1"/>
            </p:cNvSpPr>
            <p:nvPr/>
          </p:nvSpPr>
          <p:spPr bwMode="auto">
            <a:xfrm>
              <a:off x="7102475" y="3005138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2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2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9"/>
                    <a:pt x="740" y="22"/>
                  </a:cubicBezTo>
                  <a:cubicBezTo>
                    <a:pt x="740" y="34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2" name="Freeform 102"/>
            <p:cNvSpPr>
              <a:spLocks noChangeArrowheads="1"/>
            </p:cNvSpPr>
            <p:nvPr/>
          </p:nvSpPr>
          <p:spPr bwMode="auto">
            <a:xfrm>
              <a:off x="7102475" y="3038475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3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3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10"/>
                    <a:pt x="740" y="23"/>
                  </a:cubicBezTo>
                  <a:cubicBezTo>
                    <a:pt x="740" y="35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2186313" y="5548984"/>
            <a:ext cx="851159" cy="607400"/>
            <a:chOff x="6913563" y="2038350"/>
            <a:chExt cx="676275" cy="482600"/>
          </a:xfrm>
          <a:solidFill>
            <a:srgbClr val="73C4C3"/>
          </a:solidFill>
        </p:grpSpPr>
        <p:sp>
          <p:nvSpPr>
            <p:cNvPr id="324" name="Freeform 103"/>
            <p:cNvSpPr>
              <a:spLocks noChangeArrowheads="1"/>
            </p:cNvSpPr>
            <p:nvPr/>
          </p:nvSpPr>
          <p:spPr bwMode="auto">
            <a:xfrm>
              <a:off x="6959600" y="2155825"/>
              <a:ext cx="146050" cy="239713"/>
            </a:xfrm>
            <a:custGeom>
              <a:avLst/>
              <a:gdLst>
                <a:gd name="T0" fmla="*/ 179 w 406"/>
                <a:gd name="T1" fmla="*/ 227 h 666"/>
                <a:gd name="T2" fmla="*/ 242 w 406"/>
                <a:gd name="T3" fmla="*/ 202 h 666"/>
                <a:gd name="T4" fmla="*/ 318 w 406"/>
                <a:gd name="T5" fmla="*/ 171 h 666"/>
                <a:gd name="T6" fmla="*/ 331 w 406"/>
                <a:gd name="T7" fmla="*/ 166 h 666"/>
                <a:gd name="T8" fmla="*/ 350 w 406"/>
                <a:gd name="T9" fmla="*/ 158 h 666"/>
                <a:gd name="T10" fmla="*/ 404 w 406"/>
                <a:gd name="T11" fmla="*/ 85 h 666"/>
                <a:gd name="T12" fmla="*/ 404 w 406"/>
                <a:gd name="T13" fmla="*/ 84 h 666"/>
                <a:gd name="T14" fmla="*/ 403 w 406"/>
                <a:gd name="T15" fmla="*/ 77 h 666"/>
                <a:gd name="T16" fmla="*/ 402 w 406"/>
                <a:gd name="T17" fmla="*/ 75 h 666"/>
                <a:gd name="T18" fmla="*/ 400 w 406"/>
                <a:gd name="T19" fmla="*/ 67 h 666"/>
                <a:gd name="T20" fmla="*/ 400 w 406"/>
                <a:gd name="T21" fmla="*/ 67 h 666"/>
                <a:gd name="T22" fmla="*/ 391 w 406"/>
                <a:gd name="T23" fmla="*/ 45 h 666"/>
                <a:gd name="T24" fmla="*/ 391 w 406"/>
                <a:gd name="T25" fmla="*/ 45 h 666"/>
                <a:gd name="T26" fmla="*/ 387 w 406"/>
                <a:gd name="T27" fmla="*/ 38 h 666"/>
                <a:gd name="T28" fmla="*/ 386 w 406"/>
                <a:gd name="T29" fmla="*/ 35 h 666"/>
                <a:gd name="T30" fmla="*/ 382 w 406"/>
                <a:gd name="T31" fmla="*/ 30 h 666"/>
                <a:gd name="T32" fmla="*/ 381 w 406"/>
                <a:gd name="T33" fmla="*/ 29 h 666"/>
                <a:gd name="T34" fmla="*/ 291 w 406"/>
                <a:gd name="T35" fmla="*/ 14 h 666"/>
                <a:gd name="T36" fmla="*/ 273 w 406"/>
                <a:gd name="T37" fmla="*/ 21 h 666"/>
                <a:gd name="T38" fmla="*/ 260 w 406"/>
                <a:gd name="T39" fmla="*/ 26 h 666"/>
                <a:gd name="T40" fmla="*/ 242 w 406"/>
                <a:gd name="T41" fmla="*/ 34 h 666"/>
                <a:gd name="T42" fmla="*/ 64 w 406"/>
                <a:gd name="T43" fmla="*/ 106 h 666"/>
                <a:gd name="T44" fmla="*/ 10 w 406"/>
                <a:gd name="T45" fmla="*/ 172 h 666"/>
                <a:gd name="T46" fmla="*/ 10 w 406"/>
                <a:gd name="T47" fmla="*/ 172 h 666"/>
                <a:gd name="T48" fmla="*/ 1 w 406"/>
                <a:gd name="T49" fmla="*/ 459 h 666"/>
                <a:gd name="T50" fmla="*/ 21 w 406"/>
                <a:gd name="T51" fmla="*/ 507 h 666"/>
                <a:gd name="T52" fmla="*/ 22 w 406"/>
                <a:gd name="T53" fmla="*/ 508 h 666"/>
                <a:gd name="T54" fmla="*/ 179 w 406"/>
                <a:gd name="T55" fmla="*/ 665 h 666"/>
                <a:gd name="T56" fmla="*/ 179 w 406"/>
                <a:gd name="T57" fmla="*/ 471 h 666"/>
                <a:gd name="T58" fmla="*/ 179 w 406"/>
                <a:gd name="T59" fmla="*/ 469 h 666"/>
                <a:gd name="T60" fmla="*/ 179 w 406"/>
                <a:gd name="T61" fmla="*/ 22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6" h="666">
                  <a:moveTo>
                    <a:pt x="179" y="227"/>
                  </a:moveTo>
                  <a:lnTo>
                    <a:pt x="242" y="202"/>
                  </a:lnTo>
                  <a:lnTo>
                    <a:pt x="318" y="171"/>
                  </a:lnTo>
                  <a:lnTo>
                    <a:pt x="331" y="166"/>
                  </a:lnTo>
                  <a:lnTo>
                    <a:pt x="350" y="158"/>
                  </a:lnTo>
                  <a:cubicBezTo>
                    <a:pt x="384" y="145"/>
                    <a:pt x="405" y="114"/>
                    <a:pt x="404" y="85"/>
                  </a:cubicBezTo>
                  <a:lnTo>
                    <a:pt x="404" y="84"/>
                  </a:lnTo>
                  <a:cubicBezTo>
                    <a:pt x="403" y="82"/>
                    <a:pt x="403" y="79"/>
                    <a:pt x="403" y="77"/>
                  </a:cubicBezTo>
                  <a:lnTo>
                    <a:pt x="402" y="75"/>
                  </a:lnTo>
                  <a:cubicBezTo>
                    <a:pt x="402" y="72"/>
                    <a:pt x="401" y="70"/>
                    <a:pt x="400" y="67"/>
                  </a:cubicBezTo>
                  <a:lnTo>
                    <a:pt x="400" y="67"/>
                  </a:lnTo>
                  <a:lnTo>
                    <a:pt x="391" y="45"/>
                  </a:lnTo>
                  <a:lnTo>
                    <a:pt x="391" y="45"/>
                  </a:lnTo>
                  <a:cubicBezTo>
                    <a:pt x="390" y="42"/>
                    <a:pt x="389" y="40"/>
                    <a:pt x="387" y="38"/>
                  </a:cubicBezTo>
                  <a:lnTo>
                    <a:pt x="386" y="35"/>
                  </a:lnTo>
                  <a:cubicBezTo>
                    <a:pt x="385" y="34"/>
                    <a:pt x="383" y="32"/>
                    <a:pt x="382" y="30"/>
                  </a:cubicBezTo>
                  <a:lnTo>
                    <a:pt x="381" y="29"/>
                  </a:lnTo>
                  <a:cubicBezTo>
                    <a:pt x="362" y="7"/>
                    <a:pt x="326" y="0"/>
                    <a:pt x="291" y="14"/>
                  </a:cubicBezTo>
                  <a:lnTo>
                    <a:pt x="273" y="21"/>
                  </a:lnTo>
                  <a:lnTo>
                    <a:pt x="260" y="26"/>
                  </a:lnTo>
                  <a:lnTo>
                    <a:pt x="242" y="34"/>
                  </a:lnTo>
                  <a:lnTo>
                    <a:pt x="64" y="106"/>
                  </a:lnTo>
                  <a:cubicBezTo>
                    <a:pt x="33" y="118"/>
                    <a:pt x="12" y="145"/>
                    <a:pt x="10" y="172"/>
                  </a:cubicBezTo>
                  <a:lnTo>
                    <a:pt x="10" y="172"/>
                  </a:lnTo>
                  <a:lnTo>
                    <a:pt x="1" y="459"/>
                  </a:lnTo>
                  <a:cubicBezTo>
                    <a:pt x="0" y="478"/>
                    <a:pt x="8" y="494"/>
                    <a:pt x="21" y="507"/>
                  </a:cubicBezTo>
                  <a:lnTo>
                    <a:pt x="22" y="508"/>
                  </a:lnTo>
                  <a:lnTo>
                    <a:pt x="179" y="665"/>
                  </a:lnTo>
                  <a:lnTo>
                    <a:pt x="179" y="471"/>
                  </a:lnTo>
                  <a:lnTo>
                    <a:pt x="179" y="469"/>
                  </a:lnTo>
                  <a:lnTo>
                    <a:pt x="179" y="2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5" name="Freeform 104"/>
            <p:cNvSpPr>
              <a:spLocks noChangeArrowheads="1"/>
            </p:cNvSpPr>
            <p:nvPr/>
          </p:nvSpPr>
          <p:spPr bwMode="auto">
            <a:xfrm>
              <a:off x="6913563" y="2338388"/>
              <a:ext cx="111125" cy="150812"/>
            </a:xfrm>
            <a:custGeom>
              <a:avLst/>
              <a:gdLst>
                <a:gd name="T0" fmla="*/ 24 w 309"/>
                <a:gd name="T1" fmla="*/ 135 h 419"/>
                <a:gd name="T2" fmla="*/ 307 w 309"/>
                <a:gd name="T3" fmla="*/ 418 h 419"/>
                <a:gd name="T4" fmla="*/ 308 w 309"/>
                <a:gd name="T5" fmla="*/ 418 h 419"/>
                <a:gd name="T6" fmla="*/ 308 w 309"/>
                <a:gd name="T7" fmla="*/ 198 h 419"/>
                <a:gd name="T8" fmla="*/ 135 w 309"/>
                <a:gd name="T9" fmla="*/ 24 h 419"/>
                <a:gd name="T10" fmla="*/ 36 w 309"/>
                <a:gd name="T11" fmla="*/ 36 h 419"/>
                <a:gd name="T12" fmla="*/ 24 w 309"/>
                <a:gd name="T13" fmla="*/ 13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19">
                  <a:moveTo>
                    <a:pt x="24" y="135"/>
                  </a:moveTo>
                  <a:lnTo>
                    <a:pt x="307" y="418"/>
                  </a:lnTo>
                  <a:lnTo>
                    <a:pt x="308" y="418"/>
                  </a:lnTo>
                  <a:lnTo>
                    <a:pt x="308" y="198"/>
                  </a:lnTo>
                  <a:lnTo>
                    <a:pt x="135" y="24"/>
                  </a:lnTo>
                  <a:cubicBezTo>
                    <a:pt x="111" y="0"/>
                    <a:pt x="66" y="6"/>
                    <a:pt x="36" y="36"/>
                  </a:cubicBezTo>
                  <a:cubicBezTo>
                    <a:pt x="6" y="67"/>
                    <a:pt x="0" y="111"/>
                    <a:pt x="24" y="13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6" name="Freeform 105"/>
            <p:cNvSpPr>
              <a:spLocks noChangeArrowheads="1"/>
            </p:cNvSpPr>
            <p:nvPr/>
          </p:nvSpPr>
          <p:spPr bwMode="auto">
            <a:xfrm>
              <a:off x="7277100" y="2419350"/>
              <a:ext cx="23813" cy="1588"/>
            </a:xfrm>
            <a:custGeom>
              <a:avLst/>
              <a:gdLst>
                <a:gd name="T0" fmla="*/ 0 w 68"/>
                <a:gd name="T1" fmla="*/ 1 h 4"/>
                <a:gd name="T2" fmla="*/ 13 w 68"/>
                <a:gd name="T3" fmla="*/ 1 h 4"/>
                <a:gd name="T4" fmla="*/ 67 w 68"/>
                <a:gd name="T5" fmla="*/ 3 h 4"/>
                <a:gd name="T6" fmla="*/ 67 w 68"/>
                <a:gd name="T7" fmla="*/ 2 h 4"/>
                <a:gd name="T8" fmla="*/ 64 w 68"/>
                <a:gd name="T9" fmla="*/ 2 h 4"/>
                <a:gd name="T10" fmla="*/ 63 w 68"/>
                <a:gd name="T11" fmla="*/ 2 h 4"/>
                <a:gd name="T12" fmla="*/ 61 w 68"/>
                <a:gd name="T13" fmla="*/ 2 h 4"/>
                <a:gd name="T14" fmla="*/ 1 w 68"/>
                <a:gd name="T15" fmla="*/ 0 h 4"/>
                <a:gd name="T16" fmla="*/ 0 w 68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">
                  <a:moveTo>
                    <a:pt x="0" y="1"/>
                  </a:moveTo>
                  <a:lnTo>
                    <a:pt x="13" y="1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7" name="Freeform 106"/>
            <p:cNvSpPr>
              <a:spLocks noChangeArrowheads="1"/>
            </p:cNvSpPr>
            <p:nvPr/>
          </p:nvSpPr>
          <p:spPr bwMode="auto">
            <a:xfrm>
              <a:off x="7038975" y="2060575"/>
              <a:ext cx="261938" cy="460375"/>
            </a:xfrm>
            <a:custGeom>
              <a:avLst/>
              <a:gdLst>
                <a:gd name="T0" fmla="*/ 258 w 729"/>
                <a:gd name="T1" fmla="*/ 81 h 1279"/>
                <a:gd name="T2" fmla="*/ 246 w 729"/>
                <a:gd name="T3" fmla="*/ 69 h 1279"/>
                <a:gd name="T4" fmla="*/ 258 w 729"/>
                <a:gd name="T5" fmla="*/ 57 h 1279"/>
                <a:gd name="T6" fmla="*/ 471 w 729"/>
                <a:gd name="T7" fmla="*/ 57 h 1279"/>
                <a:gd name="T8" fmla="*/ 483 w 729"/>
                <a:gd name="T9" fmla="*/ 69 h 1279"/>
                <a:gd name="T10" fmla="*/ 471 w 729"/>
                <a:gd name="T11" fmla="*/ 81 h 1279"/>
                <a:gd name="T12" fmla="*/ 258 w 729"/>
                <a:gd name="T13" fmla="*/ 81 h 1279"/>
                <a:gd name="T14" fmla="*/ 134 w 729"/>
                <a:gd name="T15" fmla="*/ 0 h 1279"/>
                <a:gd name="T16" fmla="*/ 1 w 729"/>
                <a:gd name="T17" fmla="*/ 133 h 1279"/>
                <a:gd name="T18" fmla="*/ 1 w 729"/>
                <a:gd name="T19" fmla="*/ 268 h 1279"/>
                <a:gd name="T20" fmla="*/ 8 w 729"/>
                <a:gd name="T21" fmla="*/ 264 h 1279"/>
                <a:gd name="T22" fmla="*/ 26 w 729"/>
                <a:gd name="T23" fmla="*/ 257 h 1279"/>
                <a:gd name="T24" fmla="*/ 27 w 729"/>
                <a:gd name="T25" fmla="*/ 257 h 1279"/>
                <a:gd name="T26" fmla="*/ 27 w 729"/>
                <a:gd name="T27" fmla="*/ 257 h 1279"/>
                <a:gd name="T28" fmla="*/ 40 w 729"/>
                <a:gd name="T29" fmla="*/ 252 h 1279"/>
                <a:gd name="T30" fmla="*/ 58 w 729"/>
                <a:gd name="T31" fmla="*/ 244 h 1279"/>
                <a:gd name="T32" fmla="*/ 65 w 729"/>
                <a:gd name="T33" fmla="*/ 242 h 1279"/>
                <a:gd name="T34" fmla="*/ 65 w 729"/>
                <a:gd name="T35" fmla="*/ 203 h 1279"/>
                <a:gd name="T36" fmla="*/ 85 w 729"/>
                <a:gd name="T37" fmla="*/ 155 h 1279"/>
                <a:gd name="T38" fmla="*/ 134 w 729"/>
                <a:gd name="T39" fmla="*/ 134 h 1279"/>
                <a:gd name="T40" fmla="*/ 595 w 729"/>
                <a:gd name="T41" fmla="*/ 134 h 1279"/>
                <a:gd name="T42" fmla="*/ 664 w 729"/>
                <a:gd name="T43" fmla="*/ 203 h 1279"/>
                <a:gd name="T44" fmla="*/ 664 w 729"/>
                <a:gd name="T45" fmla="*/ 295 h 1279"/>
                <a:gd name="T46" fmla="*/ 665 w 729"/>
                <a:gd name="T47" fmla="*/ 296 h 1279"/>
                <a:gd name="T48" fmla="*/ 728 w 729"/>
                <a:gd name="T49" fmla="*/ 359 h 1279"/>
                <a:gd name="T50" fmla="*/ 728 w 729"/>
                <a:gd name="T51" fmla="*/ 133 h 1279"/>
                <a:gd name="T52" fmla="*/ 595 w 729"/>
                <a:gd name="T53" fmla="*/ 0 h 1279"/>
                <a:gd name="T54" fmla="*/ 134 w 729"/>
                <a:gd name="T55" fmla="*/ 0 h 1279"/>
                <a:gd name="T56" fmla="*/ 298 w 729"/>
                <a:gd name="T57" fmla="*/ 1166 h 1279"/>
                <a:gd name="T58" fmla="*/ 365 w 729"/>
                <a:gd name="T59" fmla="*/ 1099 h 1279"/>
                <a:gd name="T60" fmla="*/ 431 w 729"/>
                <a:gd name="T61" fmla="*/ 1166 h 1279"/>
                <a:gd name="T62" fmla="*/ 365 w 729"/>
                <a:gd name="T63" fmla="*/ 1233 h 1279"/>
                <a:gd name="T64" fmla="*/ 298 w 729"/>
                <a:gd name="T65" fmla="*/ 1166 h 1279"/>
                <a:gd name="T66" fmla="*/ 704 w 729"/>
                <a:gd name="T67" fmla="*/ 896 h 1279"/>
                <a:gd name="T68" fmla="*/ 664 w 729"/>
                <a:gd name="T69" fmla="*/ 889 h 1279"/>
                <a:gd name="T70" fmla="*/ 664 w 729"/>
                <a:gd name="T71" fmla="*/ 1001 h 1279"/>
                <a:gd name="T72" fmla="*/ 661 w 729"/>
                <a:gd name="T73" fmla="*/ 1001 h 1279"/>
                <a:gd name="T74" fmla="*/ 644 w 729"/>
                <a:gd name="T75" fmla="*/ 1031 h 1279"/>
                <a:gd name="T76" fmla="*/ 595 w 729"/>
                <a:gd name="T77" fmla="*/ 1051 h 1279"/>
                <a:gd name="T78" fmla="*/ 134 w 729"/>
                <a:gd name="T79" fmla="*/ 1051 h 1279"/>
                <a:gd name="T80" fmla="*/ 65 w 729"/>
                <a:gd name="T81" fmla="*/ 982 h 1279"/>
                <a:gd name="T82" fmla="*/ 65 w 729"/>
                <a:gd name="T83" fmla="*/ 494 h 1279"/>
                <a:gd name="T84" fmla="*/ 38 w 729"/>
                <a:gd name="T85" fmla="*/ 505 h 1279"/>
                <a:gd name="T86" fmla="*/ 0 w 729"/>
                <a:gd name="T87" fmla="*/ 520 h 1279"/>
                <a:gd name="T88" fmla="*/ 0 w 729"/>
                <a:gd name="T89" fmla="*/ 1144 h 1279"/>
                <a:gd name="T90" fmla="*/ 134 w 729"/>
                <a:gd name="T91" fmla="*/ 1278 h 1279"/>
                <a:gd name="T92" fmla="*/ 595 w 729"/>
                <a:gd name="T93" fmla="*/ 1278 h 1279"/>
                <a:gd name="T94" fmla="*/ 728 w 729"/>
                <a:gd name="T95" fmla="*/ 1144 h 1279"/>
                <a:gd name="T96" fmla="*/ 728 w 729"/>
                <a:gd name="T97" fmla="*/ 897 h 1279"/>
                <a:gd name="T98" fmla="*/ 725 w 729"/>
                <a:gd name="T99" fmla="*/ 897 h 1279"/>
                <a:gd name="T100" fmla="*/ 704 w 729"/>
                <a:gd name="T101" fmla="*/ 896 h 1279"/>
                <a:gd name="T102" fmla="*/ 664 w 729"/>
                <a:gd name="T103" fmla="*/ 677 h 1279"/>
                <a:gd name="T104" fmla="*/ 705 w 729"/>
                <a:gd name="T105" fmla="*/ 671 h 1279"/>
                <a:gd name="T106" fmla="*/ 709 w 729"/>
                <a:gd name="T107" fmla="*/ 671 h 1279"/>
                <a:gd name="T108" fmla="*/ 728 w 729"/>
                <a:gd name="T109" fmla="*/ 671 h 1279"/>
                <a:gd name="T110" fmla="*/ 728 w 729"/>
                <a:gd name="T111" fmla="*/ 663 h 1279"/>
                <a:gd name="T112" fmla="*/ 664 w 729"/>
                <a:gd name="T113" fmla="*/ 598 h 1279"/>
                <a:gd name="T114" fmla="*/ 664 w 729"/>
                <a:gd name="T115" fmla="*/ 67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1279">
                  <a:moveTo>
                    <a:pt x="258" y="81"/>
                  </a:moveTo>
                  <a:cubicBezTo>
                    <a:pt x="251" y="81"/>
                    <a:pt x="246" y="76"/>
                    <a:pt x="246" y="69"/>
                  </a:cubicBezTo>
                  <a:cubicBezTo>
                    <a:pt x="246" y="63"/>
                    <a:pt x="251" y="57"/>
                    <a:pt x="258" y="57"/>
                  </a:cubicBezTo>
                  <a:lnTo>
                    <a:pt x="471" y="57"/>
                  </a:lnTo>
                  <a:cubicBezTo>
                    <a:pt x="478" y="57"/>
                    <a:pt x="483" y="63"/>
                    <a:pt x="483" y="69"/>
                  </a:cubicBezTo>
                  <a:cubicBezTo>
                    <a:pt x="483" y="76"/>
                    <a:pt x="478" y="81"/>
                    <a:pt x="471" y="81"/>
                  </a:cubicBezTo>
                  <a:lnTo>
                    <a:pt x="258" y="81"/>
                  </a:lnTo>
                  <a:close/>
                  <a:moveTo>
                    <a:pt x="134" y="0"/>
                  </a:moveTo>
                  <a:cubicBezTo>
                    <a:pt x="60" y="0"/>
                    <a:pt x="1" y="60"/>
                    <a:pt x="1" y="133"/>
                  </a:cubicBezTo>
                  <a:lnTo>
                    <a:pt x="1" y="268"/>
                  </a:lnTo>
                  <a:lnTo>
                    <a:pt x="8" y="264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40" y="252"/>
                  </a:lnTo>
                  <a:lnTo>
                    <a:pt x="58" y="244"/>
                  </a:lnTo>
                  <a:cubicBezTo>
                    <a:pt x="60" y="243"/>
                    <a:pt x="62" y="243"/>
                    <a:pt x="65" y="242"/>
                  </a:cubicBezTo>
                  <a:lnTo>
                    <a:pt x="65" y="203"/>
                  </a:lnTo>
                  <a:cubicBezTo>
                    <a:pt x="65" y="185"/>
                    <a:pt x="72" y="168"/>
                    <a:pt x="85" y="155"/>
                  </a:cubicBezTo>
                  <a:cubicBezTo>
                    <a:pt x="98" y="141"/>
                    <a:pt x="115" y="134"/>
                    <a:pt x="134" y="134"/>
                  </a:cubicBezTo>
                  <a:lnTo>
                    <a:pt x="595" y="134"/>
                  </a:lnTo>
                  <a:cubicBezTo>
                    <a:pt x="633" y="134"/>
                    <a:pt x="664" y="165"/>
                    <a:pt x="664" y="203"/>
                  </a:cubicBezTo>
                  <a:lnTo>
                    <a:pt x="664" y="295"/>
                  </a:lnTo>
                  <a:lnTo>
                    <a:pt x="665" y="296"/>
                  </a:lnTo>
                  <a:lnTo>
                    <a:pt x="728" y="359"/>
                  </a:lnTo>
                  <a:lnTo>
                    <a:pt x="728" y="133"/>
                  </a:lnTo>
                  <a:cubicBezTo>
                    <a:pt x="728" y="60"/>
                    <a:pt x="668" y="0"/>
                    <a:pt x="595" y="0"/>
                  </a:cubicBezTo>
                  <a:lnTo>
                    <a:pt x="134" y="0"/>
                  </a:lnTo>
                  <a:close/>
                  <a:moveTo>
                    <a:pt x="298" y="1166"/>
                  </a:moveTo>
                  <a:cubicBezTo>
                    <a:pt x="298" y="1129"/>
                    <a:pt x="328" y="1099"/>
                    <a:pt x="365" y="1099"/>
                  </a:cubicBezTo>
                  <a:cubicBezTo>
                    <a:pt x="401" y="1099"/>
                    <a:pt x="431" y="1129"/>
                    <a:pt x="431" y="1166"/>
                  </a:cubicBezTo>
                  <a:cubicBezTo>
                    <a:pt x="431" y="1203"/>
                    <a:pt x="401" y="1233"/>
                    <a:pt x="365" y="1233"/>
                  </a:cubicBezTo>
                  <a:cubicBezTo>
                    <a:pt x="328" y="1233"/>
                    <a:pt x="298" y="1203"/>
                    <a:pt x="298" y="1166"/>
                  </a:cubicBezTo>
                  <a:close/>
                  <a:moveTo>
                    <a:pt x="704" y="896"/>
                  </a:moveTo>
                  <a:cubicBezTo>
                    <a:pt x="690" y="896"/>
                    <a:pt x="677" y="893"/>
                    <a:pt x="664" y="889"/>
                  </a:cubicBezTo>
                  <a:lnTo>
                    <a:pt x="664" y="1001"/>
                  </a:lnTo>
                  <a:lnTo>
                    <a:pt x="661" y="1001"/>
                  </a:lnTo>
                  <a:cubicBezTo>
                    <a:pt x="658" y="1012"/>
                    <a:pt x="652" y="1022"/>
                    <a:pt x="644" y="1031"/>
                  </a:cubicBezTo>
                  <a:cubicBezTo>
                    <a:pt x="630" y="1044"/>
                    <a:pt x="613" y="1051"/>
                    <a:pt x="595" y="1051"/>
                  </a:cubicBezTo>
                  <a:lnTo>
                    <a:pt x="134" y="1051"/>
                  </a:lnTo>
                  <a:cubicBezTo>
                    <a:pt x="96" y="1051"/>
                    <a:pt x="65" y="1020"/>
                    <a:pt x="65" y="982"/>
                  </a:cubicBezTo>
                  <a:lnTo>
                    <a:pt x="65" y="494"/>
                  </a:lnTo>
                  <a:lnTo>
                    <a:pt x="38" y="505"/>
                  </a:lnTo>
                  <a:lnTo>
                    <a:pt x="0" y="520"/>
                  </a:lnTo>
                  <a:lnTo>
                    <a:pt x="0" y="1144"/>
                  </a:lnTo>
                  <a:cubicBezTo>
                    <a:pt x="0" y="1218"/>
                    <a:pt x="60" y="1278"/>
                    <a:pt x="134" y="1278"/>
                  </a:cubicBezTo>
                  <a:lnTo>
                    <a:pt x="595" y="1278"/>
                  </a:lnTo>
                  <a:cubicBezTo>
                    <a:pt x="668" y="1278"/>
                    <a:pt x="728" y="1218"/>
                    <a:pt x="728" y="1144"/>
                  </a:cubicBezTo>
                  <a:lnTo>
                    <a:pt x="728" y="897"/>
                  </a:lnTo>
                  <a:lnTo>
                    <a:pt x="725" y="897"/>
                  </a:lnTo>
                  <a:lnTo>
                    <a:pt x="704" y="896"/>
                  </a:lnTo>
                  <a:close/>
                  <a:moveTo>
                    <a:pt x="664" y="677"/>
                  </a:moveTo>
                  <a:cubicBezTo>
                    <a:pt x="677" y="673"/>
                    <a:pt x="691" y="671"/>
                    <a:pt x="705" y="671"/>
                  </a:cubicBezTo>
                  <a:lnTo>
                    <a:pt x="709" y="671"/>
                  </a:lnTo>
                  <a:lnTo>
                    <a:pt x="728" y="671"/>
                  </a:lnTo>
                  <a:lnTo>
                    <a:pt x="728" y="663"/>
                  </a:lnTo>
                  <a:lnTo>
                    <a:pt x="664" y="598"/>
                  </a:lnTo>
                  <a:lnTo>
                    <a:pt x="664" y="6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8" name="Freeform 107"/>
            <p:cNvSpPr>
              <a:spLocks noChangeArrowheads="1"/>
            </p:cNvSpPr>
            <p:nvPr/>
          </p:nvSpPr>
          <p:spPr bwMode="auto">
            <a:xfrm>
              <a:off x="7212013" y="2122488"/>
              <a:ext cx="328612" cy="254000"/>
            </a:xfrm>
            <a:custGeom>
              <a:avLst/>
              <a:gdLst>
                <a:gd name="T0" fmla="*/ 884 w 911"/>
                <a:gd name="T1" fmla="*/ 417 h 706"/>
                <a:gd name="T2" fmla="*/ 607 w 911"/>
                <a:gd name="T3" fmla="*/ 46 h 706"/>
                <a:gd name="T4" fmla="*/ 524 w 911"/>
                <a:gd name="T5" fmla="*/ 2 h 706"/>
                <a:gd name="T6" fmla="*/ 515 w 911"/>
                <a:gd name="T7" fmla="*/ 3 h 706"/>
                <a:gd name="T8" fmla="*/ 507 w 911"/>
                <a:gd name="T9" fmla="*/ 6 h 706"/>
                <a:gd name="T10" fmla="*/ 500 w 911"/>
                <a:gd name="T11" fmla="*/ 10 h 706"/>
                <a:gd name="T12" fmla="*/ 493 w 911"/>
                <a:gd name="T13" fmla="*/ 16 h 706"/>
                <a:gd name="T14" fmla="*/ 477 w 911"/>
                <a:gd name="T15" fmla="*/ 31 h 706"/>
                <a:gd name="T16" fmla="*/ 402 w 911"/>
                <a:gd name="T17" fmla="*/ 106 h 706"/>
                <a:gd name="T18" fmla="*/ 381 w 911"/>
                <a:gd name="T19" fmla="*/ 190 h 706"/>
                <a:gd name="T20" fmla="*/ 297 w 911"/>
                <a:gd name="T21" fmla="*/ 211 h 706"/>
                <a:gd name="T22" fmla="*/ 292 w 911"/>
                <a:gd name="T23" fmla="*/ 217 h 706"/>
                <a:gd name="T24" fmla="*/ 288 w 911"/>
                <a:gd name="T25" fmla="*/ 224 h 706"/>
                <a:gd name="T26" fmla="*/ 285 w 911"/>
                <a:gd name="T27" fmla="*/ 233 h 706"/>
                <a:gd name="T28" fmla="*/ 284 w 911"/>
                <a:gd name="T29" fmla="*/ 241 h 706"/>
                <a:gd name="T30" fmla="*/ 294 w 911"/>
                <a:gd name="T31" fmla="*/ 285 h 706"/>
                <a:gd name="T32" fmla="*/ 146 w 911"/>
                <a:gd name="T33" fmla="*/ 138 h 706"/>
                <a:gd name="T34" fmla="*/ 51 w 911"/>
                <a:gd name="T35" fmla="*/ 104 h 706"/>
                <a:gd name="T36" fmla="*/ 44 w 911"/>
                <a:gd name="T37" fmla="*/ 108 h 706"/>
                <a:gd name="T38" fmla="*/ 37 w 911"/>
                <a:gd name="T39" fmla="*/ 114 h 706"/>
                <a:gd name="T40" fmla="*/ 21 w 911"/>
                <a:gd name="T41" fmla="*/ 129 h 706"/>
                <a:gd name="T42" fmla="*/ 17 w 911"/>
                <a:gd name="T43" fmla="*/ 135 h 706"/>
                <a:gd name="T44" fmla="*/ 12 w 911"/>
                <a:gd name="T45" fmla="*/ 143 h 706"/>
                <a:gd name="T46" fmla="*/ 32 w 911"/>
                <a:gd name="T47" fmla="*/ 226 h 706"/>
                <a:gd name="T48" fmla="*/ 55 w 911"/>
                <a:gd name="T49" fmla="*/ 248 h 706"/>
                <a:gd name="T50" fmla="*/ 259 w 911"/>
                <a:gd name="T51" fmla="*/ 534 h 706"/>
                <a:gd name="T52" fmla="*/ 224 w 911"/>
                <a:gd name="T53" fmla="*/ 533 h 706"/>
                <a:gd name="T54" fmla="*/ 142 w 911"/>
                <a:gd name="T55" fmla="*/ 581 h 706"/>
                <a:gd name="T56" fmla="*/ 140 w 911"/>
                <a:gd name="T57" fmla="*/ 590 h 706"/>
                <a:gd name="T58" fmla="*/ 138 w 911"/>
                <a:gd name="T59" fmla="*/ 599 h 706"/>
                <a:gd name="T60" fmla="*/ 139 w 911"/>
                <a:gd name="T61" fmla="*/ 616 h 706"/>
                <a:gd name="T62" fmla="*/ 140 w 911"/>
                <a:gd name="T63" fmla="*/ 626 h 706"/>
                <a:gd name="T64" fmla="*/ 142 w 911"/>
                <a:gd name="T65" fmla="*/ 635 h 706"/>
                <a:gd name="T66" fmla="*/ 242 w 911"/>
                <a:gd name="T67" fmla="*/ 687 h 706"/>
                <a:gd name="T68" fmla="*/ 306 w 911"/>
                <a:gd name="T69" fmla="*/ 691 h 706"/>
                <a:gd name="T70" fmla="*/ 339 w 911"/>
                <a:gd name="T71" fmla="*/ 692 h 706"/>
                <a:gd name="T72" fmla="*/ 400 w 911"/>
                <a:gd name="T73" fmla="*/ 693 h 706"/>
                <a:gd name="T74" fmla="*/ 402 w 911"/>
                <a:gd name="T75" fmla="*/ 693 h 706"/>
                <a:gd name="T76" fmla="*/ 406 w 911"/>
                <a:gd name="T77" fmla="*/ 694 h 706"/>
                <a:gd name="T78" fmla="*/ 432 w 911"/>
                <a:gd name="T79" fmla="*/ 695 h 706"/>
                <a:gd name="T80" fmla="*/ 618 w 911"/>
                <a:gd name="T81" fmla="*/ 6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1" h="706">
                  <a:moveTo>
                    <a:pt x="619" y="682"/>
                  </a:moveTo>
                  <a:lnTo>
                    <a:pt x="884" y="417"/>
                  </a:lnTo>
                  <a:cubicBezTo>
                    <a:pt x="910" y="391"/>
                    <a:pt x="904" y="344"/>
                    <a:pt x="872" y="312"/>
                  </a:cubicBezTo>
                  <a:lnTo>
                    <a:pt x="607" y="46"/>
                  </a:lnTo>
                  <a:lnTo>
                    <a:pt x="593" y="32"/>
                  </a:lnTo>
                  <a:cubicBezTo>
                    <a:pt x="572" y="11"/>
                    <a:pt x="546" y="0"/>
                    <a:pt x="524" y="2"/>
                  </a:cubicBezTo>
                  <a:lnTo>
                    <a:pt x="523" y="2"/>
                  </a:lnTo>
                  <a:cubicBezTo>
                    <a:pt x="520" y="2"/>
                    <a:pt x="518" y="3"/>
                    <a:pt x="515" y="3"/>
                  </a:cubicBezTo>
                  <a:lnTo>
                    <a:pt x="514" y="4"/>
                  </a:lnTo>
                  <a:cubicBezTo>
                    <a:pt x="512" y="4"/>
                    <a:pt x="509" y="5"/>
                    <a:pt x="507" y="6"/>
                  </a:cubicBezTo>
                  <a:lnTo>
                    <a:pt x="505" y="7"/>
                  </a:lnTo>
                  <a:cubicBezTo>
                    <a:pt x="503" y="8"/>
                    <a:pt x="502" y="9"/>
                    <a:pt x="500" y="10"/>
                  </a:cubicBezTo>
                  <a:lnTo>
                    <a:pt x="498" y="11"/>
                  </a:lnTo>
                  <a:cubicBezTo>
                    <a:pt x="496" y="12"/>
                    <a:pt x="494" y="14"/>
                    <a:pt x="493" y="16"/>
                  </a:cubicBezTo>
                  <a:lnTo>
                    <a:pt x="492" y="16"/>
                  </a:lnTo>
                  <a:lnTo>
                    <a:pt x="477" y="31"/>
                  </a:lnTo>
                  <a:cubicBezTo>
                    <a:pt x="461" y="47"/>
                    <a:pt x="460" y="74"/>
                    <a:pt x="471" y="100"/>
                  </a:cubicBezTo>
                  <a:cubicBezTo>
                    <a:pt x="445" y="88"/>
                    <a:pt x="419" y="89"/>
                    <a:pt x="402" y="106"/>
                  </a:cubicBezTo>
                  <a:lnTo>
                    <a:pt x="387" y="121"/>
                  </a:lnTo>
                  <a:cubicBezTo>
                    <a:pt x="371" y="137"/>
                    <a:pt x="370" y="164"/>
                    <a:pt x="381" y="190"/>
                  </a:cubicBezTo>
                  <a:cubicBezTo>
                    <a:pt x="355" y="178"/>
                    <a:pt x="329" y="179"/>
                    <a:pt x="312" y="196"/>
                  </a:cubicBezTo>
                  <a:lnTo>
                    <a:pt x="297" y="211"/>
                  </a:lnTo>
                  <a:lnTo>
                    <a:pt x="297" y="211"/>
                  </a:lnTo>
                  <a:cubicBezTo>
                    <a:pt x="295" y="213"/>
                    <a:pt x="294" y="215"/>
                    <a:pt x="292" y="217"/>
                  </a:cubicBezTo>
                  <a:lnTo>
                    <a:pt x="291" y="219"/>
                  </a:lnTo>
                  <a:cubicBezTo>
                    <a:pt x="290" y="220"/>
                    <a:pt x="289" y="222"/>
                    <a:pt x="288" y="224"/>
                  </a:cubicBezTo>
                  <a:lnTo>
                    <a:pt x="287" y="225"/>
                  </a:lnTo>
                  <a:cubicBezTo>
                    <a:pt x="286" y="228"/>
                    <a:pt x="286" y="230"/>
                    <a:pt x="285" y="233"/>
                  </a:cubicBezTo>
                  <a:lnTo>
                    <a:pt x="285" y="234"/>
                  </a:lnTo>
                  <a:cubicBezTo>
                    <a:pt x="284" y="236"/>
                    <a:pt x="284" y="239"/>
                    <a:pt x="284" y="241"/>
                  </a:cubicBezTo>
                  <a:lnTo>
                    <a:pt x="284" y="242"/>
                  </a:lnTo>
                  <a:cubicBezTo>
                    <a:pt x="283" y="256"/>
                    <a:pt x="286" y="271"/>
                    <a:pt x="294" y="285"/>
                  </a:cubicBezTo>
                  <a:lnTo>
                    <a:pt x="156" y="148"/>
                  </a:lnTo>
                  <a:lnTo>
                    <a:pt x="146" y="138"/>
                  </a:lnTo>
                  <a:lnTo>
                    <a:pt x="133" y="125"/>
                  </a:lnTo>
                  <a:cubicBezTo>
                    <a:pt x="109" y="101"/>
                    <a:pt x="75" y="93"/>
                    <a:pt x="51" y="104"/>
                  </a:cubicBezTo>
                  <a:lnTo>
                    <a:pt x="50" y="105"/>
                  </a:lnTo>
                  <a:cubicBezTo>
                    <a:pt x="48" y="106"/>
                    <a:pt x="46" y="107"/>
                    <a:pt x="44" y="108"/>
                  </a:cubicBezTo>
                  <a:lnTo>
                    <a:pt x="42" y="109"/>
                  </a:lnTo>
                  <a:cubicBezTo>
                    <a:pt x="41" y="111"/>
                    <a:pt x="39" y="112"/>
                    <a:pt x="37" y="114"/>
                  </a:cubicBezTo>
                  <a:lnTo>
                    <a:pt x="37" y="114"/>
                  </a:lnTo>
                  <a:lnTo>
                    <a:pt x="21" y="129"/>
                  </a:lnTo>
                  <a:lnTo>
                    <a:pt x="21" y="130"/>
                  </a:lnTo>
                  <a:cubicBezTo>
                    <a:pt x="19" y="131"/>
                    <a:pt x="18" y="133"/>
                    <a:pt x="17" y="135"/>
                  </a:cubicBezTo>
                  <a:lnTo>
                    <a:pt x="15" y="137"/>
                  </a:lnTo>
                  <a:cubicBezTo>
                    <a:pt x="14" y="139"/>
                    <a:pt x="13" y="141"/>
                    <a:pt x="12" y="143"/>
                  </a:cubicBezTo>
                  <a:lnTo>
                    <a:pt x="12" y="144"/>
                  </a:lnTo>
                  <a:cubicBezTo>
                    <a:pt x="0" y="168"/>
                    <a:pt x="8" y="202"/>
                    <a:pt x="32" y="226"/>
                  </a:cubicBezTo>
                  <a:lnTo>
                    <a:pt x="46" y="239"/>
                  </a:lnTo>
                  <a:lnTo>
                    <a:pt x="55" y="248"/>
                  </a:lnTo>
                  <a:lnTo>
                    <a:pt x="344" y="538"/>
                  </a:lnTo>
                  <a:lnTo>
                    <a:pt x="259" y="534"/>
                  </a:lnTo>
                  <a:lnTo>
                    <a:pt x="245" y="533"/>
                  </a:lnTo>
                  <a:lnTo>
                    <a:pt x="224" y="533"/>
                  </a:lnTo>
                  <a:cubicBezTo>
                    <a:pt x="186" y="532"/>
                    <a:pt x="153" y="551"/>
                    <a:pt x="143" y="580"/>
                  </a:cubicBezTo>
                  <a:lnTo>
                    <a:pt x="142" y="581"/>
                  </a:lnTo>
                  <a:cubicBezTo>
                    <a:pt x="141" y="583"/>
                    <a:pt x="140" y="586"/>
                    <a:pt x="140" y="588"/>
                  </a:cubicBezTo>
                  <a:lnTo>
                    <a:pt x="140" y="590"/>
                  </a:lnTo>
                  <a:cubicBezTo>
                    <a:pt x="139" y="593"/>
                    <a:pt x="139" y="596"/>
                    <a:pt x="138" y="599"/>
                  </a:cubicBezTo>
                  <a:lnTo>
                    <a:pt x="138" y="599"/>
                  </a:lnTo>
                  <a:lnTo>
                    <a:pt x="139" y="615"/>
                  </a:lnTo>
                  <a:lnTo>
                    <a:pt x="139" y="616"/>
                  </a:lnTo>
                  <a:cubicBezTo>
                    <a:pt x="139" y="618"/>
                    <a:pt x="140" y="621"/>
                    <a:pt x="140" y="624"/>
                  </a:cubicBezTo>
                  <a:lnTo>
                    <a:pt x="140" y="626"/>
                  </a:lnTo>
                  <a:cubicBezTo>
                    <a:pt x="141" y="629"/>
                    <a:pt x="141" y="631"/>
                    <a:pt x="142" y="633"/>
                  </a:cubicBezTo>
                  <a:lnTo>
                    <a:pt x="142" y="635"/>
                  </a:lnTo>
                  <a:cubicBezTo>
                    <a:pt x="152" y="664"/>
                    <a:pt x="183" y="685"/>
                    <a:pt x="221" y="686"/>
                  </a:cubicBezTo>
                  <a:lnTo>
                    <a:pt x="242" y="687"/>
                  </a:lnTo>
                  <a:lnTo>
                    <a:pt x="256" y="687"/>
                  </a:lnTo>
                  <a:lnTo>
                    <a:pt x="306" y="691"/>
                  </a:lnTo>
                  <a:lnTo>
                    <a:pt x="306" y="691"/>
                  </a:lnTo>
                  <a:lnTo>
                    <a:pt x="339" y="692"/>
                  </a:lnTo>
                  <a:lnTo>
                    <a:pt x="339" y="691"/>
                  </a:lnTo>
                  <a:lnTo>
                    <a:pt x="400" y="693"/>
                  </a:lnTo>
                  <a:lnTo>
                    <a:pt x="401" y="693"/>
                  </a:lnTo>
                  <a:lnTo>
                    <a:pt x="402" y="693"/>
                  </a:lnTo>
                  <a:lnTo>
                    <a:pt x="406" y="693"/>
                  </a:lnTo>
                  <a:lnTo>
                    <a:pt x="406" y="694"/>
                  </a:lnTo>
                  <a:lnTo>
                    <a:pt x="430" y="695"/>
                  </a:lnTo>
                  <a:lnTo>
                    <a:pt x="432" y="695"/>
                  </a:lnTo>
                  <a:lnTo>
                    <a:pt x="568" y="704"/>
                  </a:lnTo>
                  <a:cubicBezTo>
                    <a:pt x="588" y="705"/>
                    <a:pt x="604" y="696"/>
                    <a:pt x="618" y="683"/>
                  </a:cubicBezTo>
                  <a:lnTo>
                    <a:pt x="6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108"/>
            <p:cNvSpPr>
              <a:spLocks noChangeArrowheads="1"/>
            </p:cNvSpPr>
            <p:nvPr/>
          </p:nvSpPr>
          <p:spPr bwMode="auto">
            <a:xfrm>
              <a:off x="7431088" y="2271713"/>
              <a:ext cx="158750" cy="158750"/>
            </a:xfrm>
            <a:custGeom>
              <a:avLst/>
              <a:gdLst>
                <a:gd name="T0" fmla="*/ 294 w 439"/>
                <a:gd name="T1" fmla="*/ 26 h 440"/>
                <a:gd name="T2" fmla="*/ 26 w 439"/>
                <a:gd name="T3" fmla="*/ 295 h 440"/>
                <a:gd name="T4" fmla="*/ 38 w 439"/>
                <a:gd name="T5" fmla="*/ 400 h 440"/>
                <a:gd name="T6" fmla="*/ 144 w 439"/>
                <a:gd name="T7" fmla="*/ 413 h 440"/>
                <a:gd name="T8" fmla="*/ 412 w 439"/>
                <a:gd name="T9" fmla="*/ 145 h 440"/>
                <a:gd name="T10" fmla="*/ 400 w 439"/>
                <a:gd name="T11" fmla="*/ 39 h 440"/>
                <a:gd name="T12" fmla="*/ 294 w 439"/>
                <a:gd name="T13" fmla="*/ 2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440">
                  <a:moveTo>
                    <a:pt x="294" y="26"/>
                  </a:moveTo>
                  <a:lnTo>
                    <a:pt x="26" y="295"/>
                  </a:lnTo>
                  <a:cubicBezTo>
                    <a:pt x="0" y="320"/>
                    <a:pt x="6" y="368"/>
                    <a:pt x="38" y="400"/>
                  </a:cubicBezTo>
                  <a:cubicBezTo>
                    <a:pt x="71" y="433"/>
                    <a:pt x="118" y="439"/>
                    <a:pt x="144" y="413"/>
                  </a:cubicBezTo>
                  <a:lnTo>
                    <a:pt x="412" y="145"/>
                  </a:lnTo>
                  <a:cubicBezTo>
                    <a:pt x="438" y="119"/>
                    <a:pt x="433" y="71"/>
                    <a:pt x="400" y="39"/>
                  </a:cubicBezTo>
                  <a:cubicBezTo>
                    <a:pt x="367" y="6"/>
                    <a:pt x="320" y="0"/>
                    <a:pt x="294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109"/>
            <p:cNvSpPr>
              <a:spLocks noChangeArrowheads="1"/>
            </p:cNvSpPr>
            <p:nvPr/>
          </p:nvSpPr>
          <p:spPr bwMode="auto">
            <a:xfrm>
              <a:off x="7175500" y="2038350"/>
              <a:ext cx="73025" cy="14288"/>
            </a:xfrm>
            <a:custGeom>
              <a:avLst/>
              <a:gdLst>
                <a:gd name="T0" fmla="*/ 48 w 204"/>
                <a:gd name="T1" fmla="*/ 0 h 41"/>
                <a:gd name="T2" fmla="*/ 0 w 204"/>
                <a:gd name="T3" fmla="*/ 40 h 41"/>
                <a:gd name="T4" fmla="*/ 203 w 204"/>
                <a:gd name="T5" fmla="*/ 40 h 41"/>
                <a:gd name="T6" fmla="*/ 155 w 204"/>
                <a:gd name="T7" fmla="*/ 0 h 41"/>
                <a:gd name="T8" fmla="*/ 48 w 20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1">
                  <a:moveTo>
                    <a:pt x="48" y="0"/>
                  </a:moveTo>
                  <a:cubicBezTo>
                    <a:pt x="24" y="0"/>
                    <a:pt x="4" y="17"/>
                    <a:pt x="0" y="40"/>
                  </a:cubicBezTo>
                  <a:lnTo>
                    <a:pt x="203" y="40"/>
                  </a:lnTo>
                  <a:cubicBezTo>
                    <a:pt x="199" y="17"/>
                    <a:pt x="179" y="0"/>
                    <a:pt x="155" y="0"/>
                  </a:cubicBez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110"/>
            <p:cNvSpPr>
              <a:spLocks noChangeArrowheads="1"/>
            </p:cNvSpPr>
            <p:nvPr/>
          </p:nvSpPr>
          <p:spPr bwMode="auto">
            <a:xfrm>
              <a:off x="7096125" y="2259013"/>
              <a:ext cx="31750" cy="31750"/>
            </a:xfrm>
            <a:custGeom>
              <a:avLst/>
              <a:gdLst>
                <a:gd name="T0" fmla="*/ 0 w 90"/>
                <a:gd name="T1" fmla="*/ 45 h 90"/>
                <a:gd name="T2" fmla="*/ 45 w 90"/>
                <a:gd name="T3" fmla="*/ 89 h 90"/>
                <a:gd name="T4" fmla="*/ 89 w 90"/>
                <a:gd name="T5" fmla="*/ 45 h 90"/>
                <a:gd name="T6" fmla="*/ 45 w 90"/>
                <a:gd name="T7" fmla="*/ 0 h 90"/>
                <a:gd name="T8" fmla="*/ 0 w 90"/>
                <a:gd name="T9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5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5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111"/>
            <p:cNvSpPr>
              <a:spLocks noChangeArrowheads="1"/>
            </p:cNvSpPr>
            <p:nvPr/>
          </p:nvSpPr>
          <p:spPr bwMode="auto">
            <a:xfrm>
              <a:off x="7096125" y="2312988"/>
              <a:ext cx="31750" cy="31750"/>
            </a:xfrm>
            <a:custGeom>
              <a:avLst/>
              <a:gdLst>
                <a:gd name="T0" fmla="*/ 0 w 90"/>
                <a:gd name="T1" fmla="*/ 44 h 90"/>
                <a:gd name="T2" fmla="*/ 45 w 90"/>
                <a:gd name="T3" fmla="*/ 89 h 90"/>
                <a:gd name="T4" fmla="*/ 89 w 90"/>
                <a:gd name="T5" fmla="*/ 44 h 90"/>
                <a:gd name="T6" fmla="*/ 45 w 90"/>
                <a:gd name="T7" fmla="*/ 0 h 90"/>
                <a:gd name="T8" fmla="*/ 0 w 90"/>
                <a:gd name="T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4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3" name="Freeform 112"/>
            <p:cNvSpPr>
              <a:spLocks noChangeArrowheads="1"/>
            </p:cNvSpPr>
            <p:nvPr/>
          </p:nvSpPr>
          <p:spPr bwMode="auto">
            <a:xfrm>
              <a:off x="7096125" y="2366963"/>
              <a:ext cx="31750" cy="31750"/>
            </a:xfrm>
            <a:custGeom>
              <a:avLst/>
              <a:gdLst>
                <a:gd name="T0" fmla="*/ 0 w 90"/>
                <a:gd name="T1" fmla="*/ 44 h 89"/>
                <a:gd name="T2" fmla="*/ 45 w 90"/>
                <a:gd name="T3" fmla="*/ 88 h 89"/>
                <a:gd name="T4" fmla="*/ 89 w 90"/>
                <a:gd name="T5" fmla="*/ 44 h 89"/>
                <a:gd name="T6" fmla="*/ 45 w 90"/>
                <a:gd name="T7" fmla="*/ 0 h 89"/>
                <a:gd name="T8" fmla="*/ 0 w 90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0" y="44"/>
                  </a:moveTo>
                  <a:cubicBezTo>
                    <a:pt x="0" y="69"/>
                    <a:pt x="21" y="88"/>
                    <a:pt x="45" y="88"/>
                  </a:cubicBezTo>
                  <a:cubicBezTo>
                    <a:pt x="70" y="88"/>
                    <a:pt x="89" y="69"/>
                    <a:pt x="89" y="44"/>
                  </a:cubicBezTo>
                  <a:cubicBezTo>
                    <a:pt x="89" y="19"/>
                    <a:pt x="70" y="0"/>
                    <a:pt x="45" y="0"/>
                  </a:cubicBez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4" name="Freeform 113"/>
            <p:cNvSpPr>
              <a:spLocks noChangeArrowheads="1"/>
            </p:cNvSpPr>
            <p:nvPr/>
          </p:nvSpPr>
          <p:spPr bwMode="auto">
            <a:xfrm>
              <a:off x="7135813" y="2209800"/>
              <a:ext cx="100012" cy="20638"/>
            </a:xfrm>
            <a:custGeom>
              <a:avLst/>
              <a:gdLst>
                <a:gd name="T0" fmla="*/ 274 w 277"/>
                <a:gd name="T1" fmla="*/ 58 h 59"/>
                <a:gd name="T2" fmla="*/ 276 w 277"/>
                <a:gd name="T3" fmla="*/ 58 h 59"/>
                <a:gd name="T4" fmla="*/ 246 w 277"/>
                <a:gd name="T5" fmla="*/ 28 h 59"/>
                <a:gd name="T6" fmla="*/ 237 w 277"/>
                <a:gd name="T7" fmla="*/ 19 h 59"/>
                <a:gd name="T8" fmla="*/ 224 w 277"/>
                <a:gd name="T9" fmla="*/ 6 h 59"/>
                <a:gd name="T10" fmla="*/ 218 w 277"/>
                <a:gd name="T11" fmla="*/ 0 h 59"/>
                <a:gd name="T12" fmla="*/ 25 w 277"/>
                <a:gd name="T13" fmla="*/ 0 h 59"/>
                <a:gd name="T14" fmla="*/ 0 w 277"/>
                <a:gd name="T15" fmla="*/ 25 h 59"/>
                <a:gd name="T16" fmla="*/ 0 w 277"/>
                <a:gd name="T17" fmla="*/ 33 h 59"/>
                <a:gd name="T18" fmla="*/ 25 w 277"/>
                <a:gd name="T19" fmla="*/ 58 h 59"/>
                <a:gd name="T20" fmla="*/ 274 w 277"/>
                <a:gd name="T2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59">
                  <a:moveTo>
                    <a:pt x="274" y="58"/>
                  </a:moveTo>
                  <a:cubicBezTo>
                    <a:pt x="275" y="58"/>
                    <a:pt x="275" y="58"/>
                    <a:pt x="276" y="58"/>
                  </a:cubicBezTo>
                  <a:lnTo>
                    <a:pt x="246" y="28"/>
                  </a:lnTo>
                  <a:lnTo>
                    <a:pt x="237" y="19"/>
                  </a:lnTo>
                  <a:lnTo>
                    <a:pt x="224" y="6"/>
                  </a:lnTo>
                  <a:cubicBezTo>
                    <a:pt x="222" y="4"/>
                    <a:pt x="220" y="2"/>
                    <a:pt x="21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114"/>
            <p:cNvSpPr>
              <a:spLocks noChangeArrowheads="1"/>
            </p:cNvSpPr>
            <p:nvPr/>
          </p:nvSpPr>
          <p:spPr bwMode="auto">
            <a:xfrm>
              <a:off x="7135813" y="2263775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6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6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8"/>
                    <a:pt x="299" y="34"/>
                  </a:cubicBezTo>
                  <a:lnTo>
                    <a:pt x="299" y="26"/>
                  </a:lnTo>
                  <a:cubicBezTo>
                    <a:pt x="299" y="12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6" name="Freeform 115"/>
            <p:cNvSpPr>
              <a:spLocks noChangeArrowheads="1"/>
            </p:cNvSpPr>
            <p:nvPr/>
          </p:nvSpPr>
          <p:spPr bwMode="auto">
            <a:xfrm>
              <a:off x="7135813" y="2155825"/>
              <a:ext cx="80962" cy="22225"/>
            </a:xfrm>
            <a:custGeom>
              <a:avLst/>
              <a:gdLst>
                <a:gd name="T0" fmla="*/ 189 w 225"/>
                <a:gd name="T1" fmla="*/ 59 h 60"/>
                <a:gd name="T2" fmla="*/ 196 w 225"/>
                <a:gd name="T3" fmla="*/ 35 h 60"/>
                <a:gd name="T4" fmla="*/ 197 w 225"/>
                <a:gd name="T5" fmla="*/ 34 h 60"/>
                <a:gd name="T6" fmla="*/ 197 w 225"/>
                <a:gd name="T7" fmla="*/ 33 h 60"/>
                <a:gd name="T8" fmla="*/ 202 w 225"/>
                <a:gd name="T9" fmla="*/ 25 h 60"/>
                <a:gd name="T10" fmla="*/ 203 w 225"/>
                <a:gd name="T11" fmla="*/ 24 h 60"/>
                <a:gd name="T12" fmla="*/ 204 w 225"/>
                <a:gd name="T13" fmla="*/ 22 h 60"/>
                <a:gd name="T14" fmla="*/ 204 w 225"/>
                <a:gd name="T15" fmla="*/ 21 h 60"/>
                <a:gd name="T16" fmla="*/ 211 w 225"/>
                <a:gd name="T17" fmla="*/ 13 h 60"/>
                <a:gd name="T18" fmla="*/ 213 w 225"/>
                <a:gd name="T19" fmla="*/ 11 h 60"/>
                <a:gd name="T20" fmla="*/ 224 w 225"/>
                <a:gd name="T21" fmla="*/ 0 h 60"/>
                <a:gd name="T22" fmla="*/ 25 w 225"/>
                <a:gd name="T23" fmla="*/ 0 h 60"/>
                <a:gd name="T24" fmla="*/ 0 w 225"/>
                <a:gd name="T25" fmla="*/ 25 h 60"/>
                <a:gd name="T26" fmla="*/ 0 w 225"/>
                <a:gd name="T27" fmla="*/ 34 h 60"/>
                <a:gd name="T28" fmla="*/ 25 w 225"/>
                <a:gd name="T29" fmla="*/ 59 h 60"/>
                <a:gd name="T30" fmla="*/ 189 w 225"/>
                <a:gd name="T3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9" y="59"/>
                  </a:moveTo>
                  <a:cubicBezTo>
                    <a:pt x="190" y="51"/>
                    <a:pt x="193" y="43"/>
                    <a:pt x="196" y="35"/>
                  </a:cubicBezTo>
                  <a:lnTo>
                    <a:pt x="197" y="34"/>
                  </a:lnTo>
                  <a:lnTo>
                    <a:pt x="197" y="33"/>
                  </a:lnTo>
                  <a:cubicBezTo>
                    <a:pt x="198" y="31"/>
                    <a:pt x="200" y="28"/>
                    <a:pt x="202" y="25"/>
                  </a:cubicBezTo>
                  <a:cubicBezTo>
                    <a:pt x="202" y="25"/>
                    <a:pt x="202" y="24"/>
                    <a:pt x="203" y="24"/>
                  </a:cubicBezTo>
                  <a:lnTo>
                    <a:pt x="204" y="22"/>
                  </a:lnTo>
                  <a:cubicBezTo>
                    <a:pt x="204" y="22"/>
                    <a:pt x="204" y="22"/>
                    <a:pt x="204" y="21"/>
                  </a:cubicBezTo>
                  <a:cubicBezTo>
                    <a:pt x="206" y="18"/>
                    <a:pt x="209" y="16"/>
                    <a:pt x="211" y="13"/>
                  </a:cubicBezTo>
                  <a:cubicBezTo>
                    <a:pt x="211" y="13"/>
                    <a:pt x="212" y="12"/>
                    <a:pt x="213" y="11"/>
                  </a:cubicBezTo>
                  <a:lnTo>
                    <a:pt x="224" y="0"/>
                  </a:ln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189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7" name="Freeform 116"/>
            <p:cNvSpPr>
              <a:spLocks noChangeArrowheads="1"/>
            </p:cNvSpPr>
            <p:nvPr/>
          </p:nvSpPr>
          <p:spPr bwMode="auto">
            <a:xfrm>
              <a:off x="7135813" y="2317750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5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5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7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7"/>
                    <a:pt x="299" y="34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117"/>
            <p:cNvSpPr>
              <a:spLocks noChangeArrowheads="1"/>
            </p:cNvSpPr>
            <p:nvPr/>
          </p:nvSpPr>
          <p:spPr bwMode="auto">
            <a:xfrm>
              <a:off x="7135813" y="2371725"/>
              <a:ext cx="107950" cy="20638"/>
            </a:xfrm>
            <a:custGeom>
              <a:avLst/>
              <a:gdLst>
                <a:gd name="T0" fmla="*/ 25 w 300"/>
                <a:gd name="T1" fmla="*/ 0 h 59"/>
                <a:gd name="T2" fmla="*/ 0 w 300"/>
                <a:gd name="T3" fmla="*/ 25 h 59"/>
                <a:gd name="T4" fmla="*/ 0 w 300"/>
                <a:gd name="T5" fmla="*/ 33 h 59"/>
                <a:gd name="T6" fmla="*/ 25 w 300"/>
                <a:gd name="T7" fmla="*/ 58 h 59"/>
                <a:gd name="T8" fmla="*/ 274 w 300"/>
                <a:gd name="T9" fmla="*/ 58 h 59"/>
                <a:gd name="T10" fmla="*/ 299 w 300"/>
                <a:gd name="T11" fmla="*/ 33 h 59"/>
                <a:gd name="T12" fmla="*/ 299 w 300"/>
                <a:gd name="T13" fmla="*/ 25 h 59"/>
                <a:gd name="T14" fmla="*/ 274 w 300"/>
                <a:gd name="T15" fmla="*/ 0 h 59"/>
                <a:gd name="T16" fmla="*/ 25 w 30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  <a:cubicBezTo>
                    <a:pt x="288" y="58"/>
                    <a:pt x="299" y="47"/>
                    <a:pt x="299" y="33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118"/>
            <p:cNvSpPr>
              <a:spLocks noChangeArrowheads="1"/>
            </p:cNvSpPr>
            <p:nvPr/>
          </p:nvSpPr>
          <p:spPr bwMode="auto">
            <a:xfrm>
              <a:off x="7102475" y="2151063"/>
              <a:ext cx="26988" cy="31750"/>
            </a:xfrm>
            <a:custGeom>
              <a:avLst/>
              <a:gdLst>
                <a:gd name="T0" fmla="*/ 0 w 74"/>
                <a:gd name="T1" fmla="*/ 11 h 88"/>
                <a:gd name="T2" fmla="*/ 10 w 74"/>
                <a:gd name="T3" fmla="*/ 21 h 88"/>
                <a:gd name="T4" fmla="*/ 11 w 74"/>
                <a:gd name="T5" fmla="*/ 21 h 88"/>
                <a:gd name="T6" fmla="*/ 12 w 74"/>
                <a:gd name="T7" fmla="*/ 22 h 88"/>
                <a:gd name="T8" fmla="*/ 18 w 74"/>
                <a:gd name="T9" fmla="*/ 31 h 88"/>
                <a:gd name="T10" fmla="*/ 19 w 74"/>
                <a:gd name="T11" fmla="*/ 32 h 88"/>
                <a:gd name="T12" fmla="*/ 20 w 74"/>
                <a:gd name="T13" fmla="*/ 34 h 88"/>
                <a:gd name="T14" fmla="*/ 20 w 74"/>
                <a:gd name="T15" fmla="*/ 34 h 88"/>
                <a:gd name="T16" fmla="*/ 25 w 74"/>
                <a:gd name="T17" fmla="*/ 44 h 88"/>
                <a:gd name="T18" fmla="*/ 26 w 74"/>
                <a:gd name="T19" fmla="*/ 46 h 88"/>
                <a:gd name="T20" fmla="*/ 35 w 74"/>
                <a:gd name="T21" fmla="*/ 68 h 88"/>
                <a:gd name="T22" fmla="*/ 36 w 74"/>
                <a:gd name="T23" fmla="*/ 70 h 88"/>
                <a:gd name="T24" fmla="*/ 39 w 74"/>
                <a:gd name="T25" fmla="*/ 81 h 88"/>
                <a:gd name="T26" fmla="*/ 39 w 74"/>
                <a:gd name="T27" fmla="*/ 82 h 88"/>
                <a:gd name="T28" fmla="*/ 40 w 74"/>
                <a:gd name="T29" fmla="*/ 84 h 88"/>
                <a:gd name="T30" fmla="*/ 40 w 74"/>
                <a:gd name="T31" fmla="*/ 85 h 88"/>
                <a:gd name="T32" fmla="*/ 40 w 74"/>
                <a:gd name="T33" fmla="*/ 87 h 88"/>
                <a:gd name="T34" fmla="*/ 73 w 74"/>
                <a:gd name="T35" fmla="*/ 44 h 88"/>
                <a:gd name="T36" fmla="*/ 29 w 74"/>
                <a:gd name="T37" fmla="*/ 0 h 88"/>
                <a:gd name="T38" fmla="*/ 0 w 74"/>
                <a:gd name="T3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88">
                  <a:moveTo>
                    <a:pt x="0" y="11"/>
                  </a:moveTo>
                  <a:cubicBezTo>
                    <a:pt x="4" y="14"/>
                    <a:pt x="7" y="17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2" y="22"/>
                  </a:lnTo>
                  <a:cubicBezTo>
                    <a:pt x="14" y="25"/>
                    <a:pt x="16" y="28"/>
                    <a:pt x="18" y="31"/>
                  </a:cubicBezTo>
                  <a:cubicBezTo>
                    <a:pt x="18" y="31"/>
                    <a:pt x="19" y="31"/>
                    <a:pt x="19" y="32"/>
                  </a:cubicBezTo>
                  <a:lnTo>
                    <a:pt x="20" y="34"/>
                  </a:lnTo>
                  <a:lnTo>
                    <a:pt x="20" y="34"/>
                  </a:lnTo>
                  <a:cubicBezTo>
                    <a:pt x="22" y="38"/>
                    <a:pt x="24" y="41"/>
                    <a:pt x="25" y="44"/>
                  </a:cubicBezTo>
                  <a:cubicBezTo>
                    <a:pt x="26" y="45"/>
                    <a:pt x="26" y="46"/>
                    <a:pt x="26" y="46"/>
                  </a:cubicBezTo>
                  <a:lnTo>
                    <a:pt x="35" y="68"/>
                  </a:lnTo>
                  <a:cubicBezTo>
                    <a:pt x="35" y="69"/>
                    <a:pt x="36" y="69"/>
                    <a:pt x="36" y="70"/>
                  </a:cubicBezTo>
                  <a:cubicBezTo>
                    <a:pt x="37" y="74"/>
                    <a:pt x="38" y="77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lnTo>
                    <a:pt x="40" y="84"/>
                  </a:lnTo>
                  <a:cubicBezTo>
                    <a:pt x="40" y="85"/>
                    <a:pt x="40" y="85"/>
                    <a:pt x="40" y="85"/>
                  </a:cubicBezTo>
                  <a:cubicBezTo>
                    <a:pt x="40" y="86"/>
                    <a:pt x="40" y="87"/>
                    <a:pt x="40" y="87"/>
                  </a:cubicBezTo>
                  <a:cubicBezTo>
                    <a:pt x="59" y="82"/>
                    <a:pt x="73" y="65"/>
                    <a:pt x="73" y="44"/>
                  </a:cubicBezTo>
                  <a:cubicBezTo>
                    <a:pt x="73" y="20"/>
                    <a:pt x="53" y="0"/>
                    <a:pt x="29" y="0"/>
                  </a:cubicBezTo>
                  <a:cubicBezTo>
                    <a:pt x="18" y="0"/>
                    <a:pt x="8" y="4"/>
                    <a:pt x="0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119"/>
            <p:cNvSpPr>
              <a:spLocks noChangeArrowheads="1"/>
            </p:cNvSpPr>
            <p:nvPr/>
          </p:nvSpPr>
          <p:spPr bwMode="auto">
            <a:xfrm>
              <a:off x="7096125" y="2205038"/>
              <a:ext cx="31750" cy="3175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45 w 90"/>
                <a:gd name="T5" fmla="*/ 89 h 90"/>
                <a:gd name="T6" fmla="*/ 89 w 90"/>
                <a:gd name="T7" fmla="*/ 44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35" y="18"/>
                    <a:pt x="20" y="33"/>
                    <a:pt x="0" y="45"/>
                  </a:cubicBezTo>
                  <a:cubicBezTo>
                    <a:pt x="1" y="69"/>
                    <a:pt x="21" y="89"/>
                    <a:pt x="45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655039" y="5465284"/>
            <a:ext cx="624258" cy="746309"/>
            <a:chOff x="7242192" y="4032236"/>
            <a:chExt cx="495301" cy="592136"/>
          </a:xfrm>
          <a:solidFill>
            <a:srgbClr val="73C4C3"/>
          </a:solidFill>
        </p:grpSpPr>
        <p:sp>
          <p:nvSpPr>
            <p:cNvPr id="342" name="Freeform 24"/>
            <p:cNvSpPr>
              <a:spLocks noChangeArrowheads="1"/>
            </p:cNvSpPr>
            <p:nvPr/>
          </p:nvSpPr>
          <p:spPr bwMode="auto">
            <a:xfrm>
              <a:off x="7242192" y="4032236"/>
              <a:ext cx="495301" cy="592136"/>
            </a:xfrm>
            <a:custGeom>
              <a:avLst/>
              <a:gdLst>
                <a:gd name="T0" fmla="*/ 1236 w 1374"/>
                <a:gd name="T1" fmla="*/ 1337 h 1647"/>
                <a:gd name="T2" fmla="*/ 1201 w 1374"/>
                <a:gd name="T3" fmla="*/ 1371 h 1647"/>
                <a:gd name="T4" fmla="*/ 172 w 1374"/>
                <a:gd name="T5" fmla="*/ 1371 h 1647"/>
                <a:gd name="T6" fmla="*/ 137 w 1374"/>
                <a:gd name="T7" fmla="*/ 1337 h 1647"/>
                <a:gd name="T8" fmla="*/ 137 w 1374"/>
                <a:gd name="T9" fmla="*/ 171 h 1647"/>
                <a:gd name="T10" fmla="*/ 172 w 1374"/>
                <a:gd name="T11" fmla="*/ 137 h 1647"/>
                <a:gd name="T12" fmla="*/ 1201 w 1374"/>
                <a:gd name="T13" fmla="*/ 137 h 1647"/>
                <a:gd name="T14" fmla="*/ 1236 w 1374"/>
                <a:gd name="T15" fmla="*/ 171 h 1647"/>
                <a:gd name="T16" fmla="*/ 1236 w 1374"/>
                <a:gd name="T17" fmla="*/ 1337 h 1647"/>
                <a:gd name="T18" fmla="*/ 609 w 1374"/>
                <a:gd name="T19" fmla="*/ 1509 h 1647"/>
                <a:gd name="T20" fmla="*/ 687 w 1374"/>
                <a:gd name="T21" fmla="*/ 1431 h 1647"/>
                <a:gd name="T22" fmla="*/ 764 w 1374"/>
                <a:gd name="T23" fmla="*/ 1509 h 1647"/>
                <a:gd name="T24" fmla="*/ 687 w 1374"/>
                <a:gd name="T25" fmla="*/ 1586 h 1647"/>
                <a:gd name="T26" fmla="*/ 609 w 1374"/>
                <a:gd name="T27" fmla="*/ 1509 h 1647"/>
                <a:gd name="T28" fmla="*/ 137 w 1374"/>
                <a:gd name="T29" fmla="*/ 0 h 1647"/>
                <a:gd name="T30" fmla="*/ 0 w 1374"/>
                <a:gd name="T31" fmla="*/ 137 h 1647"/>
                <a:gd name="T32" fmla="*/ 0 w 1374"/>
                <a:gd name="T33" fmla="*/ 1509 h 1647"/>
                <a:gd name="T34" fmla="*/ 137 w 1374"/>
                <a:gd name="T35" fmla="*/ 1646 h 1647"/>
                <a:gd name="T36" fmla="*/ 1236 w 1374"/>
                <a:gd name="T37" fmla="*/ 1646 h 1647"/>
                <a:gd name="T38" fmla="*/ 1373 w 1374"/>
                <a:gd name="T39" fmla="*/ 1509 h 1647"/>
                <a:gd name="T40" fmla="*/ 1373 w 1374"/>
                <a:gd name="T41" fmla="*/ 137 h 1647"/>
                <a:gd name="T42" fmla="*/ 1236 w 1374"/>
                <a:gd name="T43" fmla="*/ 0 h 1647"/>
                <a:gd name="T44" fmla="*/ 137 w 1374"/>
                <a:gd name="T4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4" h="1647">
                  <a:moveTo>
                    <a:pt x="1236" y="1337"/>
                  </a:moveTo>
                  <a:cubicBezTo>
                    <a:pt x="1236" y="1356"/>
                    <a:pt x="1220" y="1371"/>
                    <a:pt x="1201" y="1371"/>
                  </a:cubicBezTo>
                  <a:lnTo>
                    <a:pt x="172" y="1371"/>
                  </a:lnTo>
                  <a:cubicBezTo>
                    <a:pt x="153" y="1371"/>
                    <a:pt x="137" y="1356"/>
                    <a:pt x="137" y="1337"/>
                  </a:cubicBezTo>
                  <a:lnTo>
                    <a:pt x="137" y="171"/>
                  </a:lnTo>
                  <a:cubicBezTo>
                    <a:pt x="137" y="152"/>
                    <a:pt x="153" y="137"/>
                    <a:pt x="172" y="137"/>
                  </a:cubicBezTo>
                  <a:lnTo>
                    <a:pt x="1201" y="137"/>
                  </a:lnTo>
                  <a:cubicBezTo>
                    <a:pt x="1220" y="137"/>
                    <a:pt x="1236" y="152"/>
                    <a:pt x="1236" y="171"/>
                  </a:cubicBezTo>
                  <a:lnTo>
                    <a:pt x="1236" y="1337"/>
                  </a:lnTo>
                  <a:close/>
                  <a:moveTo>
                    <a:pt x="609" y="1509"/>
                  </a:moveTo>
                  <a:cubicBezTo>
                    <a:pt x="609" y="1466"/>
                    <a:pt x="644" y="1431"/>
                    <a:pt x="687" y="1431"/>
                  </a:cubicBezTo>
                  <a:cubicBezTo>
                    <a:pt x="729" y="1431"/>
                    <a:pt x="764" y="1466"/>
                    <a:pt x="764" y="1509"/>
                  </a:cubicBezTo>
                  <a:cubicBezTo>
                    <a:pt x="764" y="1551"/>
                    <a:pt x="729" y="1586"/>
                    <a:pt x="687" y="1586"/>
                  </a:cubicBezTo>
                  <a:cubicBezTo>
                    <a:pt x="644" y="1586"/>
                    <a:pt x="609" y="1551"/>
                    <a:pt x="609" y="1509"/>
                  </a:cubicBezTo>
                  <a:close/>
                  <a:moveTo>
                    <a:pt x="137" y="0"/>
                  </a:moveTo>
                  <a:cubicBezTo>
                    <a:pt x="62" y="0"/>
                    <a:pt x="0" y="61"/>
                    <a:pt x="0" y="137"/>
                  </a:cubicBezTo>
                  <a:lnTo>
                    <a:pt x="0" y="1509"/>
                  </a:lnTo>
                  <a:cubicBezTo>
                    <a:pt x="0" y="1584"/>
                    <a:pt x="62" y="1646"/>
                    <a:pt x="137" y="1646"/>
                  </a:cubicBezTo>
                  <a:lnTo>
                    <a:pt x="1236" y="1646"/>
                  </a:lnTo>
                  <a:cubicBezTo>
                    <a:pt x="1311" y="1646"/>
                    <a:pt x="1373" y="1584"/>
                    <a:pt x="1373" y="1509"/>
                  </a:cubicBezTo>
                  <a:lnTo>
                    <a:pt x="1373" y="137"/>
                  </a:lnTo>
                  <a:cubicBezTo>
                    <a:pt x="1373" y="61"/>
                    <a:pt x="1311" y="0"/>
                    <a:pt x="1236" y="0"/>
                  </a:cubicBez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25"/>
            <p:cNvSpPr>
              <a:spLocks noChangeArrowheads="1"/>
            </p:cNvSpPr>
            <p:nvPr/>
          </p:nvSpPr>
          <p:spPr bwMode="auto">
            <a:xfrm>
              <a:off x="7329505" y="4476735"/>
              <a:ext cx="266701" cy="15875"/>
            </a:xfrm>
            <a:custGeom>
              <a:avLst/>
              <a:gdLst>
                <a:gd name="T0" fmla="*/ 719 w 742"/>
                <a:gd name="T1" fmla="*/ 0 h 45"/>
                <a:gd name="T2" fmla="*/ 741 w 742"/>
                <a:gd name="T3" fmla="*/ 22 h 45"/>
                <a:gd name="T4" fmla="*/ 719 w 742"/>
                <a:gd name="T5" fmla="*/ 44 h 45"/>
                <a:gd name="T6" fmla="*/ 22 w 742"/>
                <a:gd name="T7" fmla="*/ 44 h 45"/>
                <a:gd name="T8" fmla="*/ 0 w 742"/>
                <a:gd name="T9" fmla="*/ 22 h 45"/>
                <a:gd name="T10" fmla="*/ 22 w 742"/>
                <a:gd name="T11" fmla="*/ 0 h 45"/>
                <a:gd name="T12" fmla="*/ 719 w 74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45">
                  <a:moveTo>
                    <a:pt x="719" y="0"/>
                  </a:moveTo>
                  <a:cubicBezTo>
                    <a:pt x="731" y="0"/>
                    <a:pt x="741" y="10"/>
                    <a:pt x="741" y="22"/>
                  </a:cubicBezTo>
                  <a:cubicBezTo>
                    <a:pt x="741" y="34"/>
                    <a:pt x="731" y="44"/>
                    <a:pt x="71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4" name="Freeform 26"/>
            <p:cNvSpPr>
              <a:spLocks noChangeArrowheads="1"/>
            </p:cNvSpPr>
            <p:nvPr/>
          </p:nvSpPr>
          <p:spPr bwMode="auto">
            <a:xfrm>
              <a:off x="7329505" y="4437053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5" name="Freeform 27"/>
            <p:cNvSpPr>
              <a:spLocks noChangeArrowheads="1"/>
            </p:cNvSpPr>
            <p:nvPr/>
          </p:nvSpPr>
          <p:spPr bwMode="auto">
            <a:xfrm>
              <a:off x="7329499" y="4397369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6" name="Freeform 28"/>
            <p:cNvSpPr>
              <a:spLocks noChangeArrowheads="1"/>
            </p:cNvSpPr>
            <p:nvPr/>
          </p:nvSpPr>
          <p:spPr bwMode="auto">
            <a:xfrm>
              <a:off x="7367588" y="4116388"/>
              <a:ext cx="244475" cy="244475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982453" y="5575336"/>
            <a:ext cx="740689" cy="608718"/>
            <a:chOff x="8740775" y="2390775"/>
            <a:chExt cx="712788" cy="585788"/>
          </a:xfrm>
          <a:solidFill>
            <a:srgbClr val="73C4C3"/>
          </a:solidFill>
        </p:grpSpPr>
        <p:sp>
          <p:nvSpPr>
            <p:cNvPr id="348" name="Freeform 41"/>
            <p:cNvSpPr>
              <a:spLocks noChangeArrowheads="1"/>
            </p:cNvSpPr>
            <p:nvPr/>
          </p:nvSpPr>
          <p:spPr bwMode="auto">
            <a:xfrm>
              <a:off x="8740775" y="2390775"/>
              <a:ext cx="712788" cy="585788"/>
            </a:xfrm>
            <a:custGeom>
              <a:avLst/>
              <a:gdLst>
                <a:gd name="T0" fmla="*/ 1798 w 1979"/>
                <a:gd name="T1" fmla="*/ 1124 h 1625"/>
                <a:gd name="T2" fmla="*/ 1753 w 1979"/>
                <a:gd name="T3" fmla="*/ 1169 h 1625"/>
                <a:gd name="T4" fmla="*/ 225 w 1979"/>
                <a:gd name="T5" fmla="*/ 1169 h 1625"/>
                <a:gd name="T6" fmla="*/ 180 w 1979"/>
                <a:gd name="T7" fmla="*/ 1124 h 1625"/>
                <a:gd name="T8" fmla="*/ 180 w 1979"/>
                <a:gd name="T9" fmla="*/ 225 h 1625"/>
                <a:gd name="T10" fmla="*/ 225 w 1979"/>
                <a:gd name="T11" fmla="*/ 180 h 1625"/>
                <a:gd name="T12" fmla="*/ 1753 w 1979"/>
                <a:gd name="T13" fmla="*/ 180 h 1625"/>
                <a:gd name="T14" fmla="*/ 1798 w 1979"/>
                <a:gd name="T15" fmla="*/ 225 h 1625"/>
                <a:gd name="T16" fmla="*/ 1798 w 1979"/>
                <a:gd name="T17" fmla="*/ 1124 h 1625"/>
                <a:gd name="T18" fmla="*/ 90 w 1979"/>
                <a:gd name="T19" fmla="*/ 0 h 1625"/>
                <a:gd name="T20" fmla="*/ 0 w 1979"/>
                <a:gd name="T21" fmla="*/ 90 h 1625"/>
                <a:gd name="T22" fmla="*/ 0 w 1979"/>
                <a:gd name="T23" fmla="*/ 1259 h 1625"/>
                <a:gd name="T24" fmla="*/ 90 w 1979"/>
                <a:gd name="T25" fmla="*/ 1348 h 1625"/>
                <a:gd name="T26" fmla="*/ 809 w 1979"/>
                <a:gd name="T27" fmla="*/ 1348 h 1625"/>
                <a:gd name="T28" fmla="*/ 809 w 1979"/>
                <a:gd name="T29" fmla="*/ 1489 h 1625"/>
                <a:gd name="T30" fmla="*/ 450 w 1979"/>
                <a:gd name="T31" fmla="*/ 1489 h 1625"/>
                <a:gd name="T32" fmla="*/ 450 w 1979"/>
                <a:gd name="T33" fmla="*/ 1624 h 1625"/>
                <a:gd name="T34" fmla="*/ 1528 w 1979"/>
                <a:gd name="T35" fmla="*/ 1624 h 1625"/>
                <a:gd name="T36" fmla="*/ 1528 w 1979"/>
                <a:gd name="T37" fmla="*/ 1489 h 1625"/>
                <a:gd name="T38" fmla="*/ 1169 w 1979"/>
                <a:gd name="T39" fmla="*/ 1489 h 1625"/>
                <a:gd name="T40" fmla="*/ 1169 w 1979"/>
                <a:gd name="T41" fmla="*/ 1348 h 1625"/>
                <a:gd name="T42" fmla="*/ 1888 w 1979"/>
                <a:gd name="T43" fmla="*/ 1348 h 1625"/>
                <a:gd name="T44" fmla="*/ 1978 w 1979"/>
                <a:gd name="T45" fmla="*/ 1259 h 1625"/>
                <a:gd name="T46" fmla="*/ 1978 w 1979"/>
                <a:gd name="T47" fmla="*/ 90 h 1625"/>
                <a:gd name="T48" fmla="*/ 1888 w 1979"/>
                <a:gd name="T49" fmla="*/ 0 h 1625"/>
                <a:gd name="T50" fmla="*/ 90 w 1979"/>
                <a:gd name="T51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9" h="1625">
                  <a:moveTo>
                    <a:pt x="1798" y="1124"/>
                  </a:moveTo>
                  <a:cubicBezTo>
                    <a:pt x="1798" y="1149"/>
                    <a:pt x="1778" y="1169"/>
                    <a:pt x="1753" y="1169"/>
                  </a:cubicBezTo>
                  <a:lnTo>
                    <a:pt x="225" y="1169"/>
                  </a:lnTo>
                  <a:cubicBezTo>
                    <a:pt x="200" y="1169"/>
                    <a:pt x="180" y="1149"/>
                    <a:pt x="180" y="1124"/>
                  </a:cubicBezTo>
                  <a:lnTo>
                    <a:pt x="180" y="225"/>
                  </a:lnTo>
                  <a:cubicBezTo>
                    <a:pt x="180" y="200"/>
                    <a:pt x="200" y="180"/>
                    <a:pt x="225" y="180"/>
                  </a:cubicBezTo>
                  <a:lnTo>
                    <a:pt x="1753" y="180"/>
                  </a:lnTo>
                  <a:cubicBezTo>
                    <a:pt x="1778" y="180"/>
                    <a:pt x="1798" y="200"/>
                    <a:pt x="1798" y="225"/>
                  </a:cubicBezTo>
                  <a:lnTo>
                    <a:pt x="1798" y="1124"/>
                  </a:lnTo>
                  <a:close/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lnTo>
                    <a:pt x="0" y="1259"/>
                  </a:lnTo>
                  <a:cubicBezTo>
                    <a:pt x="0" y="1308"/>
                    <a:pt x="41" y="1348"/>
                    <a:pt x="90" y="1348"/>
                  </a:cubicBezTo>
                  <a:lnTo>
                    <a:pt x="809" y="1348"/>
                  </a:lnTo>
                  <a:lnTo>
                    <a:pt x="809" y="1489"/>
                  </a:lnTo>
                  <a:lnTo>
                    <a:pt x="450" y="1489"/>
                  </a:lnTo>
                  <a:lnTo>
                    <a:pt x="450" y="1624"/>
                  </a:lnTo>
                  <a:lnTo>
                    <a:pt x="1528" y="1624"/>
                  </a:lnTo>
                  <a:lnTo>
                    <a:pt x="1528" y="1489"/>
                  </a:lnTo>
                  <a:lnTo>
                    <a:pt x="1169" y="1489"/>
                  </a:lnTo>
                  <a:lnTo>
                    <a:pt x="1169" y="1348"/>
                  </a:lnTo>
                  <a:lnTo>
                    <a:pt x="1888" y="1348"/>
                  </a:lnTo>
                  <a:cubicBezTo>
                    <a:pt x="1938" y="1348"/>
                    <a:pt x="1978" y="1308"/>
                    <a:pt x="1978" y="1259"/>
                  </a:cubicBezTo>
                  <a:lnTo>
                    <a:pt x="1978" y="90"/>
                  </a:lnTo>
                  <a:cubicBezTo>
                    <a:pt x="1978" y="41"/>
                    <a:pt x="1937" y="0"/>
                    <a:pt x="1888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9" name="Freeform 42"/>
            <p:cNvSpPr>
              <a:spLocks noChangeArrowheads="1"/>
            </p:cNvSpPr>
            <p:nvPr/>
          </p:nvSpPr>
          <p:spPr bwMode="auto">
            <a:xfrm>
              <a:off x="8956675" y="2487613"/>
              <a:ext cx="279400" cy="279400"/>
            </a:xfrm>
            <a:custGeom>
              <a:avLst/>
              <a:gdLst>
                <a:gd name="T0" fmla="*/ 188 w 777"/>
                <a:gd name="T1" fmla="*/ 153 h 777"/>
                <a:gd name="T2" fmla="*/ 388 w 777"/>
                <a:gd name="T3" fmla="*/ 79 h 777"/>
                <a:gd name="T4" fmla="*/ 697 w 777"/>
                <a:gd name="T5" fmla="*/ 388 h 777"/>
                <a:gd name="T6" fmla="*/ 623 w 777"/>
                <a:gd name="T7" fmla="*/ 588 h 777"/>
                <a:gd name="T8" fmla="*/ 188 w 777"/>
                <a:gd name="T9" fmla="*/ 153 h 777"/>
                <a:gd name="T10" fmla="*/ 128 w 777"/>
                <a:gd name="T11" fmla="*/ 222 h 777"/>
                <a:gd name="T12" fmla="*/ 554 w 777"/>
                <a:gd name="T13" fmla="*/ 648 h 777"/>
                <a:gd name="T14" fmla="*/ 388 w 777"/>
                <a:gd name="T15" fmla="*/ 697 h 777"/>
                <a:gd name="T16" fmla="*/ 79 w 777"/>
                <a:gd name="T17" fmla="*/ 388 h 777"/>
                <a:gd name="T18" fmla="*/ 128 w 777"/>
                <a:gd name="T19" fmla="*/ 222 h 777"/>
                <a:gd name="T20" fmla="*/ 388 w 777"/>
                <a:gd name="T21" fmla="*/ 0 h 777"/>
                <a:gd name="T22" fmla="*/ 114 w 777"/>
                <a:gd name="T23" fmla="*/ 114 h 777"/>
                <a:gd name="T24" fmla="*/ 0 w 777"/>
                <a:gd name="T25" fmla="*/ 388 h 777"/>
                <a:gd name="T26" fmla="*/ 114 w 777"/>
                <a:gd name="T27" fmla="*/ 662 h 777"/>
                <a:gd name="T28" fmla="*/ 388 w 777"/>
                <a:gd name="T29" fmla="*/ 776 h 777"/>
                <a:gd name="T30" fmla="*/ 662 w 777"/>
                <a:gd name="T31" fmla="*/ 662 h 777"/>
                <a:gd name="T32" fmla="*/ 776 w 777"/>
                <a:gd name="T33" fmla="*/ 388 h 777"/>
                <a:gd name="T34" fmla="*/ 662 w 777"/>
                <a:gd name="T35" fmla="*/ 114 h 777"/>
                <a:gd name="T36" fmla="*/ 388 w 777"/>
                <a:gd name="T3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777">
                  <a:moveTo>
                    <a:pt x="188" y="153"/>
                  </a:moveTo>
                  <a:cubicBezTo>
                    <a:pt x="242" y="107"/>
                    <a:pt x="312" y="79"/>
                    <a:pt x="388" y="79"/>
                  </a:cubicBezTo>
                  <a:cubicBezTo>
                    <a:pt x="558" y="79"/>
                    <a:pt x="697" y="217"/>
                    <a:pt x="697" y="388"/>
                  </a:cubicBezTo>
                  <a:cubicBezTo>
                    <a:pt x="697" y="464"/>
                    <a:pt x="669" y="534"/>
                    <a:pt x="623" y="588"/>
                  </a:cubicBezTo>
                  <a:lnTo>
                    <a:pt x="188" y="153"/>
                  </a:lnTo>
                  <a:close/>
                  <a:moveTo>
                    <a:pt x="128" y="222"/>
                  </a:moveTo>
                  <a:lnTo>
                    <a:pt x="554" y="648"/>
                  </a:lnTo>
                  <a:cubicBezTo>
                    <a:pt x="506" y="679"/>
                    <a:pt x="449" y="697"/>
                    <a:pt x="388" y="697"/>
                  </a:cubicBezTo>
                  <a:cubicBezTo>
                    <a:pt x="218" y="697"/>
                    <a:pt x="79" y="558"/>
                    <a:pt x="79" y="388"/>
                  </a:cubicBezTo>
                  <a:cubicBezTo>
                    <a:pt x="79" y="327"/>
                    <a:pt x="97" y="270"/>
                    <a:pt x="128" y="222"/>
                  </a:cubicBezTo>
                  <a:close/>
                  <a:moveTo>
                    <a:pt x="388" y="0"/>
                  </a:moveTo>
                  <a:cubicBezTo>
                    <a:pt x="285" y="0"/>
                    <a:pt x="187" y="40"/>
                    <a:pt x="114" y="114"/>
                  </a:cubicBezTo>
                  <a:cubicBezTo>
                    <a:pt x="41" y="187"/>
                    <a:pt x="0" y="284"/>
                    <a:pt x="0" y="388"/>
                  </a:cubicBezTo>
                  <a:cubicBezTo>
                    <a:pt x="0" y="491"/>
                    <a:pt x="41" y="589"/>
                    <a:pt x="114" y="662"/>
                  </a:cubicBezTo>
                  <a:cubicBezTo>
                    <a:pt x="187" y="735"/>
                    <a:pt x="285" y="776"/>
                    <a:pt x="388" y="776"/>
                  </a:cubicBezTo>
                  <a:cubicBezTo>
                    <a:pt x="492" y="776"/>
                    <a:pt x="589" y="735"/>
                    <a:pt x="662" y="662"/>
                  </a:cubicBezTo>
                  <a:cubicBezTo>
                    <a:pt x="736" y="589"/>
                    <a:pt x="776" y="491"/>
                    <a:pt x="776" y="388"/>
                  </a:cubicBezTo>
                  <a:cubicBezTo>
                    <a:pt x="776" y="284"/>
                    <a:pt x="736" y="187"/>
                    <a:pt x="662" y="114"/>
                  </a:cubicBezTo>
                  <a:cubicBezTo>
                    <a:pt x="589" y="40"/>
                    <a:pt x="492" y="0"/>
                    <a:pt x="3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6386614" y="5565629"/>
            <a:ext cx="722641" cy="593308"/>
            <a:chOff x="5586412" y="3248025"/>
            <a:chExt cx="709613" cy="582612"/>
          </a:xfrm>
          <a:solidFill>
            <a:srgbClr val="73C4C3"/>
          </a:solidFill>
        </p:grpSpPr>
        <p:sp>
          <p:nvSpPr>
            <p:cNvPr id="351" name="Freeform 26"/>
            <p:cNvSpPr>
              <a:spLocks noChangeArrowheads="1"/>
            </p:cNvSpPr>
            <p:nvPr/>
          </p:nvSpPr>
          <p:spPr bwMode="auto">
            <a:xfrm>
              <a:off x="5586412" y="3248025"/>
              <a:ext cx="709613" cy="582612"/>
            </a:xfrm>
            <a:custGeom>
              <a:avLst/>
              <a:gdLst>
                <a:gd name="T0" fmla="*/ 1793 w 1973"/>
                <a:gd name="T1" fmla="*/ 1120 h 1620"/>
                <a:gd name="T2" fmla="*/ 1748 w 1973"/>
                <a:gd name="T3" fmla="*/ 1165 h 1620"/>
                <a:gd name="T4" fmla="*/ 224 w 1973"/>
                <a:gd name="T5" fmla="*/ 1165 h 1620"/>
                <a:gd name="T6" fmla="*/ 179 w 1973"/>
                <a:gd name="T7" fmla="*/ 1120 h 1620"/>
                <a:gd name="T8" fmla="*/ 179 w 1973"/>
                <a:gd name="T9" fmla="*/ 224 h 1620"/>
                <a:gd name="T10" fmla="*/ 224 w 1973"/>
                <a:gd name="T11" fmla="*/ 179 h 1620"/>
                <a:gd name="T12" fmla="*/ 1748 w 1973"/>
                <a:gd name="T13" fmla="*/ 179 h 1620"/>
                <a:gd name="T14" fmla="*/ 1793 w 1973"/>
                <a:gd name="T15" fmla="*/ 224 h 1620"/>
                <a:gd name="T16" fmla="*/ 1793 w 1973"/>
                <a:gd name="T17" fmla="*/ 1120 h 1620"/>
                <a:gd name="T18" fmla="*/ 90 w 1973"/>
                <a:gd name="T19" fmla="*/ 0 h 1620"/>
                <a:gd name="T20" fmla="*/ 0 w 1973"/>
                <a:gd name="T21" fmla="*/ 90 h 1620"/>
                <a:gd name="T22" fmla="*/ 0 w 1973"/>
                <a:gd name="T23" fmla="*/ 1255 h 1620"/>
                <a:gd name="T24" fmla="*/ 90 w 1973"/>
                <a:gd name="T25" fmla="*/ 1344 h 1620"/>
                <a:gd name="T26" fmla="*/ 807 w 1973"/>
                <a:gd name="T27" fmla="*/ 1344 h 1620"/>
                <a:gd name="T28" fmla="*/ 807 w 1973"/>
                <a:gd name="T29" fmla="*/ 1485 h 1620"/>
                <a:gd name="T30" fmla="*/ 448 w 1973"/>
                <a:gd name="T31" fmla="*/ 1485 h 1620"/>
                <a:gd name="T32" fmla="*/ 448 w 1973"/>
                <a:gd name="T33" fmla="*/ 1619 h 1620"/>
                <a:gd name="T34" fmla="*/ 1524 w 1973"/>
                <a:gd name="T35" fmla="*/ 1619 h 1620"/>
                <a:gd name="T36" fmla="*/ 1524 w 1973"/>
                <a:gd name="T37" fmla="*/ 1485 h 1620"/>
                <a:gd name="T38" fmla="*/ 1166 w 1973"/>
                <a:gd name="T39" fmla="*/ 1485 h 1620"/>
                <a:gd name="T40" fmla="*/ 1166 w 1973"/>
                <a:gd name="T41" fmla="*/ 1344 h 1620"/>
                <a:gd name="T42" fmla="*/ 1883 w 1973"/>
                <a:gd name="T43" fmla="*/ 1344 h 1620"/>
                <a:gd name="T44" fmla="*/ 1972 w 1973"/>
                <a:gd name="T45" fmla="*/ 1255 h 1620"/>
                <a:gd name="T46" fmla="*/ 1972 w 1973"/>
                <a:gd name="T47" fmla="*/ 90 h 1620"/>
                <a:gd name="T48" fmla="*/ 1883 w 1973"/>
                <a:gd name="T49" fmla="*/ 0 h 1620"/>
                <a:gd name="T50" fmla="*/ 90 w 1973"/>
                <a:gd name="T5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3" h="1620">
                  <a:moveTo>
                    <a:pt x="1793" y="1120"/>
                  </a:moveTo>
                  <a:cubicBezTo>
                    <a:pt x="1793" y="1145"/>
                    <a:pt x="1773" y="1165"/>
                    <a:pt x="1748" y="1165"/>
                  </a:cubicBezTo>
                  <a:lnTo>
                    <a:pt x="224" y="1165"/>
                  </a:lnTo>
                  <a:cubicBezTo>
                    <a:pt x="200" y="1165"/>
                    <a:pt x="179" y="1145"/>
                    <a:pt x="179" y="1120"/>
                  </a:cubicBezTo>
                  <a:lnTo>
                    <a:pt x="179" y="224"/>
                  </a:lnTo>
                  <a:cubicBezTo>
                    <a:pt x="179" y="199"/>
                    <a:pt x="200" y="179"/>
                    <a:pt x="224" y="179"/>
                  </a:cubicBezTo>
                  <a:lnTo>
                    <a:pt x="1748" y="179"/>
                  </a:lnTo>
                  <a:cubicBezTo>
                    <a:pt x="1773" y="179"/>
                    <a:pt x="1793" y="199"/>
                    <a:pt x="1793" y="224"/>
                  </a:cubicBezTo>
                  <a:lnTo>
                    <a:pt x="1793" y="1120"/>
                  </a:ln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lnTo>
                    <a:pt x="0" y="1255"/>
                  </a:lnTo>
                  <a:cubicBezTo>
                    <a:pt x="0" y="1304"/>
                    <a:pt x="40" y="1344"/>
                    <a:pt x="90" y="1344"/>
                  </a:cubicBezTo>
                  <a:lnTo>
                    <a:pt x="807" y="1344"/>
                  </a:lnTo>
                  <a:lnTo>
                    <a:pt x="807" y="1485"/>
                  </a:lnTo>
                  <a:lnTo>
                    <a:pt x="448" y="1485"/>
                  </a:lnTo>
                  <a:lnTo>
                    <a:pt x="448" y="1619"/>
                  </a:lnTo>
                  <a:lnTo>
                    <a:pt x="1524" y="1619"/>
                  </a:lnTo>
                  <a:lnTo>
                    <a:pt x="1524" y="1485"/>
                  </a:lnTo>
                  <a:lnTo>
                    <a:pt x="1166" y="1485"/>
                  </a:lnTo>
                  <a:lnTo>
                    <a:pt x="1166" y="1344"/>
                  </a:lnTo>
                  <a:lnTo>
                    <a:pt x="1883" y="1344"/>
                  </a:lnTo>
                  <a:cubicBezTo>
                    <a:pt x="1932" y="1344"/>
                    <a:pt x="1972" y="1304"/>
                    <a:pt x="1972" y="1255"/>
                  </a:cubicBezTo>
                  <a:lnTo>
                    <a:pt x="1972" y="90"/>
                  </a:lnTo>
                  <a:cubicBezTo>
                    <a:pt x="1972" y="40"/>
                    <a:pt x="1932" y="0"/>
                    <a:pt x="1883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2" name="Freeform 27"/>
            <p:cNvSpPr>
              <a:spLocks noChangeArrowheads="1"/>
            </p:cNvSpPr>
            <p:nvPr/>
          </p:nvSpPr>
          <p:spPr bwMode="auto">
            <a:xfrm>
              <a:off x="5829300" y="3352800"/>
              <a:ext cx="225425" cy="279400"/>
            </a:xfrm>
            <a:custGeom>
              <a:avLst/>
              <a:gdLst>
                <a:gd name="T0" fmla="*/ 543 w 627"/>
                <a:gd name="T1" fmla="*/ 614 h 775"/>
                <a:gd name="T2" fmla="*/ 543 w 627"/>
                <a:gd name="T3" fmla="*/ 560 h 775"/>
                <a:gd name="T4" fmla="*/ 344 w 627"/>
                <a:gd name="T5" fmla="*/ 416 h 775"/>
                <a:gd name="T6" fmla="*/ 304 w 627"/>
                <a:gd name="T7" fmla="*/ 435 h 775"/>
                <a:gd name="T8" fmla="*/ 304 w 627"/>
                <a:gd name="T9" fmla="*/ 513 h 775"/>
                <a:gd name="T10" fmla="*/ 13 w 627"/>
                <a:gd name="T11" fmla="*/ 365 h 775"/>
                <a:gd name="T12" fmla="*/ 304 w 627"/>
                <a:gd name="T13" fmla="*/ 659 h 775"/>
                <a:gd name="T14" fmla="*/ 304 w 627"/>
                <a:gd name="T15" fmla="*/ 740 h 775"/>
                <a:gd name="T16" fmla="*/ 344 w 627"/>
                <a:gd name="T17" fmla="*/ 759 h 775"/>
                <a:gd name="T18" fmla="*/ 543 w 627"/>
                <a:gd name="T19" fmla="*/ 614 h 775"/>
                <a:gd name="T20" fmla="*/ 83 w 627"/>
                <a:gd name="T21" fmla="*/ 214 h 775"/>
                <a:gd name="T22" fmla="*/ 83 w 627"/>
                <a:gd name="T23" fmla="*/ 160 h 775"/>
                <a:gd name="T24" fmla="*/ 282 w 627"/>
                <a:gd name="T25" fmla="*/ 15 h 775"/>
                <a:gd name="T26" fmla="*/ 322 w 627"/>
                <a:gd name="T27" fmla="*/ 34 h 775"/>
                <a:gd name="T28" fmla="*/ 322 w 627"/>
                <a:gd name="T29" fmla="*/ 115 h 775"/>
                <a:gd name="T30" fmla="*/ 613 w 627"/>
                <a:gd name="T31" fmla="*/ 409 h 775"/>
                <a:gd name="T32" fmla="*/ 322 w 627"/>
                <a:gd name="T33" fmla="*/ 261 h 775"/>
                <a:gd name="T34" fmla="*/ 322 w 627"/>
                <a:gd name="T35" fmla="*/ 339 h 775"/>
                <a:gd name="T36" fmla="*/ 282 w 627"/>
                <a:gd name="T37" fmla="*/ 358 h 775"/>
                <a:gd name="T38" fmla="*/ 83 w 627"/>
                <a:gd name="T39" fmla="*/ 21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775">
                  <a:moveTo>
                    <a:pt x="543" y="614"/>
                  </a:moveTo>
                  <a:cubicBezTo>
                    <a:pt x="565" y="599"/>
                    <a:pt x="565" y="575"/>
                    <a:pt x="543" y="560"/>
                  </a:cubicBezTo>
                  <a:lnTo>
                    <a:pt x="344" y="416"/>
                  </a:lnTo>
                  <a:cubicBezTo>
                    <a:pt x="322" y="401"/>
                    <a:pt x="304" y="409"/>
                    <a:pt x="304" y="435"/>
                  </a:cubicBezTo>
                  <a:lnTo>
                    <a:pt x="304" y="513"/>
                  </a:lnTo>
                  <a:cubicBezTo>
                    <a:pt x="161" y="520"/>
                    <a:pt x="57" y="472"/>
                    <a:pt x="13" y="365"/>
                  </a:cubicBezTo>
                  <a:cubicBezTo>
                    <a:pt x="0" y="506"/>
                    <a:pt x="115" y="634"/>
                    <a:pt x="304" y="659"/>
                  </a:cubicBezTo>
                  <a:lnTo>
                    <a:pt x="304" y="740"/>
                  </a:lnTo>
                  <a:cubicBezTo>
                    <a:pt x="304" y="765"/>
                    <a:pt x="322" y="774"/>
                    <a:pt x="344" y="759"/>
                  </a:cubicBezTo>
                  <a:lnTo>
                    <a:pt x="543" y="614"/>
                  </a:lnTo>
                  <a:close/>
                  <a:moveTo>
                    <a:pt x="83" y="214"/>
                  </a:moveTo>
                  <a:cubicBezTo>
                    <a:pt x="61" y="199"/>
                    <a:pt x="61" y="175"/>
                    <a:pt x="83" y="160"/>
                  </a:cubicBezTo>
                  <a:lnTo>
                    <a:pt x="282" y="15"/>
                  </a:lnTo>
                  <a:cubicBezTo>
                    <a:pt x="304" y="0"/>
                    <a:pt x="322" y="9"/>
                    <a:pt x="322" y="34"/>
                  </a:cubicBezTo>
                  <a:lnTo>
                    <a:pt x="322" y="115"/>
                  </a:lnTo>
                  <a:cubicBezTo>
                    <a:pt x="512" y="140"/>
                    <a:pt x="626" y="268"/>
                    <a:pt x="613" y="409"/>
                  </a:cubicBezTo>
                  <a:cubicBezTo>
                    <a:pt x="569" y="303"/>
                    <a:pt x="466" y="254"/>
                    <a:pt x="322" y="261"/>
                  </a:cubicBezTo>
                  <a:lnTo>
                    <a:pt x="322" y="339"/>
                  </a:lnTo>
                  <a:cubicBezTo>
                    <a:pt x="322" y="365"/>
                    <a:pt x="304" y="373"/>
                    <a:pt x="282" y="358"/>
                  </a:cubicBezTo>
                  <a:lnTo>
                    <a:pt x="83" y="2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804014" y="5558485"/>
            <a:ext cx="682203" cy="620650"/>
            <a:chOff x="903288" y="2446338"/>
            <a:chExt cx="211137" cy="192087"/>
          </a:xfrm>
          <a:solidFill>
            <a:srgbClr val="73C4C3"/>
          </a:solidFill>
        </p:grpSpPr>
        <p:sp>
          <p:nvSpPr>
            <p:cNvPr id="230" name="Freeform 6"/>
            <p:cNvSpPr>
              <a:spLocks noChangeArrowheads="1"/>
            </p:cNvSpPr>
            <p:nvPr/>
          </p:nvSpPr>
          <p:spPr bwMode="auto">
            <a:xfrm>
              <a:off x="903288" y="2446338"/>
              <a:ext cx="211137" cy="150812"/>
            </a:xfrm>
            <a:custGeom>
              <a:avLst/>
              <a:gdLst>
                <a:gd name="T0" fmla="*/ 537 w 587"/>
                <a:gd name="T1" fmla="*/ 359 h 419"/>
                <a:gd name="T2" fmla="*/ 527 w 587"/>
                <a:gd name="T3" fmla="*/ 369 h 419"/>
                <a:gd name="T4" fmla="*/ 58 w 587"/>
                <a:gd name="T5" fmla="*/ 369 h 419"/>
                <a:gd name="T6" fmla="*/ 49 w 587"/>
                <a:gd name="T7" fmla="*/ 359 h 419"/>
                <a:gd name="T8" fmla="*/ 49 w 587"/>
                <a:gd name="T9" fmla="*/ 58 h 419"/>
                <a:gd name="T10" fmla="*/ 58 w 587"/>
                <a:gd name="T11" fmla="*/ 48 h 419"/>
                <a:gd name="T12" fmla="*/ 527 w 587"/>
                <a:gd name="T13" fmla="*/ 48 h 419"/>
                <a:gd name="T14" fmla="*/ 537 w 587"/>
                <a:gd name="T15" fmla="*/ 58 h 419"/>
                <a:gd name="T16" fmla="*/ 537 w 587"/>
                <a:gd name="T17" fmla="*/ 359 h 419"/>
                <a:gd name="T18" fmla="*/ 537 w 587"/>
                <a:gd name="T19" fmla="*/ 359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5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5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59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9" y="365"/>
                    <a:pt x="49" y="359"/>
                  </a:cubicBezTo>
                  <a:lnTo>
                    <a:pt x="49" y="58"/>
                  </a:lnTo>
                  <a:cubicBezTo>
                    <a:pt x="49" y="53"/>
                    <a:pt x="53" y="48"/>
                    <a:pt x="58" y="48"/>
                  </a:cubicBezTo>
                  <a:lnTo>
                    <a:pt x="527" y="48"/>
                  </a:lnTo>
                  <a:cubicBezTo>
                    <a:pt x="533" y="48"/>
                    <a:pt x="537" y="53"/>
                    <a:pt x="537" y="58"/>
                  </a:cubicBezTo>
                  <a:lnTo>
                    <a:pt x="537" y="359"/>
                  </a:lnTo>
                  <a:lnTo>
                    <a:pt x="537" y="359"/>
                  </a:lnTo>
                  <a:close/>
                  <a:moveTo>
                    <a:pt x="586" y="22"/>
                  </a:moveTo>
                  <a:cubicBezTo>
                    <a:pt x="586" y="10"/>
                    <a:pt x="576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5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6" y="418"/>
                    <a:pt x="586" y="408"/>
                    <a:pt x="586" y="395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9" name="Freeform 7"/>
            <p:cNvSpPr>
              <a:spLocks noChangeArrowheads="1"/>
            </p:cNvSpPr>
            <p:nvPr/>
          </p:nvSpPr>
          <p:spPr bwMode="auto">
            <a:xfrm>
              <a:off x="944563" y="2601913"/>
              <a:ext cx="130175" cy="36512"/>
            </a:xfrm>
            <a:custGeom>
              <a:avLst/>
              <a:gdLst>
                <a:gd name="T0" fmla="*/ 99 w 362"/>
                <a:gd name="T1" fmla="*/ 49 h 102"/>
                <a:gd name="T2" fmla="*/ 99 w 362"/>
                <a:gd name="T3" fmla="*/ 0 h 102"/>
                <a:gd name="T4" fmla="*/ 261 w 362"/>
                <a:gd name="T5" fmla="*/ 0 h 102"/>
                <a:gd name="T6" fmla="*/ 261 w 362"/>
                <a:gd name="T7" fmla="*/ 49 h 102"/>
                <a:gd name="T8" fmla="*/ 335 w 362"/>
                <a:gd name="T9" fmla="*/ 49 h 102"/>
                <a:gd name="T10" fmla="*/ 361 w 362"/>
                <a:gd name="T11" fmla="*/ 75 h 102"/>
                <a:gd name="T12" fmla="*/ 361 w 362"/>
                <a:gd name="T13" fmla="*/ 93 h 102"/>
                <a:gd name="T14" fmla="*/ 354 w 362"/>
                <a:gd name="T15" fmla="*/ 101 h 102"/>
                <a:gd name="T16" fmla="*/ 6 w 362"/>
                <a:gd name="T17" fmla="*/ 101 h 102"/>
                <a:gd name="T18" fmla="*/ 0 w 362"/>
                <a:gd name="T19" fmla="*/ 93 h 102"/>
                <a:gd name="T20" fmla="*/ 0 w 362"/>
                <a:gd name="T21" fmla="*/ 75 h 102"/>
                <a:gd name="T22" fmla="*/ 25 w 362"/>
                <a:gd name="T23" fmla="*/ 49 h 102"/>
                <a:gd name="T24" fmla="*/ 99 w 362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102">
                  <a:moveTo>
                    <a:pt x="99" y="49"/>
                  </a:moveTo>
                  <a:lnTo>
                    <a:pt x="99" y="0"/>
                  </a:lnTo>
                  <a:lnTo>
                    <a:pt x="261" y="0"/>
                  </a:lnTo>
                  <a:lnTo>
                    <a:pt x="261" y="49"/>
                  </a:lnTo>
                  <a:lnTo>
                    <a:pt x="335" y="49"/>
                  </a:lnTo>
                  <a:cubicBezTo>
                    <a:pt x="350" y="49"/>
                    <a:pt x="361" y="60"/>
                    <a:pt x="361" y="75"/>
                  </a:cubicBezTo>
                  <a:lnTo>
                    <a:pt x="361" y="93"/>
                  </a:lnTo>
                  <a:cubicBezTo>
                    <a:pt x="361" y="97"/>
                    <a:pt x="358" y="101"/>
                    <a:pt x="354" y="101"/>
                  </a:cubicBezTo>
                  <a:lnTo>
                    <a:pt x="6" y="101"/>
                  </a:lnTo>
                  <a:cubicBezTo>
                    <a:pt x="2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0"/>
                    <a:pt x="10" y="49"/>
                    <a:pt x="25" y="49"/>
                  </a:cubicBezTo>
                  <a:lnTo>
                    <a:pt x="99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7" name="Freeform 8"/>
            <p:cNvSpPr>
              <a:spLocks noChangeArrowheads="1"/>
            </p:cNvSpPr>
            <p:nvPr/>
          </p:nvSpPr>
          <p:spPr bwMode="auto">
            <a:xfrm>
              <a:off x="955675" y="2493963"/>
              <a:ext cx="100013" cy="76200"/>
            </a:xfrm>
            <a:custGeom>
              <a:avLst/>
              <a:gdLst>
                <a:gd name="T0" fmla="*/ 97 w 278"/>
                <a:gd name="T1" fmla="*/ 193 h 212"/>
                <a:gd name="T2" fmla="*/ 18 w 278"/>
                <a:gd name="T3" fmla="*/ 113 h 212"/>
                <a:gd name="T4" fmla="*/ 97 w 278"/>
                <a:gd name="T5" fmla="*/ 33 h 212"/>
                <a:gd name="T6" fmla="*/ 177 w 278"/>
                <a:gd name="T7" fmla="*/ 113 h 212"/>
                <a:gd name="T8" fmla="*/ 97 w 278"/>
                <a:gd name="T9" fmla="*/ 193 h 212"/>
                <a:gd name="T10" fmla="*/ 97 w 278"/>
                <a:gd name="T11" fmla="*/ 193 h 212"/>
                <a:gd name="T12" fmla="*/ 186 w 278"/>
                <a:gd name="T13" fmla="*/ 154 h 212"/>
                <a:gd name="T14" fmla="*/ 192 w 278"/>
                <a:gd name="T15" fmla="*/ 136 h 212"/>
                <a:gd name="T16" fmla="*/ 277 w 278"/>
                <a:gd name="T17" fmla="*/ 121 h 212"/>
                <a:gd name="T18" fmla="*/ 277 w 278"/>
                <a:gd name="T19" fmla="*/ 93 h 212"/>
                <a:gd name="T20" fmla="*/ 195 w 278"/>
                <a:gd name="T21" fmla="*/ 107 h 212"/>
                <a:gd name="T22" fmla="*/ 193 w 278"/>
                <a:gd name="T23" fmla="*/ 90 h 212"/>
                <a:gd name="T24" fmla="*/ 277 w 278"/>
                <a:gd name="T25" fmla="*/ 76 h 212"/>
                <a:gd name="T26" fmla="*/ 277 w 278"/>
                <a:gd name="T27" fmla="*/ 46 h 212"/>
                <a:gd name="T28" fmla="*/ 192 w 278"/>
                <a:gd name="T29" fmla="*/ 61 h 212"/>
                <a:gd name="T30" fmla="*/ 180 w 278"/>
                <a:gd name="T31" fmla="*/ 60 h 212"/>
                <a:gd name="T32" fmla="*/ 166 w 278"/>
                <a:gd name="T33" fmla="*/ 43 h 212"/>
                <a:gd name="T34" fmla="*/ 192 w 278"/>
                <a:gd name="T35" fmla="*/ 44 h 212"/>
                <a:gd name="T36" fmla="*/ 277 w 278"/>
                <a:gd name="T37" fmla="*/ 29 h 212"/>
                <a:gd name="T38" fmla="*/ 277 w 278"/>
                <a:gd name="T39" fmla="*/ 0 h 212"/>
                <a:gd name="T40" fmla="*/ 192 w 278"/>
                <a:gd name="T41" fmla="*/ 15 h 212"/>
                <a:gd name="T42" fmla="*/ 106 w 278"/>
                <a:gd name="T43" fmla="*/ 0 h 212"/>
                <a:gd name="T44" fmla="*/ 106 w 278"/>
                <a:gd name="T45" fmla="*/ 15 h 212"/>
                <a:gd name="T46" fmla="*/ 97 w 278"/>
                <a:gd name="T47" fmla="*/ 15 h 212"/>
                <a:gd name="T48" fmla="*/ 0 w 278"/>
                <a:gd name="T49" fmla="*/ 113 h 212"/>
                <a:gd name="T50" fmla="*/ 97 w 278"/>
                <a:gd name="T51" fmla="*/ 211 h 212"/>
                <a:gd name="T52" fmla="*/ 167 w 278"/>
                <a:gd name="T53" fmla="*/ 182 h 212"/>
                <a:gd name="T54" fmla="*/ 192 w 278"/>
                <a:gd name="T55" fmla="*/ 183 h 212"/>
                <a:gd name="T56" fmla="*/ 277 w 278"/>
                <a:gd name="T57" fmla="*/ 168 h 212"/>
                <a:gd name="T58" fmla="*/ 277 w 278"/>
                <a:gd name="T59" fmla="*/ 138 h 212"/>
                <a:gd name="T60" fmla="*/ 192 w 278"/>
                <a:gd name="T61" fmla="*/ 154 h 212"/>
                <a:gd name="T62" fmla="*/ 186 w 278"/>
                <a:gd name="T63" fmla="*/ 154 h 212"/>
                <a:gd name="T64" fmla="*/ 186 w 278"/>
                <a:gd name="T65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12">
                  <a:moveTo>
                    <a:pt x="97" y="193"/>
                  </a:moveTo>
                  <a:cubicBezTo>
                    <a:pt x="54" y="193"/>
                    <a:pt x="18" y="157"/>
                    <a:pt x="18" y="113"/>
                  </a:cubicBezTo>
                  <a:cubicBezTo>
                    <a:pt x="18" y="69"/>
                    <a:pt x="54" y="33"/>
                    <a:pt x="97" y="33"/>
                  </a:cubicBezTo>
                  <a:cubicBezTo>
                    <a:pt x="141" y="33"/>
                    <a:pt x="177" y="69"/>
                    <a:pt x="177" y="113"/>
                  </a:cubicBezTo>
                  <a:cubicBezTo>
                    <a:pt x="177" y="157"/>
                    <a:pt x="141" y="193"/>
                    <a:pt x="97" y="193"/>
                  </a:cubicBezTo>
                  <a:lnTo>
                    <a:pt x="97" y="193"/>
                  </a:lnTo>
                  <a:close/>
                  <a:moveTo>
                    <a:pt x="186" y="154"/>
                  </a:moveTo>
                  <a:cubicBezTo>
                    <a:pt x="189" y="149"/>
                    <a:pt x="191" y="143"/>
                    <a:pt x="192" y="136"/>
                  </a:cubicBezTo>
                  <a:cubicBezTo>
                    <a:pt x="239" y="136"/>
                    <a:pt x="277" y="130"/>
                    <a:pt x="277" y="121"/>
                  </a:cubicBezTo>
                  <a:lnTo>
                    <a:pt x="277" y="93"/>
                  </a:lnTo>
                  <a:cubicBezTo>
                    <a:pt x="277" y="101"/>
                    <a:pt x="241" y="107"/>
                    <a:pt x="195" y="107"/>
                  </a:cubicBezTo>
                  <a:cubicBezTo>
                    <a:pt x="195" y="102"/>
                    <a:pt x="194" y="96"/>
                    <a:pt x="193" y="90"/>
                  </a:cubicBezTo>
                  <a:cubicBezTo>
                    <a:pt x="239" y="90"/>
                    <a:pt x="277" y="84"/>
                    <a:pt x="277" y="76"/>
                  </a:cubicBezTo>
                  <a:lnTo>
                    <a:pt x="277" y="46"/>
                  </a:lnTo>
                  <a:cubicBezTo>
                    <a:pt x="277" y="54"/>
                    <a:pt x="239" y="61"/>
                    <a:pt x="192" y="61"/>
                  </a:cubicBezTo>
                  <a:cubicBezTo>
                    <a:pt x="188" y="61"/>
                    <a:pt x="184" y="60"/>
                    <a:pt x="180" y="60"/>
                  </a:cubicBezTo>
                  <a:cubicBezTo>
                    <a:pt x="176" y="54"/>
                    <a:pt x="172" y="48"/>
                    <a:pt x="166" y="43"/>
                  </a:cubicBezTo>
                  <a:cubicBezTo>
                    <a:pt x="175" y="43"/>
                    <a:pt x="183" y="44"/>
                    <a:pt x="192" y="44"/>
                  </a:cubicBezTo>
                  <a:cubicBezTo>
                    <a:pt x="239" y="44"/>
                    <a:pt x="277" y="37"/>
                    <a:pt x="277" y="29"/>
                  </a:cubicBezTo>
                  <a:lnTo>
                    <a:pt x="277" y="0"/>
                  </a:lnTo>
                  <a:cubicBezTo>
                    <a:pt x="277" y="8"/>
                    <a:pt x="239" y="15"/>
                    <a:pt x="192" y="15"/>
                  </a:cubicBezTo>
                  <a:cubicBezTo>
                    <a:pt x="145" y="15"/>
                    <a:pt x="106" y="8"/>
                    <a:pt x="106" y="0"/>
                  </a:cubicBezTo>
                  <a:lnTo>
                    <a:pt x="106" y="15"/>
                  </a:lnTo>
                  <a:cubicBezTo>
                    <a:pt x="103" y="15"/>
                    <a:pt x="100" y="15"/>
                    <a:pt x="97" y="15"/>
                  </a:cubicBezTo>
                  <a:cubicBezTo>
                    <a:pt x="43" y="15"/>
                    <a:pt x="0" y="58"/>
                    <a:pt x="0" y="113"/>
                  </a:cubicBezTo>
                  <a:cubicBezTo>
                    <a:pt x="0" y="167"/>
                    <a:pt x="43" y="211"/>
                    <a:pt x="97" y="211"/>
                  </a:cubicBezTo>
                  <a:cubicBezTo>
                    <a:pt x="124" y="211"/>
                    <a:pt x="149" y="200"/>
                    <a:pt x="167" y="182"/>
                  </a:cubicBezTo>
                  <a:cubicBezTo>
                    <a:pt x="175" y="183"/>
                    <a:pt x="183" y="183"/>
                    <a:pt x="192" y="183"/>
                  </a:cubicBezTo>
                  <a:cubicBezTo>
                    <a:pt x="239" y="183"/>
                    <a:pt x="277" y="176"/>
                    <a:pt x="277" y="168"/>
                  </a:cubicBezTo>
                  <a:lnTo>
                    <a:pt x="277" y="138"/>
                  </a:lnTo>
                  <a:cubicBezTo>
                    <a:pt x="277" y="148"/>
                    <a:pt x="239" y="154"/>
                    <a:pt x="192" y="154"/>
                  </a:cubicBezTo>
                  <a:cubicBezTo>
                    <a:pt x="190" y="154"/>
                    <a:pt x="188" y="154"/>
                    <a:pt x="186" y="154"/>
                  </a:cubicBezTo>
                  <a:lnTo>
                    <a:pt x="186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8" name="Freeform 9"/>
            <p:cNvSpPr>
              <a:spLocks noChangeArrowheads="1"/>
            </p:cNvSpPr>
            <p:nvPr/>
          </p:nvSpPr>
          <p:spPr bwMode="auto">
            <a:xfrm>
              <a:off x="993775" y="2481263"/>
              <a:ext cx="61913" cy="11112"/>
            </a:xfrm>
            <a:custGeom>
              <a:avLst/>
              <a:gdLst>
                <a:gd name="T0" fmla="*/ 0 w 172"/>
                <a:gd name="T1" fmla="*/ 14 h 32"/>
                <a:gd name="T2" fmla="*/ 0 w 172"/>
                <a:gd name="T3" fmla="*/ 17 h 32"/>
                <a:gd name="T4" fmla="*/ 85 w 172"/>
                <a:gd name="T5" fmla="*/ 31 h 32"/>
                <a:gd name="T6" fmla="*/ 171 w 172"/>
                <a:gd name="T7" fmla="*/ 17 h 32"/>
                <a:gd name="T8" fmla="*/ 171 w 172"/>
                <a:gd name="T9" fmla="*/ 14 h 32"/>
                <a:gd name="T10" fmla="*/ 85 w 172"/>
                <a:gd name="T11" fmla="*/ 0 h 32"/>
                <a:gd name="T12" fmla="*/ 0 w 172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2">
                  <a:moveTo>
                    <a:pt x="0" y="14"/>
                  </a:moveTo>
                  <a:lnTo>
                    <a:pt x="0" y="17"/>
                  </a:lnTo>
                  <a:cubicBezTo>
                    <a:pt x="0" y="25"/>
                    <a:pt x="38" y="31"/>
                    <a:pt x="85" y="31"/>
                  </a:cubicBezTo>
                  <a:cubicBezTo>
                    <a:pt x="133" y="31"/>
                    <a:pt x="171" y="25"/>
                    <a:pt x="171" y="17"/>
                  </a:cubicBezTo>
                  <a:lnTo>
                    <a:pt x="171" y="14"/>
                  </a:lnTo>
                  <a:cubicBezTo>
                    <a:pt x="171" y="6"/>
                    <a:pt x="133" y="0"/>
                    <a:pt x="85" y="0"/>
                  </a:cubicBezTo>
                  <a:cubicBezTo>
                    <a:pt x="38" y="0"/>
                    <a:pt x="0" y="6"/>
                    <a:pt x="0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9" name="Freeform 10"/>
            <p:cNvSpPr>
              <a:spLocks noChangeArrowheads="1"/>
            </p:cNvSpPr>
            <p:nvPr/>
          </p:nvSpPr>
          <p:spPr bwMode="auto">
            <a:xfrm>
              <a:off x="973138" y="2516188"/>
              <a:ext cx="30162" cy="38100"/>
            </a:xfrm>
            <a:custGeom>
              <a:avLst/>
              <a:gdLst>
                <a:gd name="T0" fmla="*/ 83 w 84"/>
                <a:gd name="T1" fmla="*/ 10 h 107"/>
                <a:gd name="T2" fmla="*/ 58 w 84"/>
                <a:gd name="T3" fmla="*/ 0 h 107"/>
                <a:gd name="T4" fmla="*/ 17 w 84"/>
                <a:gd name="T5" fmla="*/ 34 h 107"/>
                <a:gd name="T6" fmla="*/ 7 w 84"/>
                <a:gd name="T7" fmla="*/ 34 h 107"/>
                <a:gd name="T8" fmla="*/ 0 w 84"/>
                <a:gd name="T9" fmla="*/ 49 h 107"/>
                <a:gd name="T10" fmla="*/ 15 w 84"/>
                <a:gd name="T11" fmla="*/ 49 h 107"/>
                <a:gd name="T12" fmla="*/ 15 w 84"/>
                <a:gd name="T13" fmla="*/ 53 h 107"/>
                <a:gd name="T14" fmla="*/ 15 w 84"/>
                <a:gd name="T15" fmla="*/ 59 h 107"/>
                <a:gd name="T16" fmla="*/ 7 w 84"/>
                <a:gd name="T17" fmla="*/ 59 h 107"/>
                <a:gd name="T18" fmla="*/ 0 w 84"/>
                <a:gd name="T19" fmla="*/ 74 h 107"/>
                <a:gd name="T20" fmla="*/ 17 w 84"/>
                <a:gd name="T21" fmla="*/ 74 h 107"/>
                <a:gd name="T22" fmla="*/ 54 w 84"/>
                <a:gd name="T23" fmla="*/ 106 h 107"/>
                <a:gd name="T24" fmla="*/ 76 w 84"/>
                <a:gd name="T25" fmla="*/ 99 h 107"/>
                <a:gd name="T26" fmla="*/ 76 w 84"/>
                <a:gd name="T27" fmla="*/ 82 h 107"/>
                <a:gd name="T28" fmla="*/ 57 w 84"/>
                <a:gd name="T29" fmla="*/ 91 h 107"/>
                <a:gd name="T30" fmla="*/ 36 w 84"/>
                <a:gd name="T31" fmla="*/ 74 h 107"/>
                <a:gd name="T32" fmla="*/ 54 w 84"/>
                <a:gd name="T33" fmla="*/ 74 h 107"/>
                <a:gd name="T34" fmla="*/ 61 w 84"/>
                <a:gd name="T35" fmla="*/ 59 h 107"/>
                <a:gd name="T36" fmla="*/ 34 w 84"/>
                <a:gd name="T37" fmla="*/ 59 h 107"/>
                <a:gd name="T38" fmla="*/ 34 w 84"/>
                <a:gd name="T39" fmla="*/ 54 h 107"/>
                <a:gd name="T40" fmla="*/ 34 w 84"/>
                <a:gd name="T41" fmla="*/ 49 h 107"/>
                <a:gd name="T42" fmla="*/ 65 w 84"/>
                <a:gd name="T43" fmla="*/ 49 h 107"/>
                <a:gd name="T44" fmla="*/ 72 w 84"/>
                <a:gd name="T45" fmla="*/ 34 h 107"/>
                <a:gd name="T46" fmla="*/ 36 w 84"/>
                <a:gd name="T47" fmla="*/ 34 h 107"/>
                <a:gd name="T48" fmla="*/ 58 w 84"/>
                <a:gd name="T49" fmla="*/ 15 h 107"/>
                <a:gd name="T50" fmla="*/ 76 w 84"/>
                <a:gd name="T51" fmla="*/ 25 h 107"/>
                <a:gd name="T52" fmla="*/ 83 w 84"/>
                <a:gd name="T5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07">
                  <a:moveTo>
                    <a:pt x="83" y="10"/>
                  </a:moveTo>
                  <a:cubicBezTo>
                    <a:pt x="79" y="5"/>
                    <a:pt x="70" y="0"/>
                    <a:pt x="58" y="0"/>
                  </a:cubicBezTo>
                  <a:cubicBezTo>
                    <a:pt x="34" y="0"/>
                    <a:pt x="20" y="16"/>
                    <a:pt x="17" y="34"/>
                  </a:cubicBezTo>
                  <a:lnTo>
                    <a:pt x="7" y="34"/>
                  </a:lnTo>
                  <a:lnTo>
                    <a:pt x="0" y="49"/>
                  </a:lnTo>
                  <a:lnTo>
                    <a:pt x="15" y="49"/>
                  </a:lnTo>
                  <a:cubicBezTo>
                    <a:pt x="15" y="50"/>
                    <a:pt x="15" y="52"/>
                    <a:pt x="15" y="53"/>
                  </a:cubicBezTo>
                  <a:cubicBezTo>
                    <a:pt x="15" y="55"/>
                    <a:pt x="15" y="57"/>
                    <a:pt x="15" y="59"/>
                  </a:cubicBezTo>
                  <a:lnTo>
                    <a:pt x="7" y="59"/>
                  </a:lnTo>
                  <a:lnTo>
                    <a:pt x="0" y="74"/>
                  </a:lnTo>
                  <a:lnTo>
                    <a:pt x="17" y="74"/>
                  </a:lnTo>
                  <a:cubicBezTo>
                    <a:pt x="20" y="90"/>
                    <a:pt x="31" y="106"/>
                    <a:pt x="54" y="106"/>
                  </a:cubicBezTo>
                  <a:cubicBezTo>
                    <a:pt x="63" y="106"/>
                    <a:pt x="71" y="102"/>
                    <a:pt x="76" y="99"/>
                  </a:cubicBezTo>
                  <a:lnTo>
                    <a:pt x="76" y="82"/>
                  </a:lnTo>
                  <a:cubicBezTo>
                    <a:pt x="70" y="88"/>
                    <a:pt x="65" y="91"/>
                    <a:pt x="57" y="91"/>
                  </a:cubicBezTo>
                  <a:cubicBezTo>
                    <a:pt x="47" y="91"/>
                    <a:pt x="39" y="84"/>
                    <a:pt x="36" y="74"/>
                  </a:cubicBezTo>
                  <a:lnTo>
                    <a:pt x="54" y="74"/>
                  </a:lnTo>
                  <a:lnTo>
                    <a:pt x="61" y="59"/>
                  </a:lnTo>
                  <a:lnTo>
                    <a:pt x="34" y="59"/>
                  </a:lnTo>
                  <a:cubicBezTo>
                    <a:pt x="34" y="57"/>
                    <a:pt x="34" y="56"/>
                    <a:pt x="34" y="54"/>
                  </a:cubicBezTo>
                  <a:cubicBezTo>
                    <a:pt x="34" y="52"/>
                    <a:pt x="34" y="51"/>
                    <a:pt x="34" y="49"/>
                  </a:cubicBezTo>
                  <a:lnTo>
                    <a:pt x="65" y="49"/>
                  </a:lnTo>
                  <a:lnTo>
                    <a:pt x="72" y="34"/>
                  </a:lnTo>
                  <a:lnTo>
                    <a:pt x="36" y="34"/>
                  </a:lnTo>
                  <a:cubicBezTo>
                    <a:pt x="39" y="22"/>
                    <a:pt x="47" y="15"/>
                    <a:pt x="58" y="15"/>
                  </a:cubicBezTo>
                  <a:cubicBezTo>
                    <a:pt x="66" y="15"/>
                    <a:pt x="73" y="19"/>
                    <a:pt x="76" y="25"/>
                  </a:cubicBezTo>
                  <a:lnTo>
                    <a:pt x="83" y="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9215408" y="5557864"/>
            <a:ext cx="682205" cy="625781"/>
            <a:chOff x="930275" y="2716213"/>
            <a:chExt cx="211138" cy="193675"/>
          </a:xfrm>
          <a:solidFill>
            <a:srgbClr val="73C4C3"/>
          </a:solidFill>
        </p:grpSpPr>
        <p:sp>
          <p:nvSpPr>
            <p:cNvPr id="301" name="Freeform 11"/>
            <p:cNvSpPr>
              <a:spLocks noChangeArrowheads="1"/>
            </p:cNvSpPr>
            <p:nvPr/>
          </p:nvSpPr>
          <p:spPr bwMode="auto">
            <a:xfrm>
              <a:off x="930275" y="271621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69 h 419"/>
                <a:gd name="T4" fmla="*/ 58 w 587"/>
                <a:gd name="T5" fmla="*/ 369 h 419"/>
                <a:gd name="T6" fmla="*/ 48 w 587"/>
                <a:gd name="T7" fmla="*/ 360 h 419"/>
                <a:gd name="T8" fmla="*/ 48 w 587"/>
                <a:gd name="T9" fmla="*/ 58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8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8" y="365"/>
                    <a:pt x="48" y="360"/>
                  </a:cubicBezTo>
                  <a:lnTo>
                    <a:pt x="48" y="58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3"/>
                    <a:pt x="537" y="58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2"/>
                  </a:moveTo>
                  <a:cubicBezTo>
                    <a:pt x="586" y="10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6" name="Freeform 12"/>
            <p:cNvSpPr>
              <a:spLocks noChangeArrowheads="1"/>
            </p:cNvSpPr>
            <p:nvPr/>
          </p:nvSpPr>
          <p:spPr bwMode="auto">
            <a:xfrm>
              <a:off x="971550" y="287337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3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3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3"/>
                  </a:lnTo>
                  <a:cubicBezTo>
                    <a:pt x="365" y="97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7" name="Freeform 13"/>
            <p:cNvSpPr>
              <a:spLocks noChangeArrowheads="1"/>
            </p:cNvSpPr>
            <p:nvPr/>
          </p:nvSpPr>
          <p:spPr bwMode="auto">
            <a:xfrm>
              <a:off x="990600" y="2746375"/>
              <a:ext cx="92075" cy="93663"/>
            </a:xfrm>
            <a:custGeom>
              <a:avLst/>
              <a:gdLst>
                <a:gd name="T0" fmla="*/ 140 w 256"/>
                <a:gd name="T1" fmla="*/ 217 h 260"/>
                <a:gd name="T2" fmla="*/ 140 w 256"/>
                <a:gd name="T3" fmla="*/ 185 h 260"/>
                <a:gd name="T4" fmla="*/ 137 w 256"/>
                <a:gd name="T5" fmla="*/ 185 h 260"/>
                <a:gd name="T6" fmla="*/ 118 w 256"/>
                <a:gd name="T7" fmla="*/ 185 h 260"/>
                <a:gd name="T8" fmla="*/ 116 w 256"/>
                <a:gd name="T9" fmla="*/ 185 h 260"/>
                <a:gd name="T10" fmla="*/ 116 w 256"/>
                <a:gd name="T11" fmla="*/ 217 h 260"/>
                <a:gd name="T12" fmla="*/ 99 w 256"/>
                <a:gd name="T13" fmla="*/ 217 h 260"/>
                <a:gd name="T14" fmla="*/ 92 w 256"/>
                <a:gd name="T15" fmla="*/ 224 h 260"/>
                <a:gd name="T16" fmla="*/ 92 w 256"/>
                <a:gd name="T17" fmla="*/ 250 h 260"/>
                <a:gd name="T18" fmla="*/ 99 w 256"/>
                <a:gd name="T19" fmla="*/ 258 h 260"/>
                <a:gd name="T20" fmla="*/ 156 w 256"/>
                <a:gd name="T21" fmla="*/ 258 h 260"/>
                <a:gd name="T22" fmla="*/ 163 w 256"/>
                <a:gd name="T23" fmla="*/ 250 h 260"/>
                <a:gd name="T24" fmla="*/ 163 w 256"/>
                <a:gd name="T25" fmla="*/ 224 h 260"/>
                <a:gd name="T26" fmla="*/ 156 w 256"/>
                <a:gd name="T27" fmla="*/ 217 h 260"/>
                <a:gd name="T28" fmla="*/ 140 w 256"/>
                <a:gd name="T29" fmla="*/ 217 h 260"/>
                <a:gd name="T30" fmla="*/ 140 w 256"/>
                <a:gd name="T31" fmla="*/ 217 h 260"/>
                <a:gd name="T32" fmla="*/ 200 w 256"/>
                <a:gd name="T33" fmla="*/ 228 h 260"/>
                <a:gd name="T34" fmla="*/ 173 w 256"/>
                <a:gd name="T35" fmla="*/ 228 h 260"/>
                <a:gd name="T36" fmla="*/ 173 w 256"/>
                <a:gd name="T37" fmla="*/ 247 h 260"/>
                <a:gd name="T38" fmla="*/ 200 w 256"/>
                <a:gd name="T39" fmla="*/ 247 h 260"/>
                <a:gd name="T40" fmla="*/ 219 w 256"/>
                <a:gd name="T41" fmla="*/ 259 h 260"/>
                <a:gd name="T42" fmla="*/ 240 w 256"/>
                <a:gd name="T43" fmla="*/ 237 h 260"/>
                <a:gd name="T44" fmla="*/ 219 w 256"/>
                <a:gd name="T45" fmla="*/ 216 h 260"/>
                <a:gd name="T46" fmla="*/ 200 w 256"/>
                <a:gd name="T47" fmla="*/ 228 h 260"/>
                <a:gd name="T48" fmla="*/ 200 w 256"/>
                <a:gd name="T49" fmla="*/ 228 h 260"/>
                <a:gd name="T50" fmla="*/ 15 w 256"/>
                <a:gd name="T51" fmla="*/ 237 h 260"/>
                <a:gd name="T52" fmla="*/ 37 w 256"/>
                <a:gd name="T53" fmla="*/ 259 h 260"/>
                <a:gd name="T54" fmla="*/ 56 w 256"/>
                <a:gd name="T55" fmla="*/ 247 h 260"/>
                <a:gd name="T56" fmla="*/ 83 w 256"/>
                <a:gd name="T57" fmla="*/ 247 h 260"/>
                <a:gd name="T58" fmla="*/ 83 w 256"/>
                <a:gd name="T59" fmla="*/ 228 h 260"/>
                <a:gd name="T60" fmla="*/ 56 w 256"/>
                <a:gd name="T61" fmla="*/ 228 h 260"/>
                <a:gd name="T62" fmla="*/ 37 w 256"/>
                <a:gd name="T63" fmla="*/ 216 h 260"/>
                <a:gd name="T64" fmla="*/ 15 w 256"/>
                <a:gd name="T65" fmla="*/ 237 h 260"/>
                <a:gd name="T66" fmla="*/ 15 w 256"/>
                <a:gd name="T67" fmla="*/ 237 h 260"/>
                <a:gd name="T68" fmla="*/ 65 w 256"/>
                <a:gd name="T69" fmla="*/ 46 h 260"/>
                <a:gd name="T70" fmla="*/ 88 w 256"/>
                <a:gd name="T71" fmla="*/ 50 h 260"/>
                <a:gd name="T72" fmla="*/ 160 w 256"/>
                <a:gd name="T73" fmla="*/ 0 h 260"/>
                <a:gd name="T74" fmla="*/ 236 w 256"/>
                <a:gd name="T75" fmla="*/ 76 h 260"/>
                <a:gd name="T76" fmla="*/ 235 w 256"/>
                <a:gd name="T77" fmla="*/ 84 h 260"/>
                <a:gd name="T78" fmla="*/ 255 w 256"/>
                <a:gd name="T79" fmla="*/ 125 h 260"/>
                <a:gd name="T80" fmla="*/ 205 w 256"/>
                <a:gd name="T81" fmla="*/ 176 h 260"/>
                <a:gd name="T82" fmla="*/ 137 w 256"/>
                <a:gd name="T83" fmla="*/ 176 h 260"/>
                <a:gd name="T84" fmla="*/ 118 w 256"/>
                <a:gd name="T85" fmla="*/ 176 h 260"/>
                <a:gd name="T86" fmla="*/ 65 w 256"/>
                <a:gd name="T87" fmla="*/ 176 h 260"/>
                <a:gd name="T88" fmla="*/ 0 w 256"/>
                <a:gd name="T89" fmla="*/ 111 h 260"/>
                <a:gd name="T90" fmla="*/ 65 w 256"/>
                <a:gd name="T91" fmla="*/ 46 h 260"/>
                <a:gd name="T92" fmla="*/ 65 w 256"/>
                <a:gd name="T93" fmla="*/ 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260">
                  <a:moveTo>
                    <a:pt x="140" y="217"/>
                  </a:moveTo>
                  <a:lnTo>
                    <a:pt x="140" y="185"/>
                  </a:lnTo>
                  <a:lnTo>
                    <a:pt x="137" y="185"/>
                  </a:lnTo>
                  <a:lnTo>
                    <a:pt x="118" y="185"/>
                  </a:lnTo>
                  <a:lnTo>
                    <a:pt x="116" y="185"/>
                  </a:lnTo>
                  <a:lnTo>
                    <a:pt x="116" y="217"/>
                  </a:lnTo>
                  <a:lnTo>
                    <a:pt x="99" y="217"/>
                  </a:lnTo>
                  <a:cubicBezTo>
                    <a:pt x="95" y="217"/>
                    <a:pt x="92" y="220"/>
                    <a:pt x="92" y="224"/>
                  </a:cubicBezTo>
                  <a:lnTo>
                    <a:pt x="92" y="250"/>
                  </a:lnTo>
                  <a:cubicBezTo>
                    <a:pt x="92" y="254"/>
                    <a:pt x="95" y="258"/>
                    <a:pt x="99" y="258"/>
                  </a:cubicBezTo>
                  <a:lnTo>
                    <a:pt x="156" y="258"/>
                  </a:lnTo>
                  <a:cubicBezTo>
                    <a:pt x="160" y="258"/>
                    <a:pt x="163" y="254"/>
                    <a:pt x="163" y="250"/>
                  </a:cubicBezTo>
                  <a:lnTo>
                    <a:pt x="163" y="224"/>
                  </a:lnTo>
                  <a:cubicBezTo>
                    <a:pt x="163" y="220"/>
                    <a:pt x="160" y="217"/>
                    <a:pt x="156" y="217"/>
                  </a:cubicBezTo>
                  <a:lnTo>
                    <a:pt x="140" y="217"/>
                  </a:lnTo>
                  <a:lnTo>
                    <a:pt x="140" y="217"/>
                  </a:lnTo>
                  <a:close/>
                  <a:moveTo>
                    <a:pt x="200" y="228"/>
                  </a:moveTo>
                  <a:lnTo>
                    <a:pt x="173" y="228"/>
                  </a:lnTo>
                  <a:lnTo>
                    <a:pt x="173" y="247"/>
                  </a:lnTo>
                  <a:lnTo>
                    <a:pt x="200" y="247"/>
                  </a:lnTo>
                  <a:cubicBezTo>
                    <a:pt x="203" y="254"/>
                    <a:pt x="211" y="259"/>
                    <a:pt x="219" y="259"/>
                  </a:cubicBezTo>
                  <a:cubicBezTo>
                    <a:pt x="231" y="259"/>
                    <a:pt x="240" y="248"/>
                    <a:pt x="240" y="237"/>
                  </a:cubicBezTo>
                  <a:cubicBezTo>
                    <a:pt x="240" y="225"/>
                    <a:pt x="231" y="216"/>
                    <a:pt x="219" y="216"/>
                  </a:cubicBezTo>
                  <a:cubicBezTo>
                    <a:pt x="211" y="216"/>
                    <a:pt x="203" y="221"/>
                    <a:pt x="200" y="228"/>
                  </a:cubicBezTo>
                  <a:lnTo>
                    <a:pt x="200" y="228"/>
                  </a:lnTo>
                  <a:close/>
                  <a:moveTo>
                    <a:pt x="15" y="237"/>
                  </a:moveTo>
                  <a:cubicBezTo>
                    <a:pt x="15" y="249"/>
                    <a:pt x="25" y="259"/>
                    <a:pt x="37" y="259"/>
                  </a:cubicBezTo>
                  <a:cubicBezTo>
                    <a:pt x="45" y="259"/>
                    <a:pt x="52" y="254"/>
                    <a:pt x="56" y="247"/>
                  </a:cubicBezTo>
                  <a:lnTo>
                    <a:pt x="83" y="247"/>
                  </a:lnTo>
                  <a:lnTo>
                    <a:pt x="83" y="228"/>
                  </a:lnTo>
                  <a:lnTo>
                    <a:pt x="56" y="228"/>
                  </a:lnTo>
                  <a:cubicBezTo>
                    <a:pt x="52" y="221"/>
                    <a:pt x="45" y="216"/>
                    <a:pt x="37" y="216"/>
                  </a:cubicBezTo>
                  <a:cubicBezTo>
                    <a:pt x="25" y="216"/>
                    <a:pt x="15" y="226"/>
                    <a:pt x="15" y="237"/>
                  </a:cubicBezTo>
                  <a:lnTo>
                    <a:pt x="15" y="237"/>
                  </a:lnTo>
                  <a:close/>
                  <a:moveTo>
                    <a:pt x="65" y="46"/>
                  </a:moveTo>
                  <a:cubicBezTo>
                    <a:pt x="73" y="46"/>
                    <a:pt x="81" y="47"/>
                    <a:pt x="88" y="50"/>
                  </a:cubicBezTo>
                  <a:cubicBezTo>
                    <a:pt x="99" y="21"/>
                    <a:pt x="127" y="0"/>
                    <a:pt x="160" y="0"/>
                  </a:cubicBezTo>
                  <a:cubicBezTo>
                    <a:pt x="201" y="0"/>
                    <a:pt x="236" y="34"/>
                    <a:pt x="236" y="76"/>
                  </a:cubicBezTo>
                  <a:cubicBezTo>
                    <a:pt x="236" y="79"/>
                    <a:pt x="235" y="82"/>
                    <a:pt x="235" y="84"/>
                  </a:cubicBezTo>
                  <a:cubicBezTo>
                    <a:pt x="247" y="95"/>
                    <a:pt x="255" y="109"/>
                    <a:pt x="255" y="125"/>
                  </a:cubicBezTo>
                  <a:cubicBezTo>
                    <a:pt x="255" y="153"/>
                    <a:pt x="233" y="176"/>
                    <a:pt x="205" y="176"/>
                  </a:cubicBezTo>
                  <a:lnTo>
                    <a:pt x="137" y="176"/>
                  </a:lnTo>
                  <a:lnTo>
                    <a:pt x="118" y="176"/>
                  </a:lnTo>
                  <a:lnTo>
                    <a:pt x="65" y="176"/>
                  </a:lnTo>
                  <a:cubicBezTo>
                    <a:pt x="29" y="176"/>
                    <a:pt x="0" y="146"/>
                    <a:pt x="0" y="111"/>
                  </a:cubicBezTo>
                  <a:cubicBezTo>
                    <a:pt x="0" y="74"/>
                    <a:pt x="29" y="46"/>
                    <a:pt x="65" y="46"/>
                  </a:cubicBezTo>
                  <a:lnTo>
                    <a:pt x="65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3802842554"/>
      </p:ext>
    </p:extLst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 Valtiokonttori</Template>
  <TotalTime>844</TotalTime>
  <Words>315</Words>
  <Application>Microsoft Office PowerPoint</Application>
  <PresentationFormat>Laajakuva</PresentationFormat>
  <Paragraphs>55</Paragraphs>
  <Slides>19</Slides>
  <Notes>0</Notes>
  <HiddenSlides>11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Calibri</vt:lpstr>
      <vt:lpstr>1 Valtiokonttori</vt:lpstr>
      <vt:lpstr>Bekanta dig med AURA: Grunderna för kommunernas och välfärdsområdenas ekonomiska rapportering </vt:lpstr>
      <vt:lpstr>Program </vt:lpstr>
      <vt:lpstr>Godkännandetjänsten – kommunekonomins  informationstjänst  </vt:lpstr>
      <vt:lpstr>Automatiska valideringar &amp; kommentering </vt:lpstr>
      <vt:lpstr>Demo</vt:lpstr>
      <vt:lpstr>Kubmodell</vt:lpstr>
      <vt:lpstr>Bra att veta </vt:lpstr>
      <vt:lpstr>Tack!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Siven Stefan (VK)</dc:creator>
  <cp:lastModifiedBy>Dammert Kaisa (VK)</cp:lastModifiedBy>
  <cp:revision>17</cp:revision>
  <dcterms:created xsi:type="dcterms:W3CDTF">2022-08-24T10:07:08Z</dcterms:created>
  <dcterms:modified xsi:type="dcterms:W3CDTF">2022-09-01T07:18:09Z</dcterms:modified>
</cp:coreProperties>
</file>