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661" r:id="rId2"/>
    <p:sldMasterId id="2147483822" r:id="rId3"/>
    <p:sldMasterId id="2147483756" r:id="rId4"/>
  </p:sldMasterIdLst>
  <p:notesMasterIdLst>
    <p:notesMasterId r:id="rId25"/>
  </p:notesMasterIdLst>
  <p:sldIdLst>
    <p:sldId id="273" r:id="rId5"/>
    <p:sldId id="285" r:id="rId6"/>
    <p:sldId id="281" r:id="rId7"/>
    <p:sldId id="277" r:id="rId8"/>
    <p:sldId id="280" r:id="rId9"/>
    <p:sldId id="279" r:id="rId10"/>
    <p:sldId id="260" r:id="rId11"/>
    <p:sldId id="278" r:id="rId12"/>
    <p:sldId id="282" r:id="rId13"/>
    <p:sldId id="286" r:id="rId14"/>
    <p:sldId id="291" r:id="rId15"/>
    <p:sldId id="295" r:id="rId16"/>
    <p:sldId id="289" r:id="rId17"/>
    <p:sldId id="292" r:id="rId18"/>
    <p:sldId id="284" r:id="rId19"/>
    <p:sldId id="290" r:id="rId20"/>
    <p:sldId id="266" r:id="rId21"/>
    <p:sldId id="293" r:id="rId22"/>
    <p:sldId id="297" r:id="rId23"/>
    <p:sldId id="271" r:id="rId2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F96407-F8BB-4735-A42B-49C9A1D1FB80}">
          <p14:sldIdLst>
            <p14:sldId id="273"/>
            <p14:sldId id="285"/>
            <p14:sldId id="281"/>
            <p14:sldId id="277"/>
            <p14:sldId id="280"/>
            <p14:sldId id="279"/>
            <p14:sldId id="260"/>
            <p14:sldId id="278"/>
            <p14:sldId id="282"/>
            <p14:sldId id="286"/>
            <p14:sldId id="291"/>
            <p14:sldId id="295"/>
            <p14:sldId id="289"/>
            <p14:sldId id="292"/>
            <p14:sldId id="284"/>
            <p14:sldId id="290"/>
            <p14:sldId id="266"/>
            <p14:sldId id="293"/>
            <p14:sldId id="29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AA84-1787-407F-AD2B-9F160D8D8992}" type="datetimeFigureOut">
              <a:rPr lang="en-FI" smtClean="0"/>
              <a:t>05/06/2025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5E0CA-BB43-4A12-B112-40004D50E00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457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0275-FB4C-4A5F-ABB8-2E75868E247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2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A328B-BEE1-84E6-7140-0A86EF3DF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875AA55-3C0B-B490-853C-112C8C41B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7CEC2F9-8DDC-7602-8AC1-A105666E3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1C1C1C"/>
              </a:solidFill>
              <a:effectLst/>
              <a:latin typeface="Inter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032DC15-1A6E-F3BD-B4EE-B85896991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00275-FB4C-4A5F-ABB8-2E75868E247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9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AA313-EDCB-FA3A-9A6F-D2B4C3BE1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5E04E30-05E6-9E67-A9CF-42E164279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2D2EC01-A433-89F7-42CF-C8EE2FD3F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1C1C1C"/>
              </a:solidFill>
              <a:effectLst/>
              <a:latin typeface="Inter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6D8EDA-20B7-1727-B330-E40114D2A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00275-FB4C-4A5F-ABB8-2E75868E247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43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D2920-4E09-DF55-9E8E-FDC5F54D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7D95A7D-4D69-851D-AD9A-926E2D81D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F0B03DD-F51D-68CB-C097-254060B93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BETK-projekti lähti käyntiin toimitusketjutyöpajojen kautta, jossa tavoitteena oli kartoittaa betonielementin (seinä) toimitusketjun nykyprosessia kattaen toimitusketjun vaiheet suunnittelusta asennusvaiheeseen, ja koota yhteen toimitusketjun eri osissa ilmeneviä ongelmia.</a:t>
            </a:r>
          </a:p>
          <a:p>
            <a:endParaRPr lang="fi-FI"/>
          </a:p>
          <a:p>
            <a:r>
              <a:rPr lang="fi-FI"/>
              <a:t>Työpaja koostui kolmesta työvaiheesta. Ensimmäisessä vaiheessa toimitusketjun prosessikaaviolle asetettiin aikajärjestykseen toimitusketjun prosessivaiheet. Toisessa vaiheessa prosessikaavioon lisättiin toimitusketjun eri vaiheissa tarvittavat tietosisällöt ja välitettävät tiedot/sanomat. Lopuksi prosessikaavioon lisättiin toimitusketjun eri vaiheissa yleisesti esiintyviä ongelmia. </a:t>
            </a:r>
          </a:p>
          <a:p>
            <a:endParaRPr lang="fi-FI"/>
          </a:p>
          <a:p>
            <a:r>
              <a:rPr lang="fi-FI"/>
              <a:t>Työpajan tulokset käytiin läpi Juurisyyanalyysissa, jossa ongelmat perattiin keskustelujen kautta selvittäen ongelmien juurisyyt, -seuraukset ja näiden luokittelut.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1F69AD-2500-1141-7478-E638D8DBC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00275-FB4C-4A5F-ABB8-2E75868E247B}" type="slidenum">
              <a:rPr kumimoji="0" lang="en-GB" sz="3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277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815D1-635B-964B-1CFB-24A2E0CBF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BEB1AF0-BBCF-2833-896E-C2EEA2428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0E70E2D-BE4D-E42A-A015-BD56AF434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Toimitusketjussa suurimmat haasteet kohdistuvat tiedonvaihdon digitaalisen hallittavuuden toimimattomuuteen tai oikeastaan sen puutteeseen.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10F18B4-C6AF-D73E-76D9-095AA9F58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00275-FB4C-4A5F-ABB8-2E75868E247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80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00CB3-363C-38E0-010B-287C50F9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CFEFE7B-4188-B41B-19B4-9DB394914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E5D8716-C18A-88DC-2739-22D8FB9F0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942166-9FE6-4E6C-ADF4-3ABC1EDF0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00275-FB4C-4A5F-ABB8-2E75868E24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22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7AF52-048E-6746-6B2E-6E474F24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C36FD6C-1C30-D0E9-C458-BF459BCB6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7C516E3-A1ED-5CC5-641F-94D5E779E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EC16C4-93A0-A663-C7C0-B5175EAA9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C5562-56FC-4AC7-81B6-D0D29834CF8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50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BETK-työryhmän tehtävänä on laatia vakioitu RAK-suunnittelukoodisto ja tietosisältömäärittely betonielementtitoimitusketjun osalta, joka julkaistaan koodistot.suomi.fi ja Building Smart Data Dictionary-sivustoilla.</a:t>
            </a:r>
          </a:p>
          <a:p>
            <a:endParaRPr lang="fi-FI"/>
          </a:p>
          <a:p>
            <a:r>
              <a:rPr lang="fi-FI"/>
              <a:t>Rakennetietomallien osalta BEC-tietokentät ovat vakiintuneet alan </a:t>
            </a:r>
          </a:p>
          <a:p>
            <a:r>
              <a:rPr lang="fi-FI"/>
              <a:t>epäviralliseksi standardiksi Suomessa, ja tietomallintamisen tilaaja </a:t>
            </a:r>
          </a:p>
          <a:p>
            <a:r>
              <a:rPr lang="fi-FI"/>
              <a:t>voi luottaa saavansa rakennetietomallit BEC-tietosisällöllä melko </a:t>
            </a:r>
          </a:p>
          <a:p>
            <a:r>
              <a:rPr lang="fi-FI"/>
              <a:t>luotettavasti kaikilta tietomallintavilta </a:t>
            </a:r>
          </a:p>
          <a:p>
            <a:r>
              <a:rPr lang="fi-FI"/>
              <a:t>rakennesuunnittelutoimistoilta.  On kuitenkin huomattava, että </a:t>
            </a:r>
          </a:p>
          <a:p>
            <a:r>
              <a:rPr lang="fi-FI"/>
              <a:t>BEC-tietokenttien tietosisältöä ei ole varsinaisesti vakioitu, minkä </a:t>
            </a:r>
          </a:p>
          <a:p>
            <a:r>
              <a:rPr lang="fi-FI"/>
              <a:t>vuoksi muun muassa koneluettavuus on heikkoa. BEC toimii kuitenkin erinomaisena esimerkkinä, </a:t>
            </a:r>
          </a:p>
          <a:p>
            <a:r>
              <a:rPr lang="fi-FI"/>
              <a:t>kuinka vakiointi, vaikka vajavaisenakin, helpottaa yhteistyötä ja </a:t>
            </a:r>
          </a:p>
          <a:p>
            <a:r>
              <a:rPr lang="fi-FI"/>
              <a:t>kasvattaa toiminnan tehokkuutta. </a:t>
            </a:r>
          </a:p>
          <a:p>
            <a:endParaRPr lang="fi-FI"/>
          </a:p>
          <a:p>
            <a:endParaRPr lang="fi-FI"/>
          </a:p>
          <a:p>
            <a:r>
              <a:rPr lang="fi-FI"/>
              <a:t>Rakennusalalla nousseet uudet käyttötapaukset rakennuksen </a:t>
            </a:r>
          </a:p>
          <a:p>
            <a:r>
              <a:rPr lang="fi-FI"/>
              <a:t>elinkaaren aikana, erityisesti hankinta-valmistus-toimitus-asennus </a:t>
            </a:r>
          </a:p>
          <a:p>
            <a:r>
              <a:rPr lang="fi-FI"/>
              <a:t>-vaiheissa edellyttävät tietomalleilta tietosisältöjen vakiointia ja </a:t>
            </a:r>
          </a:p>
          <a:p>
            <a:r>
              <a:rPr lang="fi-FI"/>
              <a:t>uudenlaisia tietosisältöjä, mikä on todettu useaan kertaan mm. </a:t>
            </a:r>
          </a:p>
          <a:p>
            <a:r>
              <a:rPr lang="fi-FI"/>
              <a:t>Aalto yliopiston Building2030 tutkimushankkeessa, </a:t>
            </a:r>
          </a:p>
          <a:p>
            <a:r>
              <a:rPr lang="fi-FI"/>
              <a:t>Rakennusteollisuus Ry:n Betonielementti toimitusketju sekä </a:t>
            </a:r>
          </a:p>
          <a:p>
            <a:r>
              <a:rPr lang="fi-FI"/>
              <a:t>Talotekniikan toimitusketjun digitalisointi -projekteissa. Lisäksi </a:t>
            </a:r>
          </a:p>
          <a:p>
            <a:r>
              <a:rPr lang="fi-FI"/>
              <a:t>uuden Rakentamislain vaatimat tietomallimuotoiset suunnitelmat, </a:t>
            </a:r>
          </a:p>
          <a:p>
            <a:r>
              <a:rPr lang="fi-FI"/>
              <a:t>rakennusvalvonnan vaatimien tietomallien koneluettavuus ja </a:t>
            </a:r>
          </a:p>
          <a:p>
            <a:r>
              <a:rPr lang="fi-FI"/>
              <a:t>automaattinen tarkistaminen ja toteumamallien hyödyntäminen </a:t>
            </a:r>
          </a:p>
          <a:p>
            <a:r>
              <a:rPr lang="fi-FI"/>
              <a:t>edellyttävät tietomallien vakiointia.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00275-FB4C-4A5F-ABB8-2E75868E247B}" type="slidenum">
              <a:rPr kumimoji="0" lang="en-GB" sz="3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95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/>
              <a:t>We</a:t>
            </a:r>
            <a:r>
              <a:rPr lang="fi-FI"/>
              <a:t> </a:t>
            </a:r>
            <a:r>
              <a:rPr lang="fi-FI" err="1"/>
              <a:t>have</a:t>
            </a:r>
            <a:r>
              <a:rPr lang="fi-FI"/>
              <a:t> </a:t>
            </a:r>
            <a:r>
              <a:rPr lang="fi-FI" err="1"/>
              <a:t>relaesed</a:t>
            </a:r>
            <a:r>
              <a:rPr lang="fi-FI"/>
              <a:t> some </a:t>
            </a:r>
            <a:r>
              <a:rPr lang="fi-FI" err="1"/>
              <a:t>results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our</a:t>
            </a:r>
            <a:r>
              <a:rPr lang="fi-FI"/>
              <a:t> </a:t>
            </a:r>
            <a:r>
              <a:rPr lang="fi-FI" err="1"/>
              <a:t>development</a:t>
            </a:r>
            <a:r>
              <a:rPr lang="fi-FI"/>
              <a:t> </a:t>
            </a:r>
            <a:r>
              <a:rPr lang="fi-FI" err="1"/>
              <a:t>project</a:t>
            </a:r>
            <a:r>
              <a:rPr lang="fi-FI"/>
              <a:t> to </a:t>
            </a:r>
            <a:r>
              <a:rPr lang="fi-FI" err="1"/>
              <a:t>our</a:t>
            </a:r>
            <a:r>
              <a:rPr lang="fi-FI"/>
              <a:t> </a:t>
            </a:r>
            <a:r>
              <a:rPr lang="fi-FI" err="1"/>
              <a:t>website</a:t>
            </a:r>
            <a:r>
              <a:rPr lang="fi-FI"/>
              <a:t>. </a:t>
            </a:r>
            <a:r>
              <a:rPr lang="fi-FI" err="1"/>
              <a:t>We</a:t>
            </a:r>
            <a:r>
              <a:rPr lang="fi-FI"/>
              <a:t> </a:t>
            </a:r>
            <a:r>
              <a:rPr lang="fi-FI" err="1"/>
              <a:t>have</a:t>
            </a:r>
            <a:r>
              <a:rPr lang="fi-FI"/>
              <a:t> made a </a:t>
            </a:r>
            <a:r>
              <a:rPr lang="fi-FI" err="1"/>
              <a:t>implementation</a:t>
            </a:r>
            <a:r>
              <a:rPr lang="fi-FI"/>
              <a:t> </a:t>
            </a:r>
            <a:r>
              <a:rPr lang="fi-FI" err="1"/>
              <a:t>guideline</a:t>
            </a:r>
            <a:r>
              <a:rPr lang="fi-FI"/>
              <a:t> for </a:t>
            </a:r>
            <a:r>
              <a:rPr lang="fi-FI" err="1"/>
              <a:t>engineer</a:t>
            </a:r>
            <a:r>
              <a:rPr lang="fi-FI"/>
              <a:t> to </a:t>
            </a:r>
            <a:r>
              <a:rPr lang="fi-FI" err="1"/>
              <a:t>order</a:t>
            </a:r>
            <a:r>
              <a:rPr lang="fi-FI"/>
              <a:t> products, Conference </a:t>
            </a:r>
            <a:r>
              <a:rPr lang="fi-FI" err="1"/>
              <a:t>article</a:t>
            </a:r>
            <a:r>
              <a:rPr lang="fi-FI"/>
              <a:t> </a:t>
            </a:r>
            <a:r>
              <a:rPr lang="fi-FI" err="1"/>
              <a:t>about</a:t>
            </a:r>
            <a:r>
              <a:rPr lang="fi-FI"/>
              <a:t> </a:t>
            </a:r>
            <a:r>
              <a:rPr lang="fi-FI" err="1"/>
              <a:t>future</a:t>
            </a:r>
            <a:r>
              <a:rPr lang="fi-FI"/>
              <a:t> </a:t>
            </a:r>
            <a:r>
              <a:rPr lang="fi-FI" err="1"/>
              <a:t>state</a:t>
            </a:r>
            <a:r>
              <a:rPr lang="fi-FI"/>
              <a:t> </a:t>
            </a:r>
            <a:r>
              <a:rPr lang="fi-FI" err="1"/>
              <a:t>construction</a:t>
            </a:r>
            <a:r>
              <a:rPr lang="fi-FI"/>
              <a:t> </a:t>
            </a:r>
            <a:r>
              <a:rPr lang="fi-FI" err="1"/>
              <a:t>production</a:t>
            </a:r>
            <a:r>
              <a:rPr lang="fi-FI"/>
              <a:t> </a:t>
            </a:r>
            <a:r>
              <a:rPr lang="fi-FI" err="1"/>
              <a:t>model</a:t>
            </a:r>
            <a:r>
              <a:rPr lang="fi-FI"/>
              <a:t> data </a:t>
            </a:r>
            <a:r>
              <a:rPr lang="fi-FI" err="1"/>
              <a:t>flow</a:t>
            </a:r>
            <a:r>
              <a:rPr lang="fi-FI"/>
              <a:t> </a:t>
            </a:r>
            <a:r>
              <a:rPr lang="fi-FI" err="1"/>
              <a:t>architecture</a:t>
            </a:r>
            <a:r>
              <a:rPr lang="fi-FI"/>
              <a:t>.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Future</a:t>
            </a:r>
            <a:r>
              <a:rPr lang="fi-FI"/>
              <a:t> </a:t>
            </a:r>
            <a:r>
              <a:rPr lang="fi-FI" err="1"/>
              <a:t>state</a:t>
            </a:r>
            <a:r>
              <a:rPr lang="fi-FI"/>
              <a:t> data </a:t>
            </a:r>
            <a:r>
              <a:rPr lang="fi-FI" err="1"/>
              <a:t>flow</a:t>
            </a:r>
            <a:r>
              <a:rPr lang="fi-FI"/>
              <a:t> </a:t>
            </a:r>
            <a:r>
              <a:rPr lang="fi-FI" err="1"/>
              <a:t>architecture</a:t>
            </a:r>
            <a:r>
              <a:rPr lang="fi-FI"/>
              <a:t> is </a:t>
            </a:r>
            <a:r>
              <a:rPr lang="fi-FI" err="1"/>
              <a:t>also</a:t>
            </a:r>
            <a:r>
              <a:rPr lang="fi-FI"/>
              <a:t> </a:t>
            </a:r>
            <a:r>
              <a:rPr lang="fi-FI" err="1"/>
              <a:t>available</a:t>
            </a:r>
            <a:r>
              <a:rPr lang="fi-FI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00275-FB4C-4A5F-ABB8-2E75868E247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46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6463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93C1-96B7-43A4-88C3-A796BB2F869C}" type="datetime1">
              <a:rPr lang="fi-FI" noProof="0" smtClean="0"/>
              <a:t>6.5.2025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7802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1538AC7-D13A-CEDB-DAE4-38A6F15E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3EA-5BD9-4748-9A42-5C85C5C534E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8F51387-F733-1F15-704E-8EB7041B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CF7E3AB-4E17-8A45-120C-A7616F2A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7C32-8BFC-4D11-A5F6-EBA353AED8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210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6014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85445A0-A084-4375-85B5-2AFB4CEE7DB7}" type="datetime1">
              <a:rPr lang="fi-FI" noProof="0" smtClean="0"/>
              <a:t>6.5.2025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1536494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682-F7DD-1E81-4AED-221522F4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49D-7DD7-D2EF-0EA6-2A1DA6A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137-DDD1-4CD8-9EF1-C3EF014E9AF2}" type="datetime1">
              <a:rPr lang="fi-FI" noProof="0" smtClean="0"/>
              <a:t>6.5.2025</a:t>
            </a:fld>
            <a:endParaRPr lang="fi-FI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FB582-D5BC-AD1E-1505-83B6D08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7422B-941A-877D-60C4-0B2A653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6919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93C1-96B7-43A4-88C3-A796BB2F869C}" type="datetime1">
              <a:rPr lang="fi-FI" noProof="0" smtClean="0"/>
              <a:t>6.5.2025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55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6.5.2025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5767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194D-D5C0-43D6-8FF6-15F316864382}" type="datetime1">
              <a:rPr lang="fi-FI" noProof="0" smtClean="0"/>
              <a:t>6.5.2025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3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73738-0205-57FC-6748-D7BD974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4800"/>
            <a:ext cx="5111948" cy="143622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6131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B10FEF-2EFD-4F38-B25A-28C2D5F87858}" type="datetime1">
              <a:rPr lang="fi-FI" noProof="0" smtClean="0"/>
              <a:t>6.5.2025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000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31121-A866-0128-FA48-AD9BBB4121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B1996E0-FD76-4EFB-9031-82134C43F092}" type="datetime1">
              <a:rPr lang="fi-FI" noProof="0" smtClean="0"/>
              <a:t>6.5.2025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98102-3604-6A5F-7F35-09904E7C9F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33375"/>
            <a:ext cx="2325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791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RT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2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845">
          <p15:clr>
            <a:srgbClr val="F26B43"/>
          </p15:clr>
        </p15:guide>
        <p15:guide id="8" orient="horz" pos="3838">
          <p15:clr>
            <a:srgbClr val="F26B43"/>
          </p15:clr>
        </p15:guide>
        <p15:guide id="10" orient="horz" pos="2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5C6F4B18-CB97-43DC-B5BF-9C12B500CD96}" type="datetime1">
              <a:rPr lang="fi-FI" noProof="0" smtClean="0"/>
              <a:t>6.5.2025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RT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668" r:id="rId3"/>
    <p:sldLayoutId id="2147483691" r:id="rId4"/>
    <p:sldLayoutId id="2147483696" r:id="rId5"/>
    <p:sldLayoutId id="2147483649" r:id="rId6"/>
    <p:sldLayoutId id="2147483686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10" orient="horz" pos="2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C6EA7-1895-D8AC-D839-9BF47117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2FEFE-95AA-B62B-DB90-57C17F03F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EEA65-5BF6-DA94-80F9-184A0886F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279FCC-B9BE-41CF-8B6E-905540E74F55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5F81F-5B44-6AEB-D7C7-8787C2ECA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DB5D2-D969-1550-FAA0-250882F3C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8045C8-68AB-4BC8-936C-C5C8BA38AE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4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F69683-A238-162E-430A-FF2F84DF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BDB9F7-90E4-60F2-46DD-C4C7A3D75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259EB5-AE56-9253-7384-65CF29BE9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3F33EA-5BD9-4748-9A42-5C85C5C534E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B4C2C4-D66B-61BE-E5AA-C41A77AB8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6080F0-3136-FA9B-AA37-DD4F5036C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D7C32-8BFC-4D11-A5F6-EBA353AED8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98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8.jpe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12.png"/><Relationship Id="rId10" Type="http://schemas.openxmlformats.org/officeDocument/2006/relationships/image" Target="../media/image54.pn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5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6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https://itc.scix.net/pdfs/w78-2024-paper_118.pdf" TargetMode="Externa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betoni.com/rakentaminen/betk/betk-tulokset/" TargetMode="Externa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C8B012-44ED-F873-F23F-3320C3610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314277"/>
            <a:ext cx="10721775" cy="1485679"/>
          </a:xfrm>
        </p:spPr>
        <p:txBody>
          <a:bodyPr/>
          <a:lstStyle/>
          <a:p>
            <a:r>
              <a:rPr lang="en-FI" sz="4800"/>
              <a:t>BETK</a:t>
            </a:r>
            <a:br>
              <a:rPr lang="en-FI" sz="4800"/>
            </a:br>
            <a:r>
              <a:rPr lang="en-FI" sz="4800"/>
              <a:t>Betonielementin toimitusketju </a:t>
            </a:r>
            <a:br>
              <a:rPr lang="en-FI" sz="4800"/>
            </a:br>
            <a:br>
              <a:rPr lang="fi-FI" noProof="0"/>
            </a:b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7FA25F-C61C-1231-9199-9BF192410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3838358"/>
            <a:ext cx="2597467" cy="533429"/>
          </a:xfrm>
        </p:spPr>
        <p:txBody>
          <a:bodyPr/>
          <a:lstStyle/>
          <a:p>
            <a:r>
              <a:rPr lang="en-FI"/>
              <a:t>A Peppol Story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28E811-FDD9-D8EC-36D7-412F8C25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0FEF-2EFD-4F38-B25A-28C2D5F87858}" type="datetime1">
              <a:rPr lang="fi-FI" noProof="0" smtClean="0"/>
              <a:t>6.5.2025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388BC5-DF50-68A4-F3A2-E45F3151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9627" y="6423965"/>
            <a:ext cx="8928992" cy="143296"/>
          </a:xfrm>
        </p:spPr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3CA512-D464-997B-A492-C08DB5A2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1</a:t>
            </a:fld>
            <a:endParaRPr lang="fi-FI" noProof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3BD2B86-A174-80C8-CE12-AF49AEDBAE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972" y="6380610"/>
            <a:ext cx="9793263" cy="288032"/>
          </a:xfrm>
        </p:spPr>
        <p:txBody>
          <a:bodyPr/>
          <a:lstStyle/>
          <a:p>
            <a:r>
              <a:rPr lang="fi-FI"/>
              <a:t>2025-0</a:t>
            </a:r>
            <a:r>
              <a:rPr lang="en-FI"/>
              <a:t>5</a:t>
            </a:r>
            <a:r>
              <a:rPr lang="fi-FI"/>
              <a:t>-0</a:t>
            </a:r>
            <a:r>
              <a:rPr lang="en-FI"/>
              <a:t>9</a:t>
            </a:r>
            <a:r>
              <a:rPr lang="fi-FI"/>
              <a:t> / Nordic </a:t>
            </a:r>
            <a:r>
              <a:rPr lang="fi-FI" err="1"/>
              <a:t>Peppol</a:t>
            </a:r>
            <a:r>
              <a:rPr lang="fi-FI"/>
              <a:t> </a:t>
            </a:r>
            <a:r>
              <a:rPr lang="fi-FI" err="1"/>
              <a:t>construction</a:t>
            </a:r>
            <a:r>
              <a:rPr lang="fi-FI"/>
              <a:t> </a:t>
            </a:r>
            <a:r>
              <a:rPr lang="fi-FI" err="1"/>
              <a:t>industry</a:t>
            </a:r>
            <a:r>
              <a:rPr lang="fi-FI"/>
              <a:t> forum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4F32984-3A26-66B1-8E7B-E22CA888C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416" y="4414424"/>
            <a:ext cx="9793263" cy="1349449"/>
          </a:xfrm>
        </p:spPr>
        <p:txBody>
          <a:bodyPr/>
          <a:lstStyle/>
          <a:p>
            <a:r>
              <a:rPr lang="en-FI" b="1"/>
              <a:t>by,</a:t>
            </a:r>
          </a:p>
          <a:p>
            <a:r>
              <a:rPr lang="en-FI" b="1"/>
              <a:t>Tom Partanen</a:t>
            </a:r>
            <a:r>
              <a:rPr lang="en-FI"/>
              <a:t> ,</a:t>
            </a:r>
            <a:r>
              <a:rPr lang="en-US"/>
              <a:t> </a:t>
            </a:r>
            <a:r>
              <a:rPr lang="en-FI"/>
              <a:t>Consolis Parma Oy</a:t>
            </a:r>
          </a:p>
          <a:p>
            <a:r>
              <a:rPr lang="en-FI"/>
              <a:t>Solution Coordinator</a:t>
            </a:r>
          </a:p>
          <a:p>
            <a:r>
              <a:rPr lang="en-FI"/>
              <a:t>ex Jännebetonirakennesuunnittelija</a:t>
            </a:r>
          </a:p>
          <a:p>
            <a:r>
              <a:rPr lang="en-FI"/>
              <a:t>ex Työnjohtaja – Nurmijärven seinätehdas</a:t>
            </a:r>
          </a:p>
          <a:p>
            <a:endParaRPr lang="en-FI" b="1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183110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4893F7B-82C7-8CBD-BEC0-8AEEA0A0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5" cy="1011238"/>
          </a:xfrm>
        </p:spPr>
        <p:txBody>
          <a:bodyPr wrap="square" anchor="t">
            <a:normAutofit/>
          </a:bodyPr>
          <a:lstStyle/>
          <a:p>
            <a:r>
              <a:rPr lang="fi-FI" sz="2400"/>
              <a:t>VAKIOINTI-työryhmä</a:t>
            </a:r>
            <a:endParaRPr lang="fi-FI" sz="2400" noProof="0"/>
          </a:p>
        </p:txBody>
      </p:sp>
      <p:sp>
        <p:nvSpPr>
          <p:cNvPr id="32" name="Sisällön paikkamerkki 31">
            <a:extLst>
              <a:ext uri="{FF2B5EF4-FFF2-40B4-BE49-F238E27FC236}">
                <a16:creationId xmlns:a16="http://schemas.microsoft.com/office/drawing/2014/main" id="{D63708A0-62E5-DEB6-E457-FC73D479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209" y="5095552"/>
            <a:ext cx="3190791" cy="699208"/>
          </a:xfrm>
        </p:spPr>
        <p:txBody>
          <a:bodyPr/>
          <a:lstStyle/>
          <a:p>
            <a:pPr marL="0" indent="0">
              <a:buNone/>
            </a:pPr>
            <a:r>
              <a:rPr lang="fi-FI" sz="1600" b="1">
                <a:solidFill>
                  <a:srgbClr val="003479"/>
                </a:solidFill>
              </a:rPr>
              <a:t>YHTEENTOIMIVUUSALUSTA</a:t>
            </a:r>
          </a:p>
          <a:p>
            <a:r>
              <a:rPr lang="fi-FI" sz="1600">
                <a:solidFill>
                  <a:srgbClr val="003479"/>
                </a:solidFill>
              </a:rPr>
              <a:t>Koodistot-työkalu</a:t>
            </a:r>
          </a:p>
        </p:txBody>
      </p:sp>
      <p:pic>
        <p:nvPicPr>
          <p:cNvPr id="1026" name="Picture 2" descr="buildingSMART Data Dictionary - buildingSMART International">
            <a:extLst>
              <a:ext uri="{FF2B5EF4-FFF2-40B4-BE49-F238E27FC236}">
                <a16:creationId xmlns:a16="http://schemas.microsoft.com/office/drawing/2014/main" id="{99D028B3-4A17-57D4-202C-F6B6C0C20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68" y="1412845"/>
            <a:ext cx="4122244" cy="120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gi- ja väestötietovirasto – Wikipedia">
            <a:extLst>
              <a:ext uri="{FF2B5EF4-FFF2-40B4-BE49-F238E27FC236}">
                <a16:creationId xmlns:a16="http://schemas.microsoft.com/office/drawing/2014/main" id="{1A91F5B1-69C8-E643-1C82-8B28390A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75" y="3408812"/>
            <a:ext cx="3916053" cy="180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DB987C2E-CFA0-7EF8-AB86-D71D6799DC40}"/>
              </a:ext>
            </a:extLst>
          </p:cNvPr>
          <p:cNvSpPr txBox="1"/>
          <p:nvPr/>
        </p:nvSpPr>
        <p:spPr>
          <a:xfrm>
            <a:off x="286604" y="1176498"/>
            <a:ext cx="71787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BETK-työryhmä tuottaa betonielementtientoimitus-ketjuun sisältyvää </a:t>
            </a: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tuote-ja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prosessitietosisältöjen määrittelyä yhteistoimivuusalustoja (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buildingSmart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Data Dictionary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&amp; 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koodistot.suomi.fi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 hyödyntäen.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solidFill>
                  <a:prstClr val="black"/>
                </a:solidFill>
                <a:latin typeface="Avenir Next LT Pro"/>
              </a:rPr>
              <a:t>Tämän tarkoituksena on luoda ja ylläpitää betonielementtientoimitusketjussa jaettavan tiedon semanttista </a:t>
            </a:r>
            <a:r>
              <a:rPr lang="fi-FI" err="1">
                <a:solidFill>
                  <a:prstClr val="black"/>
                </a:solidFill>
                <a:latin typeface="Avenir Next LT Pro"/>
              </a:rPr>
              <a:t>yhteentoimivuutta</a:t>
            </a:r>
            <a:r>
              <a:rPr lang="fi-FI">
                <a:solidFill>
                  <a:prstClr val="black"/>
                </a:solidFill>
                <a:latin typeface="Avenir Next LT Pro"/>
              </a:rPr>
              <a:t> eli tiedon käsittelyä siten, että sen merkitys tietovirroissa säilyy samana.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solidFill>
                  <a:prstClr val="black"/>
                </a:solidFill>
                <a:latin typeface="Avenir Next LT Pro"/>
              </a:rPr>
              <a:t>Sen sijaan, että jokainen organisaatio määrittelisi itse käsitteen sisällön ja mitä tietoja siihen liittyy, tämän kuvaus tehdään </a:t>
            </a:r>
            <a:r>
              <a:rPr lang="fi-FI" err="1">
                <a:solidFill>
                  <a:prstClr val="black"/>
                </a:solidFill>
                <a:latin typeface="Avenir Next LT Pro"/>
              </a:rPr>
              <a:t>Yhteentoimivuusalustalle</a:t>
            </a:r>
            <a:r>
              <a:rPr lang="fi-FI">
                <a:solidFill>
                  <a:prstClr val="black"/>
                </a:solidFill>
                <a:latin typeface="Avenir Next LT Pro"/>
              </a:rPr>
              <a:t> kerran. Sen jälkeen muut voivat viitata tähän kuvaukseen ja soveltaa sitä. Teknisesti sanoen </a:t>
            </a:r>
            <a:r>
              <a:rPr lang="fi-FI" err="1">
                <a:solidFill>
                  <a:prstClr val="black"/>
                </a:solidFill>
                <a:latin typeface="Avenir Next LT Pro"/>
              </a:rPr>
              <a:t>yhteentoimivuusalustalle</a:t>
            </a:r>
            <a:r>
              <a:rPr lang="fi-FI">
                <a:solidFill>
                  <a:prstClr val="black"/>
                </a:solidFill>
                <a:latin typeface="Avenir Next LT Pro"/>
              </a:rPr>
              <a:t> vietyjen sanastojen, koodistojen ja tietomallien kuvaukset ovat linkitettyä dataa eli yksilöityjä verkkoresursseja, joilla on oma pysyvä tunnus johon voi viitata muualta.</a:t>
            </a:r>
          </a:p>
        </p:txBody>
      </p:sp>
    </p:spTree>
    <p:extLst>
      <p:ext uri="{BB962C8B-B14F-4D97-AF65-F5344CB8AC3E}">
        <p14:creationId xmlns:p14="http://schemas.microsoft.com/office/powerpoint/2010/main" val="39908294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08AF52-E3A2-8A0F-37BF-338955AD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/>
              <a:t>VAKIOINTI-työryhmä</a:t>
            </a:r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5489B385-9249-C078-62BF-DC1136F54FAF}"/>
              </a:ext>
            </a:extLst>
          </p:cNvPr>
          <p:cNvGraphicFramePr>
            <a:graphicFrameLocks noGrp="1"/>
          </p:cNvGraphicFramePr>
          <p:nvPr/>
        </p:nvGraphicFramePr>
        <p:xfrm>
          <a:off x="746785" y="1312216"/>
          <a:ext cx="1302603" cy="247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603">
                  <a:extLst>
                    <a:ext uri="{9D8B030D-6E8A-4147-A177-3AD203B41FA5}">
                      <a16:colId xmlns:a16="http://schemas.microsoft.com/office/drawing/2014/main" val="627241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800">
                          <a:solidFill>
                            <a:schemeClr val="tx1"/>
                          </a:solidFill>
                        </a:rPr>
                        <a:t>METATIETO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723200"/>
                  </a:ext>
                </a:extLst>
              </a:tr>
              <a:tr h="234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>
                          <a:solidFill>
                            <a:schemeClr val="tx1"/>
                          </a:solidFill>
                        </a:rPr>
                        <a:t>FI-Hankinta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631506"/>
                  </a:ext>
                </a:extLst>
              </a:tr>
              <a:tr h="234774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>
                          <a:solidFill>
                            <a:schemeClr val="tx1"/>
                          </a:solidFill>
                        </a:rPr>
                        <a:t>Elementtityyppi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22265"/>
                  </a:ext>
                </a:extLst>
              </a:tr>
              <a:tr h="234774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>
                          <a:solidFill>
                            <a:schemeClr val="tx1"/>
                          </a:solidFill>
                        </a:rPr>
                        <a:t>Raudoitus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66084"/>
                  </a:ext>
                </a:extLst>
              </a:tr>
              <a:tr h="234774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fi-FI" sz="800" b="1">
                          <a:solidFill>
                            <a:schemeClr val="tx1"/>
                          </a:solidFill>
                        </a:rPr>
                        <a:t>Pintakäsittely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47022"/>
                  </a:ext>
                </a:extLst>
              </a:tr>
              <a:tr h="234774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>
                          <a:solidFill>
                            <a:schemeClr val="tx1"/>
                          </a:solidFill>
                        </a:rPr>
                        <a:t>Hiertopinnat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682650"/>
                  </a:ext>
                </a:extLst>
              </a:tr>
              <a:tr h="234774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>
                          <a:solidFill>
                            <a:schemeClr val="tx1"/>
                          </a:solidFill>
                        </a:rPr>
                        <a:t>Vähähiilinen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742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>
                          <a:solidFill>
                            <a:srgbClr val="FF0000"/>
                          </a:solidFill>
                        </a:rPr>
                        <a:t>Status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448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>
                          <a:solidFill>
                            <a:srgbClr val="FF0000"/>
                          </a:solidFill>
                        </a:rPr>
                        <a:t>Paino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912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>
                          <a:solidFill>
                            <a:srgbClr val="FF0000"/>
                          </a:solidFill>
                        </a:rPr>
                        <a:t>Kerros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36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>
                          <a:solidFill>
                            <a:srgbClr val="FF0000"/>
                          </a:solidFill>
                        </a:rPr>
                        <a:t>Lohko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71149"/>
                  </a:ext>
                </a:extLst>
              </a:tr>
            </a:tbl>
          </a:graphicData>
        </a:graphic>
      </p:graphicFrame>
      <p:sp>
        <p:nvSpPr>
          <p:cNvPr id="48" name="Puhekupla: Suorakulmio, kulmat pyöristettu 47">
            <a:extLst>
              <a:ext uri="{FF2B5EF4-FFF2-40B4-BE49-F238E27FC236}">
                <a16:creationId xmlns:a16="http://schemas.microsoft.com/office/drawing/2014/main" id="{8A2E69C4-5FC3-C4A8-13A8-D16482ACE36B}"/>
              </a:ext>
            </a:extLst>
          </p:cNvPr>
          <p:cNvSpPr/>
          <p:nvPr/>
        </p:nvSpPr>
        <p:spPr>
          <a:xfrm>
            <a:off x="304800" y="4038285"/>
            <a:ext cx="2895600" cy="660798"/>
          </a:xfrm>
          <a:prstGeom prst="wedgeRoundRectCallout">
            <a:avLst>
              <a:gd name="adj1" fmla="val -35044"/>
              <a:gd name="adj2" fmla="val 8626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rPr>
              <a:t>Suunnittelutiedon vakiointi edistää tuotteen metatiedon koneluettavuutta ja tiedon virtausta toimitusketjun seuraaviin vaiheisiin.</a:t>
            </a:r>
          </a:p>
        </p:txBody>
      </p:sp>
      <p:pic>
        <p:nvPicPr>
          <p:cNvPr id="49" name="Sisällön paikkamerkki 4">
            <a:extLst>
              <a:ext uri="{FF2B5EF4-FFF2-40B4-BE49-F238E27FC236}">
                <a16:creationId xmlns:a16="http://schemas.microsoft.com/office/drawing/2014/main" id="{A2579402-3D86-3596-FDF4-3E80EE8940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03" t="21765"/>
          <a:stretch/>
        </p:blipFill>
        <p:spPr>
          <a:xfrm>
            <a:off x="3591559" y="2433320"/>
            <a:ext cx="3863107" cy="3955836"/>
          </a:xfrm>
          <a:prstGeom prst="rect">
            <a:avLst/>
          </a:prstGeom>
        </p:spPr>
      </p:pic>
      <p:sp>
        <p:nvSpPr>
          <p:cNvPr id="55" name="Ellipsi 54">
            <a:extLst>
              <a:ext uri="{FF2B5EF4-FFF2-40B4-BE49-F238E27FC236}">
                <a16:creationId xmlns:a16="http://schemas.microsoft.com/office/drawing/2014/main" id="{BF7334C5-102F-AE37-D60E-9239585712CE}"/>
              </a:ext>
            </a:extLst>
          </p:cNvPr>
          <p:cNvSpPr/>
          <p:nvPr/>
        </p:nvSpPr>
        <p:spPr>
          <a:xfrm>
            <a:off x="7660745" y="3703929"/>
            <a:ext cx="900000" cy="90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56" name="Suora nuoliyhdysviiva 55">
            <a:extLst>
              <a:ext uri="{FF2B5EF4-FFF2-40B4-BE49-F238E27FC236}">
                <a16:creationId xmlns:a16="http://schemas.microsoft.com/office/drawing/2014/main" id="{2AB0459C-66AB-A13B-80AF-B85A1BFB2A15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7321835" y="4153929"/>
            <a:ext cx="338910" cy="20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46B3243B-06E6-3FDE-77C4-7ED510294ECB}"/>
              </a:ext>
            </a:extLst>
          </p:cNvPr>
          <p:cNvCxnSpPr>
            <a:cxnSpLocks/>
          </p:cNvCxnSpPr>
          <p:nvPr/>
        </p:nvCxnSpPr>
        <p:spPr>
          <a:xfrm flipH="1">
            <a:off x="7121270" y="3279395"/>
            <a:ext cx="432912" cy="61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i 61">
            <a:extLst>
              <a:ext uri="{FF2B5EF4-FFF2-40B4-BE49-F238E27FC236}">
                <a16:creationId xmlns:a16="http://schemas.microsoft.com/office/drawing/2014/main" id="{4B49013F-20DF-267A-3BFA-CC7C687266A4}"/>
              </a:ext>
            </a:extLst>
          </p:cNvPr>
          <p:cNvSpPr/>
          <p:nvPr/>
        </p:nvSpPr>
        <p:spPr>
          <a:xfrm rot="949009">
            <a:off x="6506432" y="2012199"/>
            <a:ext cx="900000" cy="900000"/>
          </a:xfrm>
          <a:prstGeom prst="ellipse">
            <a:avLst/>
          </a:prstGeom>
          <a:blipFill>
            <a:blip r:embed="rId4"/>
            <a:stretch>
              <a:fillRect l="2" t="7960" r="3844" b="-7960"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63" name="Suora nuoliyhdysviiva 62">
            <a:extLst>
              <a:ext uri="{FF2B5EF4-FFF2-40B4-BE49-F238E27FC236}">
                <a16:creationId xmlns:a16="http://schemas.microsoft.com/office/drawing/2014/main" id="{650EF209-FFC5-4E64-64E8-7D683AAAFD1A}"/>
              </a:ext>
            </a:extLst>
          </p:cNvPr>
          <p:cNvCxnSpPr>
            <a:cxnSpLocks/>
          </p:cNvCxnSpPr>
          <p:nvPr/>
        </p:nvCxnSpPr>
        <p:spPr>
          <a:xfrm flipH="1">
            <a:off x="6492410" y="2963207"/>
            <a:ext cx="158580" cy="235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ekstiruutu 1025">
            <a:extLst>
              <a:ext uri="{FF2B5EF4-FFF2-40B4-BE49-F238E27FC236}">
                <a16:creationId xmlns:a16="http://schemas.microsoft.com/office/drawing/2014/main" id="{423A6058-A994-469D-5F42-53F559128448}"/>
              </a:ext>
            </a:extLst>
          </p:cNvPr>
          <p:cNvSpPr txBox="1"/>
          <p:nvPr/>
        </p:nvSpPr>
        <p:spPr>
          <a:xfrm>
            <a:off x="7369553" y="2304703"/>
            <a:ext cx="2725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Tuote: </a:t>
            </a: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Nostolenkki S235J2+N PN32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GTIN</a:t>
            </a: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:……………</a:t>
            </a:r>
          </a:p>
        </p:txBody>
      </p:sp>
      <p:sp>
        <p:nvSpPr>
          <p:cNvPr id="1031" name="Tekstiruutu 1030">
            <a:extLst>
              <a:ext uri="{FF2B5EF4-FFF2-40B4-BE49-F238E27FC236}">
                <a16:creationId xmlns:a16="http://schemas.microsoft.com/office/drawing/2014/main" id="{6242AE8B-A796-A177-D24F-E15DD9CEE96E}"/>
              </a:ext>
            </a:extLst>
          </p:cNvPr>
          <p:cNvSpPr txBox="1"/>
          <p:nvPr/>
        </p:nvSpPr>
        <p:spPr>
          <a:xfrm>
            <a:off x="8369831" y="2964229"/>
            <a:ext cx="1929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Tuote: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harvakierretanko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GTIN</a:t>
            </a: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:……………</a:t>
            </a:r>
            <a:endParaRPr kumimoji="0" lang="fi-FI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roidSans-Bold"/>
              <a:ea typeface="+mn-ea"/>
              <a:cs typeface="+mn-cs"/>
            </a:endParaRPr>
          </a:p>
        </p:txBody>
      </p:sp>
      <p:sp>
        <p:nvSpPr>
          <p:cNvPr id="1032" name="Tekstiruutu 1031">
            <a:extLst>
              <a:ext uri="{FF2B5EF4-FFF2-40B4-BE49-F238E27FC236}">
                <a16:creationId xmlns:a16="http://schemas.microsoft.com/office/drawing/2014/main" id="{30597440-D4CA-9E45-03E0-989122CAD17A}"/>
              </a:ext>
            </a:extLst>
          </p:cNvPr>
          <p:cNvSpPr txBox="1"/>
          <p:nvPr/>
        </p:nvSpPr>
        <p:spPr>
          <a:xfrm>
            <a:off x="8523695" y="3891203"/>
            <a:ext cx="2350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Tuote: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P-työsaumaraudoite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GTIN</a:t>
            </a: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oidSans-Bold"/>
                <a:ea typeface="+mn-ea"/>
                <a:cs typeface="+mn-cs"/>
              </a:rPr>
              <a:t>:……………</a:t>
            </a:r>
          </a:p>
        </p:txBody>
      </p:sp>
      <p:pic>
        <p:nvPicPr>
          <p:cNvPr id="2056" name="Picture 8" descr="Rakennustieto - ePressi">
            <a:extLst>
              <a:ext uri="{FF2B5EF4-FFF2-40B4-BE49-F238E27FC236}">
                <a16:creationId xmlns:a16="http://schemas.microsoft.com/office/drawing/2014/main" id="{AF6998B0-B0BE-EB04-A99C-5784B37B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781" y="525165"/>
            <a:ext cx="2140461" cy="2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Kuva 1037" descr="Tietokanta tasaisella täytöllä">
            <a:extLst>
              <a:ext uri="{FF2B5EF4-FFF2-40B4-BE49-F238E27FC236}">
                <a16:creationId xmlns:a16="http://schemas.microsoft.com/office/drawing/2014/main" id="{1577FE90-5C84-D2D6-A6F2-9FF354F6A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1552" y="766238"/>
            <a:ext cx="914400" cy="914400"/>
          </a:xfrm>
          <a:prstGeom prst="rect">
            <a:avLst/>
          </a:prstGeom>
        </p:spPr>
      </p:pic>
      <p:sp>
        <p:nvSpPr>
          <p:cNvPr id="1039" name="Tekstiruutu 1038">
            <a:extLst>
              <a:ext uri="{FF2B5EF4-FFF2-40B4-BE49-F238E27FC236}">
                <a16:creationId xmlns:a16="http://schemas.microsoft.com/office/drawing/2014/main" id="{C27CC302-0702-129C-9266-8FDB51D42019}"/>
              </a:ext>
            </a:extLst>
          </p:cNvPr>
          <p:cNvSpPr txBox="1"/>
          <p:nvPr/>
        </p:nvSpPr>
        <p:spPr>
          <a:xfrm>
            <a:off x="9314651" y="1621166"/>
            <a:ext cx="242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TUOTETIETOKANTA</a:t>
            </a:r>
          </a:p>
        </p:txBody>
      </p:sp>
      <p:pic>
        <p:nvPicPr>
          <p:cNvPr id="1041" name="Kuva 1040" descr="Kuva, joka sisältää kohteen Grafiikka, Fontti, logo, graafinen suunnittelu&#10;&#10;Kuvaus luotu automaattisesti">
            <a:extLst>
              <a:ext uri="{FF2B5EF4-FFF2-40B4-BE49-F238E27FC236}">
                <a16:creationId xmlns:a16="http://schemas.microsoft.com/office/drawing/2014/main" id="{CDD7E46C-420D-E987-2CE1-FC99D33353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010" y="942119"/>
            <a:ext cx="1170389" cy="748213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FA1C2E82-3769-D8F5-B4CA-F5D72FDDFFD5}"/>
              </a:ext>
            </a:extLst>
          </p:cNvPr>
          <p:cNvSpPr/>
          <p:nvPr/>
        </p:nvSpPr>
        <p:spPr>
          <a:xfrm rot="21208454">
            <a:off x="7475176" y="2794298"/>
            <a:ext cx="900000" cy="900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59" name="Puhekupla: Suorakulmio, kulmat pyöristettu 1058">
            <a:extLst>
              <a:ext uri="{FF2B5EF4-FFF2-40B4-BE49-F238E27FC236}">
                <a16:creationId xmlns:a16="http://schemas.microsoft.com/office/drawing/2014/main" id="{E7D689B2-2484-50D7-46C0-D87D85A0A169}"/>
              </a:ext>
            </a:extLst>
          </p:cNvPr>
          <p:cNvSpPr/>
          <p:nvPr/>
        </p:nvSpPr>
        <p:spPr>
          <a:xfrm>
            <a:off x="8706921" y="4531478"/>
            <a:ext cx="3180279" cy="718344"/>
          </a:xfrm>
          <a:prstGeom prst="wedgeRoundRectCallout">
            <a:avLst>
              <a:gd name="adj1" fmla="val 2661"/>
              <a:gd name="adj2" fmla="val 8262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rPr>
              <a:t>Tiesitkö, että Rakennustiedon tuotetietokannasta löytyy mm. valutarvikkeiden tuotetiedot TT-standardin mukaisessa rakenteellisessa muodossa</a:t>
            </a:r>
            <a:endParaRPr kumimoji="0" lang="fi-FI" sz="105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</a:endParaRP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6ACDF672-DE91-CF85-565A-E53BCF8E2022}"/>
              </a:ext>
            </a:extLst>
          </p:cNvPr>
          <p:cNvGraphicFramePr>
            <a:graphicFrameLocks noGrp="1"/>
          </p:cNvGraphicFramePr>
          <p:nvPr/>
        </p:nvGraphicFramePr>
        <p:xfrm>
          <a:off x="2055742" y="1761891"/>
          <a:ext cx="1078500" cy="93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500">
                  <a:extLst>
                    <a:ext uri="{9D8B030D-6E8A-4147-A177-3AD203B41FA5}">
                      <a16:colId xmlns:a16="http://schemas.microsoft.com/office/drawing/2014/main" val="627241263"/>
                    </a:ext>
                  </a:extLst>
                </a:gridCol>
              </a:tblGrid>
              <a:tr h="234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631506"/>
                  </a:ext>
                </a:extLst>
              </a:tr>
              <a:tr h="234774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>
                          <a:solidFill>
                            <a:schemeClr val="tx1"/>
                          </a:solidFill>
                        </a:rPr>
                        <a:t>V-Väliseinä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22265"/>
                  </a:ext>
                </a:extLst>
              </a:tr>
              <a:tr h="234774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>
                          <a:solidFill>
                            <a:schemeClr val="tx1"/>
                          </a:solidFill>
                        </a:rPr>
                        <a:t>VSP-Väliseinä (sei..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66084"/>
                  </a:ext>
                </a:extLst>
              </a:tr>
              <a:tr h="234774"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fi-FI" sz="800" b="1">
                          <a:solidFill>
                            <a:schemeClr val="tx1"/>
                          </a:solidFill>
                        </a:rPr>
                        <a:t>. . . . . . .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47022"/>
                  </a:ext>
                </a:extLst>
              </a:tr>
            </a:tbl>
          </a:graphicData>
        </a:graphic>
      </p:graphicFrame>
      <p:sp>
        <p:nvSpPr>
          <p:cNvPr id="8" name="Tasakylkinen kolmio 7">
            <a:extLst>
              <a:ext uri="{FF2B5EF4-FFF2-40B4-BE49-F238E27FC236}">
                <a16:creationId xmlns:a16="http://schemas.microsoft.com/office/drawing/2014/main" id="{A88A741F-C3BB-DB33-9010-CC03AE5F74F4}"/>
              </a:ext>
            </a:extLst>
          </p:cNvPr>
          <p:cNvSpPr/>
          <p:nvPr/>
        </p:nvSpPr>
        <p:spPr>
          <a:xfrm flipV="1">
            <a:off x="2095838" y="1827145"/>
            <a:ext cx="180000" cy="108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938374B3-04A4-0F2B-E49A-D35340AB04F9}"/>
              </a:ext>
            </a:extLst>
          </p:cNvPr>
          <p:cNvGrpSpPr/>
          <p:nvPr/>
        </p:nvGrpSpPr>
        <p:grpSpPr>
          <a:xfrm>
            <a:off x="218269" y="4796364"/>
            <a:ext cx="689387" cy="1487682"/>
            <a:chOff x="8674541" y="4219495"/>
            <a:chExt cx="689387" cy="1487682"/>
          </a:xfrm>
        </p:grpSpPr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852254B8-315A-1320-5F2C-EAA95B1B150F}"/>
                </a:ext>
              </a:extLst>
            </p:cNvPr>
            <p:cNvSpPr/>
            <p:nvPr/>
          </p:nvSpPr>
          <p:spPr>
            <a:xfrm flipH="1">
              <a:off x="9051457" y="5491770"/>
              <a:ext cx="276267" cy="143485"/>
            </a:xfrm>
            <a:custGeom>
              <a:avLst/>
              <a:gdLst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38100 w 283845"/>
                <a:gd name="connsiteY7" fmla="*/ 7810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17780 w 283845"/>
                <a:gd name="connsiteY7" fmla="*/ 9334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21920 w 283845"/>
                <a:gd name="connsiteY5" fmla="*/ 57150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1270 w 285115"/>
                <a:gd name="connsiteY0" fmla="*/ 135255 h 135255"/>
                <a:gd name="connsiteX1" fmla="*/ 283210 w 285115"/>
                <a:gd name="connsiteY1" fmla="*/ 133350 h 135255"/>
                <a:gd name="connsiteX2" fmla="*/ 285115 w 285115"/>
                <a:gd name="connsiteY2" fmla="*/ 0 h 135255"/>
                <a:gd name="connsiteX3" fmla="*/ 153670 w 285115"/>
                <a:gd name="connsiteY3" fmla="*/ 3810 h 135255"/>
                <a:gd name="connsiteX4" fmla="*/ 144145 w 285115"/>
                <a:gd name="connsiteY4" fmla="*/ 38100 h 135255"/>
                <a:gd name="connsiteX5" fmla="*/ 123190 w 285115"/>
                <a:gd name="connsiteY5" fmla="*/ 57150 h 135255"/>
                <a:gd name="connsiteX6" fmla="*/ 98425 w 285115"/>
                <a:gd name="connsiteY6" fmla="*/ 62865 h 135255"/>
                <a:gd name="connsiteX7" fmla="*/ 0 w 285115"/>
                <a:gd name="connsiteY7" fmla="*/ 102870 h 135255"/>
                <a:gd name="connsiteX8" fmla="*/ 1270 w 285115"/>
                <a:gd name="connsiteY8" fmla="*/ 135255 h 135255"/>
                <a:gd name="connsiteX0" fmla="*/ 15 w 283860"/>
                <a:gd name="connsiteY0" fmla="*/ 135255 h 135255"/>
                <a:gd name="connsiteX1" fmla="*/ 281955 w 283860"/>
                <a:gd name="connsiteY1" fmla="*/ 133350 h 135255"/>
                <a:gd name="connsiteX2" fmla="*/ 283860 w 283860"/>
                <a:gd name="connsiteY2" fmla="*/ 0 h 135255"/>
                <a:gd name="connsiteX3" fmla="*/ 152415 w 283860"/>
                <a:gd name="connsiteY3" fmla="*/ 3810 h 135255"/>
                <a:gd name="connsiteX4" fmla="*/ 142890 w 283860"/>
                <a:gd name="connsiteY4" fmla="*/ 38100 h 135255"/>
                <a:gd name="connsiteX5" fmla="*/ 121935 w 283860"/>
                <a:gd name="connsiteY5" fmla="*/ 57150 h 135255"/>
                <a:gd name="connsiteX6" fmla="*/ 97170 w 283860"/>
                <a:gd name="connsiteY6" fmla="*/ 62865 h 135255"/>
                <a:gd name="connsiteX7" fmla="*/ 8270 w 283860"/>
                <a:gd name="connsiteY7" fmla="*/ 99060 h 135255"/>
                <a:gd name="connsiteX8" fmla="*/ 15 w 283860"/>
                <a:gd name="connsiteY8" fmla="*/ 135255 h 13525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9612 w 276302"/>
                <a:gd name="connsiteY6" fmla="*/ 6286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7594 w 276302"/>
                <a:gd name="connsiteY5" fmla="*/ 66561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27 w 276252"/>
                <a:gd name="connsiteY0" fmla="*/ 142875 h 142875"/>
                <a:gd name="connsiteX1" fmla="*/ 274347 w 276252"/>
                <a:gd name="connsiteY1" fmla="*/ 133350 h 142875"/>
                <a:gd name="connsiteX2" fmla="*/ 276252 w 276252"/>
                <a:gd name="connsiteY2" fmla="*/ 0 h 142875"/>
                <a:gd name="connsiteX3" fmla="*/ 142394 w 276252"/>
                <a:gd name="connsiteY3" fmla="*/ 3810 h 142875"/>
                <a:gd name="connsiteX4" fmla="*/ 140377 w 276252"/>
                <a:gd name="connsiteY4" fmla="*/ 28412 h 142875"/>
                <a:gd name="connsiteX5" fmla="*/ 121030 w 276252"/>
                <a:gd name="connsiteY5" fmla="*/ 66007 h 142875"/>
                <a:gd name="connsiteX6" fmla="*/ 60462 w 276252"/>
                <a:gd name="connsiteY6" fmla="*/ 76754 h 142875"/>
                <a:gd name="connsiteX7" fmla="*/ 3880 w 276252"/>
                <a:gd name="connsiteY7" fmla="*/ 99614 h 142875"/>
                <a:gd name="connsiteX8" fmla="*/ 27 w 276252"/>
                <a:gd name="connsiteY8" fmla="*/ 142875 h 142875"/>
                <a:gd name="connsiteX0" fmla="*/ 723 w 276948"/>
                <a:gd name="connsiteY0" fmla="*/ 142875 h 142875"/>
                <a:gd name="connsiteX1" fmla="*/ 275043 w 276948"/>
                <a:gd name="connsiteY1" fmla="*/ 133350 h 142875"/>
                <a:gd name="connsiteX2" fmla="*/ 276948 w 276948"/>
                <a:gd name="connsiteY2" fmla="*/ 0 h 142875"/>
                <a:gd name="connsiteX3" fmla="*/ 143090 w 276948"/>
                <a:gd name="connsiteY3" fmla="*/ 3810 h 142875"/>
                <a:gd name="connsiteX4" fmla="*/ 141073 w 276948"/>
                <a:gd name="connsiteY4" fmla="*/ 28412 h 142875"/>
                <a:gd name="connsiteX5" fmla="*/ 121726 w 276948"/>
                <a:gd name="connsiteY5" fmla="*/ 66007 h 142875"/>
                <a:gd name="connsiteX6" fmla="*/ 61158 w 276948"/>
                <a:gd name="connsiteY6" fmla="*/ 76754 h 142875"/>
                <a:gd name="connsiteX7" fmla="*/ 4576 w 276948"/>
                <a:gd name="connsiteY7" fmla="*/ 99614 h 142875"/>
                <a:gd name="connsiteX8" fmla="*/ 723 w 276948"/>
                <a:gd name="connsiteY8" fmla="*/ 142875 h 142875"/>
                <a:gd name="connsiteX0" fmla="*/ 1873 w 278098"/>
                <a:gd name="connsiteY0" fmla="*/ 142875 h 142875"/>
                <a:gd name="connsiteX1" fmla="*/ 276193 w 278098"/>
                <a:gd name="connsiteY1" fmla="*/ 133350 h 142875"/>
                <a:gd name="connsiteX2" fmla="*/ 278098 w 278098"/>
                <a:gd name="connsiteY2" fmla="*/ 0 h 142875"/>
                <a:gd name="connsiteX3" fmla="*/ 144240 w 278098"/>
                <a:gd name="connsiteY3" fmla="*/ 3810 h 142875"/>
                <a:gd name="connsiteX4" fmla="*/ 142223 w 278098"/>
                <a:gd name="connsiteY4" fmla="*/ 28412 h 142875"/>
                <a:gd name="connsiteX5" fmla="*/ 122876 w 278098"/>
                <a:gd name="connsiteY5" fmla="*/ 66007 h 142875"/>
                <a:gd name="connsiteX6" fmla="*/ 62308 w 278098"/>
                <a:gd name="connsiteY6" fmla="*/ 76754 h 142875"/>
                <a:gd name="connsiteX7" fmla="*/ 5726 w 278098"/>
                <a:gd name="connsiteY7" fmla="*/ 99614 h 142875"/>
                <a:gd name="connsiteX8" fmla="*/ 1873 w 278098"/>
                <a:gd name="connsiteY8" fmla="*/ 142875 h 142875"/>
                <a:gd name="connsiteX0" fmla="*/ 2343 w 278568"/>
                <a:gd name="connsiteY0" fmla="*/ 142875 h 142875"/>
                <a:gd name="connsiteX1" fmla="*/ 276663 w 278568"/>
                <a:gd name="connsiteY1" fmla="*/ 133350 h 142875"/>
                <a:gd name="connsiteX2" fmla="*/ 278568 w 278568"/>
                <a:gd name="connsiteY2" fmla="*/ 0 h 142875"/>
                <a:gd name="connsiteX3" fmla="*/ 144710 w 278568"/>
                <a:gd name="connsiteY3" fmla="*/ 3810 h 142875"/>
                <a:gd name="connsiteX4" fmla="*/ 142693 w 278568"/>
                <a:gd name="connsiteY4" fmla="*/ 28412 h 142875"/>
                <a:gd name="connsiteX5" fmla="*/ 123346 w 278568"/>
                <a:gd name="connsiteY5" fmla="*/ 66007 h 142875"/>
                <a:gd name="connsiteX6" fmla="*/ 62778 w 278568"/>
                <a:gd name="connsiteY6" fmla="*/ 76754 h 142875"/>
                <a:gd name="connsiteX7" fmla="*/ 6196 w 278568"/>
                <a:gd name="connsiteY7" fmla="*/ 99614 h 142875"/>
                <a:gd name="connsiteX8" fmla="*/ 2343 w 278568"/>
                <a:gd name="connsiteY8" fmla="*/ 142875 h 142875"/>
                <a:gd name="connsiteX0" fmla="*/ 2343 w 277227"/>
                <a:gd name="connsiteY0" fmla="*/ 139830 h 139830"/>
                <a:gd name="connsiteX1" fmla="*/ 276663 w 277227"/>
                <a:gd name="connsiteY1" fmla="*/ 130305 h 139830"/>
                <a:gd name="connsiteX2" fmla="*/ 277227 w 277227"/>
                <a:gd name="connsiteY2" fmla="*/ 0 h 139830"/>
                <a:gd name="connsiteX3" fmla="*/ 144710 w 277227"/>
                <a:gd name="connsiteY3" fmla="*/ 765 h 139830"/>
                <a:gd name="connsiteX4" fmla="*/ 142693 w 277227"/>
                <a:gd name="connsiteY4" fmla="*/ 25367 h 139830"/>
                <a:gd name="connsiteX5" fmla="*/ 123346 w 277227"/>
                <a:gd name="connsiteY5" fmla="*/ 62962 h 139830"/>
                <a:gd name="connsiteX6" fmla="*/ 62778 w 277227"/>
                <a:gd name="connsiteY6" fmla="*/ 73709 h 139830"/>
                <a:gd name="connsiteX7" fmla="*/ 6196 w 277227"/>
                <a:gd name="connsiteY7" fmla="*/ 96569 h 139830"/>
                <a:gd name="connsiteX8" fmla="*/ 2343 w 277227"/>
                <a:gd name="connsiteY8" fmla="*/ 139830 h 139830"/>
                <a:gd name="connsiteX0" fmla="*/ 2343 w 277763"/>
                <a:gd name="connsiteY0" fmla="*/ 139065 h 139065"/>
                <a:gd name="connsiteX1" fmla="*/ 276663 w 277763"/>
                <a:gd name="connsiteY1" fmla="*/ 129540 h 139065"/>
                <a:gd name="connsiteX2" fmla="*/ 277763 w 277763"/>
                <a:gd name="connsiteY2" fmla="*/ 1449 h 139065"/>
                <a:gd name="connsiteX3" fmla="*/ 144710 w 277763"/>
                <a:gd name="connsiteY3" fmla="*/ 0 h 139065"/>
                <a:gd name="connsiteX4" fmla="*/ 142693 w 277763"/>
                <a:gd name="connsiteY4" fmla="*/ 24602 h 139065"/>
                <a:gd name="connsiteX5" fmla="*/ 123346 w 277763"/>
                <a:gd name="connsiteY5" fmla="*/ 62197 h 139065"/>
                <a:gd name="connsiteX6" fmla="*/ 62778 w 277763"/>
                <a:gd name="connsiteY6" fmla="*/ 72944 h 139065"/>
                <a:gd name="connsiteX7" fmla="*/ 6196 w 277763"/>
                <a:gd name="connsiteY7" fmla="*/ 95804 h 139065"/>
                <a:gd name="connsiteX8" fmla="*/ 2343 w 277763"/>
                <a:gd name="connsiteY8" fmla="*/ 139065 h 139065"/>
                <a:gd name="connsiteX0" fmla="*/ 2343 w 277845"/>
                <a:gd name="connsiteY0" fmla="*/ 139065 h 139065"/>
                <a:gd name="connsiteX1" fmla="*/ 277736 w 277845"/>
                <a:gd name="connsiteY1" fmla="*/ 132585 h 139065"/>
                <a:gd name="connsiteX2" fmla="*/ 277763 w 277845"/>
                <a:gd name="connsiteY2" fmla="*/ 1449 h 139065"/>
                <a:gd name="connsiteX3" fmla="*/ 144710 w 277845"/>
                <a:gd name="connsiteY3" fmla="*/ 0 h 139065"/>
                <a:gd name="connsiteX4" fmla="*/ 142693 w 277845"/>
                <a:gd name="connsiteY4" fmla="*/ 24602 h 139065"/>
                <a:gd name="connsiteX5" fmla="*/ 123346 w 277845"/>
                <a:gd name="connsiteY5" fmla="*/ 62197 h 139065"/>
                <a:gd name="connsiteX6" fmla="*/ 62778 w 277845"/>
                <a:gd name="connsiteY6" fmla="*/ 72944 h 139065"/>
                <a:gd name="connsiteX7" fmla="*/ 6196 w 277845"/>
                <a:gd name="connsiteY7" fmla="*/ 95804 h 139065"/>
                <a:gd name="connsiteX8" fmla="*/ 2343 w 277845"/>
                <a:gd name="connsiteY8" fmla="*/ 139065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845" h="139065">
                  <a:moveTo>
                    <a:pt x="2343" y="139065"/>
                  </a:moveTo>
                  <a:lnTo>
                    <a:pt x="277736" y="132585"/>
                  </a:lnTo>
                  <a:cubicBezTo>
                    <a:pt x="278103" y="89888"/>
                    <a:pt x="277396" y="44146"/>
                    <a:pt x="277763" y="1449"/>
                  </a:cubicBezTo>
                  <a:lnTo>
                    <a:pt x="144710" y="0"/>
                  </a:lnTo>
                  <a:lnTo>
                    <a:pt x="142693" y="24602"/>
                  </a:lnTo>
                  <a:lnTo>
                    <a:pt x="123346" y="62197"/>
                  </a:lnTo>
                  <a:cubicBezTo>
                    <a:pt x="103604" y="73437"/>
                    <a:pt x="79570" y="71391"/>
                    <a:pt x="62778" y="72944"/>
                  </a:cubicBezTo>
                  <a:cubicBezTo>
                    <a:pt x="30336" y="70013"/>
                    <a:pt x="42179" y="76754"/>
                    <a:pt x="6196" y="95804"/>
                  </a:cubicBezTo>
                  <a:cubicBezTo>
                    <a:pt x="-353" y="109090"/>
                    <a:pt x="-1834" y="127716"/>
                    <a:pt x="2343" y="1390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8AEE81AE-BDCA-8935-49AB-8A449BA130AE}"/>
                </a:ext>
              </a:extLst>
            </p:cNvPr>
            <p:cNvSpPr/>
            <p:nvPr/>
          </p:nvSpPr>
          <p:spPr>
            <a:xfrm>
              <a:off x="8712650" y="5485998"/>
              <a:ext cx="276267" cy="143485"/>
            </a:xfrm>
            <a:custGeom>
              <a:avLst/>
              <a:gdLst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38100 w 283845"/>
                <a:gd name="connsiteY7" fmla="*/ 7810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17780 w 283845"/>
                <a:gd name="connsiteY7" fmla="*/ 9334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21920 w 283845"/>
                <a:gd name="connsiteY5" fmla="*/ 57150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1270 w 285115"/>
                <a:gd name="connsiteY0" fmla="*/ 135255 h 135255"/>
                <a:gd name="connsiteX1" fmla="*/ 283210 w 285115"/>
                <a:gd name="connsiteY1" fmla="*/ 133350 h 135255"/>
                <a:gd name="connsiteX2" fmla="*/ 285115 w 285115"/>
                <a:gd name="connsiteY2" fmla="*/ 0 h 135255"/>
                <a:gd name="connsiteX3" fmla="*/ 153670 w 285115"/>
                <a:gd name="connsiteY3" fmla="*/ 3810 h 135255"/>
                <a:gd name="connsiteX4" fmla="*/ 144145 w 285115"/>
                <a:gd name="connsiteY4" fmla="*/ 38100 h 135255"/>
                <a:gd name="connsiteX5" fmla="*/ 123190 w 285115"/>
                <a:gd name="connsiteY5" fmla="*/ 57150 h 135255"/>
                <a:gd name="connsiteX6" fmla="*/ 98425 w 285115"/>
                <a:gd name="connsiteY6" fmla="*/ 62865 h 135255"/>
                <a:gd name="connsiteX7" fmla="*/ 0 w 285115"/>
                <a:gd name="connsiteY7" fmla="*/ 102870 h 135255"/>
                <a:gd name="connsiteX8" fmla="*/ 1270 w 285115"/>
                <a:gd name="connsiteY8" fmla="*/ 135255 h 135255"/>
                <a:gd name="connsiteX0" fmla="*/ 15 w 283860"/>
                <a:gd name="connsiteY0" fmla="*/ 135255 h 135255"/>
                <a:gd name="connsiteX1" fmla="*/ 281955 w 283860"/>
                <a:gd name="connsiteY1" fmla="*/ 133350 h 135255"/>
                <a:gd name="connsiteX2" fmla="*/ 283860 w 283860"/>
                <a:gd name="connsiteY2" fmla="*/ 0 h 135255"/>
                <a:gd name="connsiteX3" fmla="*/ 152415 w 283860"/>
                <a:gd name="connsiteY3" fmla="*/ 3810 h 135255"/>
                <a:gd name="connsiteX4" fmla="*/ 142890 w 283860"/>
                <a:gd name="connsiteY4" fmla="*/ 38100 h 135255"/>
                <a:gd name="connsiteX5" fmla="*/ 121935 w 283860"/>
                <a:gd name="connsiteY5" fmla="*/ 57150 h 135255"/>
                <a:gd name="connsiteX6" fmla="*/ 97170 w 283860"/>
                <a:gd name="connsiteY6" fmla="*/ 62865 h 135255"/>
                <a:gd name="connsiteX7" fmla="*/ 8270 w 283860"/>
                <a:gd name="connsiteY7" fmla="*/ 99060 h 135255"/>
                <a:gd name="connsiteX8" fmla="*/ 15 w 283860"/>
                <a:gd name="connsiteY8" fmla="*/ 135255 h 13525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9612 w 276302"/>
                <a:gd name="connsiteY6" fmla="*/ 6286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7594 w 276302"/>
                <a:gd name="connsiteY5" fmla="*/ 66561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27 w 276252"/>
                <a:gd name="connsiteY0" fmla="*/ 142875 h 142875"/>
                <a:gd name="connsiteX1" fmla="*/ 274347 w 276252"/>
                <a:gd name="connsiteY1" fmla="*/ 133350 h 142875"/>
                <a:gd name="connsiteX2" fmla="*/ 276252 w 276252"/>
                <a:gd name="connsiteY2" fmla="*/ 0 h 142875"/>
                <a:gd name="connsiteX3" fmla="*/ 142394 w 276252"/>
                <a:gd name="connsiteY3" fmla="*/ 3810 h 142875"/>
                <a:gd name="connsiteX4" fmla="*/ 140377 w 276252"/>
                <a:gd name="connsiteY4" fmla="*/ 28412 h 142875"/>
                <a:gd name="connsiteX5" fmla="*/ 121030 w 276252"/>
                <a:gd name="connsiteY5" fmla="*/ 66007 h 142875"/>
                <a:gd name="connsiteX6" fmla="*/ 60462 w 276252"/>
                <a:gd name="connsiteY6" fmla="*/ 76754 h 142875"/>
                <a:gd name="connsiteX7" fmla="*/ 3880 w 276252"/>
                <a:gd name="connsiteY7" fmla="*/ 99614 h 142875"/>
                <a:gd name="connsiteX8" fmla="*/ 27 w 276252"/>
                <a:gd name="connsiteY8" fmla="*/ 142875 h 142875"/>
                <a:gd name="connsiteX0" fmla="*/ 723 w 276948"/>
                <a:gd name="connsiteY0" fmla="*/ 142875 h 142875"/>
                <a:gd name="connsiteX1" fmla="*/ 275043 w 276948"/>
                <a:gd name="connsiteY1" fmla="*/ 133350 h 142875"/>
                <a:gd name="connsiteX2" fmla="*/ 276948 w 276948"/>
                <a:gd name="connsiteY2" fmla="*/ 0 h 142875"/>
                <a:gd name="connsiteX3" fmla="*/ 143090 w 276948"/>
                <a:gd name="connsiteY3" fmla="*/ 3810 h 142875"/>
                <a:gd name="connsiteX4" fmla="*/ 141073 w 276948"/>
                <a:gd name="connsiteY4" fmla="*/ 28412 h 142875"/>
                <a:gd name="connsiteX5" fmla="*/ 121726 w 276948"/>
                <a:gd name="connsiteY5" fmla="*/ 66007 h 142875"/>
                <a:gd name="connsiteX6" fmla="*/ 61158 w 276948"/>
                <a:gd name="connsiteY6" fmla="*/ 76754 h 142875"/>
                <a:gd name="connsiteX7" fmla="*/ 4576 w 276948"/>
                <a:gd name="connsiteY7" fmla="*/ 99614 h 142875"/>
                <a:gd name="connsiteX8" fmla="*/ 723 w 276948"/>
                <a:gd name="connsiteY8" fmla="*/ 142875 h 142875"/>
                <a:gd name="connsiteX0" fmla="*/ 1873 w 278098"/>
                <a:gd name="connsiteY0" fmla="*/ 142875 h 142875"/>
                <a:gd name="connsiteX1" fmla="*/ 276193 w 278098"/>
                <a:gd name="connsiteY1" fmla="*/ 133350 h 142875"/>
                <a:gd name="connsiteX2" fmla="*/ 278098 w 278098"/>
                <a:gd name="connsiteY2" fmla="*/ 0 h 142875"/>
                <a:gd name="connsiteX3" fmla="*/ 144240 w 278098"/>
                <a:gd name="connsiteY3" fmla="*/ 3810 h 142875"/>
                <a:gd name="connsiteX4" fmla="*/ 142223 w 278098"/>
                <a:gd name="connsiteY4" fmla="*/ 28412 h 142875"/>
                <a:gd name="connsiteX5" fmla="*/ 122876 w 278098"/>
                <a:gd name="connsiteY5" fmla="*/ 66007 h 142875"/>
                <a:gd name="connsiteX6" fmla="*/ 62308 w 278098"/>
                <a:gd name="connsiteY6" fmla="*/ 76754 h 142875"/>
                <a:gd name="connsiteX7" fmla="*/ 5726 w 278098"/>
                <a:gd name="connsiteY7" fmla="*/ 99614 h 142875"/>
                <a:gd name="connsiteX8" fmla="*/ 1873 w 278098"/>
                <a:gd name="connsiteY8" fmla="*/ 142875 h 142875"/>
                <a:gd name="connsiteX0" fmla="*/ 2343 w 278568"/>
                <a:gd name="connsiteY0" fmla="*/ 142875 h 142875"/>
                <a:gd name="connsiteX1" fmla="*/ 276663 w 278568"/>
                <a:gd name="connsiteY1" fmla="*/ 133350 h 142875"/>
                <a:gd name="connsiteX2" fmla="*/ 278568 w 278568"/>
                <a:gd name="connsiteY2" fmla="*/ 0 h 142875"/>
                <a:gd name="connsiteX3" fmla="*/ 144710 w 278568"/>
                <a:gd name="connsiteY3" fmla="*/ 3810 h 142875"/>
                <a:gd name="connsiteX4" fmla="*/ 142693 w 278568"/>
                <a:gd name="connsiteY4" fmla="*/ 28412 h 142875"/>
                <a:gd name="connsiteX5" fmla="*/ 123346 w 278568"/>
                <a:gd name="connsiteY5" fmla="*/ 66007 h 142875"/>
                <a:gd name="connsiteX6" fmla="*/ 62778 w 278568"/>
                <a:gd name="connsiteY6" fmla="*/ 76754 h 142875"/>
                <a:gd name="connsiteX7" fmla="*/ 6196 w 278568"/>
                <a:gd name="connsiteY7" fmla="*/ 99614 h 142875"/>
                <a:gd name="connsiteX8" fmla="*/ 2343 w 278568"/>
                <a:gd name="connsiteY8" fmla="*/ 142875 h 142875"/>
                <a:gd name="connsiteX0" fmla="*/ 2343 w 277227"/>
                <a:gd name="connsiteY0" fmla="*/ 139830 h 139830"/>
                <a:gd name="connsiteX1" fmla="*/ 276663 w 277227"/>
                <a:gd name="connsiteY1" fmla="*/ 130305 h 139830"/>
                <a:gd name="connsiteX2" fmla="*/ 277227 w 277227"/>
                <a:gd name="connsiteY2" fmla="*/ 0 h 139830"/>
                <a:gd name="connsiteX3" fmla="*/ 144710 w 277227"/>
                <a:gd name="connsiteY3" fmla="*/ 765 h 139830"/>
                <a:gd name="connsiteX4" fmla="*/ 142693 w 277227"/>
                <a:gd name="connsiteY4" fmla="*/ 25367 h 139830"/>
                <a:gd name="connsiteX5" fmla="*/ 123346 w 277227"/>
                <a:gd name="connsiteY5" fmla="*/ 62962 h 139830"/>
                <a:gd name="connsiteX6" fmla="*/ 62778 w 277227"/>
                <a:gd name="connsiteY6" fmla="*/ 73709 h 139830"/>
                <a:gd name="connsiteX7" fmla="*/ 6196 w 277227"/>
                <a:gd name="connsiteY7" fmla="*/ 96569 h 139830"/>
                <a:gd name="connsiteX8" fmla="*/ 2343 w 277227"/>
                <a:gd name="connsiteY8" fmla="*/ 139830 h 139830"/>
                <a:gd name="connsiteX0" fmla="*/ 2343 w 277763"/>
                <a:gd name="connsiteY0" fmla="*/ 139065 h 139065"/>
                <a:gd name="connsiteX1" fmla="*/ 276663 w 277763"/>
                <a:gd name="connsiteY1" fmla="*/ 129540 h 139065"/>
                <a:gd name="connsiteX2" fmla="*/ 277763 w 277763"/>
                <a:gd name="connsiteY2" fmla="*/ 1449 h 139065"/>
                <a:gd name="connsiteX3" fmla="*/ 144710 w 277763"/>
                <a:gd name="connsiteY3" fmla="*/ 0 h 139065"/>
                <a:gd name="connsiteX4" fmla="*/ 142693 w 277763"/>
                <a:gd name="connsiteY4" fmla="*/ 24602 h 139065"/>
                <a:gd name="connsiteX5" fmla="*/ 123346 w 277763"/>
                <a:gd name="connsiteY5" fmla="*/ 62197 h 139065"/>
                <a:gd name="connsiteX6" fmla="*/ 62778 w 277763"/>
                <a:gd name="connsiteY6" fmla="*/ 72944 h 139065"/>
                <a:gd name="connsiteX7" fmla="*/ 6196 w 277763"/>
                <a:gd name="connsiteY7" fmla="*/ 95804 h 139065"/>
                <a:gd name="connsiteX8" fmla="*/ 2343 w 277763"/>
                <a:gd name="connsiteY8" fmla="*/ 139065 h 139065"/>
                <a:gd name="connsiteX0" fmla="*/ 2343 w 277845"/>
                <a:gd name="connsiteY0" fmla="*/ 139065 h 139065"/>
                <a:gd name="connsiteX1" fmla="*/ 277736 w 277845"/>
                <a:gd name="connsiteY1" fmla="*/ 132585 h 139065"/>
                <a:gd name="connsiteX2" fmla="*/ 277763 w 277845"/>
                <a:gd name="connsiteY2" fmla="*/ 1449 h 139065"/>
                <a:gd name="connsiteX3" fmla="*/ 144710 w 277845"/>
                <a:gd name="connsiteY3" fmla="*/ 0 h 139065"/>
                <a:gd name="connsiteX4" fmla="*/ 142693 w 277845"/>
                <a:gd name="connsiteY4" fmla="*/ 24602 h 139065"/>
                <a:gd name="connsiteX5" fmla="*/ 123346 w 277845"/>
                <a:gd name="connsiteY5" fmla="*/ 62197 h 139065"/>
                <a:gd name="connsiteX6" fmla="*/ 62778 w 277845"/>
                <a:gd name="connsiteY6" fmla="*/ 72944 h 139065"/>
                <a:gd name="connsiteX7" fmla="*/ 6196 w 277845"/>
                <a:gd name="connsiteY7" fmla="*/ 95804 h 139065"/>
                <a:gd name="connsiteX8" fmla="*/ 2343 w 277845"/>
                <a:gd name="connsiteY8" fmla="*/ 139065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845" h="139065">
                  <a:moveTo>
                    <a:pt x="2343" y="139065"/>
                  </a:moveTo>
                  <a:lnTo>
                    <a:pt x="277736" y="132585"/>
                  </a:lnTo>
                  <a:cubicBezTo>
                    <a:pt x="278103" y="89888"/>
                    <a:pt x="277396" y="44146"/>
                    <a:pt x="277763" y="1449"/>
                  </a:cubicBezTo>
                  <a:lnTo>
                    <a:pt x="144710" y="0"/>
                  </a:lnTo>
                  <a:lnTo>
                    <a:pt x="142693" y="24602"/>
                  </a:lnTo>
                  <a:lnTo>
                    <a:pt x="123346" y="62197"/>
                  </a:lnTo>
                  <a:cubicBezTo>
                    <a:pt x="103604" y="73437"/>
                    <a:pt x="79570" y="71391"/>
                    <a:pt x="62778" y="72944"/>
                  </a:cubicBezTo>
                  <a:cubicBezTo>
                    <a:pt x="30336" y="70013"/>
                    <a:pt x="42179" y="76754"/>
                    <a:pt x="6196" y="95804"/>
                  </a:cubicBezTo>
                  <a:cubicBezTo>
                    <a:pt x="-353" y="109090"/>
                    <a:pt x="-1834" y="127716"/>
                    <a:pt x="2343" y="1390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8F3A8EFE-C370-EAC7-63C2-618F2C739262}"/>
                </a:ext>
              </a:extLst>
            </p:cNvPr>
            <p:cNvGrpSpPr/>
            <p:nvPr/>
          </p:nvGrpSpPr>
          <p:grpSpPr>
            <a:xfrm>
              <a:off x="8674541" y="4219495"/>
              <a:ext cx="689387" cy="1487682"/>
              <a:chOff x="4132250" y="4688434"/>
              <a:chExt cx="509733" cy="1177642"/>
            </a:xfrm>
          </p:grpSpPr>
          <p:sp>
            <p:nvSpPr>
              <p:cNvPr id="13" name="Vapaamuotoinen: Muoto 12">
                <a:extLst>
                  <a:ext uri="{FF2B5EF4-FFF2-40B4-BE49-F238E27FC236}">
                    <a16:creationId xmlns:a16="http://schemas.microsoft.com/office/drawing/2014/main" id="{FFE74E18-508C-66F7-127F-043CE165C68D}"/>
                  </a:ext>
                </a:extLst>
              </p:cNvPr>
              <p:cNvSpPr/>
              <p:nvPr/>
            </p:nvSpPr>
            <p:spPr>
              <a:xfrm>
                <a:off x="4294439" y="4768924"/>
                <a:ext cx="185357" cy="172590"/>
              </a:xfrm>
              <a:custGeom>
                <a:avLst/>
                <a:gdLst>
                  <a:gd name="connsiteX0" fmla="*/ 115799 w 115799"/>
                  <a:gd name="connsiteY0" fmla="*/ 62776 h 125551"/>
                  <a:gd name="connsiteX1" fmla="*/ 57900 w 115799"/>
                  <a:gd name="connsiteY1" fmla="*/ 125551 h 125551"/>
                  <a:gd name="connsiteX2" fmla="*/ 0 w 115799"/>
                  <a:gd name="connsiteY2" fmla="*/ 62776 h 125551"/>
                  <a:gd name="connsiteX3" fmla="*/ 57900 w 115799"/>
                  <a:gd name="connsiteY3" fmla="*/ 0 h 125551"/>
                  <a:gd name="connsiteX4" fmla="*/ 115799 w 115799"/>
                  <a:gd name="connsiteY4" fmla="*/ 62776 h 12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9" h="125551">
                    <a:moveTo>
                      <a:pt x="115799" y="62776"/>
                    </a:moveTo>
                    <a:cubicBezTo>
                      <a:pt x="115799" y="97445"/>
                      <a:pt x="89877" y="125551"/>
                      <a:pt x="57900" y="125551"/>
                    </a:cubicBezTo>
                    <a:cubicBezTo>
                      <a:pt x="25923" y="125551"/>
                      <a:pt x="0" y="97445"/>
                      <a:pt x="0" y="62776"/>
                    </a:cubicBezTo>
                    <a:cubicBezTo>
                      <a:pt x="0" y="28106"/>
                      <a:pt x="25923" y="0"/>
                      <a:pt x="57900" y="0"/>
                    </a:cubicBezTo>
                    <a:cubicBezTo>
                      <a:pt x="89877" y="0"/>
                      <a:pt x="115799" y="28106"/>
                      <a:pt x="115799" y="62776"/>
                    </a:cubicBezTo>
                    <a:close/>
                  </a:path>
                </a:pathLst>
              </a:custGeom>
              <a:solidFill>
                <a:schemeClr val="tx1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4" name="Vapaamuotoinen: Muoto 13">
                <a:extLst>
                  <a:ext uri="{FF2B5EF4-FFF2-40B4-BE49-F238E27FC236}">
                    <a16:creationId xmlns:a16="http://schemas.microsoft.com/office/drawing/2014/main" id="{07CB2D3A-9ABC-858F-76CE-098047706F89}"/>
                  </a:ext>
                </a:extLst>
              </p:cNvPr>
              <p:cNvSpPr/>
              <p:nvPr/>
            </p:nvSpPr>
            <p:spPr>
              <a:xfrm>
                <a:off x="4132250" y="4963089"/>
                <a:ext cx="509733" cy="719504"/>
              </a:xfrm>
              <a:custGeom>
                <a:avLst/>
                <a:gdLst>
                  <a:gd name="connsiteX0" fmla="*/ 317001 w 318448"/>
                  <a:gd name="connsiteY0" fmla="*/ 244824 h 564979"/>
                  <a:gd name="connsiteX1" fmla="*/ 276471 w 318448"/>
                  <a:gd name="connsiteY1" fmla="*/ 58067 h 564979"/>
                  <a:gd name="connsiteX2" fmla="*/ 267786 w 318448"/>
                  <a:gd name="connsiteY2" fmla="*/ 40804 h 564979"/>
                  <a:gd name="connsiteX3" fmla="*/ 206991 w 318448"/>
                  <a:gd name="connsiteY3" fmla="*/ 6278 h 564979"/>
                  <a:gd name="connsiteX4" fmla="*/ 159224 w 318448"/>
                  <a:gd name="connsiteY4" fmla="*/ 0 h 564979"/>
                  <a:gd name="connsiteX5" fmla="*/ 111457 w 318448"/>
                  <a:gd name="connsiteY5" fmla="*/ 7847 h 564979"/>
                  <a:gd name="connsiteX6" fmla="*/ 50662 w 318448"/>
                  <a:gd name="connsiteY6" fmla="*/ 42373 h 564979"/>
                  <a:gd name="connsiteX7" fmla="*/ 41977 w 318448"/>
                  <a:gd name="connsiteY7" fmla="*/ 59637 h 564979"/>
                  <a:gd name="connsiteX8" fmla="*/ 1447 w 318448"/>
                  <a:gd name="connsiteY8" fmla="*/ 246394 h 564979"/>
                  <a:gd name="connsiteX9" fmla="*/ 0 w 318448"/>
                  <a:gd name="connsiteY9" fmla="*/ 254241 h 564979"/>
                  <a:gd name="connsiteX10" fmla="*/ 28950 w 318448"/>
                  <a:gd name="connsiteY10" fmla="*/ 285629 h 564979"/>
                  <a:gd name="connsiteX11" fmla="*/ 56452 w 318448"/>
                  <a:gd name="connsiteY11" fmla="*/ 262088 h 564979"/>
                  <a:gd name="connsiteX12" fmla="*/ 86850 w 318448"/>
                  <a:gd name="connsiteY12" fmla="*/ 125551 h 564979"/>
                  <a:gd name="connsiteX13" fmla="*/ 86850 w 318448"/>
                  <a:gd name="connsiteY13" fmla="*/ 564980 h 564979"/>
                  <a:gd name="connsiteX14" fmla="*/ 144749 w 318448"/>
                  <a:gd name="connsiteY14" fmla="*/ 564980 h 564979"/>
                  <a:gd name="connsiteX15" fmla="*/ 144749 w 318448"/>
                  <a:gd name="connsiteY15" fmla="*/ 282490 h 564979"/>
                  <a:gd name="connsiteX16" fmla="*/ 173699 w 318448"/>
                  <a:gd name="connsiteY16" fmla="*/ 282490 h 564979"/>
                  <a:gd name="connsiteX17" fmla="*/ 173699 w 318448"/>
                  <a:gd name="connsiteY17" fmla="*/ 564980 h 564979"/>
                  <a:gd name="connsiteX18" fmla="*/ 231599 w 318448"/>
                  <a:gd name="connsiteY18" fmla="*/ 564980 h 564979"/>
                  <a:gd name="connsiteX19" fmla="*/ 231599 w 318448"/>
                  <a:gd name="connsiteY19" fmla="*/ 123982 h 564979"/>
                  <a:gd name="connsiteX20" fmla="*/ 261996 w 318448"/>
                  <a:gd name="connsiteY20" fmla="*/ 260518 h 564979"/>
                  <a:gd name="connsiteX21" fmla="*/ 289498 w 318448"/>
                  <a:gd name="connsiteY21" fmla="*/ 284059 h 564979"/>
                  <a:gd name="connsiteX22" fmla="*/ 318448 w 318448"/>
                  <a:gd name="connsiteY22" fmla="*/ 252671 h 564979"/>
                  <a:gd name="connsiteX23" fmla="*/ 317001 w 318448"/>
                  <a:gd name="connsiteY23" fmla="*/ 244824 h 564979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4749 w 318448"/>
                  <a:gd name="connsiteY14" fmla="*/ 564980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3699 w 318448"/>
                  <a:gd name="connsiteY17" fmla="*/ 564980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4749 w 318448"/>
                  <a:gd name="connsiteY14" fmla="*/ 564980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2211 w 318448"/>
                  <a:gd name="connsiteY17" fmla="*/ 523406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4749 w 318448"/>
                  <a:gd name="connsiteY14" fmla="*/ 564980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6674 w 318448"/>
                  <a:gd name="connsiteY17" fmla="*/ 521674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3262 w 318448"/>
                  <a:gd name="connsiteY14" fmla="*/ 528603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6674 w 318448"/>
                  <a:gd name="connsiteY17" fmla="*/ 521674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28603"/>
                  <a:gd name="connsiteX1" fmla="*/ 276471 w 318448"/>
                  <a:gd name="connsiteY1" fmla="*/ 58067 h 528603"/>
                  <a:gd name="connsiteX2" fmla="*/ 267786 w 318448"/>
                  <a:gd name="connsiteY2" fmla="*/ 40804 h 528603"/>
                  <a:gd name="connsiteX3" fmla="*/ 206991 w 318448"/>
                  <a:gd name="connsiteY3" fmla="*/ 6278 h 528603"/>
                  <a:gd name="connsiteX4" fmla="*/ 159224 w 318448"/>
                  <a:gd name="connsiteY4" fmla="*/ 0 h 528603"/>
                  <a:gd name="connsiteX5" fmla="*/ 111457 w 318448"/>
                  <a:gd name="connsiteY5" fmla="*/ 7847 h 528603"/>
                  <a:gd name="connsiteX6" fmla="*/ 50662 w 318448"/>
                  <a:gd name="connsiteY6" fmla="*/ 42373 h 528603"/>
                  <a:gd name="connsiteX7" fmla="*/ 41977 w 318448"/>
                  <a:gd name="connsiteY7" fmla="*/ 59637 h 528603"/>
                  <a:gd name="connsiteX8" fmla="*/ 1447 w 318448"/>
                  <a:gd name="connsiteY8" fmla="*/ 246394 h 528603"/>
                  <a:gd name="connsiteX9" fmla="*/ 0 w 318448"/>
                  <a:gd name="connsiteY9" fmla="*/ 254241 h 528603"/>
                  <a:gd name="connsiteX10" fmla="*/ 28950 w 318448"/>
                  <a:gd name="connsiteY10" fmla="*/ 285629 h 528603"/>
                  <a:gd name="connsiteX11" fmla="*/ 56452 w 318448"/>
                  <a:gd name="connsiteY11" fmla="*/ 262088 h 528603"/>
                  <a:gd name="connsiteX12" fmla="*/ 86850 w 318448"/>
                  <a:gd name="connsiteY12" fmla="*/ 125551 h 528603"/>
                  <a:gd name="connsiteX13" fmla="*/ 86850 w 318448"/>
                  <a:gd name="connsiteY13" fmla="*/ 521674 h 528603"/>
                  <a:gd name="connsiteX14" fmla="*/ 143262 w 318448"/>
                  <a:gd name="connsiteY14" fmla="*/ 528603 h 528603"/>
                  <a:gd name="connsiteX15" fmla="*/ 144749 w 318448"/>
                  <a:gd name="connsiteY15" fmla="*/ 282490 h 528603"/>
                  <a:gd name="connsiteX16" fmla="*/ 173699 w 318448"/>
                  <a:gd name="connsiteY16" fmla="*/ 282490 h 528603"/>
                  <a:gd name="connsiteX17" fmla="*/ 176674 w 318448"/>
                  <a:gd name="connsiteY17" fmla="*/ 521674 h 528603"/>
                  <a:gd name="connsiteX18" fmla="*/ 231599 w 318448"/>
                  <a:gd name="connsiteY18" fmla="*/ 521674 h 528603"/>
                  <a:gd name="connsiteX19" fmla="*/ 231599 w 318448"/>
                  <a:gd name="connsiteY19" fmla="*/ 123982 h 528603"/>
                  <a:gd name="connsiteX20" fmla="*/ 261996 w 318448"/>
                  <a:gd name="connsiteY20" fmla="*/ 260518 h 528603"/>
                  <a:gd name="connsiteX21" fmla="*/ 289498 w 318448"/>
                  <a:gd name="connsiteY21" fmla="*/ 284059 h 528603"/>
                  <a:gd name="connsiteX22" fmla="*/ 318448 w 318448"/>
                  <a:gd name="connsiteY22" fmla="*/ 252671 h 528603"/>
                  <a:gd name="connsiteX23" fmla="*/ 317001 w 318448"/>
                  <a:gd name="connsiteY23" fmla="*/ 244824 h 528603"/>
                  <a:gd name="connsiteX0" fmla="*/ 317001 w 318448"/>
                  <a:gd name="connsiteY0" fmla="*/ 244824 h 523406"/>
                  <a:gd name="connsiteX1" fmla="*/ 276471 w 318448"/>
                  <a:gd name="connsiteY1" fmla="*/ 58067 h 523406"/>
                  <a:gd name="connsiteX2" fmla="*/ 267786 w 318448"/>
                  <a:gd name="connsiteY2" fmla="*/ 40804 h 523406"/>
                  <a:gd name="connsiteX3" fmla="*/ 206991 w 318448"/>
                  <a:gd name="connsiteY3" fmla="*/ 6278 h 523406"/>
                  <a:gd name="connsiteX4" fmla="*/ 159224 w 318448"/>
                  <a:gd name="connsiteY4" fmla="*/ 0 h 523406"/>
                  <a:gd name="connsiteX5" fmla="*/ 111457 w 318448"/>
                  <a:gd name="connsiteY5" fmla="*/ 7847 h 523406"/>
                  <a:gd name="connsiteX6" fmla="*/ 50662 w 318448"/>
                  <a:gd name="connsiteY6" fmla="*/ 42373 h 523406"/>
                  <a:gd name="connsiteX7" fmla="*/ 41977 w 318448"/>
                  <a:gd name="connsiteY7" fmla="*/ 59637 h 523406"/>
                  <a:gd name="connsiteX8" fmla="*/ 1447 w 318448"/>
                  <a:gd name="connsiteY8" fmla="*/ 246394 h 523406"/>
                  <a:gd name="connsiteX9" fmla="*/ 0 w 318448"/>
                  <a:gd name="connsiteY9" fmla="*/ 254241 h 523406"/>
                  <a:gd name="connsiteX10" fmla="*/ 28950 w 318448"/>
                  <a:gd name="connsiteY10" fmla="*/ 285629 h 523406"/>
                  <a:gd name="connsiteX11" fmla="*/ 56452 w 318448"/>
                  <a:gd name="connsiteY11" fmla="*/ 262088 h 523406"/>
                  <a:gd name="connsiteX12" fmla="*/ 86850 w 318448"/>
                  <a:gd name="connsiteY12" fmla="*/ 125551 h 523406"/>
                  <a:gd name="connsiteX13" fmla="*/ 86850 w 318448"/>
                  <a:gd name="connsiteY13" fmla="*/ 521674 h 523406"/>
                  <a:gd name="connsiteX14" fmla="*/ 143262 w 318448"/>
                  <a:gd name="connsiteY14" fmla="*/ 523406 h 523406"/>
                  <a:gd name="connsiteX15" fmla="*/ 144749 w 318448"/>
                  <a:gd name="connsiteY15" fmla="*/ 282490 h 523406"/>
                  <a:gd name="connsiteX16" fmla="*/ 173699 w 318448"/>
                  <a:gd name="connsiteY16" fmla="*/ 282490 h 523406"/>
                  <a:gd name="connsiteX17" fmla="*/ 176674 w 318448"/>
                  <a:gd name="connsiteY17" fmla="*/ 521674 h 523406"/>
                  <a:gd name="connsiteX18" fmla="*/ 231599 w 318448"/>
                  <a:gd name="connsiteY18" fmla="*/ 521674 h 523406"/>
                  <a:gd name="connsiteX19" fmla="*/ 231599 w 318448"/>
                  <a:gd name="connsiteY19" fmla="*/ 123982 h 523406"/>
                  <a:gd name="connsiteX20" fmla="*/ 261996 w 318448"/>
                  <a:gd name="connsiteY20" fmla="*/ 260518 h 523406"/>
                  <a:gd name="connsiteX21" fmla="*/ 289498 w 318448"/>
                  <a:gd name="connsiteY21" fmla="*/ 284059 h 523406"/>
                  <a:gd name="connsiteX22" fmla="*/ 318448 w 318448"/>
                  <a:gd name="connsiteY22" fmla="*/ 252671 h 523406"/>
                  <a:gd name="connsiteX23" fmla="*/ 317001 w 318448"/>
                  <a:gd name="connsiteY23" fmla="*/ 244824 h 5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8448" h="523406">
                    <a:moveTo>
                      <a:pt x="317001" y="244824"/>
                    </a:moveTo>
                    <a:lnTo>
                      <a:pt x="276471" y="58067"/>
                    </a:lnTo>
                    <a:cubicBezTo>
                      <a:pt x="275023" y="51790"/>
                      <a:pt x="272128" y="45512"/>
                      <a:pt x="267786" y="40804"/>
                    </a:cubicBezTo>
                    <a:cubicBezTo>
                      <a:pt x="250416" y="25110"/>
                      <a:pt x="230151" y="14124"/>
                      <a:pt x="206991" y="6278"/>
                    </a:cubicBezTo>
                    <a:cubicBezTo>
                      <a:pt x="191069" y="3139"/>
                      <a:pt x="175147" y="0"/>
                      <a:pt x="159224" y="0"/>
                    </a:cubicBezTo>
                    <a:cubicBezTo>
                      <a:pt x="143302" y="0"/>
                      <a:pt x="127379" y="3139"/>
                      <a:pt x="111457" y="7847"/>
                    </a:cubicBezTo>
                    <a:cubicBezTo>
                      <a:pt x="88297" y="14124"/>
                      <a:pt x="68032" y="26680"/>
                      <a:pt x="50662" y="42373"/>
                    </a:cubicBezTo>
                    <a:cubicBezTo>
                      <a:pt x="46320" y="47082"/>
                      <a:pt x="43425" y="53359"/>
                      <a:pt x="41977" y="59637"/>
                    </a:cubicBezTo>
                    <a:lnTo>
                      <a:pt x="1447" y="246394"/>
                    </a:lnTo>
                    <a:cubicBezTo>
                      <a:pt x="1447" y="247963"/>
                      <a:pt x="0" y="251102"/>
                      <a:pt x="0" y="254241"/>
                    </a:cubicBezTo>
                    <a:cubicBezTo>
                      <a:pt x="0" y="271504"/>
                      <a:pt x="13027" y="285629"/>
                      <a:pt x="28950" y="285629"/>
                    </a:cubicBezTo>
                    <a:cubicBezTo>
                      <a:pt x="41977" y="285629"/>
                      <a:pt x="53557" y="274643"/>
                      <a:pt x="56452" y="262088"/>
                    </a:cubicBezTo>
                    <a:lnTo>
                      <a:pt x="86850" y="125551"/>
                    </a:lnTo>
                    <a:lnTo>
                      <a:pt x="86850" y="521674"/>
                    </a:lnTo>
                    <a:lnTo>
                      <a:pt x="143262" y="523406"/>
                    </a:lnTo>
                    <a:cubicBezTo>
                      <a:pt x="143758" y="441368"/>
                      <a:pt x="144253" y="364528"/>
                      <a:pt x="144749" y="282490"/>
                    </a:cubicBezTo>
                    <a:lnTo>
                      <a:pt x="173699" y="282490"/>
                    </a:lnTo>
                    <a:cubicBezTo>
                      <a:pt x="174691" y="362218"/>
                      <a:pt x="175682" y="441946"/>
                      <a:pt x="176674" y="521674"/>
                    </a:cubicBezTo>
                    <a:lnTo>
                      <a:pt x="231599" y="521674"/>
                    </a:lnTo>
                    <a:lnTo>
                      <a:pt x="231599" y="123982"/>
                    </a:lnTo>
                    <a:lnTo>
                      <a:pt x="261996" y="260518"/>
                    </a:lnTo>
                    <a:cubicBezTo>
                      <a:pt x="264891" y="273073"/>
                      <a:pt x="276471" y="284059"/>
                      <a:pt x="289498" y="284059"/>
                    </a:cubicBezTo>
                    <a:cubicBezTo>
                      <a:pt x="305421" y="284059"/>
                      <a:pt x="318448" y="269935"/>
                      <a:pt x="318448" y="252671"/>
                    </a:cubicBezTo>
                    <a:cubicBezTo>
                      <a:pt x="318448" y="249533"/>
                      <a:pt x="317001" y="246394"/>
                      <a:pt x="317001" y="244824"/>
                    </a:cubicBezTo>
                    <a:close/>
                  </a:path>
                </a:pathLst>
              </a:custGeom>
              <a:solidFill>
                <a:schemeClr val="tx1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5" name="Kuva 45" descr="Palo mies mies tasaisella täytöllä">
                <a:extLst>
                  <a:ext uri="{FF2B5EF4-FFF2-40B4-BE49-F238E27FC236}">
                    <a16:creationId xmlns:a16="http://schemas.microsoft.com/office/drawing/2014/main" id="{206925C7-10C2-1DCC-9A35-D5AF1B234B16}"/>
                  </a:ext>
                </a:extLst>
              </p:cNvPr>
              <p:cNvSpPr/>
              <p:nvPr/>
            </p:nvSpPr>
            <p:spPr>
              <a:xfrm>
                <a:off x="4235183" y="4688434"/>
                <a:ext cx="303866" cy="159092"/>
              </a:xfrm>
              <a:custGeom>
                <a:avLst/>
                <a:gdLst>
                  <a:gd name="connsiteX0" fmla="*/ 609600 w 609600"/>
                  <a:gd name="connsiteY0" fmla="*/ 561975 h 782002"/>
                  <a:gd name="connsiteX1" fmla="*/ 574358 w 609600"/>
                  <a:gd name="connsiteY1" fmla="*/ 490538 h 782002"/>
                  <a:gd name="connsiteX2" fmla="*/ 453390 w 609600"/>
                  <a:gd name="connsiteY2" fmla="*/ 427673 h 782002"/>
                  <a:gd name="connsiteX3" fmla="*/ 429578 w 609600"/>
                  <a:gd name="connsiteY3" fmla="*/ 418148 h 782002"/>
                  <a:gd name="connsiteX4" fmla="*/ 429578 w 609600"/>
                  <a:gd name="connsiteY4" fmla="*/ 403860 h 782002"/>
                  <a:gd name="connsiteX5" fmla="*/ 420053 w 609600"/>
                  <a:gd name="connsiteY5" fmla="*/ 394335 h 782002"/>
                  <a:gd name="connsiteX6" fmla="*/ 418148 w 609600"/>
                  <a:gd name="connsiteY6" fmla="*/ 394335 h 782002"/>
                  <a:gd name="connsiteX7" fmla="*/ 400050 w 609600"/>
                  <a:gd name="connsiteY7" fmla="*/ 398145 h 782002"/>
                  <a:gd name="connsiteX8" fmla="*/ 400050 w 609600"/>
                  <a:gd name="connsiteY8" fmla="*/ 376238 h 782002"/>
                  <a:gd name="connsiteX9" fmla="*/ 452438 w 609600"/>
                  <a:gd name="connsiteY9" fmla="*/ 293370 h 782002"/>
                  <a:gd name="connsiteX10" fmla="*/ 475298 w 609600"/>
                  <a:gd name="connsiteY10" fmla="*/ 286703 h 782002"/>
                  <a:gd name="connsiteX11" fmla="*/ 532448 w 609600"/>
                  <a:gd name="connsiteY11" fmla="*/ 231458 h 782002"/>
                  <a:gd name="connsiteX12" fmla="*/ 493395 w 609600"/>
                  <a:gd name="connsiteY12" fmla="*/ 183833 h 782002"/>
                  <a:gd name="connsiteX13" fmla="*/ 456248 w 609600"/>
                  <a:gd name="connsiteY13" fmla="*/ 165735 h 782002"/>
                  <a:gd name="connsiteX14" fmla="*/ 376238 w 609600"/>
                  <a:gd name="connsiteY14" fmla="*/ 38100 h 782002"/>
                  <a:gd name="connsiteX15" fmla="*/ 361950 w 609600"/>
                  <a:gd name="connsiteY15" fmla="*/ 120968 h 782002"/>
                  <a:gd name="connsiteX16" fmla="*/ 352425 w 609600"/>
                  <a:gd name="connsiteY16" fmla="*/ 128588 h 782002"/>
                  <a:gd name="connsiteX17" fmla="*/ 350520 w 609600"/>
                  <a:gd name="connsiteY17" fmla="*/ 128588 h 782002"/>
                  <a:gd name="connsiteX18" fmla="*/ 342900 w 609600"/>
                  <a:gd name="connsiteY18" fmla="*/ 117157 h 782002"/>
                  <a:gd name="connsiteX19" fmla="*/ 342900 w 609600"/>
                  <a:gd name="connsiteY19" fmla="*/ 117157 h 782002"/>
                  <a:gd name="connsiteX20" fmla="*/ 360998 w 609600"/>
                  <a:gd name="connsiteY20" fmla="*/ 21908 h 782002"/>
                  <a:gd name="connsiteX21" fmla="*/ 333375 w 609600"/>
                  <a:gd name="connsiteY21" fmla="*/ 0 h 782002"/>
                  <a:gd name="connsiteX22" fmla="*/ 276225 w 609600"/>
                  <a:gd name="connsiteY22" fmla="*/ 0 h 782002"/>
                  <a:gd name="connsiteX23" fmla="*/ 248602 w 609600"/>
                  <a:gd name="connsiteY23" fmla="*/ 21908 h 782002"/>
                  <a:gd name="connsiteX24" fmla="*/ 266700 w 609600"/>
                  <a:gd name="connsiteY24" fmla="*/ 117157 h 782002"/>
                  <a:gd name="connsiteX25" fmla="*/ 259080 w 609600"/>
                  <a:gd name="connsiteY25" fmla="*/ 128588 h 782002"/>
                  <a:gd name="connsiteX26" fmla="*/ 257175 w 609600"/>
                  <a:gd name="connsiteY26" fmla="*/ 128588 h 782002"/>
                  <a:gd name="connsiteX27" fmla="*/ 247650 w 609600"/>
                  <a:gd name="connsiteY27" fmla="*/ 120968 h 782002"/>
                  <a:gd name="connsiteX28" fmla="*/ 232410 w 609600"/>
                  <a:gd name="connsiteY28" fmla="*/ 38100 h 782002"/>
                  <a:gd name="connsiteX29" fmla="*/ 152400 w 609600"/>
                  <a:gd name="connsiteY29" fmla="*/ 165735 h 782002"/>
                  <a:gd name="connsiteX30" fmla="*/ 115253 w 609600"/>
                  <a:gd name="connsiteY30" fmla="*/ 183833 h 782002"/>
                  <a:gd name="connsiteX31" fmla="*/ 76200 w 609600"/>
                  <a:gd name="connsiteY31" fmla="*/ 231458 h 782002"/>
                  <a:gd name="connsiteX32" fmla="*/ 122873 w 609600"/>
                  <a:gd name="connsiteY32" fmla="*/ 286703 h 782002"/>
                  <a:gd name="connsiteX33" fmla="*/ 157163 w 609600"/>
                  <a:gd name="connsiteY33" fmla="*/ 294323 h 782002"/>
                  <a:gd name="connsiteX34" fmla="*/ 209550 w 609600"/>
                  <a:gd name="connsiteY34" fmla="*/ 376238 h 782002"/>
                  <a:gd name="connsiteX35" fmla="*/ 209550 w 609600"/>
                  <a:gd name="connsiteY35" fmla="*/ 398145 h 782002"/>
                  <a:gd name="connsiteX36" fmla="*/ 193358 w 609600"/>
                  <a:gd name="connsiteY36" fmla="*/ 394335 h 782002"/>
                  <a:gd name="connsiteX37" fmla="*/ 181927 w 609600"/>
                  <a:gd name="connsiteY37" fmla="*/ 401003 h 782002"/>
                  <a:gd name="connsiteX38" fmla="*/ 181927 w 609600"/>
                  <a:gd name="connsiteY38" fmla="*/ 402908 h 782002"/>
                  <a:gd name="connsiteX39" fmla="*/ 181927 w 609600"/>
                  <a:gd name="connsiteY39" fmla="*/ 417195 h 782002"/>
                  <a:gd name="connsiteX40" fmla="*/ 157163 w 609600"/>
                  <a:gd name="connsiteY40" fmla="*/ 426720 h 782002"/>
                  <a:gd name="connsiteX41" fmla="*/ 36195 w 609600"/>
                  <a:gd name="connsiteY41" fmla="*/ 489585 h 782002"/>
                  <a:gd name="connsiteX42" fmla="*/ 0 w 609600"/>
                  <a:gd name="connsiteY42" fmla="*/ 561975 h 782002"/>
                  <a:gd name="connsiteX43" fmla="*/ 0 w 609600"/>
                  <a:gd name="connsiteY43" fmla="*/ 729615 h 782002"/>
                  <a:gd name="connsiteX44" fmla="*/ 8572 w 609600"/>
                  <a:gd name="connsiteY44" fmla="*/ 735330 h 782002"/>
                  <a:gd name="connsiteX45" fmla="*/ 228600 w 609600"/>
                  <a:gd name="connsiteY45" fmla="*/ 780098 h 782002"/>
                  <a:gd name="connsiteX46" fmla="*/ 228600 w 609600"/>
                  <a:gd name="connsiteY46" fmla="*/ 488633 h 782002"/>
                  <a:gd name="connsiteX47" fmla="*/ 247650 w 609600"/>
                  <a:gd name="connsiteY47" fmla="*/ 493395 h 782002"/>
                  <a:gd name="connsiteX48" fmla="*/ 247650 w 609600"/>
                  <a:gd name="connsiteY48" fmla="*/ 781050 h 782002"/>
                  <a:gd name="connsiteX49" fmla="*/ 307658 w 609600"/>
                  <a:gd name="connsiteY49" fmla="*/ 782003 h 782002"/>
                  <a:gd name="connsiteX50" fmla="*/ 361950 w 609600"/>
                  <a:gd name="connsiteY50" fmla="*/ 781050 h 782002"/>
                  <a:gd name="connsiteX51" fmla="*/ 361950 w 609600"/>
                  <a:gd name="connsiteY51" fmla="*/ 493395 h 782002"/>
                  <a:gd name="connsiteX52" fmla="*/ 381000 w 609600"/>
                  <a:gd name="connsiteY52" fmla="*/ 488633 h 782002"/>
                  <a:gd name="connsiteX53" fmla="*/ 381000 w 609600"/>
                  <a:gd name="connsiteY53" fmla="*/ 780098 h 782002"/>
                  <a:gd name="connsiteX54" fmla="*/ 601980 w 609600"/>
                  <a:gd name="connsiteY54" fmla="*/ 734378 h 782002"/>
                  <a:gd name="connsiteX55" fmla="*/ 609600 w 609600"/>
                  <a:gd name="connsiteY55" fmla="*/ 728663 h 782002"/>
                  <a:gd name="connsiteX56" fmla="*/ 609600 w 609600"/>
                  <a:gd name="connsiteY56" fmla="*/ 561975 h 782002"/>
                  <a:gd name="connsiteX57" fmla="*/ 114300 w 609600"/>
                  <a:gd name="connsiteY57" fmla="*/ 657225 h 782002"/>
                  <a:gd name="connsiteX58" fmla="*/ 28575 w 609600"/>
                  <a:gd name="connsiteY58" fmla="*/ 657225 h 782002"/>
                  <a:gd name="connsiteX59" fmla="*/ 28575 w 609600"/>
                  <a:gd name="connsiteY59" fmla="*/ 628650 h 782002"/>
                  <a:gd name="connsiteX60" fmla="*/ 114300 w 609600"/>
                  <a:gd name="connsiteY60" fmla="*/ 628650 h 782002"/>
                  <a:gd name="connsiteX61" fmla="*/ 114300 w 609600"/>
                  <a:gd name="connsiteY61" fmla="*/ 657225 h 782002"/>
                  <a:gd name="connsiteX62" fmla="*/ 190500 w 609600"/>
                  <a:gd name="connsiteY62" fmla="*/ 257175 h 782002"/>
                  <a:gd name="connsiteX63" fmla="*/ 190500 w 609600"/>
                  <a:gd name="connsiteY63" fmla="*/ 194310 h 782002"/>
                  <a:gd name="connsiteX64" fmla="*/ 303848 w 609600"/>
                  <a:gd name="connsiteY64" fmla="*/ 176213 h 782002"/>
                  <a:gd name="connsiteX65" fmla="*/ 419100 w 609600"/>
                  <a:gd name="connsiteY65" fmla="*/ 194310 h 782002"/>
                  <a:gd name="connsiteX66" fmla="*/ 419100 w 609600"/>
                  <a:gd name="connsiteY66" fmla="*/ 257175 h 782002"/>
                  <a:gd name="connsiteX67" fmla="*/ 304800 w 609600"/>
                  <a:gd name="connsiteY67" fmla="*/ 371475 h 782002"/>
                  <a:gd name="connsiteX68" fmla="*/ 190500 w 609600"/>
                  <a:gd name="connsiteY68" fmla="*/ 257175 h 782002"/>
                  <a:gd name="connsiteX69" fmla="*/ 190500 w 609600"/>
                  <a:gd name="connsiteY69" fmla="*/ 257175 h 782002"/>
                  <a:gd name="connsiteX70" fmla="*/ 321945 w 609600"/>
                  <a:gd name="connsiteY70" fmla="*/ 417195 h 782002"/>
                  <a:gd name="connsiteX71" fmla="*/ 314325 w 609600"/>
                  <a:gd name="connsiteY71" fmla="*/ 426720 h 782002"/>
                  <a:gd name="connsiteX72" fmla="*/ 314325 w 609600"/>
                  <a:gd name="connsiteY72" fmla="*/ 466725 h 782002"/>
                  <a:gd name="connsiteX73" fmla="*/ 304800 w 609600"/>
                  <a:gd name="connsiteY73" fmla="*/ 467678 h 782002"/>
                  <a:gd name="connsiteX74" fmla="*/ 295275 w 609600"/>
                  <a:gd name="connsiteY74" fmla="*/ 466725 h 782002"/>
                  <a:gd name="connsiteX75" fmla="*/ 295275 w 609600"/>
                  <a:gd name="connsiteY75" fmla="*/ 426720 h 782002"/>
                  <a:gd name="connsiteX76" fmla="*/ 287655 w 609600"/>
                  <a:gd name="connsiteY76" fmla="*/ 417195 h 782002"/>
                  <a:gd name="connsiteX77" fmla="*/ 246698 w 609600"/>
                  <a:gd name="connsiteY77" fmla="*/ 406718 h 782002"/>
                  <a:gd name="connsiteX78" fmla="*/ 247650 w 609600"/>
                  <a:gd name="connsiteY78" fmla="*/ 399098 h 782002"/>
                  <a:gd name="connsiteX79" fmla="*/ 247650 w 609600"/>
                  <a:gd name="connsiteY79" fmla="*/ 398145 h 782002"/>
                  <a:gd name="connsiteX80" fmla="*/ 361950 w 609600"/>
                  <a:gd name="connsiteY80" fmla="*/ 398145 h 782002"/>
                  <a:gd name="connsiteX81" fmla="*/ 361950 w 609600"/>
                  <a:gd name="connsiteY81" fmla="*/ 399098 h 782002"/>
                  <a:gd name="connsiteX82" fmla="*/ 362903 w 609600"/>
                  <a:gd name="connsiteY82" fmla="*/ 406718 h 782002"/>
                  <a:gd name="connsiteX83" fmla="*/ 321945 w 609600"/>
                  <a:gd name="connsiteY83" fmla="*/ 417195 h 782002"/>
                  <a:gd name="connsiteX84" fmla="*/ 493395 w 609600"/>
                  <a:gd name="connsiteY84" fmla="*/ 544830 h 782002"/>
                  <a:gd name="connsiteX85" fmla="*/ 457200 w 609600"/>
                  <a:gd name="connsiteY85" fmla="*/ 586740 h 782002"/>
                  <a:gd name="connsiteX86" fmla="*/ 421005 w 609600"/>
                  <a:gd name="connsiteY86" fmla="*/ 544830 h 782002"/>
                  <a:gd name="connsiteX87" fmla="*/ 424815 w 609600"/>
                  <a:gd name="connsiteY87" fmla="*/ 521970 h 782002"/>
                  <a:gd name="connsiteX88" fmla="*/ 420053 w 609600"/>
                  <a:gd name="connsiteY88" fmla="*/ 510540 h 782002"/>
                  <a:gd name="connsiteX89" fmla="*/ 432435 w 609600"/>
                  <a:gd name="connsiteY89" fmla="*/ 498158 h 782002"/>
                  <a:gd name="connsiteX90" fmla="*/ 458153 w 609600"/>
                  <a:gd name="connsiteY90" fmla="*/ 498158 h 782002"/>
                  <a:gd name="connsiteX91" fmla="*/ 483870 w 609600"/>
                  <a:gd name="connsiteY91" fmla="*/ 498158 h 782002"/>
                  <a:gd name="connsiteX92" fmla="*/ 496253 w 609600"/>
                  <a:gd name="connsiteY92" fmla="*/ 510540 h 782002"/>
                  <a:gd name="connsiteX93" fmla="*/ 491490 w 609600"/>
                  <a:gd name="connsiteY93" fmla="*/ 521970 h 782002"/>
                  <a:gd name="connsiteX94" fmla="*/ 493395 w 609600"/>
                  <a:gd name="connsiteY94" fmla="*/ 544830 h 782002"/>
                  <a:gd name="connsiteX95" fmla="*/ 581025 w 609600"/>
                  <a:gd name="connsiteY95" fmla="*/ 657225 h 782002"/>
                  <a:gd name="connsiteX96" fmla="*/ 495300 w 609600"/>
                  <a:gd name="connsiteY96" fmla="*/ 657225 h 782002"/>
                  <a:gd name="connsiteX97" fmla="*/ 495300 w 609600"/>
                  <a:gd name="connsiteY97" fmla="*/ 628650 h 782002"/>
                  <a:gd name="connsiteX98" fmla="*/ 581025 w 609600"/>
                  <a:gd name="connsiteY98" fmla="*/ 628650 h 782002"/>
                  <a:gd name="connsiteX99" fmla="*/ 581025 w 609600"/>
                  <a:gd name="connsiteY99" fmla="*/ 657225 h 782002"/>
                  <a:gd name="connsiteX0" fmla="*/ 609600 w 609600"/>
                  <a:gd name="connsiteY0" fmla="*/ 561975 h 782003"/>
                  <a:gd name="connsiteX1" fmla="*/ 574358 w 609600"/>
                  <a:gd name="connsiteY1" fmla="*/ 490538 h 782003"/>
                  <a:gd name="connsiteX2" fmla="*/ 453390 w 609600"/>
                  <a:gd name="connsiteY2" fmla="*/ 427673 h 782003"/>
                  <a:gd name="connsiteX3" fmla="*/ 429578 w 609600"/>
                  <a:gd name="connsiteY3" fmla="*/ 418148 h 782003"/>
                  <a:gd name="connsiteX4" fmla="*/ 429578 w 609600"/>
                  <a:gd name="connsiteY4" fmla="*/ 403860 h 782003"/>
                  <a:gd name="connsiteX5" fmla="*/ 420053 w 609600"/>
                  <a:gd name="connsiteY5" fmla="*/ 394335 h 782003"/>
                  <a:gd name="connsiteX6" fmla="*/ 418148 w 609600"/>
                  <a:gd name="connsiteY6" fmla="*/ 394335 h 782003"/>
                  <a:gd name="connsiteX7" fmla="*/ 400050 w 609600"/>
                  <a:gd name="connsiteY7" fmla="*/ 398145 h 782003"/>
                  <a:gd name="connsiteX8" fmla="*/ 400050 w 609600"/>
                  <a:gd name="connsiteY8" fmla="*/ 376238 h 782003"/>
                  <a:gd name="connsiteX9" fmla="*/ 452438 w 609600"/>
                  <a:gd name="connsiteY9" fmla="*/ 293370 h 782003"/>
                  <a:gd name="connsiteX10" fmla="*/ 475298 w 609600"/>
                  <a:gd name="connsiteY10" fmla="*/ 286703 h 782003"/>
                  <a:gd name="connsiteX11" fmla="*/ 532448 w 609600"/>
                  <a:gd name="connsiteY11" fmla="*/ 231458 h 782003"/>
                  <a:gd name="connsiteX12" fmla="*/ 493395 w 609600"/>
                  <a:gd name="connsiteY12" fmla="*/ 183833 h 782003"/>
                  <a:gd name="connsiteX13" fmla="*/ 456248 w 609600"/>
                  <a:gd name="connsiteY13" fmla="*/ 165735 h 782003"/>
                  <a:gd name="connsiteX14" fmla="*/ 376238 w 609600"/>
                  <a:gd name="connsiteY14" fmla="*/ 38100 h 782003"/>
                  <a:gd name="connsiteX15" fmla="*/ 361950 w 609600"/>
                  <a:gd name="connsiteY15" fmla="*/ 120968 h 782003"/>
                  <a:gd name="connsiteX16" fmla="*/ 352425 w 609600"/>
                  <a:gd name="connsiteY16" fmla="*/ 128588 h 782003"/>
                  <a:gd name="connsiteX17" fmla="*/ 350520 w 609600"/>
                  <a:gd name="connsiteY17" fmla="*/ 128588 h 782003"/>
                  <a:gd name="connsiteX18" fmla="*/ 342900 w 609600"/>
                  <a:gd name="connsiteY18" fmla="*/ 117157 h 782003"/>
                  <a:gd name="connsiteX19" fmla="*/ 342900 w 609600"/>
                  <a:gd name="connsiteY19" fmla="*/ 117157 h 782003"/>
                  <a:gd name="connsiteX20" fmla="*/ 360998 w 609600"/>
                  <a:gd name="connsiteY20" fmla="*/ 21908 h 782003"/>
                  <a:gd name="connsiteX21" fmla="*/ 333375 w 609600"/>
                  <a:gd name="connsiteY21" fmla="*/ 0 h 782003"/>
                  <a:gd name="connsiteX22" fmla="*/ 276225 w 609600"/>
                  <a:gd name="connsiteY22" fmla="*/ 0 h 782003"/>
                  <a:gd name="connsiteX23" fmla="*/ 248602 w 609600"/>
                  <a:gd name="connsiteY23" fmla="*/ 21908 h 782003"/>
                  <a:gd name="connsiteX24" fmla="*/ 266700 w 609600"/>
                  <a:gd name="connsiteY24" fmla="*/ 117157 h 782003"/>
                  <a:gd name="connsiteX25" fmla="*/ 259080 w 609600"/>
                  <a:gd name="connsiteY25" fmla="*/ 128588 h 782003"/>
                  <a:gd name="connsiteX26" fmla="*/ 257175 w 609600"/>
                  <a:gd name="connsiteY26" fmla="*/ 128588 h 782003"/>
                  <a:gd name="connsiteX27" fmla="*/ 247650 w 609600"/>
                  <a:gd name="connsiteY27" fmla="*/ 120968 h 782003"/>
                  <a:gd name="connsiteX28" fmla="*/ 232410 w 609600"/>
                  <a:gd name="connsiteY28" fmla="*/ 38100 h 782003"/>
                  <a:gd name="connsiteX29" fmla="*/ 152400 w 609600"/>
                  <a:gd name="connsiteY29" fmla="*/ 165735 h 782003"/>
                  <a:gd name="connsiteX30" fmla="*/ 115253 w 609600"/>
                  <a:gd name="connsiteY30" fmla="*/ 183833 h 782003"/>
                  <a:gd name="connsiteX31" fmla="*/ 76200 w 609600"/>
                  <a:gd name="connsiteY31" fmla="*/ 231458 h 782003"/>
                  <a:gd name="connsiteX32" fmla="*/ 122873 w 609600"/>
                  <a:gd name="connsiteY32" fmla="*/ 286703 h 782003"/>
                  <a:gd name="connsiteX33" fmla="*/ 157163 w 609600"/>
                  <a:gd name="connsiteY33" fmla="*/ 294323 h 782003"/>
                  <a:gd name="connsiteX34" fmla="*/ 209550 w 609600"/>
                  <a:gd name="connsiteY34" fmla="*/ 376238 h 782003"/>
                  <a:gd name="connsiteX35" fmla="*/ 209550 w 609600"/>
                  <a:gd name="connsiteY35" fmla="*/ 398145 h 782003"/>
                  <a:gd name="connsiteX36" fmla="*/ 193358 w 609600"/>
                  <a:gd name="connsiteY36" fmla="*/ 394335 h 782003"/>
                  <a:gd name="connsiteX37" fmla="*/ 181927 w 609600"/>
                  <a:gd name="connsiteY37" fmla="*/ 401003 h 782003"/>
                  <a:gd name="connsiteX38" fmla="*/ 181927 w 609600"/>
                  <a:gd name="connsiteY38" fmla="*/ 402908 h 782003"/>
                  <a:gd name="connsiteX39" fmla="*/ 181927 w 609600"/>
                  <a:gd name="connsiteY39" fmla="*/ 417195 h 782003"/>
                  <a:gd name="connsiteX40" fmla="*/ 157163 w 609600"/>
                  <a:gd name="connsiteY40" fmla="*/ 426720 h 782003"/>
                  <a:gd name="connsiteX41" fmla="*/ 36195 w 609600"/>
                  <a:gd name="connsiteY41" fmla="*/ 489585 h 782003"/>
                  <a:gd name="connsiteX42" fmla="*/ 0 w 609600"/>
                  <a:gd name="connsiteY42" fmla="*/ 561975 h 782003"/>
                  <a:gd name="connsiteX43" fmla="*/ 0 w 609600"/>
                  <a:gd name="connsiteY43" fmla="*/ 729615 h 782003"/>
                  <a:gd name="connsiteX44" fmla="*/ 8572 w 609600"/>
                  <a:gd name="connsiteY44" fmla="*/ 735330 h 782003"/>
                  <a:gd name="connsiteX45" fmla="*/ 228600 w 609600"/>
                  <a:gd name="connsiteY45" fmla="*/ 780098 h 782003"/>
                  <a:gd name="connsiteX46" fmla="*/ 228600 w 609600"/>
                  <a:gd name="connsiteY46" fmla="*/ 488633 h 782003"/>
                  <a:gd name="connsiteX47" fmla="*/ 247650 w 609600"/>
                  <a:gd name="connsiteY47" fmla="*/ 493395 h 782003"/>
                  <a:gd name="connsiteX48" fmla="*/ 247650 w 609600"/>
                  <a:gd name="connsiteY48" fmla="*/ 781050 h 782003"/>
                  <a:gd name="connsiteX49" fmla="*/ 307658 w 609600"/>
                  <a:gd name="connsiteY49" fmla="*/ 782003 h 782003"/>
                  <a:gd name="connsiteX50" fmla="*/ 361950 w 609600"/>
                  <a:gd name="connsiteY50" fmla="*/ 781050 h 782003"/>
                  <a:gd name="connsiteX51" fmla="*/ 361950 w 609600"/>
                  <a:gd name="connsiteY51" fmla="*/ 493395 h 782003"/>
                  <a:gd name="connsiteX52" fmla="*/ 381000 w 609600"/>
                  <a:gd name="connsiteY52" fmla="*/ 488633 h 782003"/>
                  <a:gd name="connsiteX53" fmla="*/ 601980 w 609600"/>
                  <a:gd name="connsiteY53" fmla="*/ 734378 h 782003"/>
                  <a:gd name="connsiteX54" fmla="*/ 609600 w 609600"/>
                  <a:gd name="connsiteY54" fmla="*/ 728663 h 782003"/>
                  <a:gd name="connsiteX55" fmla="*/ 609600 w 609600"/>
                  <a:gd name="connsiteY55" fmla="*/ 561975 h 782003"/>
                  <a:gd name="connsiteX56" fmla="*/ 114300 w 609600"/>
                  <a:gd name="connsiteY56" fmla="*/ 657225 h 782003"/>
                  <a:gd name="connsiteX57" fmla="*/ 28575 w 609600"/>
                  <a:gd name="connsiteY57" fmla="*/ 657225 h 782003"/>
                  <a:gd name="connsiteX58" fmla="*/ 28575 w 609600"/>
                  <a:gd name="connsiteY58" fmla="*/ 628650 h 782003"/>
                  <a:gd name="connsiteX59" fmla="*/ 114300 w 609600"/>
                  <a:gd name="connsiteY59" fmla="*/ 628650 h 782003"/>
                  <a:gd name="connsiteX60" fmla="*/ 114300 w 609600"/>
                  <a:gd name="connsiteY60" fmla="*/ 657225 h 782003"/>
                  <a:gd name="connsiteX61" fmla="*/ 190500 w 609600"/>
                  <a:gd name="connsiteY61" fmla="*/ 257175 h 782003"/>
                  <a:gd name="connsiteX62" fmla="*/ 190500 w 609600"/>
                  <a:gd name="connsiteY62" fmla="*/ 194310 h 782003"/>
                  <a:gd name="connsiteX63" fmla="*/ 303848 w 609600"/>
                  <a:gd name="connsiteY63" fmla="*/ 176213 h 782003"/>
                  <a:gd name="connsiteX64" fmla="*/ 419100 w 609600"/>
                  <a:gd name="connsiteY64" fmla="*/ 194310 h 782003"/>
                  <a:gd name="connsiteX65" fmla="*/ 419100 w 609600"/>
                  <a:gd name="connsiteY65" fmla="*/ 257175 h 782003"/>
                  <a:gd name="connsiteX66" fmla="*/ 304800 w 609600"/>
                  <a:gd name="connsiteY66" fmla="*/ 371475 h 782003"/>
                  <a:gd name="connsiteX67" fmla="*/ 190500 w 609600"/>
                  <a:gd name="connsiteY67" fmla="*/ 257175 h 782003"/>
                  <a:gd name="connsiteX68" fmla="*/ 190500 w 609600"/>
                  <a:gd name="connsiteY68" fmla="*/ 257175 h 782003"/>
                  <a:gd name="connsiteX69" fmla="*/ 321945 w 609600"/>
                  <a:gd name="connsiteY69" fmla="*/ 417195 h 782003"/>
                  <a:gd name="connsiteX70" fmla="*/ 314325 w 609600"/>
                  <a:gd name="connsiteY70" fmla="*/ 426720 h 782003"/>
                  <a:gd name="connsiteX71" fmla="*/ 314325 w 609600"/>
                  <a:gd name="connsiteY71" fmla="*/ 466725 h 782003"/>
                  <a:gd name="connsiteX72" fmla="*/ 304800 w 609600"/>
                  <a:gd name="connsiteY72" fmla="*/ 467678 h 782003"/>
                  <a:gd name="connsiteX73" fmla="*/ 295275 w 609600"/>
                  <a:gd name="connsiteY73" fmla="*/ 466725 h 782003"/>
                  <a:gd name="connsiteX74" fmla="*/ 295275 w 609600"/>
                  <a:gd name="connsiteY74" fmla="*/ 426720 h 782003"/>
                  <a:gd name="connsiteX75" fmla="*/ 287655 w 609600"/>
                  <a:gd name="connsiteY75" fmla="*/ 417195 h 782003"/>
                  <a:gd name="connsiteX76" fmla="*/ 246698 w 609600"/>
                  <a:gd name="connsiteY76" fmla="*/ 406718 h 782003"/>
                  <a:gd name="connsiteX77" fmla="*/ 247650 w 609600"/>
                  <a:gd name="connsiteY77" fmla="*/ 399098 h 782003"/>
                  <a:gd name="connsiteX78" fmla="*/ 247650 w 609600"/>
                  <a:gd name="connsiteY78" fmla="*/ 398145 h 782003"/>
                  <a:gd name="connsiteX79" fmla="*/ 361950 w 609600"/>
                  <a:gd name="connsiteY79" fmla="*/ 398145 h 782003"/>
                  <a:gd name="connsiteX80" fmla="*/ 361950 w 609600"/>
                  <a:gd name="connsiteY80" fmla="*/ 399098 h 782003"/>
                  <a:gd name="connsiteX81" fmla="*/ 362903 w 609600"/>
                  <a:gd name="connsiteY81" fmla="*/ 406718 h 782003"/>
                  <a:gd name="connsiteX82" fmla="*/ 321945 w 609600"/>
                  <a:gd name="connsiteY82" fmla="*/ 417195 h 782003"/>
                  <a:gd name="connsiteX83" fmla="*/ 493395 w 609600"/>
                  <a:gd name="connsiteY83" fmla="*/ 544830 h 782003"/>
                  <a:gd name="connsiteX84" fmla="*/ 457200 w 609600"/>
                  <a:gd name="connsiteY84" fmla="*/ 586740 h 782003"/>
                  <a:gd name="connsiteX85" fmla="*/ 421005 w 609600"/>
                  <a:gd name="connsiteY85" fmla="*/ 544830 h 782003"/>
                  <a:gd name="connsiteX86" fmla="*/ 424815 w 609600"/>
                  <a:gd name="connsiteY86" fmla="*/ 521970 h 782003"/>
                  <a:gd name="connsiteX87" fmla="*/ 420053 w 609600"/>
                  <a:gd name="connsiteY87" fmla="*/ 510540 h 782003"/>
                  <a:gd name="connsiteX88" fmla="*/ 432435 w 609600"/>
                  <a:gd name="connsiteY88" fmla="*/ 498158 h 782003"/>
                  <a:gd name="connsiteX89" fmla="*/ 458153 w 609600"/>
                  <a:gd name="connsiteY89" fmla="*/ 498158 h 782003"/>
                  <a:gd name="connsiteX90" fmla="*/ 483870 w 609600"/>
                  <a:gd name="connsiteY90" fmla="*/ 498158 h 782003"/>
                  <a:gd name="connsiteX91" fmla="*/ 496253 w 609600"/>
                  <a:gd name="connsiteY91" fmla="*/ 510540 h 782003"/>
                  <a:gd name="connsiteX92" fmla="*/ 491490 w 609600"/>
                  <a:gd name="connsiteY92" fmla="*/ 521970 h 782003"/>
                  <a:gd name="connsiteX93" fmla="*/ 493395 w 609600"/>
                  <a:gd name="connsiteY93" fmla="*/ 544830 h 782003"/>
                  <a:gd name="connsiteX94" fmla="*/ 581025 w 609600"/>
                  <a:gd name="connsiteY94" fmla="*/ 657225 h 782003"/>
                  <a:gd name="connsiteX95" fmla="*/ 495300 w 609600"/>
                  <a:gd name="connsiteY95" fmla="*/ 657225 h 782003"/>
                  <a:gd name="connsiteX96" fmla="*/ 495300 w 609600"/>
                  <a:gd name="connsiteY96" fmla="*/ 628650 h 782003"/>
                  <a:gd name="connsiteX97" fmla="*/ 581025 w 609600"/>
                  <a:gd name="connsiteY97" fmla="*/ 628650 h 782003"/>
                  <a:gd name="connsiteX98" fmla="*/ 581025 w 609600"/>
                  <a:gd name="connsiteY98" fmla="*/ 657225 h 782003"/>
                  <a:gd name="connsiteX0" fmla="*/ 609600 w 609600"/>
                  <a:gd name="connsiteY0" fmla="*/ 561975 h 803275"/>
                  <a:gd name="connsiteX1" fmla="*/ 574358 w 609600"/>
                  <a:gd name="connsiteY1" fmla="*/ 490538 h 803275"/>
                  <a:gd name="connsiteX2" fmla="*/ 453390 w 609600"/>
                  <a:gd name="connsiteY2" fmla="*/ 427673 h 803275"/>
                  <a:gd name="connsiteX3" fmla="*/ 429578 w 609600"/>
                  <a:gd name="connsiteY3" fmla="*/ 418148 h 803275"/>
                  <a:gd name="connsiteX4" fmla="*/ 429578 w 609600"/>
                  <a:gd name="connsiteY4" fmla="*/ 403860 h 803275"/>
                  <a:gd name="connsiteX5" fmla="*/ 420053 w 609600"/>
                  <a:gd name="connsiteY5" fmla="*/ 394335 h 803275"/>
                  <a:gd name="connsiteX6" fmla="*/ 418148 w 609600"/>
                  <a:gd name="connsiteY6" fmla="*/ 394335 h 803275"/>
                  <a:gd name="connsiteX7" fmla="*/ 400050 w 609600"/>
                  <a:gd name="connsiteY7" fmla="*/ 398145 h 803275"/>
                  <a:gd name="connsiteX8" fmla="*/ 400050 w 609600"/>
                  <a:gd name="connsiteY8" fmla="*/ 376238 h 803275"/>
                  <a:gd name="connsiteX9" fmla="*/ 452438 w 609600"/>
                  <a:gd name="connsiteY9" fmla="*/ 293370 h 803275"/>
                  <a:gd name="connsiteX10" fmla="*/ 475298 w 609600"/>
                  <a:gd name="connsiteY10" fmla="*/ 286703 h 803275"/>
                  <a:gd name="connsiteX11" fmla="*/ 532448 w 609600"/>
                  <a:gd name="connsiteY11" fmla="*/ 231458 h 803275"/>
                  <a:gd name="connsiteX12" fmla="*/ 493395 w 609600"/>
                  <a:gd name="connsiteY12" fmla="*/ 183833 h 803275"/>
                  <a:gd name="connsiteX13" fmla="*/ 456248 w 609600"/>
                  <a:gd name="connsiteY13" fmla="*/ 165735 h 803275"/>
                  <a:gd name="connsiteX14" fmla="*/ 376238 w 609600"/>
                  <a:gd name="connsiteY14" fmla="*/ 38100 h 803275"/>
                  <a:gd name="connsiteX15" fmla="*/ 361950 w 609600"/>
                  <a:gd name="connsiteY15" fmla="*/ 120968 h 803275"/>
                  <a:gd name="connsiteX16" fmla="*/ 352425 w 609600"/>
                  <a:gd name="connsiteY16" fmla="*/ 128588 h 803275"/>
                  <a:gd name="connsiteX17" fmla="*/ 350520 w 609600"/>
                  <a:gd name="connsiteY17" fmla="*/ 128588 h 803275"/>
                  <a:gd name="connsiteX18" fmla="*/ 342900 w 609600"/>
                  <a:gd name="connsiteY18" fmla="*/ 117157 h 803275"/>
                  <a:gd name="connsiteX19" fmla="*/ 342900 w 609600"/>
                  <a:gd name="connsiteY19" fmla="*/ 117157 h 803275"/>
                  <a:gd name="connsiteX20" fmla="*/ 360998 w 609600"/>
                  <a:gd name="connsiteY20" fmla="*/ 21908 h 803275"/>
                  <a:gd name="connsiteX21" fmla="*/ 333375 w 609600"/>
                  <a:gd name="connsiteY21" fmla="*/ 0 h 803275"/>
                  <a:gd name="connsiteX22" fmla="*/ 276225 w 609600"/>
                  <a:gd name="connsiteY22" fmla="*/ 0 h 803275"/>
                  <a:gd name="connsiteX23" fmla="*/ 248602 w 609600"/>
                  <a:gd name="connsiteY23" fmla="*/ 21908 h 803275"/>
                  <a:gd name="connsiteX24" fmla="*/ 266700 w 609600"/>
                  <a:gd name="connsiteY24" fmla="*/ 117157 h 803275"/>
                  <a:gd name="connsiteX25" fmla="*/ 259080 w 609600"/>
                  <a:gd name="connsiteY25" fmla="*/ 128588 h 803275"/>
                  <a:gd name="connsiteX26" fmla="*/ 257175 w 609600"/>
                  <a:gd name="connsiteY26" fmla="*/ 128588 h 803275"/>
                  <a:gd name="connsiteX27" fmla="*/ 247650 w 609600"/>
                  <a:gd name="connsiteY27" fmla="*/ 120968 h 803275"/>
                  <a:gd name="connsiteX28" fmla="*/ 232410 w 609600"/>
                  <a:gd name="connsiteY28" fmla="*/ 38100 h 803275"/>
                  <a:gd name="connsiteX29" fmla="*/ 152400 w 609600"/>
                  <a:gd name="connsiteY29" fmla="*/ 165735 h 803275"/>
                  <a:gd name="connsiteX30" fmla="*/ 115253 w 609600"/>
                  <a:gd name="connsiteY30" fmla="*/ 183833 h 803275"/>
                  <a:gd name="connsiteX31" fmla="*/ 76200 w 609600"/>
                  <a:gd name="connsiteY31" fmla="*/ 231458 h 803275"/>
                  <a:gd name="connsiteX32" fmla="*/ 122873 w 609600"/>
                  <a:gd name="connsiteY32" fmla="*/ 286703 h 803275"/>
                  <a:gd name="connsiteX33" fmla="*/ 157163 w 609600"/>
                  <a:gd name="connsiteY33" fmla="*/ 294323 h 803275"/>
                  <a:gd name="connsiteX34" fmla="*/ 209550 w 609600"/>
                  <a:gd name="connsiteY34" fmla="*/ 376238 h 803275"/>
                  <a:gd name="connsiteX35" fmla="*/ 209550 w 609600"/>
                  <a:gd name="connsiteY35" fmla="*/ 398145 h 803275"/>
                  <a:gd name="connsiteX36" fmla="*/ 193358 w 609600"/>
                  <a:gd name="connsiteY36" fmla="*/ 394335 h 803275"/>
                  <a:gd name="connsiteX37" fmla="*/ 181927 w 609600"/>
                  <a:gd name="connsiteY37" fmla="*/ 401003 h 803275"/>
                  <a:gd name="connsiteX38" fmla="*/ 181927 w 609600"/>
                  <a:gd name="connsiteY38" fmla="*/ 402908 h 803275"/>
                  <a:gd name="connsiteX39" fmla="*/ 181927 w 609600"/>
                  <a:gd name="connsiteY39" fmla="*/ 417195 h 803275"/>
                  <a:gd name="connsiteX40" fmla="*/ 157163 w 609600"/>
                  <a:gd name="connsiteY40" fmla="*/ 426720 h 803275"/>
                  <a:gd name="connsiteX41" fmla="*/ 36195 w 609600"/>
                  <a:gd name="connsiteY41" fmla="*/ 489585 h 803275"/>
                  <a:gd name="connsiteX42" fmla="*/ 0 w 609600"/>
                  <a:gd name="connsiteY42" fmla="*/ 561975 h 803275"/>
                  <a:gd name="connsiteX43" fmla="*/ 0 w 609600"/>
                  <a:gd name="connsiteY43" fmla="*/ 729615 h 803275"/>
                  <a:gd name="connsiteX44" fmla="*/ 8572 w 609600"/>
                  <a:gd name="connsiteY44" fmla="*/ 735330 h 803275"/>
                  <a:gd name="connsiteX45" fmla="*/ 228600 w 609600"/>
                  <a:gd name="connsiteY45" fmla="*/ 780098 h 803275"/>
                  <a:gd name="connsiteX46" fmla="*/ 228600 w 609600"/>
                  <a:gd name="connsiteY46" fmla="*/ 488633 h 803275"/>
                  <a:gd name="connsiteX47" fmla="*/ 247650 w 609600"/>
                  <a:gd name="connsiteY47" fmla="*/ 493395 h 803275"/>
                  <a:gd name="connsiteX48" fmla="*/ 247650 w 609600"/>
                  <a:gd name="connsiteY48" fmla="*/ 781050 h 803275"/>
                  <a:gd name="connsiteX49" fmla="*/ 307658 w 609600"/>
                  <a:gd name="connsiteY49" fmla="*/ 782003 h 803275"/>
                  <a:gd name="connsiteX50" fmla="*/ 361950 w 609600"/>
                  <a:gd name="connsiteY50" fmla="*/ 493395 h 803275"/>
                  <a:gd name="connsiteX51" fmla="*/ 381000 w 609600"/>
                  <a:gd name="connsiteY51" fmla="*/ 488633 h 803275"/>
                  <a:gd name="connsiteX52" fmla="*/ 601980 w 609600"/>
                  <a:gd name="connsiteY52" fmla="*/ 734378 h 803275"/>
                  <a:gd name="connsiteX53" fmla="*/ 609600 w 609600"/>
                  <a:gd name="connsiteY53" fmla="*/ 728663 h 803275"/>
                  <a:gd name="connsiteX54" fmla="*/ 609600 w 609600"/>
                  <a:gd name="connsiteY54" fmla="*/ 561975 h 803275"/>
                  <a:gd name="connsiteX55" fmla="*/ 114300 w 609600"/>
                  <a:gd name="connsiteY55" fmla="*/ 657225 h 803275"/>
                  <a:gd name="connsiteX56" fmla="*/ 28575 w 609600"/>
                  <a:gd name="connsiteY56" fmla="*/ 657225 h 803275"/>
                  <a:gd name="connsiteX57" fmla="*/ 28575 w 609600"/>
                  <a:gd name="connsiteY57" fmla="*/ 628650 h 803275"/>
                  <a:gd name="connsiteX58" fmla="*/ 114300 w 609600"/>
                  <a:gd name="connsiteY58" fmla="*/ 628650 h 803275"/>
                  <a:gd name="connsiteX59" fmla="*/ 114300 w 609600"/>
                  <a:gd name="connsiteY59" fmla="*/ 657225 h 803275"/>
                  <a:gd name="connsiteX60" fmla="*/ 190500 w 609600"/>
                  <a:gd name="connsiteY60" fmla="*/ 257175 h 803275"/>
                  <a:gd name="connsiteX61" fmla="*/ 190500 w 609600"/>
                  <a:gd name="connsiteY61" fmla="*/ 194310 h 803275"/>
                  <a:gd name="connsiteX62" fmla="*/ 303848 w 609600"/>
                  <a:gd name="connsiteY62" fmla="*/ 176213 h 803275"/>
                  <a:gd name="connsiteX63" fmla="*/ 419100 w 609600"/>
                  <a:gd name="connsiteY63" fmla="*/ 194310 h 803275"/>
                  <a:gd name="connsiteX64" fmla="*/ 419100 w 609600"/>
                  <a:gd name="connsiteY64" fmla="*/ 257175 h 803275"/>
                  <a:gd name="connsiteX65" fmla="*/ 304800 w 609600"/>
                  <a:gd name="connsiteY65" fmla="*/ 371475 h 803275"/>
                  <a:gd name="connsiteX66" fmla="*/ 190500 w 609600"/>
                  <a:gd name="connsiteY66" fmla="*/ 257175 h 803275"/>
                  <a:gd name="connsiteX67" fmla="*/ 190500 w 609600"/>
                  <a:gd name="connsiteY67" fmla="*/ 257175 h 803275"/>
                  <a:gd name="connsiteX68" fmla="*/ 321945 w 609600"/>
                  <a:gd name="connsiteY68" fmla="*/ 417195 h 803275"/>
                  <a:gd name="connsiteX69" fmla="*/ 314325 w 609600"/>
                  <a:gd name="connsiteY69" fmla="*/ 426720 h 803275"/>
                  <a:gd name="connsiteX70" fmla="*/ 314325 w 609600"/>
                  <a:gd name="connsiteY70" fmla="*/ 466725 h 803275"/>
                  <a:gd name="connsiteX71" fmla="*/ 304800 w 609600"/>
                  <a:gd name="connsiteY71" fmla="*/ 467678 h 803275"/>
                  <a:gd name="connsiteX72" fmla="*/ 295275 w 609600"/>
                  <a:gd name="connsiteY72" fmla="*/ 466725 h 803275"/>
                  <a:gd name="connsiteX73" fmla="*/ 295275 w 609600"/>
                  <a:gd name="connsiteY73" fmla="*/ 426720 h 803275"/>
                  <a:gd name="connsiteX74" fmla="*/ 287655 w 609600"/>
                  <a:gd name="connsiteY74" fmla="*/ 417195 h 803275"/>
                  <a:gd name="connsiteX75" fmla="*/ 246698 w 609600"/>
                  <a:gd name="connsiteY75" fmla="*/ 406718 h 803275"/>
                  <a:gd name="connsiteX76" fmla="*/ 247650 w 609600"/>
                  <a:gd name="connsiteY76" fmla="*/ 399098 h 803275"/>
                  <a:gd name="connsiteX77" fmla="*/ 247650 w 609600"/>
                  <a:gd name="connsiteY77" fmla="*/ 398145 h 803275"/>
                  <a:gd name="connsiteX78" fmla="*/ 361950 w 609600"/>
                  <a:gd name="connsiteY78" fmla="*/ 398145 h 803275"/>
                  <a:gd name="connsiteX79" fmla="*/ 361950 w 609600"/>
                  <a:gd name="connsiteY79" fmla="*/ 399098 h 803275"/>
                  <a:gd name="connsiteX80" fmla="*/ 362903 w 609600"/>
                  <a:gd name="connsiteY80" fmla="*/ 406718 h 803275"/>
                  <a:gd name="connsiteX81" fmla="*/ 321945 w 609600"/>
                  <a:gd name="connsiteY81" fmla="*/ 417195 h 803275"/>
                  <a:gd name="connsiteX82" fmla="*/ 493395 w 609600"/>
                  <a:gd name="connsiteY82" fmla="*/ 544830 h 803275"/>
                  <a:gd name="connsiteX83" fmla="*/ 457200 w 609600"/>
                  <a:gd name="connsiteY83" fmla="*/ 586740 h 803275"/>
                  <a:gd name="connsiteX84" fmla="*/ 421005 w 609600"/>
                  <a:gd name="connsiteY84" fmla="*/ 544830 h 803275"/>
                  <a:gd name="connsiteX85" fmla="*/ 424815 w 609600"/>
                  <a:gd name="connsiteY85" fmla="*/ 521970 h 803275"/>
                  <a:gd name="connsiteX86" fmla="*/ 420053 w 609600"/>
                  <a:gd name="connsiteY86" fmla="*/ 510540 h 803275"/>
                  <a:gd name="connsiteX87" fmla="*/ 432435 w 609600"/>
                  <a:gd name="connsiteY87" fmla="*/ 498158 h 803275"/>
                  <a:gd name="connsiteX88" fmla="*/ 458153 w 609600"/>
                  <a:gd name="connsiteY88" fmla="*/ 498158 h 803275"/>
                  <a:gd name="connsiteX89" fmla="*/ 483870 w 609600"/>
                  <a:gd name="connsiteY89" fmla="*/ 498158 h 803275"/>
                  <a:gd name="connsiteX90" fmla="*/ 496253 w 609600"/>
                  <a:gd name="connsiteY90" fmla="*/ 510540 h 803275"/>
                  <a:gd name="connsiteX91" fmla="*/ 491490 w 609600"/>
                  <a:gd name="connsiteY91" fmla="*/ 521970 h 803275"/>
                  <a:gd name="connsiteX92" fmla="*/ 493395 w 609600"/>
                  <a:gd name="connsiteY92" fmla="*/ 544830 h 803275"/>
                  <a:gd name="connsiteX93" fmla="*/ 581025 w 609600"/>
                  <a:gd name="connsiteY93" fmla="*/ 657225 h 803275"/>
                  <a:gd name="connsiteX94" fmla="*/ 495300 w 609600"/>
                  <a:gd name="connsiteY94" fmla="*/ 657225 h 803275"/>
                  <a:gd name="connsiteX95" fmla="*/ 495300 w 609600"/>
                  <a:gd name="connsiteY95" fmla="*/ 628650 h 803275"/>
                  <a:gd name="connsiteX96" fmla="*/ 581025 w 609600"/>
                  <a:gd name="connsiteY96" fmla="*/ 628650 h 803275"/>
                  <a:gd name="connsiteX97" fmla="*/ 581025 w 609600"/>
                  <a:gd name="connsiteY97" fmla="*/ 657225 h 803275"/>
                  <a:gd name="connsiteX0" fmla="*/ 609600 w 609600"/>
                  <a:gd name="connsiteY0" fmla="*/ 561975 h 781050"/>
                  <a:gd name="connsiteX1" fmla="*/ 574358 w 609600"/>
                  <a:gd name="connsiteY1" fmla="*/ 490538 h 781050"/>
                  <a:gd name="connsiteX2" fmla="*/ 453390 w 609600"/>
                  <a:gd name="connsiteY2" fmla="*/ 427673 h 781050"/>
                  <a:gd name="connsiteX3" fmla="*/ 429578 w 609600"/>
                  <a:gd name="connsiteY3" fmla="*/ 418148 h 781050"/>
                  <a:gd name="connsiteX4" fmla="*/ 429578 w 609600"/>
                  <a:gd name="connsiteY4" fmla="*/ 403860 h 781050"/>
                  <a:gd name="connsiteX5" fmla="*/ 420053 w 609600"/>
                  <a:gd name="connsiteY5" fmla="*/ 394335 h 781050"/>
                  <a:gd name="connsiteX6" fmla="*/ 418148 w 609600"/>
                  <a:gd name="connsiteY6" fmla="*/ 394335 h 781050"/>
                  <a:gd name="connsiteX7" fmla="*/ 400050 w 609600"/>
                  <a:gd name="connsiteY7" fmla="*/ 398145 h 781050"/>
                  <a:gd name="connsiteX8" fmla="*/ 400050 w 609600"/>
                  <a:gd name="connsiteY8" fmla="*/ 376238 h 781050"/>
                  <a:gd name="connsiteX9" fmla="*/ 452438 w 609600"/>
                  <a:gd name="connsiteY9" fmla="*/ 293370 h 781050"/>
                  <a:gd name="connsiteX10" fmla="*/ 475298 w 609600"/>
                  <a:gd name="connsiteY10" fmla="*/ 286703 h 781050"/>
                  <a:gd name="connsiteX11" fmla="*/ 532448 w 609600"/>
                  <a:gd name="connsiteY11" fmla="*/ 231458 h 781050"/>
                  <a:gd name="connsiteX12" fmla="*/ 493395 w 609600"/>
                  <a:gd name="connsiteY12" fmla="*/ 183833 h 781050"/>
                  <a:gd name="connsiteX13" fmla="*/ 456248 w 609600"/>
                  <a:gd name="connsiteY13" fmla="*/ 165735 h 781050"/>
                  <a:gd name="connsiteX14" fmla="*/ 376238 w 609600"/>
                  <a:gd name="connsiteY14" fmla="*/ 38100 h 781050"/>
                  <a:gd name="connsiteX15" fmla="*/ 361950 w 609600"/>
                  <a:gd name="connsiteY15" fmla="*/ 120968 h 781050"/>
                  <a:gd name="connsiteX16" fmla="*/ 352425 w 609600"/>
                  <a:gd name="connsiteY16" fmla="*/ 128588 h 781050"/>
                  <a:gd name="connsiteX17" fmla="*/ 350520 w 609600"/>
                  <a:gd name="connsiteY17" fmla="*/ 128588 h 781050"/>
                  <a:gd name="connsiteX18" fmla="*/ 342900 w 609600"/>
                  <a:gd name="connsiteY18" fmla="*/ 117157 h 781050"/>
                  <a:gd name="connsiteX19" fmla="*/ 342900 w 609600"/>
                  <a:gd name="connsiteY19" fmla="*/ 117157 h 781050"/>
                  <a:gd name="connsiteX20" fmla="*/ 360998 w 609600"/>
                  <a:gd name="connsiteY20" fmla="*/ 21908 h 781050"/>
                  <a:gd name="connsiteX21" fmla="*/ 333375 w 609600"/>
                  <a:gd name="connsiteY21" fmla="*/ 0 h 781050"/>
                  <a:gd name="connsiteX22" fmla="*/ 276225 w 609600"/>
                  <a:gd name="connsiteY22" fmla="*/ 0 h 781050"/>
                  <a:gd name="connsiteX23" fmla="*/ 248602 w 609600"/>
                  <a:gd name="connsiteY23" fmla="*/ 21908 h 781050"/>
                  <a:gd name="connsiteX24" fmla="*/ 266700 w 609600"/>
                  <a:gd name="connsiteY24" fmla="*/ 117157 h 781050"/>
                  <a:gd name="connsiteX25" fmla="*/ 259080 w 609600"/>
                  <a:gd name="connsiteY25" fmla="*/ 128588 h 781050"/>
                  <a:gd name="connsiteX26" fmla="*/ 257175 w 609600"/>
                  <a:gd name="connsiteY26" fmla="*/ 128588 h 781050"/>
                  <a:gd name="connsiteX27" fmla="*/ 247650 w 609600"/>
                  <a:gd name="connsiteY27" fmla="*/ 120968 h 781050"/>
                  <a:gd name="connsiteX28" fmla="*/ 232410 w 609600"/>
                  <a:gd name="connsiteY28" fmla="*/ 38100 h 781050"/>
                  <a:gd name="connsiteX29" fmla="*/ 152400 w 609600"/>
                  <a:gd name="connsiteY29" fmla="*/ 165735 h 781050"/>
                  <a:gd name="connsiteX30" fmla="*/ 115253 w 609600"/>
                  <a:gd name="connsiteY30" fmla="*/ 183833 h 781050"/>
                  <a:gd name="connsiteX31" fmla="*/ 76200 w 609600"/>
                  <a:gd name="connsiteY31" fmla="*/ 231458 h 781050"/>
                  <a:gd name="connsiteX32" fmla="*/ 122873 w 609600"/>
                  <a:gd name="connsiteY32" fmla="*/ 286703 h 781050"/>
                  <a:gd name="connsiteX33" fmla="*/ 157163 w 609600"/>
                  <a:gd name="connsiteY33" fmla="*/ 294323 h 781050"/>
                  <a:gd name="connsiteX34" fmla="*/ 209550 w 609600"/>
                  <a:gd name="connsiteY34" fmla="*/ 376238 h 781050"/>
                  <a:gd name="connsiteX35" fmla="*/ 209550 w 609600"/>
                  <a:gd name="connsiteY35" fmla="*/ 398145 h 781050"/>
                  <a:gd name="connsiteX36" fmla="*/ 193358 w 609600"/>
                  <a:gd name="connsiteY36" fmla="*/ 394335 h 781050"/>
                  <a:gd name="connsiteX37" fmla="*/ 181927 w 609600"/>
                  <a:gd name="connsiteY37" fmla="*/ 401003 h 781050"/>
                  <a:gd name="connsiteX38" fmla="*/ 181927 w 609600"/>
                  <a:gd name="connsiteY38" fmla="*/ 402908 h 781050"/>
                  <a:gd name="connsiteX39" fmla="*/ 181927 w 609600"/>
                  <a:gd name="connsiteY39" fmla="*/ 417195 h 781050"/>
                  <a:gd name="connsiteX40" fmla="*/ 157163 w 609600"/>
                  <a:gd name="connsiteY40" fmla="*/ 426720 h 781050"/>
                  <a:gd name="connsiteX41" fmla="*/ 36195 w 609600"/>
                  <a:gd name="connsiteY41" fmla="*/ 489585 h 781050"/>
                  <a:gd name="connsiteX42" fmla="*/ 0 w 609600"/>
                  <a:gd name="connsiteY42" fmla="*/ 561975 h 781050"/>
                  <a:gd name="connsiteX43" fmla="*/ 0 w 609600"/>
                  <a:gd name="connsiteY43" fmla="*/ 729615 h 781050"/>
                  <a:gd name="connsiteX44" fmla="*/ 8572 w 609600"/>
                  <a:gd name="connsiteY44" fmla="*/ 735330 h 781050"/>
                  <a:gd name="connsiteX45" fmla="*/ 228600 w 609600"/>
                  <a:gd name="connsiteY45" fmla="*/ 780098 h 781050"/>
                  <a:gd name="connsiteX46" fmla="*/ 228600 w 609600"/>
                  <a:gd name="connsiteY46" fmla="*/ 488633 h 781050"/>
                  <a:gd name="connsiteX47" fmla="*/ 247650 w 609600"/>
                  <a:gd name="connsiteY47" fmla="*/ 493395 h 781050"/>
                  <a:gd name="connsiteX48" fmla="*/ 247650 w 609600"/>
                  <a:gd name="connsiteY48" fmla="*/ 781050 h 781050"/>
                  <a:gd name="connsiteX49" fmla="*/ 361950 w 609600"/>
                  <a:gd name="connsiteY49" fmla="*/ 493395 h 781050"/>
                  <a:gd name="connsiteX50" fmla="*/ 381000 w 609600"/>
                  <a:gd name="connsiteY50" fmla="*/ 488633 h 781050"/>
                  <a:gd name="connsiteX51" fmla="*/ 601980 w 609600"/>
                  <a:gd name="connsiteY51" fmla="*/ 734378 h 781050"/>
                  <a:gd name="connsiteX52" fmla="*/ 609600 w 609600"/>
                  <a:gd name="connsiteY52" fmla="*/ 728663 h 781050"/>
                  <a:gd name="connsiteX53" fmla="*/ 609600 w 609600"/>
                  <a:gd name="connsiteY53" fmla="*/ 561975 h 781050"/>
                  <a:gd name="connsiteX54" fmla="*/ 114300 w 609600"/>
                  <a:gd name="connsiteY54" fmla="*/ 657225 h 781050"/>
                  <a:gd name="connsiteX55" fmla="*/ 28575 w 609600"/>
                  <a:gd name="connsiteY55" fmla="*/ 657225 h 781050"/>
                  <a:gd name="connsiteX56" fmla="*/ 28575 w 609600"/>
                  <a:gd name="connsiteY56" fmla="*/ 628650 h 781050"/>
                  <a:gd name="connsiteX57" fmla="*/ 114300 w 609600"/>
                  <a:gd name="connsiteY57" fmla="*/ 628650 h 781050"/>
                  <a:gd name="connsiteX58" fmla="*/ 114300 w 609600"/>
                  <a:gd name="connsiteY58" fmla="*/ 657225 h 781050"/>
                  <a:gd name="connsiteX59" fmla="*/ 190500 w 609600"/>
                  <a:gd name="connsiteY59" fmla="*/ 257175 h 781050"/>
                  <a:gd name="connsiteX60" fmla="*/ 190500 w 609600"/>
                  <a:gd name="connsiteY60" fmla="*/ 194310 h 781050"/>
                  <a:gd name="connsiteX61" fmla="*/ 303848 w 609600"/>
                  <a:gd name="connsiteY61" fmla="*/ 176213 h 781050"/>
                  <a:gd name="connsiteX62" fmla="*/ 419100 w 609600"/>
                  <a:gd name="connsiteY62" fmla="*/ 194310 h 781050"/>
                  <a:gd name="connsiteX63" fmla="*/ 419100 w 609600"/>
                  <a:gd name="connsiteY63" fmla="*/ 257175 h 781050"/>
                  <a:gd name="connsiteX64" fmla="*/ 304800 w 609600"/>
                  <a:gd name="connsiteY64" fmla="*/ 371475 h 781050"/>
                  <a:gd name="connsiteX65" fmla="*/ 190500 w 609600"/>
                  <a:gd name="connsiteY65" fmla="*/ 257175 h 781050"/>
                  <a:gd name="connsiteX66" fmla="*/ 190500 w 609600"/>
                  <a:gd name="connsiteY66" fmla="*/ 257175 h 781050"/>
                  <a:gd name="connsiteX67" fmla="*/ 321945 w 609600"/>
                  <a:gd name="connsiteY67" fmla="*/ 417195 h 781050"/>
                  <a:gd name="connsiteX68" fmla="*/ 314325 w 609600"/>
                  <a:gd name="connsiteY68" fmla="*/ 426720 h 781050"/>
                  <a:gd name="connsiteX69" fmla="*/ 314325 w 609600"/>
                  <a:gd name="connsiteY69" fmla="*/ 466725 h 781050"/>
                  <a:gd name="connsiteX70" fmla="*/ 304800 w 609600"/>
                  <a:gd name="connsiteY70" fmla="*/ 467678 h 781050"/>
                  <a:gd name="connsiteX71" fmla="*/ 295275 w 609600"/>
                  <a:gd name="connsiteY71" fmla="*/ 466725 h 781050"/>
                  <a:gd name="connsiteX72" fmla="*/ 295275 w 609600"/>
                  <a:gd name="connsiteY72" fmla="*/ 426720 h 781050"/>
                  <a:gd name="connsiteX73" fmla="*/ 287655 w 609600"/>
                  <a:gd name="connsiteY73" fmla="*/ 417195 h 781050"/>
                  <a:gd name="connsiteX74" fmla="*/ 246698 w 609600"/>
                  <a:gd name="connsiteY74" fmla="*/ 406718 h 781050"/>
                  <a:gd name="connsiteX75" fmla="*/ 247650 w 609600"/>
                  <a:gd name="connsiteY75" fmla="*/ 399098 h 781050"/>
                  <a:gd name="connsiteX76" fmla="*/ 247650 w 609600"/>
                  <a:gd name="connsiteY76" fmla="*/ 398145 h 781050"/>
                  <a:gd name="connsiteX77" fmla="*/ 361950 w 609600"/>
                  <a:gd name="connsiteY77" fmla="*/ 398145 h 781050"/>
                  <a:gd name="connsiteX78" fmla="*/ 361950 w 609600"/>
                  <a:gd name="connsiteY78" fmla="*/ 399098 h 781050"/>
                  <a:gd name="connsiteX79" fmla="*/ 362903 w 609600"/>
                  <a:gd name="connsiteY79" fmla="*/ 406718 h 781050"/>
                  <a:gd name="connsiteX80" fmla="*/ 321945 w 609600"/>
                  <a:gd name="connsiteY80" fmla="*/ 417195 h 781050"/>
                  <a:gd name="connsiteX81" fmla="*/ 493395 w 609600"/>
                  <a:gd name="connsiteY81" fmla="*/ 544830 h 781050"/>
                  <a:gd name="connsiteX82" fmla="*/ 457200 w 609600"/>
                  <a:gd name="connsiteY82" fmla="*/ 586740 h 781050"/>
                  <a:gd name="connsiteX83" fmla="*/ 421005 w 609600"/>
                  <a:gd name="connsiteY83" fmla="*/ 544830 h 781050"/>
                  <a:gd name="connsiteX84" fmla="*/ 424815 w 609600"/>
                  <a:gd name="connsiteY84" fmla="*/ 521970 h 781050"/>
                  <a:gd name="connsiteX85" fmla="*/ 420053 w 609600"/>
                  <a:gd name="connsiteY85" fmla="*/ 510540 h 781050"/>
                  <a:gd name="connsiteX86" fmla="*/ 432435 w 609600"/>
                  <a:gd name="connsiteY86" fmla="*/ 498158 h 781050"/>
                  <a:gd name="connsiteX87" fmla="*/ 458153 w 609600"/>
                  <a:gd name="connsiteY87" fmla="*/ 498158 h 781050"/>
                  <a:gd name="connsiteX88" fmla="*/ 483870 w 609600"/>
                  <a:gd name="connsiteY88" fmla="*/ 498158 h 781050"/>
                  <a:gd name="connsiteX89" fmla="*/ 496253 w 609600"/>
                  <a:gd name="connsiteY89" fmla="*/ 510540 h 781050"/>
                  <a:gd name="connsiteX90" fmla="*/ 491490 w 609600"/>
                  <a:gd name="connsiteY90" fmla="*/ 521970 h 781050"/>
                  <a:gd name="connsiteX91" fmla="*/ 493395 w 609600"/>
                  <a:gd name="connsiteY91" fmla="*/ 544830 h 781050"/>
                  <a:gd name="connsiteX92" fmla="*/ 581025 w 609600"/>
                  <a:gd name="connsiteY92" fmla="*/ 657225 h 781050"/>
                  <a:gd name="connsiteX93" fmla="*/ 495300 w 609600"/>
                  <a:gd name="connsiteY93" fmla="*/ 657225 h 781050"/>
                  <a:gd name="connsiteX94" fmla="*/ 495300 w 609600"/>
                  <a:gd name="connsiteY94" fmla="*/ 628650 h 781050"/>
                  <a:gd name="connsiteX95" fmla="*/ 581025 w 609600"/>
                  <a:gd name="connsiteY95" fmla="*/ 628650 h 781050"/>
                  <a:gd name="connsiteX96" fmla="*/ 581025 w 609600"/>
                  <a:gd name="connsiteY96" fmla="*/ 657225 h 781050"/>
                  <a:gd name="connsiteX0" fmla="*/ 609600 w 609600"/>
                  <a:gd name="connsiteY0" fmla="*/ 561975 h 780098"/>
                  <a:gd name="connsiteX1" fmla="*/ 574358 w 609600"/>
                  <a:gd name="connsiteY1" fmla="*/ 490538 h 780098"/>
                  <a:gd name="connsiteX2" fmla="*/ 453390 w 609600"/>
                  <a:gd name="connsiteY2" fmla="*/ 427673 h 780098"/>
                  <a:gd name="connsiteX3" fmla="*/ 429578 w 609600"/>
                  <a:gd name="connsiteY3" fmla="*/ 418148 h 780098"/>
                  <a:gd name="connsiteX4" fmla="*/ 429578 w 609600"/>
                  <a:gd name="connsiteY4" fmla="*/ 403860 h 780098"/>
                  <a:gd name="connsiteX5" fmla="*/ 420053 w 609600"/>
                  <a:gd name="connsiteY5" fmla="*/ 394335 h 780098"/>
                  <a:gd name="connsiteX6" fmla="*/ 418148 w 609600"/>
                  <a:gd name="connsiteY6" fmla="*/ 394335 h 780098"/>
                  <a:gd name="connsiteX7" fmla="*/ 400050 w 609600"/>
                  <a:gd name="connsiteY7" fmla="*/ 398145 h 780098"/>
                  <a:gd name="connsiteX8" fmla="*/ 400050 w 609600"/>
                  <a:gd name="connsiteY8" fmla="*/ 376238 h 780098"/>
                  <a:gd name="connsiteX9" fmla="*/ 452438 w 609600"/>
                  <a:gd name="connsiteY9" fmla="*/ 293370 h 780098"/>
                  <a:gd name="connsiteX10" fmla="*/ 475298 w 609600"/>
                  <a:gd name="connsiteY10" fmla="*/ 286703 h 780098"/>
                  <a:gd name="connsiteX11" fmla="*/ 532448 w 609600"/>
                  <a:gd name="connsiteY11" fmla="*/ 231458 h 780098"/>
                  <a:gd name="connsiteX12" fmla="*/ 493395 w 609600"/>
                  <a:gd name="connsiteY12" fmla="*/ 183833 h 780098"/>
                  <a:gd name="connsiteX13" fmla="*/ 456248 w 609600"/>
                  <a:gd name="connsiteY13" fmla="*/ 165735 h 780098"/>
                  <a:gd name="connsiteX14" fmla="*/ 376238 w 609600"/>
                  <a:gd name="connsiteY14" fmla="*/ 38100 h 780098"/>
                  <a:gd name="connsiteX15" fmla="*/ 361950 w 609600"/>
                  <a:gd name="connsiteY15" fmla="*/ 120968 h 780098"/>
                  <a:gd name="connsiteX16" fmla="*/ 352425 w 609600"/>
                  <a:gd name="connsiteY16" fmla="*/ 128588 h 780098"/>
                  <a:gd name="connsiteX17" fmla="*/ 350520 w 609600"/>
                  <a:gd name="connsiteY17" fmla="*/ 128588 h 780098"/>
                  <a:gd name="connsiteX18" fmla="*/ 342900 w 609600"/>
                  <a:gd name="connsiteY18" fmla="*/ 117157 h 780098"/>
                  <a:gd name="connsiteX19" fmla="*/ 342900 w 609600"/>
                  <a:gd name="connsiteY19" fmla="*/ 117157 h 780098"/>
                  <a:gd name="connsiteX20" fmla="*/ 360998 w 609600"/>
                  <a:gd name="connsiteY20" fmla="*/ 21908 h 780098"/>
                  <a:gd name="connsiteX21" fmla="*/ 333375 w 609600"/>
                  <a:gd name="connsiteY21" fmla="*/ 0 h 780098"/>
                  <a:gd name="connsiteX22" fmla="*/ 276225 w 609600"/>
                  <a:gd name="connsiteY22" fmla="*/ 0 h 780098"/>
                  <a:gd name="connsiteX23" fmla="*/ 248602 w 609600"/>
                  <a:gd name="connsiteY23" fmla="*/ 21908 h 780098"/>
                  <a:gd name="connsiteX24" fmla="*/ 266700 w 609600"/>
                  <a:gd name="connsiteY24" fmla="*/ 117157 h 780098"/>
                  <a:gd name="connsiteX25" fmla="*/ 259080 w 609600"/>
                  <a:gd name="connsiteY25" fmla="*/ 128588 h 780098"/>
                  <a:gd name="connsiteX26" fmla="*/ 257175 w 609600"/>
                  <a:gd name="connsiteY26" fmla="*/ 128588 h 780098"/>
                  <a:gd name="connsiteX27" fmla="*/ 247650 w 609600"/>
                  <a:gd name="connsiteY27" fmla="*/ 120968 h 780098"/>
                  <a:gd name="connsiteX28" fmla="*/ 232410 w 609600"/>
                  <a:gd name="connsiteY28" fmla="*/ 38100 h 780098"/>
                  <a:gd name="connsiteX29" fmla="*/ 152400 w 609600"/>
                  <a:gd name="connsiteY29" fmla="*/ 165735 h 780098"/>
                  <a:gd name="connsiteX30" fmla="*/ 115253 w 609600"/>
                  <a:gd name="connsiteY30" fmla="*/ 183833 h 780098"/>
                  <a:gd name="connsiteX31" fmla="*/ 76200 w 609600"/>
                  <a:gd name="connsiteY31" fmla="*/ 231458 h 780098"/>
                  <a:gd name="connsiteX32" fmla="*/ 122873 w 609600"/>
                  <a:gd name="connsiteY32" fmla="*/ 286703 h 780098"/>
                  <a:gd name="connsiteX33" fmla="*/ 157163 w 609600"/>
                  <a:gd name="connsiteY33" fmla="*/ 294323 h 780098"/>
                  <a:gd name="connsiteX34" fmla="*/ 209550 w 609600"/>
                  <a:gd name="connsiteY34" fmla="*/ 376238 h 780098"/>
                  <a:gd name="connsiteX35" fmla="*/ 209550 w 609600"/>
                  <a:gd name="connsiteY35" fmla="*/ 398145 h 780098"/>
                  <a:gd name="connsiteX36" fmla="*/ 193358 w 609600"/>
                  <a:gd name="connsiteY36" fmla="*/ 394335 h 780098"/>
                  <a:gd name="connsiteX37" fmla="*/ 181927 w 609600"/>
                  <a:gd name="connsiteY37" fmla="*/ 401003 h 780098"/>
                  <a:gd name="connsiteX38" fmla="*/ 181927 w 609600"/>
                  <a:gd name="connsiteY38" fmla="*/ 402908 h 780098"/>
                  <a:gd name="connsiteX39" fmla="*/ 181927 w 609600"/>
                  <a:gd name="connsiteY39" fmla="*/ 417195 h 780098"/>
                  <a:gd name="connsiteX40" fmla="*/ 157163 w 609600"/>
                  <a:gd name="connsiteY40" fmla="*/ 426720 h 780098"/>
                  <a:gd name="connsiteX41" fmla="*/ 36195 w 609600"/>
                  <a:gd name="connsiteY41" fmla="*/ 489585 h 780098"/>
                  <a:gd name="connsiteX42" fmla="*/ 0 w 609600"/>
                  <a:gd name="connsiteY42" fmla="*/ 561975 h 780098"/>
                  <a:gd name="connsiteX43" fmla="*/ 0 w 609600"/>
                  <a:gd name="connsiteY43" fmla="*/ 729615 h 780098"/>
                  <a:gd name="connsiteX44" fmla="*/ 8572 w 609600"/>
                  <a:gd name="connsiteY44" fmla="*/ 735330 h 780098"/>
                  <a:gd name="connsiteX45" fmla="*/ 228600 w 609600"/>
                  <a:gd name="connsiteY45" fmla="*/ 780098 h 780098"/>
                  <a:gd name="connsiteX46" fmla="*/ 228600 w 609600"/>
                  <a:gd name="connsiteY46" fmla="*/ 488633 h 780098"/>
                  <a:gd name="connsiteX47" fmla="*/ 247650 w 609600"/>
                  <a:gd name="connsiteY47" fmla="*/ 493395 h 780098"/>
                  <a:gd name="connsiteX48" fmla="*/ 361950 w 609600"/>
                  <a:gd name="connsiteY48" fmla="*/ 493395 h 780098"/>
                  <a:gd name="connsiteX49" fmla="*/ 381000 w 609600"/>
                  <a:gd name="connsiteY49" fmla="*/ 488633 h 780098"/>
                  <a:gd name="connsiteX50" fmla="*/ 601980 w 609600"/>
                  <a:gd name="connsiteY50" fmla="*/ 734378 h 780098"/>
                  <a:gd name="connsiteX51" fmla="*/ 609600 w 609600"/>
                  <a:gd name="connsiteY51" fmla="*/ 728663 h 780098"/>
                  <a:gd name="connsiteX52" fmla="*/ 609600 w 609600"/>
                  <a:gd name="connsiteY52" fmla="*/ 561975 h 780098"/>
                  <a:gd name="connsiteX53" fmla="*/ 114300 w 609600"/>
                  <a:gd name="connsiteY53" fmla="*/ 657225 h 780098"/>
                  <a:gd name="connsiteX54" fmla="*/ 28575 w 609600"/>
                  <a:gd name="connsiteY54" fmla="*/ 657225 h 780098"/>
                  <a:gd name="connsiteX55" fmla="*/ 28575 w 609600"/>
                  <a:gd name="connsiteY55" fmla="*/ 628650 h 780098"/>
                  <a:gd name="connsiteX56" fmla="*/ 114300 w 609600"/>
                  <a:gd name="connsiteY56" fmla="*/ 628650 h 780098"/>
                  <a:gd name="connsiteX57" fmla="*/ 114300 w 609600"/>
                  <a:gd name="connsiteY57" fmla="*/ 657225 h 780098"/>
                  <a:gd name="connsiteX58" fmla="*/ 190500 w 609600"/>
                  <a:gd name="connsiteY58" fmla="*/ 257175 h 780098"/>
                  <a:gd name="connsiteX59" fmla="*/ 190500 w 609600"/>
                  <a:gd name="connsiteY59" fmla="*/ 194310 h 780098"/>
                  <a:gd name="connsiteX60" fmla="*/ 303848 w 609600"/>
                  <a:gd name="connsiteY60" fmla="*/ 176213 h 780098"/>
                  <a:gd name="connsiteX61" fmla="*/ 419100 w 609600"/>
                  <a:gd name="connsiteY61" fmla="*/ 194310 h 780098"/>
                  <a:gd name="connsiteX62" fmla="*/ 419100 w 609600"/>
                  <a:gd name="connsiteY62" fmla="*/ 257175 h 780098"/>
                  <a:gd name="connsiteX63" fmla="*/ 304800 w 609600"/>
                  <a:gd name="connsiteY63" fmla="*/ 371475 h 780098"/>
                  <a:gd name="connsiteX64" fmla="*/ 190500 w 609600"/>
                  <a:gd name="connsiteY64" fmla="*/ 257175 h 780098"/>
                  <a:gd name="connsiteX65" fmla="*/ 190500 w 609600"/>
                  <a:gd name="connsiteY65" fmla="*/ 257175 h 780098"/>
                  <a:gd name="connsiteX66" fmla="*/ 321945 w 609600"/>
                  <a:gd name="connsiteY66" fmla="*/ 417195 h 780098"/>
                  <a:gd name="connsiteX67" fmla="*/ 314325 w 609600"/>
                  <a:gd name="connsiteY67" fmla="*/ 426720 h 780098"/>
                  <a:gd name="connsiteX68" fmla="*/ 314325 w 609600"/>
                  <a:gd name="connsiteY68" fmla="*/ 466725 h 780098"/>
                  <a:gd name="connsiteX69" fmla="*/ 304800 w 609600"/>
                  <a:gd name="connsiteY69" fmla="*/ 467678 h 780098"/>
                  <a:gd name="connsiteX70" fmla="*/ 295275 w 609600"/>
                  <a:gd name="connsiteY70" fmla="*/ 466725 h 780098"/>
                  <a:gd name="connsiteX71" fmla="*/ 295275 w 609600"/>
                  <a:gd name="connsiteY71" fmla="*/ 426720 h 780098"/>
                  <a:gd name="connsiteX72" fmla="*/ 287655 w 609600"/>
                  <a:gd name="connsiteY72" fmla="*/ 417195 h 780098"/>
                  <a:gd name="connsiteX73" fmla="*/ 246698 w 609600"/>
                  <a:gd name="connsiteY73" fmla="*/ 406718 h 780098"/>
                  <a:gd name="connsiteX74" fmla="*/ 247650 w 609600"/>
                  <a:gd name="connsiteY74" fmla="*/ 399098 h 780098"/>
                  <a:gd name="connsiteX75" fmla="*/ 247650 w 609600"/>
                  <a:gd name="connsiteY75" fmla="*/ 398145 h 780098"/>
                  <a:gd name="connsiteX76" fmla="*/ 361950 w 609600"/>
                  <a:gd name="connsiteY76" fmla="*/ 398145 h 780098"/>
                  <a:gd name="connsiteX77" fmla="*/ 361950 w 609600"/>
                  <a:gd name="connsiteY77" fmla="*/ 399098 h 780098"/>
                  <a:gd name="connsiteX78" fmla="*/ 362903 w 609600"/>
                  <a:gd name="connsiteY78" fmla="*/ 406718 h 780098"/>
                  <a:gd name="connsiteX79" fmla="*/ 321945 w 609600"/>
                  <a:gd name="connsiteY79" fmla="*/ 417195 h 780098"/>
                  <a:gd name="connsiteX80" fmla="*/ 493395 w 609600"/>
                  <a:gd name="connsiteY80" fmla="*/ 544830 h 780098"/>
                  <a:gd name="connsiteX81" fmla="*/ 457200 w 609600"/>
                  <a:gd name="connsiteY81" fmla="*/ 586740 h 780098"/>
                  <a:gd name="connsiteX82" fmla="*/ 421005 w 609600"/>
                  <a:gd name="connsiteY82" fmla="*/ 544830 h 780098"/>
                  <a:gd name="connsiteX83" fmla="*/ 424815 w 609600"/>
                  <a:gd name="connsiteY83" fmla="*/ 521970 h 780098"/>
                  <a:gd name="connsiteX84" fmla="*/ 420053 w 609600"/>
                  <a:gd name="connsiteY84" fmla="*/ 510540 h 780098"/>
                  <a:gd name="connsiteX85" fmla="*/ 432435 w 609600"/>
                  <a:gd name="connsiteY85" fmla="*/ 498158 h 780098"/>
                  <a:gd name="connsiteX86" fmla="*/ 458153 w 609600"/>
                  <a:gd name="connsiteY86" fmla="*/ 498158 h 780098"/>
                  <a:gd name="connsiteX87" fmla="*/ 483870 w 609600"/>
                  <a:gd name="connsiteY87" fmla="*/ 498158 h 780098"/>
                  <a:gd name="connsiteX88" fmla="*/ 496253 w 609600"/>
                  <a:gd name="connsiteY88" fmla="*/ 510540 h 780098"/>
                  <a:gd name="connsiteX89" fmla="*/ 491490 w 609600"/>
                  <a:gd name="connsiteY89" fmla="*/ 521970 h 780098"/>
                  <a:gd name="connsiteX90" fmla="*/ 493395 w 609600"/>
                  <a:gd name="connsiteY90" fmla="*/ 544830 h 780098"/>
                  <a:gd name="connsiteX91" fmla="*/ 581025 w 609600"/>
                  <a:gd name="connsiteY91" fmla="*/ 657225 h 780098"/>
                  <a:gd name="connsiteX92" fmla="*/ 495300 w 609600"/>
                  <a:gd name="connsiteY92" fmla="*/ 657225 h 780098"/>
                  <a:gd name="connsiteX93" fmla="*/ 495300 w 609600"/>
                  <a:gd name="connsiteY93" fmla="*/ 628650 h 780098"/>
                  <a:gd name="connsiteX94" fmla="*/ 581025 w 609600"/>
                  <a:gd name="connsiteY94" fmla="*/ 628650 h 780098"/>
                  <a:gd name="connsiteX95" fmla="*/ 581025 w 609600"/>
                  <a:gd name="connsiteY95" fmla="*/ 657225 h 780098"/>
                  <a:gd name="connsiteX0" fmla="*/ 609600 w 609600"/>
                  <a:gd name="connsiteY0" fmla="*/ 561975 h 735330"/>
                  <a:gd name="connsiteX1" fmla="*/ 574358 w 609600"/>
                  <a:gd name="connsiteY1" fmla="*/ 490538 h 735330"/>
                  <a:gd name="connsiteX2" fmla="*/ 453390 w 609600"/>
                  <a:gd name="connsiteY2" fmla="*/ 427673 h 735330"/>
                  <a:gd name="connsiteX3" fmla="*/ 429578 w 609600"/>
                  <a:gd name="connsiteY3" fmla="*/ 418148 h 735330"/>
                  <a:gd name="connsiteX4" fmla="*/ 429578 w 609600"/>
                  <a:gd name="connsiteY4" fmla="*/ 403860 h 735330"/>
                  <a:gd name="connsiteX5" fmla="*/ 420053 w 609600"/>
                  <a:gd name="connsiteY5" fmla="*/ 394335 h 735330"/>
                  <a:gd name="connsiteX6" fmla="*/ 418148 w 609600"/>
                  <a:gd name="connsiteY6" fmla="*/ 394335 h 735330"/>
                  <a:gd name="connsiteX7" fmla="*/ 400050 w 609600"/>
                  <a:gd name="connsiteY7" fmla="*/ 398145 h 735330"/>
                  <a:gd name="connsiteX8" fmla="*/ 400050 w 609600"/>
                  <a:gd name="connsiteY8" fmla="*/ 376238 h 735330"/>
                  <a:gd name="connsiteX9" fmla="*/ 452438 w 609600"/>
                  <a:gd name="connsiteY9" fmla="*/ 293370 h 735330"/>
                  <a:gd name="connsiteX10" fmla="*/ 475298 w 609600"/>
                  <a:gd name="connsiteY10" fmla="*/ 286703 h 735330"/>
                  <a:gd name="connsiteX11" fmla="*/ 532448 w 609600"/>
                  <a:gd name="connsiteY11" fmla="*/ 231458 h 735330"/>
                  <a:gd name="connsiteX12" fmla="*/ 493395 w 609600"/>
                  <a:gd name="connsiteY12" fmla="*/ 183833 h 735330"/>
                  <a:gd name="connsiteX13" fmla="*/ 456248 w 609600"/>
                  <a:gd name="connsiteY13" fmla="*/ 165735 h 735330"/>
                  <a:gd name="connsiteX14" fmla="*/ 376238 w 609600"/>
                  <a:gd name="connsiteY14" fmla="*/ 38100 h 735330"/>
                  <a:gd name="connsiteX15" fmla="*/ 361950 w 609600"/>
                  <a:gd name="connsiteY15" fmla="*/ 120968 h 735330"/>
                  <a:gd name="connsiteX16" fmla="*/ 352425 w 609600"/>
                  <a:gd name="connsiteY16" fmla="*/ 128588 h 735330"/>
                  <a:gd name="connsiteX17" fmla="*/ 350520 w 609600"/>
                  <a:gd name="connsiteY17" fmla="*/ 128588 h 735330"/>
                  <a:gd name="connsiteX18" fmla="*/ 342900 w 609600"/>
                  <a:gd name="connsiteY18" fmla="*/ 117157 h 735330"/>
                  <a:gd name="connsiteX19" fmla="*/ 342900 w 609600"/>
                  <a:gd name="connsiteY19" fmla="*/ 117157 h 735330"/>
                  <a:gd name="connsiteX20" fmla="*/ 360998 w 609600"/>
                  <a:gd name="connsiteY20" fmla="*/ 21908 h 735330"/>
                  <a:gd name="connsiteX21" fmla="*/ 333375 w 609600"/>
                  <a:gd name="connsiteY21" fmla="*/ 0 h 735330"/>
                  <a:gd name="connsiteX22" fmla="*/ 276225 w 609600"/>
                  <a:gd name="connsiteY22" fmla="*/ 0 h 735330"/>
                  <a:gd name="connsiteX23" fmla="*/ 248602 w 609600"/>
                  <a:gd name="connsiteY23" fmla="*/ 21908 h 735330"/>
                  <a:gd name="connsiteX24" fmla="*/ 266700 w 609600"/>
                  <a:gd name="connsiteY24" fmla="*/ 117157 h 735330"/>
                  <a:gd name="connsiteX25" fmla="*/ 259080 w 609600"/>
                  <a:gd name="connsiteY25" fmla="*/ 128588 h 735330"/>
                  <a:gd name="connsiteX26" fmla="*/ 257175 w 609600"/>
                  <a:gd name="connsiteY26" fmla="*/ 128588 h 735330"/>
                  <a:gd name="connsiteX27" fmla="*/ 247650 w 609600"/>
                  <a:gd name="connsiteY27" fmla="*/ 120968 h 735330"/>
                  <a:gd name="connsiteX28" fmla="*/ 232410 w 609600"/>
                  <a:gd name="connsiteY28" fmla="*/ 38100 h 735330"/>
                  <a:gd name="connsiteX29" fmla="*/ 152400 w 609600"/>
                  <a:gd name="connsiteY29" fmla="*/ 165735 h 735330"/>
                  <a:gd name="connsiteX30" fmla="*/ 115253 w 609600"/>
                  <a:gd name="connsiteY30" fmla="*/ 183833 h 735330"/>
                  <a:gd name="connsiteX31" fmla="*/ 76200 w 609600"/>
                  <a:gd name="connsiteY31" fmla="*/ 231458 h 735330"/>
                  <a:gd name="connsiteX32" fmla="*/ 122873 w 609600"/>
                  <a:gd name="connsiteY32" fmla="*/ 286703 h 735330"/>
                  <a:gd name="connsiteX33" fmla="*/ 157163 w 609600"/>
                  <a:gd name="connsiteY33" fmla="*/ 294323 h 735330"/>
                  <a:gd name="connsiteX34" fmla="*/ 209550 w 609600"/>
                  <a:gd name="connsiteY34" fmla="*/ 376238 h 735330"/>
                  <a:gd name="connsiteX35" fmla="*/ 209550 w 609600"/>
                  <a:gd name="connsiteY35" fmla="*/ 398145 h 735330"/>
                  <a:gd name="connsiteX36" fmla="*/ 193358 w 609600"/>
                  <a:gd name="connsiteY36" fmla="*/ 394335 h 735330"/>
                  <a:gd name="connsiteX37" fmla="*/ 181927 w 609600"/>
                  <a:gd name="connsiteY37" fmla="*/ 401003 h 735330"/>
                  <a:gd name="connsiteX38" fmla="*/ 181927 w 609600"/>
                  <a:gd name="connsiteY38" fmla="*/ 402908 h 735330"/>
                  <a:gd name="connsiteX39" fmla="*/ 181927 w 609600"/>
                  <a:gd name="connsiteY39" fmla="*/ 417195 h 735330"/>
                  <a:gd name="connsiteX40" fmla="*/ 157163 w 609600"/>
                  <a:gd name="connsiteY40" fmla="*/ 426720 h 735330"/>
                  <a:gd name="connsiteX41" fmla="*/ 36195 w 609600"/>
                  <a:gd name="connsiteY41" fmla="*/ 489585 h 735330"/>
                  <a:gd name="connsiteX42" fmla="*/ 0 w 609600"/>
                  <a:gd name="connsiteY42" fmla="*/ 561975 h 735330"/>
                  <a:gd name="connsiteX43" fmla="*/ 0 w 609600"/>
                  <a:gd name="connsiteY43" fmla="*/ 729615 h 735330"/>
                  <a:gd name="connsiteX44" fmla="*/ 8572 w 609600"/>
                  <a:gd name="connsiteY44" fmla="*/ 735330 h 735330"/>
                  <a:gd name="connsiteX45" fmla="*/ 228600 w 609600"/>
                  <a:gd name="connsiteY45" fmla="*/ 488633 h 735330"/>
                  <a:gd name="connsiteX46" fmla="*/ 247650 w 609600"/>
                  <a:gd name="connsiteY46" fmla="*/ 493395 h 735330"/>
                  <a:gd name="connsiteX47" fmla="*/ 361950 w 609600"/>
                  <a:gd name="connsiteY47" fmla="*/ 493395 h 735330"/>
                  <a:gd name="connsiteX48" fmla="*/ 381000 w 609600"/>
                  <a:gd name="connsiteY48" fmla="*/ 488633 h 735330"/>
                  <a:gd name="connsiteX49" fmla="*/ 601980 w 609600"/>
                  <a:gd name="connsiteY49" fmla="*/ 734378 h 735330"/>
                  <a:gd name="connsiteX50" fmla="*/ 609600 w 609600"/>
                  <a:gd name="connsiteY50" fmla="*/ 728663 h 735330"/>
                  <a:gd name="connsiteX51" fmla="*/ 609600 w 609600"/>
                  <a:gd name="connsiteY51" fmla="*/ 561975 h 735330"/>
                  <a:gd name="connsiteX52" fmla="*/ 114300 w 609600"/>
                  <a:gd name="connsiteY52" fmla="*/ 657225 h 735330"/>
                  <a:gd name="connsiteX53" fmla="*/ 28575 w 609600"/>
                  <a:gd name="connsiteY53" fmla="*/ 657225 h 735330"/>
                  <a:gd name="connsiteX54" fmla="*/ 28575 w 609600"/>
                  <a:gd name="connsiteY54" fmla="*/ 628650 h 735330"/>
                  <a:gd name="connsiteX55" fmla="*/ 114300 w 609600"/>
                  <a:gd name="connsiteY55" fmla="*/ 628650 h 735330"/>
                  <a:gd name="connsiteX56" fmla="*/ 114300 w 609600"/>
                  <a:gd name="connsiteY56" fmla="*/ 657225 h 735330"/>
                  <a:gd name="connsiteX57" fmla="*/ 190500 w 609600"/>
                  <a:gd name="connsiteY57" fmla="*/ 257175 h 735330"/>
                  <a:gd name="connsiteX58" fmla="*/ 190500 w 609600"/>
                  <a:gd name="connsiteY58" fmla="*/ 194310 h 735330"/>
                  <a:gd name="connsiteX59" fmla="*/ 303848 w 609600"/>
                  <a:gd name="connsiteY59" fmla="*/ 176213 h 735330"/>
                  <a:gd name="connsiteX60" fmla="*/ 419100 w 609600"/>
                  <a:gd name="connsiteY60" fmla="*/ 194310 h 735330"/>
                  <a:gd name="connsiteX61" fmla="*/ 419100 w 609600"/>
                  <a:gd name="connsiteY61" fmla="*/ 257175 h 735330"/>
                  <a:gd name="connsiteX62" fmla="*/ 304800 w 609600"/>
                  <a:gd name="connsiteY62" fmla="*/ 371475 h 735330"/>
                  <a:gd name="connsiteX63" fmla="*/ 190500 w 609600"/>
                  <a:gd name="connsiteY63" fmla="*/ 257175 h 735330"/>
                  <a:gd name="connsiteX64" fmla="*/ 190500 w 609600"/>
                  <a:gd name="connsiteY64" fmla="*/ 257175 h 735330"/>
                  <a:gd name="connsiteX65" fmla="*/ 321945 w 609600"/>
                  <a:gd name="connsiteY65" fmla="*/ 417195 h 735330"/>
                  <a:gd name="connsiteX66" fmla="*/ 314325 w 609600"/>
                  <a:gd name="connsiteY66" fmla="*/ 426720 h 735330"/>
                  <a:gd name="connsiteX67" fmla="*/ 314325 w 609600"/>
                  <a:gd name="connsiteY67" fmla="*/ 466725 h 735330"/>
                  <a:gd name="connsiteX68" fmla="*/ 304800 w 609600"/>
                  <a:gd name="connsiteY68" fmla="*/ 467678 h 735330"/>
                  <a:gd name="connsiteX69" fmla="*/ 295275 w 609600"/>
                  <a:gd name="connsiteY69" fmla="*/ 466725 h 735330"/>
                  <a:gd name="connsiteX70" fmla="*/ 295275 w 609600"/>
                  <a:gd name="connsiteY70" fmla="*/ 426720 h 735330"/>
                  <a:gd name="connsiteX71" fmla="*/ 287655 w 609600"/>
                  <a:gd name="connsiteY71" fmla="*/ 417195 h 735330"/>
                  <a:gd name="connsiteX72" fmla="*/ 246698 w 609600"/>
                  <a:gd name="connsiteY72" fmla="*/ 406718 h 735330"/>
                  <a:gd name="connsiteX73" fmla="*/ 247650 w 609600"/>
                  <a:gd name="connsiteY73" fmla="*/ 399098 h 735330"/>
                  <a:gd name="connsiteX74" fmla="*/ 247650 w 609600"/>
                  <a:gd name="connsiteY74" fmla="*/ 398145 h 735330"/>
                  <a:gd name="connsiteX75" fmla="*/ 361950 w 609600"/>
                  <a:gd name="connsiteY75" fmla="*/ 398145 h 735330"/>
                  <a:gd name="connsiteX76" fmla="*/ 361950 w 609600"/>
                  <a:gd name="connsiteY76" fmla="*/ 399098 h 735330"/>
                  <a:gd name="connsiteX77" fmla="*/ 362903 w 609600"/>
                  <a:gd name="connsiteY77" fmla="*/ 406718 h 735330"/>
                  <a:gd name="connsiteX78" fmla="*/ 321945 w 609600"/>
                  <a:gd name="connsiteY78" fmla="*/ 417195 h 735330"/>
                  <a:gd name="connsiteX79" fmla="*/ 493395 w 609600"/>
                  <a:gd name="connsiteY79" fmla="*/ 544830 h 735330"/>
                  <a:gd name="connsiteX80" fmla="*/ 457200 w 609600"/>
                  <a:gd name="connsiteY80" fmla="*/ 586740 h 735330"/>
                  <a:gd name="connsiteX81" fmla="*/ 421005 w 609600"/>
                  <a:gd name="connsiteY81" fmla="*/ 544830 h 735330"/>
                  <a:gd name="connsiteX82" fmla="*/ 424815 w 609600"/>
                  <a:gd name="connsiteY82" fmla="*/ 521970 h 735330"/>
                  <a:gd name="connsiteX83" fmla="*/ 420053 w 609600"/>
                  <a:gd name="connsiteY83" fmla="*/ 510540 h 735330"/>
                  <a:gd name="connsiteX84" fmla="*/ 432435 w 609600"/>
                  <a:gd name="connsiteY84" fmla="*/ 498158 h 735330"/>
                  <a:gd name="connsiteX85" fmla="*/ 458153 w 609600"/>
                  <a:gd name="connsiteY85" fmla="*/ 498158 h 735330"/>
                  <a:gd name="connsiteX86" fmla="*/ 483870 w 609600"/>
                  <a:gd name="connsiteY86" fmla="*/ 498158 h 735330"/>
                  <a:gd name="connsiteX87" fmla="*/ 496253 w 609600"/>
                  <a:gd name="connsiteY87" fmla="*/ 510540 h 735330"/>
                  <a:gd name="connsiteX88" fmla="*/ 491490 w 609600"/>
                  <a:gd name="connsiteY88" fmla="*/ 521970 h 735330"/>
                  <a:gd name="connsiteX89" fmla="*/ 493395 w 609600"/>
                  <a:gd name="connsiteY89" fmla="*/ 544830 h 735330"/>
                  <a:gd name="connsiteX90" fmla="*/ 581025 w 609600"/>
                  <a:gd name="connsiteY90" fmla="*/ 657225 h 735330"/>
                  <a:gd name="connsiteX91" fmla="*/ 495300 w 609600"/>
                  <a:gd name="connsiteY91" fmla="*/ 657225 h 735330"/>
                  <a:gd name="connsiteX92" fmla="*/ 495300 w 609600"/>
                  <a:gd name="connsiteY92" fmla="*/ 628650 h 735330"/>
                  <a:gd name="connsiteX93" fmla="*/ 581025 w 609600"/>
                  <a:gd name="connsiteY93" fmla="*/ 628650 h 735330"/>
                  <a:gd name="connsiteX94" fmla="*/ 581025 w 609600"/>
                  <a:gd name="connsiteY94" fmla="*/ 657225 h 735330"/>
                  <a:gd name="connsiteX0" fmla="*/ 609600 w 609600"/>
                  <a:gd name="connsiteY0" fmla="*/ 561975 h 734378"/>
                  <a:gd name="connsiteX1" fmla="*/ 574358 w 609600"/>
                  <a:gd name="connsiteY1" fmla="*/ 490538 h 734378"/>
                  <a:gd name="connsiteX2" fmla="*/ 453390 w 609600"/>
                  <a:gd name="connsiteY2" fmla="*/ 427673 h 734378"/>
                  <a:gd name="connsiteX3" fmla="*/ 429578 w 609600"/>
                  <a:gd name="connsiteY3" fmla="*/ 418148 h 734378"/>
                  <a:gd name="connsiteX4" fmla="*/ 429578 w 609600"/>
                  <a:gd name="connsiteY4" fmla="*/ 403860 h 734378"/>
                  <a:gd name="connsiteX5" fmla="*/ 420053 w 609600"/>
                  <a:gd name="connsiteY5" fmla="*/ 394335 h 734378"/>
                  <a:gd name="connsiteX6" fmla="*/ 418148 w 609600"/>
                  <a:gd name="connsiteY6" fmla="*/ 394335 h 734378"/>
                  <a:gd name="connsiteX7" fmla="*/ 400050 w 609600"/>
                  <a:gd name="connsiteY7" fmla="*/ 398145 h 734378"/>
                  <a:gd name="connsiteX8" fmla="*/ 400050 w 609600"/>
                  <a:gd name="connsiteY8" fmla="*/ 376238 h 734378"/>
                  <a:gd name="connsiteX9" fmla="*/ 452438 w 609600"/>
                  <a:gd name="connsiteY9" fmla="*/ 293370 h 734378"/>
                  <a:gd name="connsiteX10" fmla="*/ 475298 w 609600"/>
                  <a:gd name="connsiteY10" fmla="*/ 286703 h 734378"/>
                  <a:gd name="connsiteX11" fmla="*/ 532448 w 609600"/>
                  <a:gd name="connsiteY11" fmla="*/ 231458 h 734378"/>
                  <a:gd name="connsiteX12" fmla="*/ 493395 w 609600"/>
                  <a:gd name="connsiteY12" fmla="*/ 183833 h 734378"/>
                  <a:gd name="connsiteX13" fmla="*/ 456248 w 609600"/>
                  <a:gd name="connsiteY13" fmla="*/ 165735 h 734378"/>
                  <a:gd name="connsiteX14" fmla="*/ 376238 w 609600"/>
                  <a:gd name="connsiteY14" fmla="*/ 38100 h 734378"/>
                  <a:gd name="connsiteX15" fmla="*/ 361950 w 609600"/>
                  <a:gd name="connsiteY15" fmla="*/ 120968 h 734378"/>
                  <a:gd name="connsiteX16" fmla="*/ 352425 w 609600"/>
                  <a:gd name="connsiteY16" fmla="*/ 128588 h 734378"/>
                  <a:gd name="connsiteX17" fmla="*/ 350520 w 609600"/>
                  <a:gd name="connsiteY17" fmla="*/ 128588 h 734378"/>
                  <a:gd name="connsiteX18" fmla="*/ 342900 w 609600"/>
                  <a:gd name="connsiteY18" fmla="*/ 117157 h 734378"/>
                  <a:gd name="connsiteX19" fmla="*/ 342900 w 609600"/>
                  <a:gd name="connsiteY19" fmla="*/ 117157 h 734378"/>
                  <a:gd name="connsiteX20" fmla="*/ 360998 w 609600"/>
                  <a:gd name="connsiteY20" fmla="*/ 21908 h 734378"/>
                  <a:gd name="connsiteX21" fmla="*/ 333375 w 609600"/>
                  <a:gd name="connsiteY21" fmla="*/ 0 h 734378"/>
                  <a:gd name="connsiteX22" fmla="*/ 276225 w 609600"/>
                  <a:gd name="connsiteY22" fmla="*/ 0 h 734378"/>
                  <a:gd name="connsiteX23" fmla="*/ 248602 w 609600"/>
                  <a:gd name="connsiteY23" fmla="*/ 21908 h 734378"/>
                  <a:gd name="connsiteX24" fmla="*/ 266700 w 609600"/>
                  <a:gd name="connsiteY24" fmla="*/ 117157 h 734378"/>
                  <a:gd name="connsiteX25" fmla="*/ 259080 w 609600"/>
                  <a:gd name="connsiteY25" fmla="*/ 128588 h 734378"/>
                  <a:gd name="connsiteX26" fmla="*/ 257175 w 609600"/>
                  <a:gd name="connsiteY26" fmla="*/ 128588 h 734378"/>
                  <a:gd name="connsiteX27" fmla="*/ 247650 w 609600"/>
                  <a:gd name="connsiteY27" fmla="*/ 120968 h 734378"/>
                  <a:gd name="connsiteX28" fmla="*/ 232410 w 609600"/>
                  <a:gd name="connsiteY28" fmla="*/ 38100 h 734378"/>
                  <a:gd name="connsiteX29" fmla="*/ 152400 w 609600"/>
                  <a:gd name="connsiteY29" fmla="*/ 165735 h 734378"/>
                  <a:gd name="connsiteX30" fmla="*/ 115253 w 609600"/>
                  <a:gd name="connsiteY30" fmla="*/ 183833 h 734378"/>
                  <a:gd name="connsiteX31" fmla="*/ 76200 w 609600"/>
                  <a:gd name="connsiteY31" fmla="*/ 231458 h 734378"/>
                  <a:gd name="connsiteX32" fmla="*/ 122873 w 609600"/>
                  <a:gd name="connsiteY32" fmla="*/ 286703 h 734378"/>
                  <a:gd name="connsiteX33" fmla="*/ 157163 w 609600"/>
                  <a:gd name="connsiteY33" fmla="*/ 294323 h 734378"/>
                  <a:gd name="connsiteX34" fmla="*/ 209550 w 609600"/>
                  <a:gd name="connsiteY34" fmla="*/ 376238 h 734378"/>
                  <a:gd name="connsiteX35" fmla="*/ 209550 w 609600"/>
                  <a:gd name="connsiteY35" fmla="*/ 398145 h 734378"/>
                  <a:gd name="connsiteX36" fmla="*/ 193358 w 609600"/>
                  <a:gd name="connsiteY36" fmla="*/ 394335 h 734378"/>
                  <a:gd name="connsiteX37" fmla="*/ 181927 w 609600"/>
                  <a:gd name="connsiteY37" fmla="*/ 401003 h 734378"/>
                  <a:gd name="connsiteX38" fmla="*/ 181927 w 609600"/>
                  <a:gd name="connsiteY38" fmla="*/ 402908 h 734378"/>
                  <a:gd name="connsiteX39" fmla="*/ 181927 w 609600"/>
                  <a:gd name="connsiteY39" fmla="*/ 417195 h 734378"/>
                  <a:gd name="connsiteX40" fmla="*/ 157163 w 609600"/>
                  <a:gd name="connsiteY40" fmla="*/ 426720 h 734378"/>
                  <a:gd name="connsiteX41" fmla="*/ 36195 w 609600"/>
                  <a:gd name="connsiteY41" fmla="*/ 489585 h 734378"/>
                  <a:gd name="connsiteX42" fmla="*/ 0 w 609600"/>
                  <a:gd name="connsiteY42" fmla="*/ 561975 h 734378"/>
                  <a:gd name="connsiteX43" fmla="*/ 0 w 609600"/>
                  <a:gd name="connsiteY43" fmla="*/ 729615 h 734378"/>
                  <a:gd name="connsiteX44" fmla="*/ 228600 w 609600"/>
                  <a:gd name="connsiteY44" fmla="*/ 488633 h 734378"/>
                  <a:gd name="connsiteX45" fmla="*/ 247650 w 609600"/>
                  <a:gd name="connsiteY45" fmla="*/ 493395 h 734378"/>
                  <a:gd name="connsiteX46" fmla="*/ 361950 w 609600"/>
                  <a:gd name="connsiteY46" fmla="*/ 493395 h 734378"/>
                  <a:gd name="connsiteX47" fmla="*/ 381000 w 609600"/>
                  <a:gd name="connsiteY47" fmla="*/ 488633 h 734378"/>
                  <a:gd name="connsiteX48" fmla="*/ 601980 w 609600"/>
                  <a:gd name="connsiteY48" fmla="*/ 734378 h 734378"/>
                  <a:gd name="connsiteX49" fmla="*/ 609600 w 609600"/>
                  <a:gd name="connsiteY49" fmla="*/ 728663 h 734378"/>
                  <a:gd name="connsiteX50" fmla="*/ 609600 w 609600"/>
                  <a:gd name="connsiteY50" fmla="*/ 561975 h 734378"/>
                  <a:gd name="connsiteX51" fmla="*/ 114300 w 609600"/>
                  <a:gd name="connsiteY51" fmla="*/ 657225 h 734378"/>
                  <a:gd name="connsiteX52" fmla="*/ 28575 w 609600"/>
                  <a:gd name="connsiteY52" fmla="*/ 657225 h 734378"/>
                  <a:gd name="connsiteX53" fmla="*/ 28575 w 609600"/>
                  <a:gd name="connsiteY53" fmla="*/ 628650 h 734378"/>
                  <a:gd name="connsiteX54" fmla="*/ 114300 w 609600"/>
                  <a:gd name="connsiteY54" fmla="*/ 628650 h 734378"/>
                  <a:gd name="connsiteX55" fmla="*/ 114300 w 609600"/>
                  <a:gd name="connsiteY55" fmla="*/ 657225 h 734378"/>
                  <a:gd name="connsiteX56" fmla="*/ 190500 w 609600"/>
                  <a:gd name="connsiteY56" fmla="*/ 257175 h 734378"/>
                  <a:gd name="connsiteX57" fmla="*/ 190500 w 609600"/>
                  <a:gd name="connsiteY57" fmla="*/ 194310 h 734378"/>
                  <a:gd name="connsiteX58" fmla="*/ 303848 w 609600"/>
                  <a:gd name="connsiteY58" fmla="*/ 176213 h 734378"/>
                  <a:gd name="connsiteX59" fmla="*/ 419100 w 609600"/>
                  <a:gd name="connsiteY59" fmla="*/ 194310 h 734378"/>
                  <a:gd name="connsiteX60" fmla="*/ 419100 w 609600"/>
                  <a:gd name="connsiteY60" fmla="*/ 257175 h 734378"/>
                  <a:gd name="connsiteX61" fmla="*/ 304800 w 609600"/>
                  <a:gd name="connsiteY61" fmla="*/ 371475 h 734378"/>
                  <a:gd name="connsiteX62" fmla="*/ 190500 w 609600"/>
                  <a:gd name="connsiteY62" fmla="*/ 257175 h 734378"/>
                  <a:gd name="connsiteX63" fmla="*/ 190500 w 609600"/>
                  <a:gd name="connsiteY63" fmla="*/ 257175 h 734378"/>
                  <a:gd name="connsiteX64" fmla="*/ 321945 w 609600"/>
                  <a:gd name="connsiteY64" fmla="*/ 417195 h 734378"/>
                  <a:gd name="connsiteX65" fmla="*/ 314325 w 609600"/>
                  <a:gd name="connsiteY65" fmla="*/ 426720 h 734378"/>
                  <a:gd name="connsiteX66" fmla="*/ 314325 w 609600"/>
                  <a:gd name="connsiteY66" fmla="*/ 466725 h 734378"/>
                  <a:gd name="connsiteX67" fmla="*/ 304800 w 609600"/>
                  <a:gd name="connsiteY67" fmla="*/ 467678 h 734378"/>
                  <a:gd name="connsiteX68" fmla="*/ 295275 w 609600"/>
                  <a:gd name="connsiteY68" fmla="*/ 466725 h 734378"/>
                  <a:gd name="connsiteX69" fmla="*/ 295275 w 609600"/>
                  <a:gd name="connsiteY69" fmla="*/ 426720 h 734378"/>
                  <a:gd name="connsiteX70" fmla="*/ 287655 w 609600"/>
                  <a:gd name="connsiteY70" fmla="*/ 417195 h 734378"/>
                  <a:gd name="connsiteX71" fmla="*/ 246698 w 609600"/>
                  <a:gd name="connsiteY71" fmla="*/ 406718 h 734378"/>
                  <a:gd name="connsiteX72" fmla="*/ 247650 w 609600"/>
                  <a:gd name="connsiteY72" fmla="*/ 399098 h 734378"/>
                  <a:gd name="connsiteX73" fmla="*/ 247650 w 609600"/>
                  <a:gd name="connsiteY73" fmla="*/ 398145 h 734378"/>
                  <a:gd name="connsiteX74" fmla="*/ 361950 w 609600"/>
                  <a:gd name="connsiteY74" fmla="*/ 398145 h 734378"/>
                  <a:gd name="connsiteX75" fmla="*/ 361950 w 609600"/>
                  <a:gd name="connsiteY75" fmla="*/ 399098 h 734378"/>
                  <a:gd name="connsiteX76" fmla="*/ 362903 w 609600"/>
                  <a:gd name="connsiteY76" fmla="*/ 406718 h 734378"/>
                  <a:gd name="connsiteX77" fmla="*/ 321945 w 609600"/>
                  <a:gd name="connsiteY77" fmla="*/ 417195 h 734378"/>
                  <a:gd name="connsiteX78" fmla="*/ 493395 w 609600"/>
                  <a:gd name="connsiteY78" fmla="*/ 544830 h 734378"/>
                  <a:gd name="connsiteX79" fmla="*/ 457200 w 609600"/>
                  <a:gd name="connsiteY79" fmla="*/ 586740 h 734378"/>
                  <a:gd name="connsiteX80" fmla="*/ 421005 w 609600"/>
                  <a:gd name="connsiteY80" fmla="*/ 544830 h 734378"/>
                  <a:gd name="connsiteX81" fmla="*/ 424815 w 609600"/>
                  <a:gd name="connsiteY81" fmla="*/ 521970 h 734378"/>
                  <a:gd name="connsiteX82" fmla="*/ 420053 w 609600"/>
                  <a:gd name="connsiteY82" fmla="*/ 510540 h 734378"/>
                  <a:gd name="connsiteX83" fmla="*/ 432435 w 609600"/>
                  <a:gd name="connsiteY83" fmla="*/ 498158 h 734378"/>
                  <a:gd name="connsiteX84" fmla="*/ 458153 w 609600"/>
                  <a:gd name="connsiteY84" fmla="*/ 498158 h 734378"/>
                  <a:gd name="connsiteX85" fmla="*/ 483870 w 609600"/>
                  <a:gd name="connsiteY85" fmla="*/ 498158 h 734378"/>
                  <a:gd name="connsiteX86" fmla="*/ 496253 w 609600"/>
                  <a:gd name="connsiteY86" fmla="*/ 510540 h 734378"/>
                  <a:gd name="connsiteX87" fmla="*/ 491490 w 609600"/>
                  <a:gd name="connsiteY87" fmla="*/ 521970 h 734378"/>
                  <a:gd name="connsiteX88" fmla="*/ 493395 w 609600"/>
                  <a:gd name="connsiteY88" fmla="*/ 544830 h 734378"/>
                  <a:gd name="connsiteX89" fmla="*/ 581025 w 609600"/>
                  <a:gd name="connsiteY89" fmla="*/ 657225 h 734378"/>
                  <a:gd name="connsiteX90" fmla="*/ 495300 w 609600"/>
                  <a:gd name="connsiteY90" fmla="*/ 657225 h 734378"/>
                  <a:gd name="connsiteX91" fmla="*/ 495300 w 609600"/>
                  <a:gd name="connsiteY91" fmla="*/ 628650 h 734378"/>
                  <a:gd name="connsiteX92" fmla="*/ 581025 w 609600"/>
                  <a:gd name="connsiteY92" fmla="*/ 628650 h 734378"/>
                  <a:gd name="connsiteX93" fmla="*/ 581025 w 609600"/>
                  <a:gd name="connsiteY93" fmla="*/ 657225 h 734378"/>
                  <a:gd name="connsiteX0" fmla="*/ 609600 w 609600"/>
                  <a:gd name="connsiteY0" fmla="*/ 561975 h 734378"/>
                  <a:gd name="connsiteX1" fmla="*/ 574358 w 609600"/>
                  <a:gd name="connsiteY1" fmla="*/ 490538 h 734378"/>
                  <a:gd name="connsiteX2" fmla="*/ 453390 w 609600"/>
                  <a:gd name="connsiteY2" fmla="*/ 427673 h 734378"/>
                  <a:gd name="connsiteX3" fmla="*/ 429578 w 609600"/>
                  <a:gd name="connsiteY3" fmla="*/ 418148 h 734378"/>
                  <a:gd name="connsiteX4" fmla="*/ 429578 w 609600"/>
                  <a:gd name="connsiteY4" fmla="*/ 403860 h 734378"/>
                  <a:gd name="connsiteX5" fmla="*/ 420053 w 609600"/>
                  <a:gd name="connsiteY5" fmla="*/ 394335 h 734378"/>
                  <a:gd name="connsiteX6" fmla="*/ 418148 w 609600"/>
                  <a:gd name="connsiteY6" fmla="*/ 394335 h 734378"/>
                  <a:gd name="connsiteX7" fmla="*/ 400050 w 609600"/>
                  <a:gd name="connsiteY7" fmla="*/ 398145 h 734378"/>
                  <a:gd name="connsiteX8" fmla="*/ 400050 w 609600"/>
                  <a:gd name="connsiteY8" fmla="*/ 376238 h 734378"/>
                  <a:gd name="connsiteX9" fmla="*/ 452438 w 609600"/>
                  <a:gd name="connsiteY9" fmla="*/ 293370 h 734378"/>
                  <a:gd name="connsiteX10" fmla="*/ 475298 w 609600"/>
                  <a:gd name="connsiteY10" fmla="*/ 286703 h 734378"/>
                  <a:gd name="connsiteX11" fmla="*/ 532448 w 609600"/>
                  <a:gd name="connsiteY11" fmla="*/ 231458 h 734378"/>
                  <a:gd name="connsiteX12" fmla="*/ 493395 w 609600"/>
                  <a:gd name="connsiteY12" fmla="*/ 183833 h 734378"/>
                  <a:gd name="connsiteX13" fmla="*/ 456248 w 609600"/>
                  <a:gd name="connsiteY13" fmla="*/ 165735 h 734378"/>
                  <a:gd name="connsiteX14" fmla="*/ 376238 w 609600"/>
                  <a:gd name="connsiteY14" fmla="*/ 38100 h 734378"/>
                  <a:gd name="connsiteX15" fmla="*/ 361950 w 609600"/>
                  <a:gd name="connsiteY15" fmla="*/ 120968 h 734378"/>
                  <a:gd name="connsiteX16" fmla="*/ 352425 w 609600"/>
                  <a:gd name="connsiteY16" fmla="*/ 128588 h 734378"/>
                  <a:gd name="connsiteX17" fmla="*/ 350520 w 609600"/>
                  <a:gd name="connsiteY17" fmla="*/ 128588 h 734378"/>
                  <a:gd name="connsiteX18" fmla="*/ 342900 w 609600"/>
                  <a:gd name="connsiteY18" fmla="*/ 117157 h 734378"/>
                  <a:gd name="connsiteX19" fmla="*/ 342900 w 609600"/>
                  <a:gd name="connsiteY19" fmla="*/ 117157 h 734378"/>
                  <a:gd name="connsiteX20" fmla="*/ 360998 w 609600"/>
                  <a:gd name="connsiteY20" fmla="*/ 21908 h 734378"/>
                  <a:gd name="connsiteX21" fmla="*/ 333375 w 609600"/>
                  <a:gd name="connsiteY21" fmla="*/ 0 h 734378"/>
                  <a:gd name="connsiteX22" fmla="*/ 276225 w 609600"/>
                  <a:gd name="connsiteY22" fmla="*/ 0 h 734378"/>
                  <a:gd name="connsiteX23" fmla="*/ 248602 w 609600"/>
                  <a:gd name="connsiteY23" fmla="*/ 21908 h 734378"/>
                  <a:gd name="connsiteX24" fmla="*/ 266700 w 609600"/>
                  <a:gd name="connsiteY24" fmla="*/ 117157 h 734378"/>
                  <a:gd name="connsiteX25" fmla="*/ 259080 w 609600"/>
                  <a:gd name="connsiteY25" fmla="*/ 128588 h 734378"/>
                  <a:gd name="connsiteX26" fmla="*/ 257175 w 609600"/>
                  <a:gd name="connsiteY26" fmla="*/ 128588 h 734378"/>
                  <a:gd name="connsiteX27" fmla="*/ 247650 w 609600"/>
                  <a:gd name="connsiteY27" fmla="*/ 120968 h 734378"/>
                  <a:gd name="connsiteX28" fmla="*/ 232410 w 609600"/>
                  <a:gd name="connsiteY28" fmla="*/ 38100 h 734378"/>
                  <a:gd name="connsiteX29" fmla="*/ 152400 w 609600"/>
                  <a:gd name="connsiteY29" fmla="*/ 165735 h 734378"/>
                  <a:gd name="connsiteX30" fmla="*/ 115253 w 609600"/>
                  <a:gd name="connsiteY30" fmla="*/ 183833 h 734378"/>
                  <a:gd name="connsiteX31" fmla="*/ 76200 w 609600"/>
                  <a:gd name="connsiteY31" fmla="*/ 231458 h 734378"/>
                  <a:gd name="connsiteX32" fmla="*/ 122873 w 609600"/>
                  <a:gd name="connsiteY32" fmla="*/ 286703 h 734378"/>
                  <a:gd name="connsiteX33" fmla="*/ 157163 w 609600"/>
                  <a:gd name="connsiteY33" fmla="*/ 294323 h 734378"/>
                  <a:gd name="connsiteX34" fmla="*/ 209550 w 609600"/>
                  <a:gd name="connsiteY34" fmla="*/ 376238 h 734378"/>
                  <a:gd name="connsiteX35" fmla="*/ 209550 w 609600"/>
                  <a:gd name="connsiteY35" fmla="*/ 398145 h 734378"/>
                  <a:gd name="connsiteX36" fmla="*/ 193358 w 609600"/>
                  <a:gd name="connsiteY36" fmla="*/ 394335 h 734378"/>
                  <a:gd name="connsiteX37" fmla="*/ 181927 w 609600"/>
                  <a:gd name="connsiteY37" fmla="*/ 401003 h 734378"/>
                  <a:gd name="connsiteX38" fmla="*/ 181927 w 609600"/>
                  <a:gd name="connsiteY38" fmla="*/ 402908 h 734378"/>
                  <a:gd name="connsiteX39" fmla="*/ 181927 w 609600"/>
                  <a:gd name="connsiteY39" fmla="*/ 417195 h 734378"/>
                  <a:gd name="connsiteX40" fmla="*/ 157163 w 609600"/>
                  <a:gd name="connsiteY40" fmla="*/ 426720 h 734378"/>
                  <a:gd name="connsiteX41" fmla="*/ 0 w 609600"/>
                  <a:gd name="connsiteY41" fmla="*/ 561975 h 734378"/>
                  <a:gd name="connsiteX42" fmla="*/ 0 w 609600"/>
                  <a:gd name="connsiteY42" fmla="*/ 729615 h 734378"/>
                  <a:gd name="connsiteX43" fmla="*/ 228600 w 609600"/>
                  <a:gd name="connsiteY43" fmla="*/ 488633 h 734378"/>
                  <a:gd name="connsiteX44" fmla="*/ 247650 w 609600"/>
                  <a:gd name="connsiteY44" fmla="*/ 493395 h 734378"/>
                  <a:gd name="connsiteX45" fmla="*/ 361950 w 609600"/>
                  <a:gd name="connsiteY45" fmla="*/ 493395 h 734378"/>
                  <a:gd name="connsiteX46" fmla="*/ 381000 w 609600"/>
                  <a:gd name="connsiteY46" fmla="*/ 488633 h 734378"/>
                  <a:gd name="connsiteX47" fmla="*/ 601980 w 609600"/>
                  <a:gd name="connsiteY47" fmla="*/ 734378 h 734378"/>
                  <a:gd name="connsiteX48" fmla="*/ 609600 w 609600"/>
                  <a:gd name="connsiteY48" fmla="*/ 728663 h 734378"/>
                  <a:gd name="connsiteX49" fmla="*/ 609600 w 609600"/>
                  <a:gd name="connsiteY49" fmla="*/ 561975 h 734378"/>
                  <a:gd name="connsiteX50" fmla="*/ 114300 w 609600"/>
                  <a:gd name="connsiteY50" fmla="*/ 657225 h 734378"/>
                  <a:gd name="connsiteX51" fmla="*/ 28575 w 609600"/>
                  <a:gd name="connsiteY51" fmla="*/ 657225 h 734378"/>
                  <a:gd name="connsiteX52" fmla="*/ 28575 w 609600"/>
                  <a:gd name="connsiteY52" fmla="*/ 628650 h 734378"/>
                  <a:gd name="connsiteX53" fmla="*/ 114300 w 609600"/>
                  <a:gd name="connsiteY53" fmla="*/ 628650 h 734378"/>
                  <a:gd name="connsiteX54" fmla="*/ 114300 w 609600"/>
                  <a:gd name="connsiteY54" fmla="*/ 657225 h 734378"/>
                  <a:gd name="connsiteX55" fmla="*/ 190500 w 609600"/>
                  <a:gd name="connsiteY55" fmla="*/ 257175 h 734378"/>
                  <a:gd name="connsiteX56" fmla="*/ 190500 w 609600"/>
                  <a:gd name="connsiteY56" fmla="*/ 194310 h 734378"/>
                  <a:gd name="connsiteX57" fmla="*/ 303848 w 609600"/>
                  <a:gd name="connsiteY57" fmla="*/ 176213 h 734378"/>
                  <a:gd name="connsiteX58" fmla="*/ 419100 w 609600"/>
                  <a:gd name="connsiteY58" fmla="*/ 194310 h 734378"/>
                  <a:gd name="connsiteX59" fmla="*/ 419100 w 609600"/>
                  <a:gd name="connsiteY59" fmla="*/ 257175 h 734378"/>
                  <a:gd name="connsiteX60" fmla="*/ 304800 w 609600"/>
                  <a:gd name="connsiteY60" fmla="*/ 371475 h 734378"/>
                  <a:gd name="connsiteX61" fmla="*/ 190500 w 609600"/>
                  <a:gd name="connsiteY61" fmla="*/ 257175 h 734378"/>
                  <a:gd name="connsiteX62" fmla="*/ 190500 w 609600"/>
                  <a:gd name="connsiteY62" fmla="*/ 257175 h 734378"/>
                  <a:gd name="connsiteX63" fmla="*/ 321945 w 609600"/>
                  <a:gd name="connsiteY63" fmla="*/ 417195 h 734378"/>
                  <a:gd name="connsiteX64" fmla="*/ 314325 w 609600"/>
                  <a:gd name="connsiteY64" fmla="*/ 426720 h 734378"/>
                  <a:gd name="connsiteX65" fmla="*/ 314325 w 609600"/>
                  <a:gd name="connsiteY65" fmla="*/ 466725 h 734378"/>
                  <a:gd name="connsiteX66" fmla="*/ 304800 w 609600"/>
                  <a:gd name="connsiteY66" fmla="*/ 467678 h 734378"/>
                  <a:gd name="connsiteX67" fmla="*/ 295275 w 609600"/>
                  <a:gd name="connsiteY67" fmla="*/ 466725 h 734378"/>
                  <a:gd name="connsiteX68" fmla="*/ 295275 w 609600"/>
                  <a:gd name="connsiteY68" fmla="*/ 426720 h 734378"/>
                  <a:gd name="connsiteX69" fmla="*/ 287655 w 609600"/>
                  <a:gd name="connsiteY69" fmla="*/ 417195 h 734378"/>
                  <a:gd name="connsiteX70" fmla="*/ 246698 w 609600"/>
                  <a:gd name="connsiteY70" fmla="*/ 406718 h 734378"/>
                  <a:gd name="connsiteX71" fmla="*/ 247650 w 609600"/>
                  <a:gd name="connsiteY71" fmla="*/ 399098 h 734378"/>
                  <a:gd name="connsiteX72" fmla="*/ 247650 w 609600"/>
                  <a:gd name="connsiteY72" fmla="*/ 398145 h 734378"/>
                  <a:gd name="connsiteX73" fmla="*/ 361950 w 609600"/>
                  <a:gd name="connsiteY73" fmla="*/ 398145 h 734378"/>
                  <a:gd name="connsiteX74" fmla="*/ 361950 w 609600"/>
                  <a:gd name="connsiteY74" fmla="*/ 399098 h 734378"/>
                  <a:gd name="connsiteX75" fmla="*/ 362903 w 609600"/>
                  <a:gd name="connsiteY75" fmla="*/ 406718 h 734378"/>
                  <a:gd name="connsiteX76" fmla="*/ 321945 w 609600"/>
                  <a:gd name="connsiteY76" fmla="*/ 417195 h 734378"/>
                  <a:gd name="connsiteX77" fmla="*/ 493395 w 609600"/>
                  <a:gd name="connsiteY77" fmla="*/ 544830 h 734378"/>
                  <a:gd name="connsiteX78" fmla="*/ 457200 w 609600"/>
                  <a:gd name="connsiteY78" fmla="*/ 586740 h 734378"/>
                  <a:gd name="connsiteX79" fmla="*/ 421005 w 609600"/>
                  <a:gd name="connsiteY79" fmla="*/ 544830 h 734378"/>
                  <a:gd name="connsiteX80" fmla="*/ 424815 w 609600"/>
                  <a:gd name="connsiteY80" fmla="*/ 521970 h 734378"/>
                  <a:gd name="connsiteX81" fmla="*/ 420053 w 609600"/>
                  <a:gd name="connsiteY81" fmla="*/ 510540 h 734378"/>
                  <a:gd name="connsiteX82" fmla="*/ 432435 w 609600"/>
                  <a:gd name="connsiteY82" fmla="*/ 498158 h 734378"/>
                  <a:gd name="connsiteX83" fmla="*/ 458153 w 609600"/>
                  <a:gd name="connsiteY83" fmla="*/ 498158 h 734378"/>
                  <a:gd name="connsiteX84" fmla="*/ 483870 w 609600"/>
                  <a:gd name="connsiteY84" fmla="*/ 498158 h 734378"/>
                  <a:gd name="connsiteX85" fmla="*/ 496253 w 609600"/>
                  <a:gd name="connsiteY85" fmla="*/ 510540 h 734378"/>
                  <a:gd name="connsiteX86" fmla="*/ 491490 w 609600"/>
                  <a:gd name="connsiteY86" fmla="*/ 521970 h 734378"/>
                  <a:gd name="connsiteX87" fmla="*/ 493395 w 609600"/>
                  <a:gd name="connsiteY87" fmla="*/ 544830 h 734378"/>
                  <a:gd name="connsiteX88" fmla="*/ 581025 w 609600"/>
                  <a:gd name="connsiteY88" fmla="*/ 657225 h 734378"/>
                  <a:gd name="connsiteX89" fmla="*/ 495300 w 609600"/>
                  <a:gd name="connsiteY89" fmla="*/ 657225 h 734378"/>
                  <a:gd name="connsiteX90" fmla="*/ 495300 w 609600"/>
                  <a:gd name="connsiteY90" fmla="*/ 628650 h 734378"/>
                  <a:gd name="connsiteX91" fmla="*/ 581025 w 609600"/>
                  <a:gd name="connsiteY91" fmla="*/ 628650 h 734378"/>
                  <a:gd name="connsiteX92" fmla="*/ 581025 w 609600"/>
                  <a:gd name="connsiteY92" fmla="*/ 657225 h 734378"/>
                  <a:gd name="connsiteX0" fmla="*/ 609600 w 609600"/>
                  <a:gd name="connsiteY0" fmla="*/ 561975 h 734378"/>
                  <a:gd name="connsiteX1" fmla="*/ 574358 w 609600"/>
                  <a:gd name="connsiteY1" fmla="*/ 490538 h 734378"/>
                  <a:gd name="connsiteX2" fmla="*/ 453390 w 609600"/>
                  <a:gd name="connsiteY2" fmla="*/ 427673 h 734378"/>
                  <a:gd name="connsiteX3" fmla="*/ 429578 w 609600"/>
                  <a:gd name="connsiteY3" fmla="*/ 418148 h 734378"/>
                  <a:gd name="connsiteX4" fmla="*/ 429578 w 609600"/>
                  <a:gd name="connsiteY4" fmla="*/ 403860 h 734378"/>
                  <a:gd name="connsiteX5" fmla="*/ 420053 w 609600"/>
                  <a:gd name="connsiteY5" fmla="*/ 394335 h 734378"/>
                  <a:gd name="connsiteX6" fmla="*/ 418148 w 609600"/>
                  <a:gd name="connsiteY6" fmla="*/ 394335 h 734378"/>
                  <a:gd name="connsiteX7" fmla="*/ 400050 w 609600"/>
                  <a:gd name="connsiteY7" fmla="*/ 398145 h 734378"/>
                  <a:gd name="connsiteX8" fmla="*/ 400050 w 609600"/>
                  <a:gd name="connsiteY8" fmla="*/ 376238 h 734378"/>
                  <a:gd name="connsiteX9" fmla="*/ 452438 w 609600"/>
                  <a:gd name="connsiteY9" fmla="*/ 293370 h 734378"/>
                  <a:gd name="connsiteX10" fmla="*/ 475298 w 609600"/>
                  <a:gd name="connsiteY10" fmla="*/ 286703 h 734378"/>
                  <a:gd name="connsiteX11" fmla="*/ 532448 w 609600"/>
                  <a:gd name="connsiteY11" fmla="*/ 231458 h 734378"/>
                  <a:gd name="connsiteX12" fmla="*/ 493395 w 609600"/>
                  <a:gd name="connsiteY12" fmla="*/ 183833 h 734378"/>
                  <a:gd name="connsiteX13" fmla="*/ 456248 w 609600"/>
                  <a:gd name="connsiteY13" fmla="*/ 165735 h 734378"/>
                  <a:gd name="connsiteX14" fmla="*/ 376238 w 609600"/>
                  <a:gd name="connsiteY14" fmla="*/ 38100 h 734378"/>
                  <a:gd name="connsiteX15" fmla="*/ 361950 w 609600"/>
                  <a:gd name="connsiteY15" fmla="*/ 120968 h 734378"/>
                  <a:gd name="connsiteX16" fmla="*/ 352425 w 609600"/>
                  <a:gd name="connsiteY16" fmla="*/ 128588 h 734378"/>
                  <a:gd name="connsiteX17" fmla="*/ 350520 w 609600"/>
                  <a:gd name="connsiteY17" fmla="*/ 128588 h 734378"/>
                  <a:gd name="connsiteX18" fmla="*/ 342900 w 609600"/>
                  <a:gd name="connsiteY18" fmla="*/ 117157 h 734378"/>
                  <a:gd name="connsiteX19" fmla="*/ 342900 w 609600"/>
                  <a:gd name="connsiteY19" fmla="*/ 117157 h 734378"/>
                  <a:gd name="connsiteX20" fmla="*/ 360998 w 609600"/>
                  <a:gd name="connsiteY20" fmla="*/ 21908 h 734378"/>
                  <a:gd name="connsiteX21" fmla="*/ 333375 w 609600"/>
                  <a:gd name="connsiteY21" fmla="*/ 0 h 734378"/>
                  <a:gd name="connsiteX22" fmla="*/ 276225 w 609600"/>
                  <a:gd name="connsiteY22" fmla="*/ 0 h 734378"/>
                  <a:gd name="connsiteX23" fmla="*/ 248602 w 609600"/>
                  <a:gd name="connsiteY23" fmla="*/ 21908 h 734378"/>
                  <a:gd name="connsiteX24" fmla="*/ 266700 w 609600"/>
                  <a:gd name="connsiteY24" fmla="*/ 117157 h 734378"/>
                  <a:gd name="connsiteX25" fmla="*/ 259080 w 609600"/>
                  <a:gd name="connsiteY25" fmla="*/ 128588 h 734378"/>
                  <a:gd name="connsiteX26" fmla="*/ 257175 w 609600"/>
                  <a:gd name="connsiteY26" fmla="*/ 128588 h 734378"/>
                  <a:gd name="connsiteX27" fmla="*/ 247650 w 609600"/>
                  <a:gd name="connsiteY27" fmla="*/ 120968 h 734378"/>
                  <a:gd name="connsiteX28" fmla="*/ 232410 w 609600"/>
                  <a:gd name="connsiteY28" fmla="*/ 38100 h 734378"/>
                  <a:gd name="connsiteX29" fmla="*/ 152400 w 609600"/>
                  <a:gd name="connsiteY29" fmla="*/ 165735 h 734378"/>
                  <a:gd name="connsiteX30" fmla="*/ 115253 w 609600"/>
                  <a:gd name="connsiteY30" fmla="*/ 183833 h 734378"/>
                  <a:gd name="connsiteX31" fmla="*/ 76200 w 609600"/>
                  <a:gd name="connsiteY31" fmla="*/ 231458 h 734378"/>
                  <a:gd name="connsiteX32" fmla="*/ 122873 w 609600"/>
                  <a:gd name="connsiteY32" fmla="*/ 286703 h 734378"/>
                  <a:gd name="connsiteX33" fmla="*/ 157163 w 609600"/>
                  <a:gd name="connsiteY33" fmla="*/ 294323 h 734378"/>
                  <a:gd name="connsiteX34" fmla="*/ 209550 w 609600"/>
                  <a:gd name="connsiteY34" fmla="*/ 376238 h 734378"/>
                  <a:gd name="connsiteX35" fmla="*/ 209550 w 609600"/>
                  <a:gd name="connsiteY35" fmla="*/ 398145 h 734378"/>
                  <a:gd name="connsiteX36" fmla="*/ 193358 w 609600"/>
                  <a:gd name="connsiteY36" fmla="*/ 394335 h 734378"/>
                  <a:gd name="connsiteX37" fmla="*/ 181927 w 609600"/>
                  <a:gd name="connsiteY37" fmla="*/ 401003 h 734378"/>
                  <a:gd name="connsiteX38" fmla="*/ 181927 w 609600"/>
                  <a:gd name="connsiteY38" fmla="*/ 402908 h 734378"/>
                  <a:gd name="connsiteX39" fmla="*/ 181927 w 609600"/>
                  <a:gd name="connsiteY39" fmla="*/ 417195 h 734378"/>
                  <a:gd name="connsiteX40" fmla="*/ 157163 w 609600"/>
                  <a:gd name="connsiteY40" fmla="*/ 426720 h 734378"/>
                  <a:gd name="connsiteX41" fmla="*/ 0 w 609600"/>
                  <a:gd name="connsiteY41" fmla="*/ 561975 h 734378"/>
                  <a:gd name="connsiteX42" fmla="*/ 228600 w 609600"/>
                  <a:gd name="connsiteY42" fmla="*/ 488633 h 734378"/>
                  <a:gd name="connsiteX43" fmla="*/ 247650 w 609600"/>
                  <a:gd name="connsiteY43" fmla="*/ 493395 h 734378"/>
                  <a:gd name="connsiteX44" fmla="*/ 361950 w 609600"/>
                  <a:gd name="connsiteY44" fmla="*/ 493395 h 734378"/>
                  <a:gd name="connsiteX45" fmla="*/ 381000 w 609600"/>
                  <a:gd name="connsiteY45" fmla="*/ 488633 h 734378"/>
                  <a:gd name="connsiteX46" fmla="*/ 601980 w 609600"/>
                  <a:gd name="connsiteY46" fmla="*/ 734378 h 734378"/>
                  <a:gd name="connsiteX47" fmla="*/ 609600 w 609600"/>
                  <a:gd name="connsiteY47" fmla="*/ 728663 h 734378"/>
                  <a:gd name="connsiteX48" fmla="*/ 609600 w 609600"/>
                  <a:gd name="connsiteY48" fmla="*/ 561975 h 734378"/>
                  <a:gd name="connsiteX49" fmla="*/ 114300 w 609600"/>
                  <a:gd name="connsiteY49" fmla="*/ 657225 h 734378"/>
                  <a:gd name="connsiteX50" fmla="*/ 28575 w 609600"/>
                  <a:gd name="connsiteY50" fmla="*/ 657225 h 734378"/>
                  <a:gd name="connsiteX51" fmla="*/ 28575 w 609600"/>
                  <a:gd name="connsiteY51" fmla="*/ 628650 h 734378"/>
                  <a:gd name="connsiteX52" fmla="*/ 114300 w 609600"/>
                  <a:gd name="connsiteY52" fmla="*/ 628650 h 734378"/>
                  <a:gd name="connsiteX53" fmla="*/ 114300 w 609600"/>
                  <a:gd name="connsiteY53" fmla="*/ 657225 h 734378"/>
                  <a:gd name="connsiteX54" fmla="*/ 190500 w 609600"/>
                  <a:gd name="connsiteY54" fmla="*/ 257175 h 734378"/>
                  <a:gd name="connsiteX55" fmla="*/ 190500 w 609600"/>
                  <a:gd name="connsiteY55" fmla="*/ 194310 h 734378"/>
                  <a:gd name="connsiteX56" fmla="*/ 303848 w 609600"/>
                  <a:gd name="connsiteY56" fmla="*/ 176213 h 734378"/>
                  <a:gd name="connsiteX57" fmla="*/ 419100 w 609600"/>
                  <a:gd name="connsiteY57" fmla="*/ 194310 h 734378"/>
                  <a:gd name="connsiteX58" fmla="*/ 419100 w 609600"/>
                  <a:gd name="connsiteY58" fmla="*/ 257175 h 734378"/>
                  <a:gd name="connsiteX59" fmla="*/ 304800 w 609600"/>
                  <a:gd name="connsiteY59" fmla="*/ 371475 h 734378"/>
                  <a:gd name="connsiteX60" fmla="*/ 190500 w 609600"/>
                  <a:gd name="connsiteY60" fmla="*/ 257175 h 734378"/>
                  <a:gd name="connsiteX61" fmla="*/ 190500 w 609600"/>
                  <a:gd name="connsiteY61" fmla="*/ 257175 h 734378"/>
                  <a:gd name="connsiteX62" fmla="*/ 321945 w 609600"/>
                  <a:gd name="connsiteY62" fmla="*/ 417195 h 734378"/>
                  <a:gd name="connsiteX63" fmla="*/ 314325 w 609600"/>
                  <a:gd name="connsiteY63" fmla="*/ 426720 h 734378"/>
                  <a:gd name="connsiteX64" fmla="*/ 314325 w 609600"/>
                  <a:gd name="connsiteY64" fmla="*/ 466725 h 734378"/>
                  <a:gd name="connsiteX65" fmla="*/ 304800 w 609600"/>
                  <a:gd name="connsiteY65" fmla="*/ 467678 h 734378"/>
                  <a:gd name="connsiteX66" fmla="*/ 295275 w 609600"/>
                  <a:gd name="connsiteY66" fmla="*/ 466725 h 734378"/>
                  <a:gd name="connsiteX67" fmla="*/ 295275 w 609600"/>
                  <a:gd name="connsiteY67" fmla="*/ 426720 h 734378"/>
                  <a:gd name="connsiteX68" fmla="*/ 287655 w 609600"/>
                  <a:gd name="connsiteY68" fmla="*/ 417195 h 734378"/>
                  <a:gd name="connsiteX69" fmla="*/ 246698 w 609600"/>
                  <a:gd name="connsiteY69" fmla="*/ 406718 h 734378"/>
                  <a:gd name="connsiteX70" fmla="*/ 247650 w 609600"/>
                  <a:gd name="connsiteY70" fmla="*/ 399098 h 734378"/>
                  <a:gd name="connsiteX71" fmla="*/ 247650 w 609600"/>
                  <a:gd name="connsiteY71" fmla="*/ 398145 h 734378"/>
                  <a:gd name="connsiteX72" fmla="*/ 361950 w 609600"/>
                  <a:gd name="connsiteY72" fmla="*/ 398145 h 734378"/>
                  <a:gd name="connsiteX73" fmla="*/ 361950 w 609600"/>
                  <a:gd name="connsiteY73" fmla="*/ 399098 h 734378"/>
                  <a:gd name="connsiteX74" fmla="*/ 362903 w 609600"/>
                  <a:gd name="connsiteY74" fmla="*/ 406718 h 734378"/>
                  <a:gd name="connsiteX75" fmla="*/ 321945 w 609600"/>
                  <a:gd name="connsiteY75" fmla="*/ 417195 h 734378"/>
                  <a:gd name="connsiteX76" fmla="*/ 493395 w 609600"/>
                  <a:gd name="connsiteY76" fmla="*/ 544830 h 734378"/>
                  <a:gd name="connsiteX77" fmla="*/ 457200 w 609600"/>
                  <a:gd name="connsiteY77" fmla="*/ 586740 h 734378"/>
                  <a:gd name="connsiteX78" fmla="*/ 421005 w 609600"/>
                  <a:gd name="connsiteY78" fmla="*/ 544830 h 734378"/>
                  <a:gd name="connsiteX79" fmla="*/ 424815 w 609600"/>
                  <a:gd name="connsiteY79" fmla="*/ 521970 h 734378"/>
                  <a:gd name="connsiteX80" fmla="*/ 420053 w 609600"/>
                  <a:gd name="connsiteY80" fmla="*/ 510540 h 734378"/>
                  <a:gd name="connsiteX81" fmla="*/ 432435 w 609600"/>
                  <a:gd name="connsiteY81" fmla="*/ 498158 h 734378"/>
                  <a:gd name="connsiteX82" fmla="*/ 458153 w 609600"/>
                  <a:gd name="connsiteY82" fmla="*/ 498158 h 734378"/>
                  <a:gd name="connsiteX83" fmla="*/ 483870 w 609600"/>
                  <a:gd name="connsiteY83" fmla="*/ 498158 h 734378"/>
                  <a:gd name="connsiteX84" fmla="*/ 496253 w 609600"/>
                  <a:gd name="connsiteY84" fmla="*/ 510540 h 734378"/>
                  <a:gd name="connsiteX85" fmla="*/ 491490 w 609600"/>
                  <a:gd name="connsiteY85" fmla="*/ 521970 h 734378"/>
                  <a:gd name="connsiteX86" fmla="*/ 493395 w 609600"/>
                  <a:gd name="connsiteY86" fmla="*/ 544830 h 734378"/>
                  <a:gd name="connsiteX87" fmla="*/ 581025 w 609600"/>
                  <a:gd name="connsiteY87" fmla="*/ 657225 h 734378"/>
                  <a:gd name="connsiteX88" fmla="*/ 495300 w 609600"/>
                  <a:gd name="connsiteY88" fmla="*/ 657225 h 734378"/>
                  <a:gd name="connsiteX89" fmla="*/ 495300 w 609600"/>
                  <a:gd name="connsiteY89" fmla="*/ 628650 h 734378"/>
                  <a:gd name="connsiteX90" fmla="*/ 581025 w 609600"/>
                  <a:gd name="connsiteY90" fmla="*/ 628650 h 734378"/>
                  <a:gd name="connsiteX91" fmla="*/ 581025 w 609600"/>
                  <a:gd name="connsiteY91" fmla="*/ 657225 h 734378"/>
                  <a:gd name="connsiteX0" fmla="*/ 581025 w 581025"/>
                  <a:gd name="connsiteY0" fmla="*/ 561975 h 734378"/>
                  <a:gd name="connsiteX1" fmla="*/ 545783 w 581025"/>
                  <a:gd name="connsiteY1" fmla="*/ 490538 h 734378"/>
                  <a:gd name="connsiteX2" fmla="*/ 424815 w 581025"/>
                  <a:gd name="connsiteY2" fmla="*/ 427673 h 734378"/>
                  <a:gd name="connsiteX3" fmla="*/ 401003 w 581025"/>
                  <a:gd name="connsiteY3" fmla="*/ 418148 h 734378"/>
                  <a:gd name="connsiteX4" fmla="*/ 401003 w 581025"/>
                  <a:gd name="connsiteY4" fmla="*/ 403860 h 734378"/>
                  <a:gd name="connsiteX5" fmla="*/ 391478 w 581025"/>
                  <a:gd name="connsiteY5" fmla="*/ 394335 h 734378"/>
                  <a:gd name="connsiteX6" fmla="*/ 389573 w 581025"/>
                  <a:gd name="connsiteY6" fmla="*/ 394335 h 734378"/>
                  <a:gd name="connsiteX7" fmla="*/ 371475 w 581025"/>
                  <a:gd name="connsiteY7" fmla="*/ 398145 h 734378"/>
                  <a:gd name="connsiteX8" fmla="*/ 371475 w 581025"/>
                  <a:gd name="connsiteY8" fmla="*/ 376238 h 734378"/>
                  <a:gd name="connsiteX9" fmla="*/ 423863 w 581025"/>
                  <a:gd name="connsiteY9" fmla="*/ 293370 h 734378"/>
                  <a:gd name="connsiteX10" fmla="*/ 446723 w 581025"/>
                  <a:gd name="connsiteY10" fmla="*/ 286703 h 734378"/>
                  <a:gd name="connsiteX11" fmla="*/ 503873 w 581025"/>
                  <a:gd name="connsiteY11" fmla="*/ 231458 h 734378"/>
                  <a:gd name="connsiteX12" fmla="*/ 464820 w 581025"/>
                  <a:gd name="connsiteY12" fmla="*/ 183833 h 734378"/>
                  <a:gd name="connsiteX13" fmla="*/ 427673 w 581025"/>
                  <a:gd name="connsiteY13" fmla="*/ 165735 h 734378"/>
                  <a:gd name="connsiteX14" fmla="*/ 347663 w 581025"/>
                  <a:gd name="connsiteY14" fmla="*/ 38100 h 734378"/>
                  <a:gd name="connsiteX15" fmla="*/ 333375 w 581025"/>
                  <a:gd name="connsiteY15" fmla="*/ 120968 h 734378"/>
                  <a:gd name="connsiteX16" fmla="*/ 323850 w 581025"/>
                  <a:gd name="connsiteY16" fmla="*/ 128588 h 734378"/>
                  <a:gd name="connsiteX17" fmla="*/ 321945 w 581025"/>
                  <a:gd name="connsiteY17" fmla="*/ 128588 h 734378"/>
                  <a:gd name="connsiteX18" fmla="*/ 314325 w 581025"/>
                  <a:gd name="connsiteY18" fmla="*/ 117157 h 734378"/>
                  <a:gd name="connsiteX19" fmla="*/ 314325 w 581025"/>
                  <a:gd name="connsiteY19" fmla="*/ 117157 h 734378"/>
                  <a:gd name="connsiteX20" fmla="*/ 332423 w 581025"/>
                  <a:gd name="connsiteY20" fmla="*/ 21908 h 734378"/>
                  <a:gd name="connsiteX21" fmla="*/ 304800 w 581025"/>
                  <a:gd name="connsiteY21" fmla="*/ 0 h 734378"/>
                  <a:gd name="connsiteX22" fmla="*/ 247650 w 581025"/>
                  <a:gd name="connsiteY22" fmla="*/ 0 h 734378"/>
                  <a:gd name="connsiteX23" fmla="*/ 220027 w 581025"/>
                  <a:gd name="connsiteY23" fmla="*/ 21908 h 734378"/>
                  <a:gd name="connsiteX24" fmla="*/ 238125 w 581025"/>
                  <a:gd name="connsiteY24" fmla="*/ 117157 h 734378"/>
                  <a:gd name="connsiteX25" fmla="*/ 230505 w 581025"/>
                  <a:gd name="connsiteY25" fmla="*/ 128588 h 734378"/>
                  <a:gd name="connsiteX26" fmla="*/ 228600 w 581025"/>
                  <a:gd name="connsiteY26" fmla="*/ 128588 h 734378"/>
                  <a:gd name="connsiteX27" fmla="*/ 219075 w 581025"/>
                  <a:gd name="connsiteY27" fmla="*/ 120968 h 734378"/>
                  <a:gd name="connsiteX28" fmla="*/ 203835 w 581025"/>
                  <a:gd name="connsiteY28" fmla="*/ 38100 h 734378"/>
                  <a:gd name="connsiteX29" fmla="*/ 123825 w 581025"/>
                  <a:gd name="connsiteY29" fmla="*/ 165735 h 734378"/>
                  <a:gd name="connsiteX30" fmla="*/ 86678 w 581025"/>
                  <a:gd name="connsiteY30" fmla="*/ 183833 h 734378"/>
                  <a:gd name="connsiteX31" fmla="*/ 47625 w 581025"/>
                  <a:gd name="connsiteY31" fmla="*/ 231458 h 734378"/>
                  <a:gd name="connsiteX32" fmla="*/ 94298 w 581025"/>
                  <a:gd name="connsiteY32" fmla="*/ 286703 h 734378"/>
                  <a:gd name="connsiteX33" fmla="*/ 128588 w 581025"/>
                  <a:gd name="connsiteY33" fmla="*/ 294323 h 734378"/>
                  <a:gd name="connsiteX34" fmla="*/ 180975 w 581025"/>
                  <a:gd name="connsiteY34" fmla="*/ 376238 h 734378"/>
                  <a:gd name="connsiteX35" fmla="*/ 180975 w 581025"/>
                  <a:gd name="connsiteY35" fmla="*/ 398145 h 734378"/>
                  <a:gd name="connsiteX36" fmla="*/ 164783 w 581025"/>
                  <a:gd name="connsiteY36" fmla="*/ 394335 h 734378"/>
                  <a:gd name="connsiteX37" fmla="*/ 153352 w 581025"/>
                  <a:gd name="connsiteY37" fmla="*/ 401003 h 734378"/>
                  <a:gd name="connsiteX38" fmla="*/ 153352 w 581025"/>
                  <a:gd name="connsiteY38" fmla="*/ 402908 h 734378"/>
                  <a:gd name="connsiteX39" fmla="*/ 153352 w 581025"/>
                  <a:gd name="connsiteY39" fmla="*/ 417195 h 734378"/>
                  <a:gd name="connsiteX40" fmla="*/ 128588 w 581025"/>
                  <a:gd name="connsiteY40" fmla="*/ 426720 h 734378"/>
                  <a:gd name="connsiteX41" fmla="*/ 200025 w 581025"/>
                  <a:gd name="connsiteY41" fmla="*/ 488633 h 734378"/>
                  <a:gd name="connsiteX42" fmla="*/ 219075 w 581025"/>
                  <a:gd name="connsiteY42" fmla="*/ 493395 h 734378"/>
                  <a:gd name="connsiteX43" fmla="*/ 333375 w 581025"/>
                  <a:gd name="connsiteY43" fmla="*/ 493395 h 734378"/>
                  <a:gd name="connsiteX44" fmla="*/ 352425 w 581025"/>
                  <a:gd name="connsiteY44" fmla="*/ 488633 h 734378"/>
                  <a:gd name="connsiteX45" fmla="*/ 573405 w 581025"/>
                  <a:gd name="connsiteY45" fmla="*/ 734378 h 734378"/>
                  <a:gd name="connsiteX46" fmla="*/ 581025 w 581025"/>
                  <a:gd name="connsiteY46" fmla="*/ 728663 h 734378"/>
                  <a:gd name="connsiteX47" fmla="*/ 581025 w 581025"/>
                  <a:gd name="connsiteY47" fmla="*/ 561975 h 734378"/>
                  <a:gd name="connsiteX48" fmla="*/ 85725 w 581025"/>
                  <a:gd name="connsiteY48" fmla="*/ 657225 h 734378"/>
                  <a:gd name="connsiteX49" fmla="*/ 0 w 581025"/>
                  <a:gd name="connsiteY49" fmla="*/ 657225 h 734378"/>
                  <a:gd name="connsiteX50" fmla="*/ 0 w 581025"/>
                  <a:gd name="connsiteY50" fmla="*/ 628650 h 734378"/>
                  <a:gd name="connsiteX51" fmla="*/ 85725 w 581025"/>
                  <a:gd name="connsiteY51" fmla="*/ 628650 h 734378"/>
                  <a:gd name="connsiteX52" fmla="*/ 85725 w 581025"/>
                  <a:gd name="connsiteY52" fmla="*/ 657225 h 734378"/>
                  <a:gd name="connsiteX53" fmla="*/ 161925 w 581025"/>
                  <a:gd name="connsiteY53" fmla="*/ 257175 h 734378"/>
                  <a:gd name="connsiteX54" fmla="*/ 161925 w 581025"/>
                  <a:gd name="connsiteY54" fmla="*/ 194310 h 734378"/>
                  <a:gd name="connsiteX55" fmla="*/ 275273 w 581025"/>
                  <a:gd name="connsiteY55" fmla="*/ 176213 h 734378"/>
                  <a:gd name="connsiteX56" fmla="*/ 390525 w 581025"/>
                  <a:gd name="connsiteY56" fmla="*/ 194310 h 734378"/>
                  <a:gd name="connsiteX57" fmla="*/ 390525 w 581025"/>
                  <a:gd name="connsiteY57" fmla="*/ 257175 h 734378"/>
                  <a:gd name="connsiteX58" fmla="*/ 276225 w 581025"/>
                  <a:gd name="connsiteY58" fmla="*/ 371475 h 734378"/>
                  <a:gd name="connsiteX59" fmla="*/ 161925 w 581025"/>
                  <a:gd name="connsiteY59" fmla="*/ 257175 h 734378"/>
                  <a:gd name="connsiteX60" fmla="*/ 161925 w 581025"/>
                  <a:gd name="connsiteY60" fmla="*/ 257175 h 734378"/>
                  <a:gd name="connsiteX61" fmla="*/ 293370 w 581025"/>
                  <a:gd name="connsiteY61" fmla="*/ 417195 h 734378"/>
                  <a:gd name="connsiteX62" fmla="*/ 285750 w 581025"/>
                  <a:gd name="connsiteY62" fmla="*/ 426720 h 734378"/>
                  <a:gd name="connsiteX63" fmla="*/ 285750 w 581025"/>
                  <a:gd name="connsiteY63" fmla="*/ 466725 h 734378"/>
                  <a:gd name="connsiteX64" fmla="*/ 276225 w 581025"/>
                  <a:gd name="connsiteY64" fmla="*/ 467678 h 734378"/>
                  <a:gd name="connsiteX65" fmla="*/ 266700 w 581025"/>
                  <a:gd name="connsiteY65" fmla="*/ 466725 h 734378"/>
                  <a:gd name="connsiteX66" fmla="*/ 266700 w 581025"/>
                  <a:gd name="connsiteY66" fmla="*/ 426720 h 734378"/>
                  <a:gd name="connsiteX67" fmla="*/ 259080 w 581025"/>
                  <a:gd name="connsiteY67" fmla="*/ 417195 h 734378"/>
                  <a:gd name="connsiteX68" fmla="*/ 218123 w 581025"/>
                  <a:gd name="connsiteY68" fmla="*/ 406718 h 734378"/>
                  <a:gd name="connsiteX69" fmla="*/ 219075 w 581025"/>
                  <a:gd name="connsiteY69" fmla="*/ 399098 h 734378"/>
                  <a:gd name="connsiteX70" fmla="*/ 219075 w 581025"/>
                  <a:gd name="connsiteY70" fmla="*/ 398145 h 734378"/>
                  <a:gd name="connsiteX71" fmla="*/ 333375 w 581025"/>
                  <a:gd name="connsiteY71" fmla="*/ 398145 h 734378"/>
                  <a:gd name="connsiteX72" fmla="*/ 333375 w 581025"/>
                  <a:gd name="connsiteY72" fmla="*/ 399098 h 734378"/>
                  <a:gd name="connsiteX73" fmla="*/ 334328 w 581025"/>
                  <a:gd name="connsiteY73" fmla="*/ 406718 h 734378"/>
                  <a:gd name="connsiteX74" fmla="*/ 293370 w 581025"/>
                  <a:gd name="connsiteY74" fmla="*/ 417195 h 734378"/>
                  <a:gd name="connsiteX75" fmla="*/ 464820 w 581025"/>
                  <a:gd name="connsiteY75" fmla="*/ 544830 h 734378"/>
                  <a:gd name="connsiteX76" fmla="*/ 428625 w 581025"/>
                  <a:gd name="connsiteY76" fmla="*/ 586740 h 734378"/>
                  <a:gd name="connsiteX77" fmla="*/ 392430 w 581025"/>
                  <a:gd name="connsiteY77" fmla="*/ 544830 h 734378"/>
                  <a:gd name="connsiteX78" fmla="*/ 396240 w 581025"/>
                  <a:gd name="connsiteY78" fmla="*/ 521970 h 734378"/>
                  <a:gd name="connsiteX79" fmla="*/ 391478 w 581025"/>
                  <a:gd name="connsiteY79" fmla="*/ 510540 h 734378"/>
                  <a:gd name="connsiteX80" fmla="*/ 403860 w 581025"/>
                  <a:gd name="connsiteY80" fmla="*/ 498158 h 734378"/>
                  <a:gd name="connsiteX81" fmla="*/ 429578 w 581025"/>
                  <a:gd name="connsiteY81" fmla="*/ 498158 h 734378"/>
                  <a:gd name="connsiteX82" fmla="*/ 455295 w 581025"/>
                  <a:gd name="connsiteY82" fmla="*/ 498158 h 734378"/>
                  <a:gd name="connsiteX83" fmla="*/ 467678 w 581025"/>
                  <a:gd name="connsiteY83" fmla="*/ 510540 h 734378"/>
                  <a:gd name="connsiteX84" fmla="*/ 462915 w 581025"/>
                  <a:gd name="connsiteY84" fmla="*/ 521970 h 734378"/>
                  <a:gd name="connsiteX85" fmla="*/ 464820 w 581025"/>
                  <a:gd name="connsiteY85" fmla="*/ 544830 h 734378"/>
                  <a:gd name="connsiteX86" fmla="*/ 552450 w 581025"/>
                  <a:gd name="connsiteY86" fmla="*/ 657225 h 734378"/>
                  <a:gd name="connsiteX87" fmla="*/ 466725 w 581025"/>
                  <a:gd name="connsiteY87" fmla="*/ 657225 h 734378"/>
                  <a:gd name="connsiteX88" fmla="*/ 466725 w 581025"/>
                  <a:gd name="connsiteY88" fmla="*/ 628650 h 734378"/>
                  <a:gd name="connsiteX89" fmla="*/ 552450 w 581025"/>
                  <a:gd name="connsiteY89" fmla="*/ 628650 h 734378"/>
                  <a:gd name="connsiteX90" fmla="*/ 552450 w 581025"/>
                  <a:gd name="connsiteY90" fmla="*/ 657225 h 734378"/>
                  <a:gd name="connsiteX0" fmla="*/ 581025 w 581025"/>
                  <a:gd name="connsiteY0" fmla="*/ 561975 h 734378"/>
                  <a:gd name="connsiteX1" fmla="*/ 545783 w 581025"/>
                  <a:gd name="connsiteY1" fmla="*/ 490538 h 734378"/>
                  <a:gd name="connsiteX2" fmla="*/ 424815 w 581025"/>
                  <a:gd name="connsiteY2" fmla="*/ 427673 h 734378"/>
                  <a:gd name="connsiteX3" fmla="*/ 401003 w 581025"/>
                  <a:gd name="connsiteY3" fmla="*/ 418148 h 734378"/>
                  <a:gd name="connsiteX4" fmla="*/ 401003 w 581025"/>
                  <a:gd name="connsiteY4" fmla="*/ 403860 h 734378"/>
                  <a:gd name="connsiteX5" fmla="*/ 391478 w 581025"/>
                  <a:gd name="connsiteY5" fmla="*/ 394335 h 734378"/>
                  <a:gd name="connsiteX6" fmla="*/ 389573 w 581025"/>
                  <a:gd name="connsiteY6" fmla="*/ 394335 h 734378"/>
                  <a:gd name="connsiteX7" fmla="*/ 371475 w 581025"/>
                  <a:gd name="connsiteY7" fmla="*/ 398145 h 734378"/>
                  <a:gd name="connsiteX8" fmla="*/ 371475 w 581025"/>
                  <a:gd name="connsiteY8" fmla="*/ 376238 h 734378"/>
                  <a:gd name="connsiteX9" fmla="*/ 423863 w 581025"/>
                  <a:gd name="connsiteY9" fmla="*/ 293370 h 734378"/>
                  <a:gd name="connsiteX10" fmla="*/ 446723 w 581025"/>
                  <a:gd name="connsiteY10" fmla="*/ 286703 h 734378"/>
                  <a:gd name="connsiteX11" fmla="*/ 503873 w 581025"/>
                  <a:gd name="connsiteY11" fmla="*/ 231458 h 734378"/>
                  <a:gd name="connsiteX12" fmla="*/ 464820 w 581025"/>
                  <a:gd name="connsiteY12" fmla="*/ 183833 h 734378"/>
                  <a:gd name="connsiteX13" fmla="*/ 427673 w 581025"/>
                  <a:gd name="connsiteY13" fmla="*/ 165735 h 734378"/>
                  <a:gd name="connsiteX14" fmla="*/ 347663 w 581025"/>
                  <a:gd name="connsiteY14" fmla="*/ 38100 h 734378"/>
                  <a:gd name="connsiteX15" fmla="*/ 333375 w 581025"/>
                  <a:gd name="connsiteY15" fmla="*/ 120968 h 734378"/>
                  <a:gd name="connsiteX16" fmla="*/ 323850 w 581025"/>
                  <a:gd name="connsiteY16" fmla="*/ 128588 h 734378"/>
                  <a:gd name="connsiteX17" fmla="*/ 321945 w 581025"/>
                  <a:gd name="connsiteY17" fmla="*/ 128588 h 734378"/>
                  <a:gd name="connsiteX18" fmla="*/ 314325 w 581025"/>
                  <a:gd name="connsiteY18" fmla="*/ 117157 h 734378"/>
                  <a:gd name="connsiteX19" fmla="*/ 314325 w 581025"/>
                  <a:gd name="connsiteY19" fmla="*/ 117157 h 734378"/>
                  <a:gd name="connsiteX20" fmla="*/ 332423 w 581025"/>
                  <a:gd name="connsiteY20" fmla="*/ 21908 h 734378"/>
                  <a:gd name="connsiteX21" fmla="*/ 304800 w 581025"/>
                  <a:gd name="connsiteY21" fmla="*/ 0 h 734378"/>
                  <a:gd name="connsiteX22" fmla="*/ 247650 w 581025"/>
                  <a:gd name="connsiteY22" fmla="*/ 0 h 734378"/>
                  <a:gd name="connsiteX23" fmla="*/ 220027 w 581025"/>
                  <a:gd name="connsiteY23" fmla="*/ 21908 h 734378"/>
                  <a:gd name="connsiteX24" fmla="*/ 238125 w 581025"/>
                  <a:gd name="connsiteY24" fmla="*/ 117157 h 734378"/>
                  <a:gd name="connsiteX25" fmla="*/ 230505 w 581025"/>
                  <a:gd name="connsiteY25" fmla="*/ 128588 h 734378"/>
                  <a:gd name="connsiteX26" fmla="*/ 228600 w 581025"/>
                  <a:gd name="connsiteY26" fmla="*/ 128588 h 734378"/>
                  <a:gd name="connsiteX27" fmla="*/ 219075 w 581025"/>
                  <a:gd name="connsiteY27" fmla="*/ 120968 h 734378"/>
                  <a:gd name="connsiteX28" fmla="*/ 203835 w 581025"/>
                  <a:gd name="connsiteY28" fmla="*/ 38100 h 734378"/>
                  <a:gd name="connsiteX29" fmla="*/ 123825 w 581025"/>
                  <a:gd name="connsiteY29" fmla="*/ 165735 h 734378"/>
                  <a:gd name="connsiteX30" fmla="*/ 86678 w 581025"/>
                  <a:gd name="connsiteY30" fmla="*/ 183833 h 734378"/>
                  <a:gd name="connsiteX31" fmla="*/ 47625 w 581025"/>
                  <a:gd name="connsiteY31" fmla="*/ 231458 h 734378"/>
                  <a:gd name="connsiteX32" fmla="*/ 94298 w 581025"/>
                  <a:gd name="connsiteY32" fmla="*/ 286703 h 734378"/>
                  <a:gd name="connsiteX33" fmla="*/ 128588 w 581025"/>
                  <a:gd name="connsiteY33" fmla="*/ 294323 h 734378"/>
                  <a:gd name="connsiteX34" fmla="*/ 180975 w 581025"/>
                  <a:gd name="connsiteY34" fmla="*/ 376238 h 734378"/>
                  <a:gd name="connsiteX35" fmla="*/ 180975 w 581025"/>
                  <a:gd name="connsiteY35" fmla="*/ 398145 h 734378"/>
                  <a:gd name="connsiteX36" fmla="*/ 164783 w 581025"/>
                  <a:gd name="connsiteY36" fmla="*/ 394335 h 734378"/>
                  <a:gd name="connsiteX37" fmla="*/ 153352 w 581025"/>
                  <a:gd name="connsiteY37" fmla="*/ 401003 h 734378"/>
                  <a:gd name="connsiteX38" fmla="*/ 153352 w 581025"/>
                  <a:gd name="connsiteY38" fmla="*/ 402908 h 734378"/>
                  <a:gd name="connsiteX39" fmla="*/ 153352 w 581025"/>
                  <a:gd name="connsiteY39" fmla="*/ 417195 h 734378"/>
                  <a:gd name="connsiteX40" fmla="*/ 128588 w 581025"/>
                  <a:gd name="connsiteY40" fmla="*/ 426720 h 734378"/>
                  <a:gd name="connsiteX41" fmla="*/ 200025 w 581025"/>
                  <a:gd name="connsiteY41" fmla="*/ 488633 h 734378"/>
                  <a:gd name="connsiteX42" fmla="*/ 219075 w 581025"/>
                  <a:gd name="connsiteY42" fmla="*/ 493395 h 734378"/>
                  <a:gd name="connsiteX43" fmla="*/ 333375 w 581025"/>
                  <a:gd name="connsiteY43" fmla="*/ 493395 h 734378"/>
                  <a:gd name="connsiteX44" fmla="*/ 352425 w 581025"/>
                  <a:gd name="connsiteY44" fmla="*/ 488633 h 734378"/>
                  <a:gd name="connsiteX45" fmla="*/ 573405 w 581025"/>
                  <a:gd name="connsiteY45" fmla="*/ 734378 h 734378"/>
                  <a:gd name="connsiteX46" fmla="*/ 581025 w 581025"/>
                  <a:gd name="connsiteY46" fmla="*/ 728663 h 734378"/>
                  <a:gd name="connsiteX47" fmla="*/ 581025 w 581025"/>
                  <a:gd name="connsiteY47" fmla="*/ 561975 h 734378"/>
                  <a:gd name="connsiteX48" fmla="*/ 85725 w 581025"/>
                  <a:gd name="connsiteY48" fmla="*/ 628650 h 734378"/>
                  <a:gd name="connsiteX49" fmla="*/ 0 w 581025"/>
                  <a:gd name="connsiteY49" fmla="*/ 657225 h 734378"/>
                  <a:gd name="connsiteX50" fmla="*/ 0 w 581025"/>
                  <a:gd name="connsiteY50" fmla="*/ 628650 h 734378"/>
                  <a:gd name="connsiteX51" fmla="*/ 85725 w 581025"/>
                  <a:gd name="connsiteY51" fmla="*/ 628650 h 734378"/>
                  <a:gd name="connsiteX52" fmla="*/ 161925 w 581025"/>
                  <a:gd name="connsiteY52" fmla="*/ 257175 h 734378"/>
                  <a:gd name="connsiteX53" fmla="*/ 161925 w 581025"/>
                  <a:gd name="connsiteY53" fmla="*/ 194310 h 734378"/>
                  <a:gd name="connsiteX54" fmla="*/ 275273 w 581025"/>
                  <a:gd name="connsiteY54" fmla="*/ 176213 h 734378"/>
                  <a:gd name="connsiteX55" fmla="*/ 390525 w 581025"/>
                  <a:gd name="connsiteY55" fmla="*/ 194310 h 734378"/>
                  <a:gd name="connsiteX56" fmla="*/ 390525 w 581025"/>
                  <a:gd name="connsiteY56" fmla="*/ 257175 h 734378"/>
                  <a:gd name="connsiteX57" fmla="*/ 276225 w 581025"/>
                  <a:gd name="connsiteY57" fmla="*/ 371475 h 734378"/>
                  <a:gd name="connsiteX58" fmla="*/ 161925 w 581025"/>
                  <a:gd name="connsiteY58" fmla="*/ 257175 h 734378"/>
                  <a:gd name="connsiteX59" fmla="*/ 161925 w 581025"/>
                  <a:gd name="connsiteY59" fmla="*/ 257175 h 734378"/>
                  <a:gd name="connsiteX60" fmla="*/ 293370 w 581025"/>
                  <a:gd name="connsiteY60" fmla="*/ 417195 h 734378"/>
                  <a:gd name="connsiteX61" fmla="*/ 285750 w 581025"/>
                  <a:gd name="connsiteY61" fmla="*/ 426720 h 734378"/>
                  <a:gd name="connsiteX62" fmla="*/ 285750 w 581025"/>
                  <a:gd name="connsiteY62" fmla="*/ 466725 h 734378"/>
                  <a:gd name="connsiteX63" fmla="*/ 276225 w 581025"/>
                  <a:gd name="connsiteY63" fmla="*/ 467678 h 734378"/>
                  <a:gd name="connsiteX64" fmla="*/ 266700 w 581025"/>
                  <a:gd name="connsiteY64" fmla="*/ 466725 h 734378"/>
                  <a:gd name="connsiteX65" fmla="*/ 266700 w 581025"/>
                  <a:gd name="connsiteY65" fmla="*/ 426720 h 734378"/>
                  <a:gd name="connsiteX66" fmla="*/ 259080 w 581025"/>
                  <a:gd name="connsiteY66" fmla="*/ 417195 h 734378"/>
                  <a:gd name="connsiteX67" fmla="*/ 218123 w 581025"/>
                  <a:gd name="connsiteY67" fmla="*/ 406718 h 734378"/>
                  <a:gd name="connsiteX68" fmla="*/ 219075 w 581025"/>
                  <a:gd name="connsiteY68" fmla="*/ 399098 h 734378"/>
                  <a:gd name="connsiteX69" fmla="*/ 219075 w 581025"/>
                  <a:gd name="connsiteY69" fmla="*/ 398145 h 734378"/>
                  <a:gd name="connsiteX70" fmla="*/ 333375 w 581025"/>
                  <a:gd name="connsiteY70" fmla="*/ 398145 h 734378"/>
                  <a:gd name="connsiteX71" fmla="*/ 333375 w 581025"/>
                  <a:gd name="connsiteY71" fmla="*/ 399098 h 734378"/>
                  <a:gd name="connsiteX72" fmla="*/ 334328 w 581025"/>
                  <a:gd name="connsiteY72" fmla="*/ 406718 h 734378"/>
                  <a:gd name="connsiteX73" fmla="*/ 293370 w 581025"/>
                  <a:gd name="connsiteY73" fmla="*/ 417195 h 734378"/>
                  <a:gd name="connsiteX74" fmla="*/ 464820 w 581025"/>
                  <a:gd name="connsiteY74" fmla="*/ 544830 h 734378"/>
                  <a:gd name="connsiteX75" fmla="*/ 428625 w 581025"/>
                  <a:gd name="connsiteY75" fmla="*/ 586740 h 734378"/>
                  <a:gd name="connsiteX76" fmla="*/ 392430 w 581025"/>
                  <a:gd name="connsiteY76" fmla="*/ 544830 h 734378"/>
                  <a:gd name="connsiteX77" fmla="*/ 396240 w 581025"/>
                  <a:gd name="connsiteY77" fmla="*/ 521970 h 734378"/>
                  <a:gd name="connsiteX78" fmla="*/ 391478 w 581025"/>
                  <a:gd name="connsiteY78" fmla="*/ 510540 h 734378"/>
                  <a:gd name="connsiteX79" fmla="*/ 403860 w 581025"/>
                  <a:gd name="connsiteY79" fmla="*/ 498158 h 734378"/>
                  <a:gd name="connsiteX80" fmla="*/ 429578 w 581025"/>
                  <a:gd name="connsiteY80" fmla="*/ 498158 h 734378"/>
                  <a:gd name="connsiteX81" fmla="*/ 455295 w 581025"/>
                  <a:gd name="connsiteY81" fmla="*/ 498158 h 734378"/>
                  <a:gd name="connsiteX82" fmla="*/ 467678 w 581025"/>
                  <a:gd name="connsiteY82" fmla="*/ 510540 h 734378"/>
                  <a:gd name="connsiteX83" fmla="*/ 462915 w 581025"/>
                  <a:gd name="connsiteY83" fmla="*/ 521970 h 734378"/>
                  <a:gd name="connsiteX84" fmla="*/ 464820 w 581025"/>
                  <a:gd name="connsiteY84" fmla="*/ 544830 h 734378"/>
                  <a:gd name="connsiteX85" fmla="*/ 552450 w 581025"/>
                  <a:gd name="connsiteY85" fmla="*/ 657225 h 734378"/>
                  <a:gd name="connsiteX86" fmla="*/ 466725 w 581025"/>
                  <a:gd name="connsiteY86" fmla="*/ 657225 h 734378"/>
                  <a:gd name="connsiteX87" fmla="*/ 466725 w 581025"/>
                  <a:gd name="connsiteY87" fmla="*/ 628650 h 734378"/>
                  <a:gd name="connsiteX88" fmla="*/ 552450 w 581025"/>
                  <a:gd name="connsiteY88" fmla="*/ 628650 h 734378"/>
                  <a:gd name="connsiteX89" fmla="*/ 552450 w 581025"/>
                  <a:gd name="connsiteY89" fmla="*/ 657225 h 734378"/>
                  <a:gd name="connsiteX0" fmla="*/ 581025 w 581025"/>
                  <a:gd name="connsiteY0" fmla="*/ 561975 h 734378"/>
                  <a:gd name="connsiteX1" fmla="*/ 545783 w 581025"/>
                  <a:gd name="connsiteY1" fmla="*/ 490538 h 734378"/>
                  <a:gd name="connsiteX2" fmla="*/ 424815 w 581025"/>
                  <a:gd name="connsiteY2" fmla="*/ 427673 h 734378"/>
                  <a:gd name="connsiteX3" fmla="*/ 401003 w 581025"/>
                  <a:gd name="connsiteY3" fmla="*/ 418148 h 734378"/>
                  <a:gd name="connsiteX4" fmla="*/ 401003 w 581025"/>
                  <a:gd name="connsiteY4" fmla="*/ 403860 h 734378"/>
                  <a:gd name="connsiteX5" fmla="*/ 391478 w 581025"/>
                  <a:gd name="connsiteY5" fmla="*/ 394335 h 734378"/>
                  <a:gd name="connsiteX6" fmla="*/ 389573 w 581025"/>
                  <a:gd name="connsiteY6" fmla="*/ 394335 h 734378"/>
                  <a:gd name="connsiteX7" fmla="*/ 371475 w 581025"/>
                  <a:gd name="connsiteY7" fmla="*/ 398145 h 734378"/>
                  <a:gd name="connsiteX8" fmla="*/ 371475 w 581025"/>
                  <a:gd name="connsiteY8" fmla="*/ 376238 h 734378"/>
                  <a:gd name="connsiteX9" fmla="*/ 423863 w 581025"/>
                  <a:gd name="connsiteY9" fmla="*/ 293370 h 734378"/>
                  <a:gd name="connsiteX10" fmla="*/ 446723 w 581025"/>
                  <a:gd name="connsiteY10" fmla="*/ 286703 h 734378"/>
                  <a:gd name="connsiteX11" fmla="*/ 503873 w 581025"/>
                  <a:gd name="connsiteY11" fmla="*/ 231458 h 734378"/>
                  <a:gd name="connsiteX12" fmla="*/ 464820 w 581025"/>
                  <a:gd name="connsiteY12" fmla="*/ 183833 h 734378"/>
                  <a:gd name="connsiteX13" fmla="*/ 427673 w 581025"/>
                  <a:gd name="connsiteY13" fmla="*/ 165735 h 734378"/>
                  <a:gd name="connsiteX14" fmla="*/ 347663 w 581025"/>
                  <a:gd name="connsiteY14" fmla="*/ 38100 h 734378"/>
                  <a:gd name="connsiteX15" fmla="*/ 333375 w 581025"/>
                  <a:gd name="connsiteY15" fmla="*/ 120968 h 734378"/>
                  <a:gd name="connsiteX16" fmla="*/ 323850 w 581025"/>
                  <a:gd name="connsiteY16" fmla="*/ 128588 h 734378"/>
                  <a:gd name="connsiteX17" fmla="*/ 321945 w 581025"/>
                  <a:gd name="connsiteY17" fmla="*/ 128588 h 734378"/>
                  <a:gd name="connsiteX18" fmla="*/ 314325 w 581025"/>
                  <a:gd name="connsiteY18" fmla="*/ 117157 h 734378"/>
                  <a:gd name="connsiteX19" fmla="*/ 314325 w 581025"/>
                  <a:gd name="connsiteY19" fmla="*/ 117157 h 734378"/>
                  <a:gd name="connsiteX20" fmla="*/ 332423 w 581025"/>
                  <a:gd name="connsiteY20" fmla="*/ 21908 h 734378"/>
                  <a:gd name="connsiteX21" fmla="*/ 304800 w 581025"/>
                  <a:gd name="connsiteY21" fmla="*/ 0 h 734378"/>
                  <a:gd name="connsiteX22" fmla="*/ 247650 w 581025"/>
                  <a:gd name="connsiteY22" fmla="*/ 0 h 734378"/>
                  <a:gd name="connsiteX23" fmla="*/ 220027 w 581025"/>
                  <a:gd name="connsiteY23" fmla="*/ 21908 h 734378"/>
                  <a:gd name="connsiteX24" fmla="*/ 238125 w 581025"/>
                  <a:gd name="connsiteY24" fmla="*/ 117157 h 734378"/>
                  <a:gd name="connsiteX25" fmla="*/ 230505 w 581025"/>
                  <a:gd name="connsiteY25" fmla="*/ 128588 h 734378"/>
                  <a:gd name="connsiteX26" fmla="*/ 228600 w 581025"/>
                  <a:gd name="connsiteY26" fmla="*/ 128588 h 734378"/>
                  <a:gd name="connsiteX27" fmla="*/ 219075 w 581025"/>
                  <a:gd name="connsiteY27" fmla="*/ 120968 h 734378"/>
                  <a:gd name="connsiteX28" fmla="*/ 203835 w 581025"/>
                  <a:gd name="connsiteY28" fmla="*/ 38100 h 734378"/>
                  <a:gd name="connsiteX29" fmla="*/ 123825 w 581025"/>
                  <a:gd name="connsiteY29" fmla="*/ 165735 h 734378"/>
                  <a:gd name="connsiteX30" fmla="*/ 86678 w 581025"/>
                  <a:gd name="connsiteY30" fmla="*/ 183833 h 734378"/>
                  <a:gd name="connsiteX31" fmla="*/ 47625 w 581025"/>
                  <a:gd name="connsiteY31" fmla="*/ 231458 h 734378"/>
                  <a:gd name="connsiteX32" fmla="*/ 94298 w 581025"/>
                  <a:gd name="connsiteY32" fmla="*/ 286703 h 734378"/>
                  <a:gd name="connsiteX33" fmla="*/ 128588 w 581025"/>
                  <a:gd name="connsiteY33" fmla="*/ 294323 h 734378"/>
                  <a:gd name="connsiteX34" fmla="*/ 180975 w 581025"/>
                  <a:gd name="connsiteY34" fmla="*/ 376238 h 734378"/>
                  <a:gd name="connsiteX35" fmla="*/ 180975 w 581025"/>
                  <a:gd name="connsiteY35" fmla="*/ 398145 h 734378"/>
                  <a:gd name="connsiteX36" fmla="*/ 164783 w 581025"/>
                  <a:gd name="connsiteY36" fmla="*/ 394335 h 734378"/>
                  <a:gd name="connsiteX37" fmla="*/ 153352 w 581025"/>
                  <a:gd name="connsiteY37" fmla="*/ 401003 h 734378"/>
                  <a:gd name="connsiteX38" fmla="*/ 153352 w 581025"/>
                  <a:gd name="connsiteY38" fmla="*/ 402908 h 734378"/>
                  <a:gd name="connsiteX39" fmla="*/ 153352 w 581025"/>
                  <a:gd name="connsiteY39" fmla="*/ 417195 h 734378"/>
                  <a:gd name="connsiteX40" fmla="*/ 128588 w 581025"/>
                  <a:gd name="connsiteY40" fmla="*/ 426720 h 734378"/>
                  <a:gd name="connsiteX41" fmla="*/ 200025 w 581025"/>
                  <a:gd name="connsiteY41" fmla="*/ 488633 h 734378"/>
                  <a:gd name="connsiteX42" fmla="*/ 219075 w 581025"/>
                  <a:gd name="connsiteY42" fmla="*/ 493395 h 734378"/>
                  <a:gd name="connsiteX43" fmla="*/ 333375 w 581025"/>
                  <a:gd name="connsiteY43" fmla="*/ 493395 h 734378"/>
                  <a:gd name="connsiteX44" fmla="*/ 352425 w 581025"/>
                  <a:gd name="connsiteY44" fmla="*/ 488633 h 734378"/>
                  <a:gd name="connsiteX45" fmla="*/ 573405 w 581025"/>
                  <a:gd name="connsiteY45" fmla="*/ 734378 h 734378"/>
                  <a:gd name="connsiteX46" fmla="*/ 581025 w 581025"/>
                  <a:gd name="connsiteY46" fmla="*/ 728663 h 734378"/>
                  <a:gd name="connsiteX47" fmla="*/ 581025 w 581025"/>
                  <a:gd name="connsiteY47" fmla="*/ 561975 h 734378"/>
                  <a:gd name="connsiteX48" fmla="*/ 85725 w 581025"/>
                  <a:gd name="connsiteY48" fmla="*/ 628650 h 734378"/>
                  <a:gd name="connsiteX49" fmla="*/ 0 w 581025"/>
                  <a:gd name="connsiteY49" fmla="*/ 657225 h 734378"/>
                  <a:gd name="connsiteX50" fmla="*/ 85725 w 581025"/>
                  <a:gd name="connsiteY50" fmla="*/ 628650 h 734378"/>
                  <a:gd name="connsiteX51" fmla="*/ 161925 w 581025"/>
                  <a:gd name="connsiteY51" fmla="*/ 257175 h 734378"/>
                  <a:gd name="connsiteX52" fmla="*/ 161925 w 581025"/>
                  <a:gd name="connsiteY52" fmla="*/ 194310 h 734378"/>
                  <a:gd name="connsiteX53" fmla="*/ 275273 w 581025"/>
                  <a:gd name="connsiteY53" fmla="*/ 176213 h 734378"/>
                  <a:gd name="connsiteX54" fmla="*/ 390525 w 581025"/>
                  <a:gd name="connsiteY54" fmla="*/ 194310 h 734378"/>
                  <a:gd name="connsiteX55" fmla="*/ 390525 w 581025"/>
                  <a:gd name="connsiteY55" fmla="*/ 257175 h 734378"/>
                  <a:gd name="connsiteX56" fmla="*/ 276225 w 581025"/>
                  <a:gd name="connsiteY56" fmla="*/ 371475 h 734378"/>
                  <a:gd name="connsiteX57" fmla="*/ 161925 w 581025"/>
                  <a:gd name="connsiteY57" fmla="*/ 257175 h 734378"/>
                  <a:gd name="connsiteX58" fmla="*/ 161925 w 581025"/>
                  <a:gd name="connsiteY58" fmla="*/ 257175 h 734378"/>
                  <a:gd name="connsiteX59" fmla="*/ 293370 w 581025"/>
                  <a:gd name="connsiteY59" fmla="*/ 417195 h 734378"/>
                  <a:gd name="connsiteX60" fmla="*/ 285750 w 581025"/>
                  <a:gd name="connsiteY60" fmla="*/ 426720 h 734378"/>
                  <a:gd name="connsiteX61" fmla="*/ 285750 w 581025"/>
                  <a:gd name="connsiteY61" fmla="*/ 466725 h 734378"/>
                  <a:gd name="connsiteX62" fmla="*/ 276225 w 581025"/>
                  <a:gd name="connsiteY62" fmla="*/ 467678 h 734378"/>
                  <a:gd name="connsiteX63" fmla="*/ 266700 w 581025"/>
                  <a:gd name="connsiteY63" fmla="*/ 466725 h 734378"/>
                  <a:gd name="connsiteX64" fmla="*/ 266700 w 581025"/>
                  <a:gd name="connsiteY64" fmla="*/ 426720 h 734378"/>
                  <a:gd name="connsiteX65" fmla="*/ 259080 w 581025"/>
                  <a:gd name="connsiteY65" fmla="*/ 417195 h 734378"/>
                  <a:gd name="connsiteX66" fmla="*/ 218123 w 581025"/>
                  <a:gd name="connsiteY66" fmla="*/ 406718 h 734378"/>
                  <a:gd name="connsiteX67" fmla="*/ 219075 w 581025"/>
                  <a:gd name="connsiteY67" fmla="*/ 399098 h 734378"/>
                  <a:gd name="connsiteX68" fmla="*/ 219075 w 581025"/>
                  <a:gd name="connsiteY68" fmla="*/ 398145 h 734378"/>
                  <a:gd name="connsiteX69" fmla="*/ 333375 w 581025"/>
                  <a:gd name="connsiteY69" fmla="*/ 398145 h 734378"/>
                  <a:gd name="connsiteX70" fmla="*/ 333375 w 581025"/>
                  <a:gd name="connsiteY70" fmla="*/ 399098 h 734378"/>
                  <a:gd name="connsiteX71" fmla="*/ 334328 w 581025"/>
                  <a:gd name="connsiteY71" fmla="*/ 406718 h 734378"/>
                  <a:gd name="connsiteX72" fmla="*/ 293370 w 581025"/>
                  <a:gd name="connsiteY72" fmla="*/ 417195 h 734378"/>
                  <a:gd name="connsiteX73" fmla="*/ 464820 w 581025"/>
                  <a:gd name="connsiteY73" fmla="*/ 544830 h 734378"/>
                  <a:gd name="connsiteX74" fmla="*/ 428625 w 581025"/>
                  <a:gd name="connsiteY74" fmla="*/ 586740 h 734378"/>
                  <a:gd name="connsiteX75" fmla="*/ 392430 w 581025"/>
                  <a:gd name="connsiteY75" fmla="*/ 544830 h 734378"/>
                  <a:gd name="connsiteX76" fmla="*/ 396240 w 581025"/>
                  <a:gd name="connsiteY76" fmla="*/ 521970 h 734378"/>
                  <a:gd name="connsiteX77" fmla="*/ 391478 w 581025"/>
                  <a:gd name="connsiteY77" fmla="*/ 510540 h 734378"/>
                  <a:gd name="connsiteX78" fmla="*/ 403860 w 581025"/>
                  <a:gd name="connsiteY78" fmla="*/ 498158 h 734378"/>
                  <a:gd name="connsiteX79" fmla="*/ 429578 w 581025"/>
                  <a:gd name="connsiteY79" fmla="*/ 498158 h 734378"/>
                  <a:gd name="connsiteX80" fmla="*/ 455295 w 581025"/>
                  <a:gd name="connsiteY80" fmla="*/ 498158 h 734378"/>
                  <a:gd name="connsiteX81" fmla="*/ 467678 w 581025"/>
                  <a:gd name="connsiteY81" fmla="*/ 510540 h 734378"/>
                  <a:gd name="connsiteX82" fmla="*/ 462915 w 581025"/>
                  <a:gd name="connsiteY82" fmla="*/ 521970 h 734378"/>
                  <a:gd name="connsiteX83" fmla="*/ 464820 w 581025"/>
                  <a:gd name="connsiteY83" fmla="*/ 544830 h 734378"/>
                  <a:gd name="connsiteX84" fmla="*/ 552450 w 581025"/>
                  <a:gd name="connsiteY84" fmla="*/ 657225 h 734378"/>
                  <a:gd name="connsiteX85" fmla="*/ 466725 w 581025"/>
                  <a:gd name="connsiteY85" fmla="*/ 657225 h 734378"/>
                  <a:gd name="connsiteX86" fmla="*/ 466725 w 581025"/>
                  <a:gd name="connsiteY86" fmla="*/ 628650 h 734378"/>
                  <a:gd name="connsiteX87" fmla="*/ 552450 w 581025"/>
                  <a:gd name="connsiteY87" fmla="*/ 628650 h 734378"/>
                  <a:gd name="connsiteX88" fmla="*/ 552450 w 581025"/>
                  <a:gd name="connsiteY88" fmla="*/ 657225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728663 h 734378"/>
                  <a:gd name="connsiteX47" fmla="*/ 533400 w 533400"/>
                  <a:gd name="connsiteY47" fmla="*/ 561975 h 734378"/>
                  <a:gd name="connsiteX48" fmla="*/ 114300 w 533400"/>
                  <a:gd name="connsiteY48" fmla="*/ 257175 h 734378"/>
                  <a:gd name="connsiteX49" fmla="*/ 114300 w 533400"/>
                  <a:gd name="connsiteY49" fmla="*/ 194310 h 734378"/>
                  <a:gd name="connsiteX50" fmla="*/ 227648 w 533400"/>
                  <a:gd name="connsiteY50" fmla="*/ 176213 h 734378"/>
                  <a:gd name="connsiteX51" fmla="*/ 342900 w 533400"/>
                  <a:gd name="connsiteY51" fmla="*/ 194310 h 734378"/>
                  <a:gd name="connsiteX52" fmla="*/ 342900 w 533400"/>
                  <a:gd name="connsiteY52" fmla="*/ 257175 h 734378"/>
                  <a:gd name="connsiteX53" fmla="*/ 228600 w 533400"/>
                  <a:gd name="connsiteY53" fmla="*/ 371475 h 734378"/>
                  <a:gd name="connsiteX54" fmla="*/ 114300 w 533400"/>
                  <a:gd name="connsiteY54" fmla="*/ 257175 h 734378"/>
                  <a:gd name="connsiteX55" fmla="*/ 114300 w 533400"/>
                  <a:gd name="connsiteY55" fmla="*/ 257175 h 734378"/>
                  <a:gd name="connsiteX56" fmla="*/ 245745 w 533400"/>
                  <a:gd name="connsiteY56" fmla="*/ 417195 h 734378"/>
                  <a:gd name="connsiteX57" fmla="*/ 238125 w 533400"/>
                  <a:gd name="connsiteY57" fmla="*/ 426720 h 734378"/>
                  <a:gd name="connsiteX58" fmla="*/ 238125 w 533400"/>
                  <a:gd name="connsiteY58" fmla="*/ 466725 h 734378"/>
                  <a:gd name="connsiteX59" fmla="*/ 228600 w 533400"/>
                  <a:gd name="connsiteY59" fmla="*/ 467678 h 734378"/>
                  <a:gd name="connsiteX60" fmla="*/ 219075 w 533400"/>
                  <a:gd name="connsiteY60" fmla="*/ 466725 h 734378"/>
                  <a:gd name="connsiteX61" fmla="*/ 219075 w 533400"/>
                  <a:gd name="connsiteY61" fmla="*/ 426720 h 734378"/>
                  <a:gd name="connsiteX62" fmla="*/ 211455 w 533400"/>
                  <a:gd name="connsiteY62" fmla="*/ 417195 h 734378"/>
                  <a:gd name="connsiteX63" fmla="*/ 170498 w 533400"/>
                  <a:gd name="connsiteY63" fmla="*/ 406718 h 734378"/>
                  <a:gd name="connsiteX64" fmla="*/ 171450 w 533400"/>
                  <a:gd name="connsiteY64" fmla="*/ 399098 h 734378"/>
                  <a:gd name="connsiteX65" fmla="*/ 171450 w 533400"/>
                  <a:gd name="connsiteY65" fmla="*/ 398145 h 734378"/>
                  <a:gd name="connsiteX66" fmla="*/ 285750 w 533400"/>
                  <a:gd name="connsiteY66" fmla="*/ 398145 h 734378"/>
                  <a:gd name="connsiteX67" fmla="*/ 285750 w 533400"/>
                  <a:gd name="connsiteY67" fmla="*/ 399098 h 734378"/>
                  <a:gd name="connsiteX68" fmla="*/ 286703 w 533400"/>
                  <a:gd name="connsiteY68" fmla="*/ 406718 h 734378"/>
                  <a:gd name="connsiteX69" fmla="*/ 245745 w 533400"/>
                  <a:gd name="connsiteY69" fmla="*/ 417195 h 734378"/>
                  <a:gd name="connsiteX70" fmla="*/ 417195 w 533400"/>
                  <a:gd name="connsiteY70" fmla="*/ 544830 h 734378"/>
                  <a:gd name="connsiteX71" fmla="*/ 381000 w 533400"/>
                  <a:gd name="connsiteY71" fmla="*/ 586740 h 734378"/>
                  <a:gd name="connsiteX72" fmla="*/ 344805 w 533400"/>
                  <a:gd name="connsiteY72" fmla="*/ 544830 h 734378"/>
                  <a:gd name="connsiteX73" fmla="*/ 348615 w 533400"/>
                  <a:gd name="connsiteY73" fmla="*/ 521970 h 734378"/>
                  <a:gd name="connsiteX74" fmla="*/ 343853 w 533400"/>
                  <a:gd name="connsiteY74" fmla="*/ 510540 h 734378"/>
                  <a:gd name="connsiteX75" fmla="*/ 356235 w 533400"/>
                  <a:gd name="connsiteY75" fmla="*/ 498158 h 734378"/>
                  <a:gd name="connsiteX76" fmla="*/ 381953 w 533400"/>
                  <a:gd name="connsiteY76" fmla="*/ 498158 h 734378"/>
                  <a:gd name="connsiteX77" fmla="*/ 407670 w 533400"/>
                  <a:gd name="connsiteY77" fmla="*/ 498158 h 734378"/>
                  <a:gd name="connsiteX78" fmla="*/ 420053 w 533400"/>
                  <a:gd name="connsiteY78" fmla="*/ 510540 h 734378"/>
                  <a:gd name="connsiteX79" fmla="*/ 415290 w 533400"/>
                  <a:gd name="connsiteY79" fmla="*/ 521970 h 734378"/>
                  <a:gd name="connsiteX80" fmla="*/ 417195 w 533400"/>
                  <a:gd name="connsiteY80" fmla="*/ 544830 h 734378"/>
                  <a:gd name="connsiteX81" fmla="*/ 504825 w 533400"/>
                  <a:gd name="connsiteY81" fmla="*/ 657225 h 734378"/>
                  <a:gd name="connsiteX82" fmla="*/ 419100 w 533400"/>
                  <a:gd name="connsiteY82" fmla="*/ 657225 h 734378"/>
                  <a:gd name="connsiteX83" fmla="*/ 419100 w 533400"/>
                  <a:gd name="connsiteY83" fmla="*/ 628650 h 734378"/>
                  <a:gd name="connsiteX84" fmla="*/ 504825 w 533400"/>
                  <a:gd name="connsiteY84" fmla="*/ 628650 h 734378"/>
                  <a:gd name="connsiteX85" fmla="*/ 504825 w 533400"/>
                  <a:gd name="connsiteY85" fmla="*/ 657225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80" fmla="*/ 504825 w 533400"/>
                  <a:gd name="connsiteY80" fmla="*/ 657225 h 734378"/>
                  <a:gd name="connsiteX81" fmla="*/ 419100 w 533400"/>
                  <a:gd name="connsiteY81" fmla="*/ 657225 h 734378"/>
                  <a:gd name="connsiteX82" fmla="*/ 419100 w 533400"/>
                  <a:gd name="connsiteY82" fmla="*/ 628650 h 734378"/>
                  <a:gd name="connsiteX83" fmla="*/ 504825 w 533400"/>
                  <a:gd name="connsiteY83" fmla="*/ 628650 h 734378"/>
                  <a:gd name="connsiteX84" fmla="*/ 504825 w 533400"/>
                  <a:gd name="connsiteY84" fmla="*/ 657225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80" fmla="*/ 504825 w 533400"/>
                  <a:gd name="connsiteY80" fmla="*/ 628650 h 734378"/>
                  <a:gd name="connsiteX81" fmla="*/ 419100 w 533400"/>
                  <a:gd name="connsiteY81" fmla="*/ 657225 h 734378"/>
                  <a:gd name="connsiteX82" fmla="*/ 419100 w 533400"/>
                  <a:gd name="connsiteY82" fmla="*/ 628650 h 734378"/>
                  <a:gd name="connsiteX83" fmla="*/ 504825 w 533400"/>
                  <a:gd name="connsiteY83" fmla="*/ 62865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80" fmla="*/ 504825 w 533400"/>
                  <a:gd name="connsiteY80" fmla="*/ 628650 h 734378"/>
                  <a:gd name="connsiteX81" fmla="*/ 419100 w 533400"/>
                  <a:gd name="connsiteY81" fmla="*/ 628650 h 734378"/>
                  <a:gd name="connsiteX82" fmla="*/ 504825 w 533400"/>
                  <a:gd name="connsiteY82" fmla="*/ 62865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4805 w 533400"/>
                  <a:gd name="connsiteY70" fmla="*/ 544830 h 734378"/>
                  <a:gd name="connsiteX71" fmla="*/ 348615 w 533400"/>
                  <a:gd name="connsiteY71" fmla="*/ 521970 h 734378"/>
                  <a:gd name="connsiteX72" fmla="*/ 343853 w 533400"/>
                  <a:gd name="connsiteY72" fmla="*/ 510540 h 734378"/>
                  <a:gd name="connsiteX73" fmla="*/ 356235 w 533400"/>
                  <a:gd name="connsiteY73" fmla="*/ 498158 h 734378"/>
                  <a:gd name="connsiteX74" fmla="*/ 381953 w 533400"/>
                  <a:gd name="connsiteY74" fmla="*/ 498158 h 734378"/>
                  <a:gd name="connsiteX75" fmla="*/ 407670 w 533400"/>
                  <a:gd name="connsiteY75" fmla="*/ 498158 h 734378"/>
                  <a:gd name="connsiteX76" fmla="*/ 420053 w 533400"/>
                  <a:gd name="connsiteY76" fmla="*/ 510540 h 734378"/>
                  <a:gd name="connsiteX77" fmla="*/ 415290 w 533400"/>
                  <a:gd name="connsiteY77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8615 w 533400"/>
                  <a:gd name="connsiteY70" fmla="*/ 521970 h 734378"/>
                  <a:gd name="connsiteX71" fmla="*/ 343853 w 533400"/>
                  <a:gd name="connsiteY71" fmla="*/ 510540 h 734378"/>
                  <a:gd name="connsiteX72" fmla="*/ 356235 w 533400"/>
                  <a:gd name="connsiteY72" fmla="*/ 498158 h 734378"/>
                  <a:gd name="connsiteX73" fmla="*/ 381953 w 533400"/>
                  <a:gd name="connsiteY73" fmla="*/ 498158 h 734378"/>
                  <a:gd name="connsiteX74" fmla="*/ 407670 w 533400"/>
                  <a:gd name="connsiteY74" fmla="*/ 498158 h 734378"/>
                  <a:gd name="connsiteX75" fmla="*/ 420053 w 533400"/>
                  <a:gd name="connsiteY75" fmla="*/ 510540 h 734378"/>
                  <a:gd name="connsiteX76" fmla="*/ 415290 w 533400"/>
                  <a:gd name="connsiteY76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8615 w 533400"/>
                  <a:gd name="connsiteY70" fmla="*/ 521970 h 734378"/>
                  <a:gd name="connsiteX71" fmla="*/ 356235 w 533400"/>
                  <a:gd name="connsiteY71" fmla="*/ 498158 h 734378"/>
                  <a:gd name="connsiteX72" fmla="*/ 381953 w 533400"/>
                  <a:gd name="connsiteY72" fmla="*/ 498158 h 734378"/>
                  <a:gd name="connsiteX73" fmla="*/ 407670 w 533400"/>
                  <a:gd name="connsiteY73" fmla="*/ 498158 h 734378"/>
                  <a:gd name="connsiteX74" fmla="*/ 420053 w 533400"/>
                  <a:gd name="connsiteY74" fmla="*/ 510540 h 734378"/>
                  <a:gd name="connsiteX75" fmla="*/ 415290 w 533400"/>
                  <a:gd name="connsiteY75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8615 w 533400"/>
                  <a:gd name="connsiteY70" fmla="*/ 521970 h 734378"/>
                  <a:gd name="connsiteX71" fmla="*/ 381953 w 533400"/>
                  <a:gd name="connsiteY71" fmla="*/ 498158 h 734378"/>
                  <a:gd name="connsiteX72" fmla="*/ 407670 w 533400"/>
                  <a:gd name="connsiteY72" fmla="*/ 498158 h 734378"/>
                  <a:gd name="connsiteX73" fmla="*/ 420053 w 533400"/>
                  <a:gd name="connsiteY73" fmla="*/ 510540 h 734378"/>
                  <a:gd name="connsiteX74" fmla="*/ 415290 w 533400"/>
                  <a:gd name="connsiteY74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81953 w 533400"/>
                  <a:gd name="connsiteY70" fmla="*/ 498158 h 734378"/>
                  <a:gd name="connsiteX71" fmla="*/ 407670 w 533400"/>
                  <a:gd name="connsiteY71" fmla="*/ 498158 h 734378"/>
                  <a:gd name="connsiteX72" fmla="*/ 420053 w 533400"/>
                  <a:gd name="connsiteY72" fmla="*/ 510540 h 734378"/>
                  <a:gd name="connsiteX73" fmla="*/ 415290 w 533400"/>
                  <a:gd name="connsiteY73" fmla="*/ 521970 h 734378"/>
                  <a:gd name="connsiteX0" fmla="*/ 533400 w 533400"/>
                  <a:gd name="connsiteY0" fmla="*/ 561975 h 561975"/>
                  <a:gd name="connsiteX1" fmla="*/ 498158 w 533400"/>
                  <a:gd name="connsiteY1" fmla="*/ 490538 h 561975"/>
                  <a:gd name="connsiteX2" fmla="*/ 377190 w 533400"/>
                  <a:gd name="connsiteY2" fmla="*/ 427673 h 561975"/>
                  <a:gd name="connsiteX3" fmla="*/ 353378 w 533400"/>
                  <a:gd name="connsiteY3" fmla="*/ 418148 h 561975"/>
                  <a:gd name="connsiteX4" fmla="*/ 353378 w 533400"/>
                  <a:gd name="connsiteY4" fmla="*/ 403860 h 561975"/>
                  <a:gd name="connsiteX5" fmla="*/ 343853 w 533400"/>
                  <a:gd name="connsiteY5" fmla="*/ 394335 h 561975"/>
                  <a:gd name="connsiteX6" fmla="*/ 341948 w 533400"/>
                  <a:gd name="connsiteY6" fmla="*/ 394335 h 561975"/>
                  <a:gd name="connsiteX7" fmla="*/ 323850 w 533400"/>
                  <a:gd name="connsiteY7" fmla="*/ 398145 h 561975"/>
                  <a:gd name="connsiteX8" fmla="*/ 323850 w 533400"/>
                  <a:gd name="connsiteY8" fmla="*/ 376238 h 561975"/>
                  <a:gd name="connsiteX9" fmla="*/ 376238 w 533400"/>
                  <a:gd name="connsiteY9" fmla="*/ 293370 h 561975"/>
                  <a:gd name="connsiteX10" fmla="*/ 399098 w 533400"/>
                  <a:gd name="connsiteY10" fmla="*/ 286703 h 561975"/>
                  <a:gd name="connsiteX11" fmla="*/ 456248 w 533400"/>
                  <a:gd name="connsiteY11" fmla="*/ 231458 h 561975"/>
                  <a:gd name="connsiteX12" fmla="*/ 417195 w 533400"/>
                  <a:gd name="connsiteY12" fmla="*/ 183833 h 561975"/>
                  <a:gd name="connsiteX13" fmla="*/ 380048 w 533400"/>
                  <a:gd name="connsiteY13" fmla="*/ 165735 h 561975"/>
                  <a:gd name="connsiteX14" fmla="*/ 300038 w 533400"/>
                  <a:gd name="connsiteY14" fmla="*/ 38100 h 561975"/>
                  <a:gd name="connsiteX15" fmla="*/ 285750 w 533400"/>
                  <a:gd name="connsiteY15" fmla="*/ 120968 h 561975"/>
                  <a:gd name="connsiteX16" fmla="*/ 276225 w 533400"/>
                  <a:gd name="connsiteY16" fmla="*/ 128588 h 561975"/>
                  <a:gd name="connsiteX17" fmla="*/ 274320 w 533400"/>
                  <a:gd name="connsiteY17" fmla="*/ 128588 h 561975"/>
                  <a:gd name="connsiteX18" fmla="*/ 266700 w 533400"/>
                  <a:gd name="connsiteY18" fmla="*/ 117157 h 561975"/>
                  <a:gd name="connsiteX19" fmla="*/ 266700 w 533400"/>
                  <a:gd name="connsiteY19" fmla="*/ 117157 h 561975"/>
                  <a:gd name="connsiteX20" fmla="*/ 284798 w 533400"/>
                  <a:gd name="connsiteY20" fmla="*/ 21908 h 561975"/>
                  <a:gd name="connsiteX21" fmla="*/ 257175 w 533400"/>
                  <a:gd name="connsiteY21" fmla="*/ 0 h 561975"/>
                  <a:gd name="connsiteX22" fmla="*/ 200025 w 533400"/>
                  <a:gd name="connsiteY22" fmla="*/ 0 h 561975"/>
                  <a:gd name="connsiteX23" fmla="*/ 172402 w 533400"/>
                  <a:gd name="connsiteY23" fmla="*/ 21908 h 561975"/>
                  <a:gd name="connsiteX24" fmla="*/ 190500 w 533400"/>
                  <a:gd name="connsiteY24" fmla="*/ 117157 h 561975"/>
                  <a:gd name="connsiteX25" fmla="*/ 182880 w 533400"/>
                  <a:gd name="connsiteY25" fmla="*/ 128588 h 561975"/>
                  <a:gd name="connsiteX26" fmla="*/ 180975 w 533400"/>
                  <a:gd name="connsiteY26" fmla="*/ 128588 h 561975"/>
                  <a:gd name="connsiteX27" fmla="*/ 171450 w 533400"/>
                  <a:gd name="connsiteY27" fmla="*/ 120968 h 561975"/>
                  <a:gd name="connsiteX28" fmla="*/ 156210 w 533400"/>
                  <a:gd name="connsiteY28" fmla="*/ 38100 h 561975"/>
                  <a:gd name="connsiteX29" fmla="*/ 76200 w 533400"/>
                  <a:gd name="connsiteY29" fmla="*/ 165735 h 561975"/>
                  <a:gd name="connsiteX30" fmla="*/ 39053 w 533400"/>
                  <a:gd name="connsiteY30" fmla="*/ 183833 h 561975"/>
                  <a:gd name="connsiteX31" fmla="*/ 0 w 533400"/>
                  <a:gd name="connsiteY31" fmla="*/ 231458 h 561975"/>
                  <a:gd name="connsiteX32" fmla="*/ 46673 w 533400"/>
                  <a:gd name="connsiteY32" fmla="*/ 286703 h 561975"/>
                  <a:gd name="connsiteX33" fmla="*/ 80963 w 533400"/>
                  <a:gd name="connsiteY33" fmla="*/ 294323 h 561975"/>
                  <a:gd name="connsiteX34" fmla="*/ 133350 w 533400"/>
                  <a:gd name="connsiteY34" fmla="*/ 376238 h 561975"/>
                  <a:gd name="connsiteX35" fmla="*/ 133350 w 533400"/>
                  <a:gd name="connsiteY35" fmla="*/ 398145 h 561975"/>
                  <a:gd name="connsiteX36" fmla="*/ 117158 w 533400"/>
                  <a:gd name="connsiteY36" fmla="*/ 394335 h 561975"/>
                  <a:gd name="connsiteX37" fmla="*/ 105727 w 533400"/>
                  <a:gd name="connsiteY37" fmla="*/ 401003 h 561975"/>
                  <a:gd name="connsiteX38" fmla="*/ 105727 w 533400"/>
                  <a:gd name="connsiteY38" fmla="*/ 402908 h 561975"/>
                  <a:gd name="connsiteX39" fmla="*/ 105727 w 533400"/>
                  <a:gd name="connsiteY39" fmla="*/ 417195 h 561975"/>
                  <a:gd name="connsiteX40" fmla="*/ 80963 w 533400"/>
                  <a:gd name="connsiteY40" fmla="*/ 426720 h 561975"/>
                  <a:gd name="connsiteX41" fmla="*/ 152400 w 533400"/>
                  <a:gd name="connsiteY41" fmla="*/ 488633 h 561975"/>
                  <a:gd name="connsiteX42" fmla="*/ 171450 w 533400"/>
                  <a:gd name="connsiteY42" fmla="*/ 493395 h 561975"/>
                  <a:gd name="connsiteX43" fmla="*/ 285750 w 533400"/>
                  <a:gd name="connsiteY43" fmla="*/ 493395 h 561975"/>
                  <a:gd name="connsiteX44" fmla="*/ 304800 w 533400"/>
                  <a:gd name="connsiteY44" fmla="*/ 488633 h 561975"/>
                  <a:gd name="connsiteX45" fmla="*/ 533400 w 533400"/>
                  <a:gd name="connsiteY45" fmla="*/ 561975 h 561975"/>
                  <a:gd name="connsiteX46" fmla="*/ 114300 w 533400"/>
                  <a:gd name="connsiteY46" fmla="*/ 257175 h 561975"/>
                  <a:gd name="connsiteX47" fmla="*/ 114300 w 533400"/>
                  <a:gd name="connsiteY47" fmla="*/ 194310 h 561975"/>
                  <a:gd name="connsiteX48" fmla="*/ 227648 w 533400"/>
                  <a:gd name="connsiteY48" fmla="*/ 176213 h 561975"/>
                  <a:gd name="connsiteX49" fmla="*/ 342900 w 533400"/>
                  <a:gd name="connsiteY49" fmla="*/ 194310 h 561975"/>
                  <a:gd name="connsiteX50" fmla="*/ 342900 w 533400"/>
                  <a:gd name="connsiteY50" fmla="*/ 257175 h 561975"/>
                  <a:gd name="connsiteX51" fmla="*/ 228600 w 533400"/>
                  <a:gd name="connsiteY51" fmla="*/ 371475 h 561975"/>
                  <a:gd name="connsiteX52" fmla="*/ 114300 w 533400"/>
                  <a:gd name="connsiteY52" fmla="*/ 257175 h 561975"/>
                  <a:gd name="connsiteX53" fmla="*/ 114300 w 533400"/>
                  <a:gd name="connsiteY53" fmla="*/ 257175 h 561975"/>
                  <a:gd name="connsiteX54" fmla="*/ 245745 w 533400"/>
                  <a:gd name="connsiteY54" fmla="*/ 417195 h 561975"/>
                  <a:gd name="connsiteX55" fmla="*/ 238125 w 533400"/>
                  <a:gd name="connsiteY55" fmla="*/ 426720 h 561975"/>
                  <a:gd name="connsiteX56" fmla="*/ 238125 w 533400"/>
                  <a:gd name="connsiteY56" fmla="*/ 466725 h 561975"/>
                  <a:gd name="connsiteX57" fmla="*/ 228600 w 533400"/>
                  <a:gd name="connsiteY57" fmla="*/ 467678 h 561975"/>
                  <a:gd name="connsiteX58" fmla="*/ 219075 w 533400"/>
                  <a:gd name="connsiteY58" fmla="*/ 466725 h 561975"/>
                  <a:gd name="connsiteX59" fmla="*/ 219075 w 533400"/>
                  <a:gd name="connsiteY59" fmla="*/ 426720 h 561975"/>
                  <a:gd name="connsiteX60" fmla="*/ 211455 w 533400"/>
                  <a:gd name="connsiteY60" fmla="*/ 417195 h 561975"/>
                  <a:gd name="connsiteX61" fmla="*/ 170498 w 533400"/>
                  <a:gd name="connsiteY61" fmla="*/ 406718 h 561975"/>
                  <a:gd name="connsiteX62" fmla="*/ 171450 w 533400"/>
                  <a:gd name="connsiteY62" fmla="*/ 399098 h 561975"/>
                  <a:gd name="connsiteX63" fmla="*/ 171450 w 533400"/>
                  <a:gd name="connsiteY63" fmla="*/ 398145 h 561975"/>
                  <a:gd name="connsiteX64" fmla="*/ 285750 w 533400"/>
                  <a:gd name="connsiteY64" fmla="*/ 398145 h 561975"/>
                  <a:gd name="connsiteX65" fmla="*/ 285750 w 533400"/>
                  <a:gd name="connsiteY65" fmla="*/ 399098 h 561975"/>
                  <a:gd name="connsiteX66" fmla="*/ 286703 w 533400"/>
                  <a:gd name="connsiteY66" fmla="*/ 406718 h 561975"/>
                  <a:gd name="connsiteX67" fmla="*/ 245745 w 533400"/>
                  <a:gd name="connsiteY67" fmla="*/ 417195 h 561975"/>
                  <a:gd name="connsiteX68" fmla="*/ 415290 w 533400"/>
                  <a:gd name="connsiteY68" fmla="*/ 521970 h 561975"/>
                  <a:gd name="connsiteX69" fmla="*/ 381953 w 533400"/>
                  <a:gd name="connsiteY69" fmla="*/ 498158 h 561975"/>
                  <a:gd name="connsiteX70" fmla="*/ 407670 w 533400"/>
                  <a:gd name="connsiteY70" fmla="*/ 498158 h 561975"/>
                  <a:gd name="connsiteX71" fmla="*/ 420053 w 533400"/>
                  <a:gd name="connsiteY71" fmla="*/ 510540 h 561975"/>
                  <a:gd name="connsiteX72" fmla="*/ 415290 w 533400"/>
                  <a:gd name="connsiteY72" fmla="*/ 521970 h 561975"/>
                  <a:gd name="connsiteX0" fmla="*/ 304800 w 498158"/>
                  <a:gd name="connsiteY0" fmla="*/ 488633 h 521970"/>
                  <a:gd name="connsiteX1" fmla="*/ 498158 w 498158"/>
                  <a:gd name="connsiteY1" fmla="*/ 490538 h 521970"/>
                  <a:gd name="connsiteX2" fmla="*/ 377190 w 498158"/>
                  <a:gd name="connsiteY2" fmla="*/ 427673 h 521970"/>
                  <a:gd name="connsiteX3" fmla="*/ 353378 w 498158"/>
                  <a:gd name="connsiteY3" fmla="*/ 418148 h 521970"/>
                  <a:gd name="connsiteX4" fmla="*/ 353378 w 498158"/>
                  <a:gd name="connsiteY4" fmla="*/ 403860 h 521970"/>
                  <a:gd name="connsiteX5" fmla="*/ 343853 w 498158"/>
                  <a:gd name="connsiteY5" fmla="*/ 394335 h 521970"/>
                  <a:gd name="connsiteX6" fmla="*/ 341948 w 498158"/>
                  <a:gd name="connsiteY6" fmla="*/ 394335 h 521970"/>
                  <a:gd name="connsiteX7" fmla="*/ 323850 w 498158"/>
                  <a:gd name="connsiteY7" fmla="*/ 398145 h 521970"/>
                  <a:gd name="connsiteX8" fmla="*/ 323850 w 498158"/>
                  <a:gd name="connsiteY8" fmla="*/ 376238 h 521970"/>
                  <a:gd name="connsiteX9" fmla="*/ 376238 w 498158"/>
                  <a:gd name="connsiteY9" fmla="*/ 293370 h 521970"/>
                  <a:gd name="connsiteX10" fmla="*/ 399098 w 498158"/>
                  <a:gd name="connsiteY10" fmla="*/ 286703 h 521970"/>
                  <a:gd name="connsiteX11" fmla="*/ 456248 w 498158"/>
                  <a:gd name="connsiteY11" fmla="*/ 231458 h 521970"/>
                  <a:gd name="connsiteX12" fmla="*/ 417195 w 498158"/>
                  <a:gd name="connsiteY12" fmla="*/ 183833 h 521970"/>
                  <a:gd name="connsiteX13" fmla="*/ 380048 w 498158"/>
                  <a:gd name="connsiteY13" fmla="*/ 165735 h 521970"/>
                  <a:gd name="connsiteX14" fmla="*/ 300038 w 498158"/>
                  <a:gd name="connsiteY14" fmla="*/ 38100 h 521970"/>
                  <a:gd name="connsiteX15" fmla="*/ 285750 w 498158"/>
                  <a:gd name="connsiteY15" fmla="*/ 120968 h 521970"/>
                  <a:gd name="connsiteX16" fmla="*/ 276225 w 498158"/>
                  <a:gd name="connsiteY16" fmla="*/ 128588 h 521970"/>
                  <a:gd name="connsiteX17" fmla="*/ 274320 w 498158"/>
                  <a:gd name="connsiteY17" fmla="*/ 128588 h 521970"/>
                  <a:gd name="connsiteX18" fmla="*/ 266700 w 498158"/>
                  <a:gd name="connsiteY18" fmla="*/ 117157 h 521970"/>
                  <a:gd name="connsiteX19" fmla="*/ 266700 w 498158"/>
                  <a:gd name="connsiteY19" fmla="*/ 117157 h 521970"/>
                  <a:gd name="connsiteX20" fmla="*/ 284798 w 498158"/>
                  <a:gd name="connsiteY20" fmla="*/ 21908 h 521970"/>
                  <a:gd name="connsiteX21" fmla="*/ 257175 w 498158"/>
                  <a:gd name="connsiteY21" fmla="*/ 0 h 521970"/>
                  <a:gd name="connsiteX22" fmla="*/ 200025 w 498158"/>
                  <a:gd name="connsiteY22" fmla="*/ 0 h 521970"/>
                  <a:gd name="connsiteX23" fmla="*/ 172402 w 498158"/>
                  <a:gd name="connsiteY23" fmla="*/ 21908 h 521970"/>
                  <a:gd name="connsiteX24" fmla="*/ 190500 w 498158"/>
                  <a:gd name="connsiteY24" fmla="*/ 117157 h 521970"/>
                  <a:gd name="connsiteX25" fmla="*/ 182880 w 498158"/>
                  <a:gd name="connsiteY25" fmla="*/ 128588 h 521970"/>
                  <a:gd name="connsiteX26" fmla="*/ 180975 w 498158"/>
                  <a:gd name="connsiteY26" fmla="*/ 128588 h 521970"/>
                  <a:gd name="connsiteX27" fmla="*/ 171450 w 498158"/>
                  <a:gd name="connsiteY27" fmla="*/ 120968 h 521970"/>
                  <a:gd name="connsiteX28" fmla="*/ 156210 w 498158"/>
                  <a:gd name="connsiteY28" fmla="*/ 38100 h 521970"/>
                  <a:gd name="connsiteX29" fmla="*/ 76200 w 498158"/>
                  <a:gd name="connsiteY29" fmla="*/ 165735 h 521970"/>
                  <a:gd name="connsiteX30" fmla="*/ 39053 w 498158"/>
                  <a:gd name="connsiteY30" fmla="*/ 183833 h 521970"/>
                  <a:gd name="connsiteX31" fmla="*/ 0 w 498158"/>
                  <a:gd name="connsiteY31" fmla="*/ 231458 h 521970"/>
                  <a:gd name="connsiteX32" fmla="*/ 46673 w 498158"/>
                  <a:gd name="connsiteY32" fmla="*/ 286703 h 521970"/>
                  <a:gd name="connsiteX33" fmla="*/ 80963 w 498158"/>
                  <a:gd name="connsiteY33" fmla="*/ 294323 h 521970"/>
                  <a:gd name="connsiteX34" fmla="*/ 133350 w 498158"/>
                  <a:gd name="connsiteY34" fmla="*/ 376238 h 521970"/>
                  <a:gd name="connsiteX35" fmla="*/ 133350 w 498158"/>
                  <a:gd name="connsiteY35" fmla="*/ 398145 h 521970"/>
                  <a:gd name="connsiteX36" fmla="*/ 117158 w 498158"/>
                  <a:gd name="connsiteY36" fmla="*/ 394335 h 521970"/>
                  <a:gd name="connsiteX37" fmla="*/ 105727 w 498158"/>
                  <a:gd name="connsiteY37" fmla="*/ 401003 h 521970"/>
                  <a:gd name="connsiteX38" fmla="*/ 105727 w 498158"/>
                  <a:gd name="connsiteY38" fmla="*/ 402908 h 521970"/>
                  <a:gd name="connsiteX39" fmla="*/ 105727 w 498158"/>
                  <a:gd name="connsiteY39" fmla="*/ 417195 h 521970"/>
                  <a:gd name="connsiteX40" fmla="*/ 80963 w 498158"/>
                  <a:gd name="connsiteY40" fmla="*/ 426720 h 521970"/>
                  <a:gd name="connsiteX41" fmla="*/ 152400 w 498158"/>
                  <a:gd name="connsiteY41" fmla="*/ 488633 h 521970"/>
                  <a:gd name="connsiteX42" fmla="*/ 171450 w 498158"/>
                  <a:gd name="connsiteY42" fmla="*/ 493395 h 521970"/>
                  <a:gd name="connsiteX43" fmla="*/ 285750 w 498158"/>
                  <a:gd name="connsiteY43" fmla="*/ 493395 h 521970"/>
                  <a:gd name="connsiteX44" fmla="*/ 304800 w 498158"/>
                  <a:gd name="connsiteY44" fmla="*/ 488633 h 521970"/>
                  <a:gd name="connsiteX45" fmla="*/ 114300 w 498158"/>
                  <a:gd name="connsiteY45" fmla="*/ 257175 h 521970"/>
                  <a:gd name="connsiteX46" fmla="*/ 114300 w 498158"/>
                  <a:gd name="connsiteY46" fmla="*/ 194310 h 521970"/>
                  <a:gd name="connsiteX47" fmla="*/ 227648 w 498158"/>
                  <a:gd name="connsiteY47" fmla="*/ 176213 h 521970"/>
                  <a:gd name="connsiteX48" fmla="*/ 342900 w 498158"/>
                  <a:gd name="connsiteY48" fmla="*/ 194310 h 521970"/>
                  <a:gd name="connsiteX49" fmla="*/ 342900 w 498158"/>
                  <a:gd name="connsiteY49" fmla="*/ 257175 h 521970"/>
                  <a:gd name="connsiteX50" fmla="*/ 228600 w 498158"/>
                  <a:gd name="connsiteY50" fmla="*/ 371475 h 521970"/>
                  <a:gd name="connsiteX51" fmla="*/ 114300 w 498158"/>
                  <a:gd name="connsiteY51" fmla="*/ 257175 h 521970"/>
                  <a:gd name="connsiteX52" fmla="*/ 114300 w 498158"/>
                  <a:gd name="connsiteY52" fmla="*/ 257175 h 521970"/>
                  <a:gd name="connsiteX53" fmla="*/ 245745 w 498158"/>
                  <a:gd name="connsiteY53" fmla="*/ 417195 h 521970"/>
                  <a:gd name="connsiteX54" fmla="*/ 238125 w 498158"/>
                  <a:gd name="connsiteY54" fmla="*/ 426720 h 521970"/>
                  <a:gd name="connsiteX55" fmla="*/ 238125 w 498158"/>
                  <a:gd name="connsiteY55" fmla="*/ 466725 h 521970"/>
                  <a:gd name="connsiteX56" fmla="*/ 228600 w 498158"/>
                  <a:gd name="connsiteY56" fmla="*/ 467678 h 521970"/>
                  <a:gd name="connsiteX57" fmla="*/ 219075 w 498158"/>
                  <a:gd name="connsiteY57" fmla="*/ 466725 h 521970"/>
                  <a:gd name="connsiteX58" fmla="*/ 219075 w 498158"/>
                  <a:gd name="connsiteY58" fmla="*/ 426720 h 521970"/>
                  <a:gd name="connsiteX59" fmla="*/ 211455 w 498158"/>
                  <a:gd name="connsiteY59" fmla="*/ 417195 h 521970"/>
                  <a:gd name="connsiteX60" fmla="*/ 170498 w 498158"/>
                  <a:gd name="connsiteY60" fmla="*/ 406718 h 521970"/>
                  <a:gd name="connsiteX61" fmla="*/ 171450 w 498158"/>
                  <a:gd name="connsiteY61" fmla="*/ 399098 h 521970"/>
                  <a:gd name="connsiteX62" fmla="*/ 171450 w 498158"/>
                  <a:gd name="connsiteY62" fmla="*/ 398145 h 521970"/>
                  <a:gd name="connsiteX63" fmla="*/ 285750 w 498158"/>
                  <a:gd name="connsiteY63" fmla="*/ 398145 h 521970"/>
                  <a:gd name="connsiteX64" fmla="*/ 285750 w 498158"/>
                  <a:gd name="connsiteY64" fmla="*/ 399098 h 521970"/>
                  <a:gd name="connsiteX65" fmla="*/ 286703 w 498158"/>
                  <a:gd name="connsiteY65" fmla="*/ 406718 h 521970"/>
                  <a:gd name="connsiteX66" fmla="*/ 245745 w 498158"/>
                  <a:gd name="connsiteY66" fmla="*/ 417195 h 521970"/>
                  <a:gd name="connsiteX67" fmla="*/ 415290 w 498158"/>
                  <a:gd name="connsiteY67" fmla="*/ 521970 h 521970"/>
                  <a:gd name="connsiteX68" fmla="*/ 381953 w 498158"/>
                  <a:gd name="connsiteY68" fmla="*/ 498158 h 521970"/>
                  <a:gd name="connsiteX69" fmla="*/ 407670 w 498158"/>
                  <a:gd name="connsiteY69" fmla="*/ 498158 h 521970"/>
                  <a:gd name="connsiteX70" fmla="*/ 420053 w 498158"/>
                  <a:gd name="connsiteY70" fmla="*/ 510540 h 521970"/>
                  <a:gd name="connsiteX71" fmla="*/ 415290 w 498158"/>
                  <a:gd name="connsiteY71" fmla="*/ 521970 h 521970"/>
                  <a:gd name="connsiteX0" fmla="*/ 304800 w 456248"/>
                  <a:gd name="connsiteY0" fmla="*/ 488633 h 521970"/>
                  <a:gd name="connsiteX1" fmla="*/ 377190 w 456248"/>
                  <a:gd name="connsiteY1" fmla="*/ 427673 h 521970"/>
                  <a:gd name="connsiteX2" fmla="*/ 353378 w 456248"/>
                  <a:gd name="connsiteY2" fmla="*/ 418148 h 521970"/>
                  <a:gd name="connsiteX3" fmla="*/ 353378 w 456248"/>
                  <a:gd name="connsiteY3" fmla="*/ 403860 h 521970"/>
                  <a:gd name="connsiteX4" fmla="*/ 343853 w 456248"/>
                  <a:gd name="connsiteY4" fmla="*/ 394335 h 521970"/>
                  <a:gd name="connsiteX5" fmla="*/ 341948 w 456248"/>
                  <a:gd name="connsiteY5" fmla="*/ 394335 h 521970"/>
                  <a:gd name="connsiteX6" fmla="*/ 323850 w 456248"/>
                  <a:gd name="connsiteY6" fmla="*/ 398145 h 521970"/>
                  <a:gd name="connsiteX7" fmla="*/ 323850 w 456248"/>
                  <a:gd name="connsiteY7" fmla="*/ 376238 h 521970"/>
                  <a:gd name="connsiteX8" fmla="*/ 376238 w 456248"/>
                  <a:gd name="connsiteY8" fmla="*/ 293370 h 521970"/>
                  <a:gd name="connsiteX9" fmla="*/ 399098 w 456248"/>
                  <a:gd name="connsiteY9" fmla="*/ 286703 h 521970"/>
                  <a:gd name="connsiteX10" fmla="*/ 456248 w 456248"/>
                  <a:gd name="connsiteY10" fmla="*/ 231458 h 521970"/>
                  <a:gd name="connsiteX11" fmla="*/ 417195 w 456248"/>
                  <a:gd name="connsiteY11" fmla="*/ 183833 h 521970"/>
                  <a:gd name="connsiteX12" fmla="*/ 380048 w 456248"/>
                  <a:gd name="connsiteY12" fmla="*/ 165735 h 521970"/>
                  <a:gd name="connsiteX13" fmla="*/ 300038 w 456248"/>
                  <a:gd name="connsiteY13" fmla="*/ 38100 h 521970"/>
                  <a:gd name="connsiteX14" fmla="*/ 285750 w 456248"/>
                  <a:gd name="connsiteY14" fmla="*/ 120968 h 521970"/>
                  <a:gd name="connsiteX15" fmla="*/ 276225 w 456248"/>
                  <a:gd name="connsiteY15" fmla="*/ 128588 h 521970"/>
                  <a:gd name="connsiteX16" fmla="*/ 274320 w 456248"/>
                  <a:gd name="connsiteY16" fmla="*/ 128588 h 521970"/>
                  <a:gd name="connsiteX17" fmla="*/ 266700 w 456248"/>
                  <a:gd name="connsiteY17" fmla="*/ 117157 h 521970"/>
                  <a:gd name="connsiteX18" fmla="*/ 266700 w 456248"/>
                  <a:gd name="connsiteY18" fmla="*/ 117157 h 521970"/>
                  <a:gd name="connsiteX19" fmla="*/ 284798 w 456248"/>
                  <a:gd name="connsiteY19" fmla="*/ 21908 h 521970"/>
                  <a:gd name="connsiteX20" fmla="*/ 257175 w 456248"/>
                  <a:gd name="connsiteY20" fmla="*/ 0 h 521970"/>
                  <a:gd name="connsiteX21" fmla="*/ 200025 w 456248"/>
                  <a:gd name="connsiteY21" fmla="*/ 0 h 521970"/>
                  <a:gd name="connsiteX22" fmla="*/ 172402 w 456248"/>
                  <a:gd name="connsiteY22" fmla="*/ 21908 h 521970"/>
                  <a:gd name="connsiteX23" fmla="*/ 190500 w 456248"/>
                  <a:gd name="connsiteY23" fmla="*/ 117157 h 521970"/>
                  <a:gd name="connsiteX24" fmla="*/ 182880 w 456248"/>
                  <a:gd name="connsiteY24" fmla="*/ 128588 h 521970"/>
                  <a:gd name="connsiteX25" fmla="*/ 180975 w 456248"/>
                  <a:gd name="connsiteY25" fmla="*/ 128588 h 521970"/>
                  <a:gd name="connsiteX26" fmla="*/ 171450 w 456248"/>
                  <a:gd name="connsiteY26" fmla="*/ 120968 h 521970"/>
                  <a:gd name="connsiteX27" fmla="*/ 156210 w 456248"/>
                  <a:gd name="connsiteY27" fmla="*/ 38100 h 521970"/>
                  <a:gd name="connsiteX28" fmla="*/ 76200 w 456248"/>
                  <a:gd name="connsiteY28" fmla="*/ 165735 h 521970"/>
                  <a:gd name="connsiteX29" fmla="*/ 39053 w 456248"/>
                  <a:gd name="connsiteY29" fmla="*/ 183833 h 521970"/>
                  <a:gd name="connsiteX30" fmla="*/ 0 w 456248"/>
                  <a:gd name="connsiteY30" fmla="*/ 231458 h 521970"/>
                  <a:gd name="connsiteX31" fmla="*/ 46673 w 456248"/>
                  <a:gd name="connsiteY31" fmla="*/ 286703 h 521970"/>
                  <a:gd name="connsiteX32" fmla="*/ 80963 w 456248"/>
                  <a:gd name="connsiteY32" fmla="*/ 294323 h 521970"/>
                  <a:gd name="connsiteX33" fmla="*/ 133350 w 456248"/>
                  <a:gd name="connsiteY33" fmla="*/ 376238 h 521970"/>
                  <a:gd name="connsiteX34" fmla="*/ 133350 w 456248"/>
                  <a:gd name="connsiteY34" fmla="*/ 398145 h 521970"/>
                  <a:gd name="connsiteX35" fmla="*/ 117158 w 456248"/>
                  <a:gd name="connsiteY35" fmla="*/ 394335 h 521970"/>
                  <a:gd name="connsiteX36" fmla="*/ 105727 w 456248"/>
                  <a:gd name="connsiteY36" fmla="*/ 401003 h 521970"/>
                  <a:gd name="connsiteX37" fmla="*/ 105727 w 456248"/>
                  <a:gd name="connsiteY37" fmla="*/ 402908 h 521970"/>
                  <a:gd name="connsiteX38" fmla="*/ 105727 w 456248"/>
                  <a:gd name="connsiteY38" fmla="*/ 417195 h 521970"/>
                  <a:gd name="connsiteX39" fmla="*/ 80963 w 456248"/>
                  <a:gd name="connsiteY39" fmla="*/ 426720 h 521970"/>
                  <a:gd name="connsiteX40" fmla="*/ 152400 w 456248"/>
                  <a:gd name="connsiteY40" fmla="*/ 488633 h 521970"/>
                  <a:gd name="connsiteX41" fmla="*/ 171450 w 456248"/>
                  <a:gd name="connsiteY41" fmla="*/ 493395 h 521970"/>
                  <a:gd name="connsiteX42" fmla="*/ 285750 w 456248"/>
                  <a:gd name="connsiteY42" fmla="*/ 493395 h 521970"/>
                  <a:gd name="connsiteX43" fmla="*/ 304800 w 456248"/>
                  <a:gd name="connsiteY43" fmla="*/ 488633 h 521970"/>
                  <a:gd name="connsiteX44" fmla="*/ 114300 w 456248"/>
                  <a:gd name="connsiteY44" fmla="*/ 257175 h 521970"/>
                  <a:gd name="connsiteX45" fmla="*/ 114300 w 456248"/>
                  <a:gd name="connsiteY45" fmla="*/ 194310 h 521970"/>
                  <a:gd name="connsiteX46" fmla="*/ 227648 w 456248"/>
                  <a:gd name="connsiteY46" fmla="*/ 176213 h 521970"/>
                  <a:gd name="connsiteX47" fmla="*/ 342900 w 456248"/>
                  <a:gd name="connsiteY47" fmla="*/ 194310 h 521970"/>
                  <a:gd name="connsiteX48" fmla="*/ 342900 w 456248"/>
                  <a:gd name="connsiteY48" fmla="*/ 257175 h 521970"/>
                  <a:gd name="connsiteX49" fmla="*/ 228600 w 456248"/>
                  <a:gd name="connsiteY49" fmla="*/ 371475 h 521970"/>
                  <a:gd name="connsiteX50" fmla="*/ 114300 w 456248"/>
                  <a:gd name="connsiteY50" fmla="*/ 257175 h 521970"/>
                  <a:gd name="connsiteX51" fmla="*/ 114300 w 456248"/>
                  <a:gd name="connsiteY51" fmla="*/ 257175 h 521970"/>
                  <a:gd name="connsiteX52" fmla="*/ 245745 w 456248"/>
                  <a:gd name="connsiteY52" fmla="*/ 417195 h 521970"/>
                  <a:gd name="connsiteX53" fmla="*/ 238125 w 456248"/>
                  <a:gd name="connsiteY53" fmla="*/ 426720 h 521970"/>
                  <a:gd name="connsiteX54" fmla="*/ 238125 w 456248"/>
                  <a:gd name="connsiteY54" fmla="*/ 466725 h 521970"/>
                  <a:gd name="connsiteX55" fmla="*/ 228600 w 456248"/>
                  <a:gd name="connsiteY55" fmla="*/ 467678 h 521970"/>
                  <a:gd name="connsiteX56" fmla="*/ 219075 w 456248"/>
                  <a:gd name="connsiteY56" fmla="*/ 466725 h 521970"/>
                  <a:gd name="connsiteX57" fmla="*/ 219075 w 456248"/>
                  <a:gd name="connsiteY57" fmla="*/ 426720 h 521970"/>
                  <a:gd name="connsiteX58" fmla="*/ 211455 w 456248"/>
                  <a:gd name="connsiteY58" fmla="*/ 417195 h 521970"/>
                  <a:gd name="connsiteX59" fmla="*/ 170498 w 456248"/>
                  <a:gd name="connsiteY59" fmla="*/ 406718 h 521970"/>
                  <a:gd name="connsiteX60" fmla="*/ 171450 w 456248"/>
                  <a:gd name="connsiteY60" fmla="*/ 399098 h 521970"/>
                  <a:gd name="connsiteX61" fmla="*/ 171450 w 456248"/>
                  <a:gd name="connsiteY61" fmla="*/ 398145 h 521970"/>
                  <a:gd name="connsiteX62" fmla="*/ 285750 w 456248"/>
                  <a:gd name="connsiteY62" fmla="*/ 398145 h 521970"/>
                  <a:gd name="connsiteX63" fmla="*/ 285750 w 456248"/>
                  <a:gd name="connsiteY63" fmla="*/ 399098 h 521970"/>
                  <a:gd name="connsiteX64" fmla="*/ 286703 w 456248"/>
                  <a:gd name="connsiteY64" fmla="*/ 406718 h 521970"/>
                  <a:gd name="connsiteX65" fmla="*/ 245745 w 456248"/>
                  <a:gd name="connsiteY65" fmla="*/ 417195 h 521970"/>
                  <a:gd name="connsiteX66" fmla="*/ 415290 w 456248"/>
                  <a:gd name="connsiteY66" fmla="*/ 521970 h 521970"/>
                  <a:gd name="connsiteX67" fmla="*/ 381953 w 456248"/>
                  <a:gd name="connsiteY67" fmla="*/ 498158 h 521970"/>
                  <a:gd name="connsiteX68" fmla="*/ 407670 w 456248"/>
                  <a:gd name="connsiteY68" fmla="*/ 498158 h 521970"/>
                  <a:gd name="connsiteX69" fmla="*/ 420053 w 456248"/>
                  <a:gd name="connsiteY69" fmla="*/ 510540 h 521970"/>
                  <a:gd name="connsiteX70" fmla="*/ 415290 w 456248"/>
                  <a:gd name="connsiteY70" fmla="*/ 521970 h 521970"/>
                  <a:gd name="connsiteX0" fmla="*/ 304800 w 456248"/>
                  <a:gd name="connsiteY0" fmla="*/ 488633 h 510540"/>
                  <a:gd name="connsiteX1" fmla="*/ 377190 w 456248"/>
                  <a:gd name="connsiteY1" fmla="*/ 427673 h 510540"/>
                  <a:gd name="connsiteX2" fmla="*/ 353378 w 456248"/>
                  <a:gd name="connsiteY2" fmla="*/ 418148 h 510540"/>
                  <a:gd name="connsiteX3" fmla="*/ 353378 w 456248"/>
                  <a:gd name="connsiteY3" fmla="*/ 403860 h 510540"/>
                  <a:gd name="connsiteX4" fmla="*/ 343853 w 456248"/>
                  <a:gd name="connsiteY4" fmla="*/ 394335 h 510540"/>
                  <a:gd name="connsiteX5" fmla="*/ 341948 w 456248"/>
                  <a:gd name="connsiteY5" fmla="*/ 394335 h 510540"/>
                  <a:gd name="connsiteX6" fmla="*/ 323850 w 456248"/>
                  <a:gd name="connsiteY6" fmla="*/ 398145 h 510540"/>
                  <a:gd name="connsiteX7" fmla="*/ 323850 w 456248"/>
                  <a:gd name="connsiteY7" fmla="*/ 376238 h 510540"/>
                  <a:gd name="connsiteX8" fmla="*/ 376238 w 456248"/>
                  <a:gd name="connsiteY8" fmla="*/ 293370 h 510540"/>
                  <a:gd name="connsiteX9" fmla="*/ 399098 w 456248"/>
                  <a:gd name="connsiteY9" fmla="*/ 286703 h 510540"/>
                  <a:gd name="connsiteX10" fmla="*/ 456248 w 456248"/>
                  <a:gd name="connsiteY10" fmla="*/ 231458 h 510540"/>
                  <a:gd name="connsiteX11" fmla="*/ 417195 w 456248"/>
                  <a:gd name="connsiteY11" fmla="*/ 183833 h 510540"/>
                  <a:gd name="connsiteX12" fmla="*/ 380048 w 456248"/>
                  <a:gd name="connsiteY12" fmla="*/ 165735 h 510540"/>
                  <a:gd name="connsiteX13" fmla="*/ 300038 w 456248"/>
                  <a:gd name="connsiteY13" fmla="*/ 38100 h 510540"/>
                  <a:gd name="connsiteX14" fmla="*/ 285750 w 456248"/>
                  <a:gd name="connsiteY14" fmla="*/ 120968 h 510540"/>
                  <a:gd name="connsiteX15" fmla="*/ 276225 w 456248"/>
                  <a:gd name="connsiteY15" fmla="*/ 128588 h 510540"/>
                  <a:gd name="connsiteX16" fmla="*/ 274320 w 456248"/>
                  <a:gd name="connsiteY16" fmla="*/ 128588 h 510540"/>
                  <a:gd name="connsiteX17" fmla="*/ 266700 w 456248"/>
                  <a:gd name="connsiteY17" fmla="*/ 117157 h 510540"/>
                  <a:gd name="connsiteX18" fmla="*/ 266700 w 456248"/>
                  <a:gd name="connsiteY18" fmla="*/ 117157 h 510540"/>
                  <a:gd name="connsiteX19" fmla="*/ 284798 w 456248"/>
                  <a:gd name="connsiteY19" fmla="*/ 21908 h 510540"/>
                  <a:gd name="connsiteX20" fmla="*/ 257175 w 456248"/>
                  <a:gd name="connsiteY20" fmla="*/ 0 h 510540"/>
                  <a:gd name="connsiteX21" fmla="*/ 200025 w 456248"/>
                  <a:gd name="connsiteY21" fmla="*/ 0 h 510540"/>
                  <a:gd name="connsiteX22" fmla="*/ 172402 w 456248"/>
                  <a:gd name="connsiteY22" fmla="*/ 21908 h 510540"/>
                  <a:gd name="connsiteX23" fmla="*/ 190500 w 456248"/>
                  <a:gd name="connsiteY23" fmla="*/ 117157 h 510540"/>
                  <a:gd name="connsiteX24" fmla="*/ 182880 w 456248"/>
                  <a:gd name="connsiteY24" fmla="*/ 128588 h 510540"/>
                  <a:gd name="connsiteX25" fmla="*/ 180975 w 456248"/>
                  <a:gd name="connsiteY25" fmla="*/ 128588 h 510540"/>
                  <a:gd name="connsiteX26" fmla="*/ 171450 w 456248"/>
                  <a:gd name="connsiteY26" fmla="*/ 120968 h 510540"/>
                  <a:gd name="connsiteX27" fmla="*/ 156210 w 456248"/>
                  <a:gd name="connsiteY27" fmla="*/ 38100 h 510540"/>
                  <a:gd name="connsiteX28" fmla="*/ 76200 w 456248"/>
                  <a:gd name="connsiteY28" fmla="*/ 165735 h 510540"/>
                  <a:gd name="connsiteX29" fmla="*/ 39053 w 456248"/>
                  <a:gd name="connsiteY29" fmla="*/ 183833 h 510540"/>
                  <a:gd name="connsiteX30" fmla="*/ 0 w 456248"/>
                  <a:gd name="connsiteY30" fmla="*/ 231458 h 510540"/>
                  <a:gd name="connsiteX31" fmla="*/ 46673 w 456248"/>
                  <a:gd name="connsiteY31" fmla="*/ 286703 h 510540"/>
                  <a:gd name="connsiteX32" fmla="*/ 80963 w 456248"/>
                  <a:gd name="connsiteY32" fmla="*/ 294323 h 510540"/>
                  <a:gd name="connsiteX33" fmla="*/ 133350 w 456248"/>
                  <a:gd name="connsiteY33" fmla="*/ 376238 h 510540"/>
                  <a:gd name="connsiteX34" fmla="*/ 133350 w 456248"/>
                  <a:gd name="connsiteY34" fmla="*/ 398145 h 510540"/>
                  <a:gd name="connsiteX35" fmla="*/ 117158 w 456248"/>
                  <a:gd name="connsiteY35" fmla="*/ 394335 h 510540"/>
                  <a:gd name="connsiteX36" fmla="*/ 105727 w 456248"/>
                  <a:gd name="connsiteY36" fmla="*/ 401003 h 510540"/>
                  <a:gd name="connsiteX37" fmla="*/ 105727 w 456248"/>
                  <a:gd name="connsiteY37" fmla="*/ 402908 h 510540"/>
                  <a:gd name="connsiteX38" fmla="*/ 105727 w 456248"/>
                  <a:gd name="connsiteY38" fmla="*/ 417195 h 510540"/>
                  <a:gd name="connsiteX39" fmla="*/ 80963 w 456248"/>
                  <a:gd name="connsiteY39" fmla="*/ 426720 h 510540"/>
                  <a:gd name="connsiteX40" fmla="*/ 152400 w 456248"/>
                  <a:gd name="connsiteY40" fmla="*/ 488633 h 510540"/>
                  <a:gd name="connsiteX41" fmla="*/ 171450 w 456248"/>
                  <a:gd name="connsiteY41" fmla="*/ 493395 h 510540"/>
                  <a:gd name="connsiteX42" fmla="*/ 285750 w 456248"/>
                  <a:gd name="connsiteY42" fmla="*/ 493395 h 510540"/>
                  <a:gd name="connsiteX43" fmla="*/ 304800 w 456248"/>
                  <a:gd name="connsiteY43" fmla="*/ 488633 h 510540"/>
                  <a:gd name="connsiteX44" fmla="*/ 114300 w 456248"/>
                  <a:gd name="connsiteY44" fmla="*/ 257175 h 510540"/>
                  <a:gd name="connsiteX45" fmla="*/ 114300 w 456248"/>
                  <a:gd name="connsiteY45" fmla="*/ 194310 h 510540"/>
                  <a:gd name="connsiteX46" fmla="*/ 227648 w 456248"/>
                  <a:gd name="connsiteY46" fmla="*/ 176213 h 510540"/>
                  <a:gd name="connsiteX47" fmla="*/ 342900 w 456248"/>
                  <a:gd name="connsiteY47" fmla="*/ 194310 h 510540"/>
                  <a:gd name="connsiteX48" fmla="*/ 342900 w 456248"/>
                  <a:gd name="connsiteY48" fmla="*/ 257175 h 510540"/>
                  <a:gd name="connsiteX49" fmla="*/ 228600 w 456248"/>
                  <a:gd name="connsiteY49" fmla="*/ 371475 h 510540"/>
                  <a:gd name="connsiteX50" fmla="*/ 114300 w 456248"/>
                  <a:gd name="connsiteY50" fmla="*/ 257175 h 510540"/>
                  <a:gd name="connsiteX51" fmla="*/ 114300 w 456248"/>
                  <a:gd name="connsiteY51" fmla="*/ 257175 h 510540"/>
                  <a:gd name="connsiteX52" fmla="*/ 245745 w 456248"/>
                  <a:gd name="connsiteY52" fmla="*/ 417195 h 510540"/>
                  <a:gd name="connsiteX53" fmla="*/ 238125 w 456248"/>
                  <a:gd name="connsiteY53" fmla="*/ 426720 h 510540"/>
                  <a:gd name="connsiteX54" fmla="*/ 238125 w 456248"/>
                  <a:gd name="connsiteY54" fmla="*/ 466725 h 510540"/>
                  <a:gd name="connsiteX55" fmla="*/ 228600 w 456248"/>
                  <a:gd name="connsiteY55" fmla="*/ 467678 h 510540"/>
                  <a:gd name="connsiteX56" fmla="*/ 219075 w 456248"/>
                  <a:gd name="connsiteY56" fmla="*/ 466725 h 510540"/>
                  <a:gd name="connsiteX57" fmla="*/ 219075 w 456248"/>
                  <a:gd name="connsiteY57" fmla="*/ 426720 h 510540"/>
                  <a:gd name="connsiteX58" fmla="*/ 211455 w 456248"/>
                  <a:gd name="connsiteY58" fmla="*/ 417195 h 510540"/>
                  <a:gd name="connsiteX59" fmla="*/ 170498 w 456248"/>
                  <a:gd name="connsiteY59" fmla="*/ 406718 h 510540"/>
                  <a:gd name="connsiteX60" fmla="*/ 171450 w 456248"/>
                  <a:gd name="connsiteY60" fmla="*/ 399098 h 510540"/>
                  <a:gd name="connsiteX61" fmla="*/ 171450 w 456248"/>
                  <a:gd name="connsiteY61" fmla="*/ 398145 h 510540"/>
                  <a:gd name="connsiteX62" fmla="*/ 285750 w 456248"/>
                  <a:gd name="connsiteY62" fmla="*/ 398145 h 510540"/>
                  <a:gd name="connsiteX63" fmla="*/ 285750 w 456248"/>
                  <a:gd name="connsiteY63" fmla="*/ 399098 h 510540"/>
                  <a:gd name="connsiteX64" fmla="*/ 286703 w 456248"/>
                  <a:gd name="connsiteY64" fmla="*/ 406718 h 510540"/>
                  <a:gd name="connsiteX65" fmla="*/ 245745 w 456248"/>
                  <a:gd name="connsiteY65" fmla="*/ 417195 h 510540"/>
                  <a:gd name="connsiteX66" fmla="*/ 420053 w 456248"/>
                  <a:gd name="connsiteY66" fmla="*/ 510540 h 510540"/>
                  <a:gd name="connsiteX67" fmla="*/ 381953 w 456248"/>
                  <a:gd name="connsiteY67" fmla="*/ 498158 h 510540"/>
                  <a:gd name="connsiteX68" fmla="*/ 407670 w 456248"/>
                  <a:gd name="connsiteY68" fmla="*/ 498158 h 510540"/>
                  <a:gd name="connsiteX69" fmla="*/ 420053 w 456248"/>
                  <a:gd name="connsiteY69" fmla="*/ 510540 h 510540"/>
                  <a:gd name="connsiteX0" fmla="*/ 304800 w 456248"/>
                  <a:gd name="connsiteY0" fmla="*/ 488633 h 503158"/>
                  <a:gd name="connsiteX1" fmla="*/ 377190 w 456248"/>
                  <a:gd name="connsiteY1" fmla="*/ 427673 h 503158"/>
                  <a:gd name="connsiteX2" fmla="*/ 353378 w 456248"/>
                  <a:gd name="connsiteY2" fmla="*/ 418148 h 503158"/>
                  <a:gd name="connsiteX3" fmla="*/ 353378 w 456248"/>
                  <a:gd name="connsiteY3" fmla="*/ 403860 h 503158"/>
                  <a:gd name="connsiteX4" fmla="*/ 343853 w 456248"/>
                  <a:gd name="connsiteY4" fmla="*/ 394335 h 503158"/>
                  <a:gd name="connsiteX5" fmla="*/ 341948 w 456248"/>
                  <a:gd name="connsiteY5" fmla="*/ 394335 h 503158"/>
                  <a:gd name="connsiteX6" fmla="*/ 323850 w 456248"/>
                  <a:gd name="connsiteY6" fmla="*/ 398145 h 503158"/>
                  <a:gd name="connsiteX7" fmla="*/ 323850 w 456248"/>
                  <a:gd name="connsiteY7" fmla="*/ 376238 h 503158"/>
                  <a:gd name="connsiteX8" fmla="*/ 376238 w 456248"/>
                  <a:gd name="connsiteY8" fmla="*/ 293370 h 503158"/>
                  <a:gd name="connsiteX9" fmla="*/ 399098 w 456248"/>
                  <a:gd name="connsiteY9" fmla="*/ 286703 h 503158"/>
                  <a:gd name="connsiteX10" fmla="*/ 456248 w 456248"/>
                  <a:gd name="connsiteY10" fmla="*/ 231458 h 503158"/>
                  <a:gd name="connsiteX11" fmla="*/ 417195 w 456248"/>
                  <a:gd name="connsiteY11" fmla="*/ 183833 h 503158"/>
                  <a:gd name="connsiteX12" fmla="*/ 380048 w 456248"/>
                  <a:gd name="connsiteY12" fmla="*/ 165735 h 503158"/>
                  <a:gd name="connsiteX13" fmla="*/ 300038 w 456248"/>
                  <a:gd name="connsiteY13" fmla="*/ 38100 h 503158"/>
                  <a:gd name="connsiteX14" fmla="*/ 285750 w 456248"/>
                  <a:gd name="connsiteY14" fmla="*/ 120968 h 503158"/>
                  <a:gd name="connsiteX15" fmla="*/ 276225 w 456248"/>
                  <a:gd name="connsiteY15" fmla="*/ 128588 h 503158"/>
                  <a:gd name="connsiteX16" fmla="*/ 274320 w 456248"/>
                  <a:gd name="connsiteY16" fmla="*/ 128588 h 503158"/>
                  <a:gd name="connsiteX17" fmla="*/ 266700 w 456248"/>
                  <a:gd name="connsiteY17" fmla="*/ 117157 h 503158"/>
                  <a:gd name="connsiteX18" fmla="*/ 266700 w 456248"/>
                  <a:gd name="connsiteY18" fmla="*/ 117157 h 503158"/>
                  <a:gd name="connsiteX19" fmla="*/ 284798 w 456248"/>
                  <a:gd name="connsiteY19" fmla="*/ 21908 h 503158"/>
                  <a:gd name="connsiteX20" fmla="*/ 257175 w 456248"/>
                  <a:gd name="connsiteY20" fmla="*/ 0 h 503158"/>
                  <a:gd name="connsiteX21" fmla="*/ 200025 w 456248"/>
                  <a:gd name="connsiteY21" fmla="*/ 0 h 503158"/>
                  <a:gd name="connsiteX22" fmla="*/ 172402 w 456248"/>
                  <a:gd name="connsiteY22" fmla="*/ 21908 h 503158"/>
                  <a:gd name="connsiteX23" fmla="*/ 190500 w 456248"/>
                  <a:gd name="connsiteY23" fmla="*/ 117157 h 503158"/>
                  <a:gd name="connsiteX24" fmla="*/ 182880 w 456248"/>
                  <a:gd name="connsiteY24" fmla="*/ 128588 h 503158"/>
                  <a:gd name="connsiteX25" fmla="*/ 180975 w 456248"/>
                  <a:gd name="connsiteY25" fmla="*/ 128588 h 503158"/>
                  <a:gd name="connsiteX26" fmla="*/ 171450 w 456248"/>
                  <a:gd name="connsiteY26" fmla="*/ 120968 h 503158"/>
                  <a:gd name="connsiteX27" fmla="*/ 156210 w 456248"/>
                  <a:gd name="connsiteY27" fmla="*/ 38100 h 503158"/>
                  <a:gd name="connsiteX28" fmla="*/ 76200 w 456248"/>
                  <a:gd name="connsiteY28" fmla="*/ 165735 h 503158"/>
                  <a:gd name="connsiteX29" fmla="*/ 39053 w 456248"/>
                  <a:gd name="connsiteY29" fmla="*/ 183833 h 503158"/>
                  <a:gd name="connsiteX30" fmla="*/ 0 w 456248"/>
                  <a:gd name="connsiteY30" fmla="*/ 231458 h 503158"/>
                  <a:gd name="connsiteX31" fmla="*/ 46673 w 456248"/>
                  <a:gd name="connsiteY31" fmla="*/ 286703 h 503158"/>
                  <a:gd name="connsiteX32" fmla="*/ 80963 w 456248"/>
                  <a:gd name="connsiteY32" fmla="*/ 294323 h 503158"/>
                  <a:gd name="connsiteX33" fmla="*/ 133350 w 456248"/>
                  <a:gd name="connsiteY33" fmla="*/ 376238 h 503158"/>
                  <a:gd name="connsiteX34" fmla="*/ 133350 w 456248"/>
                  <a:gd name="connsiteY34" fmla="*/ 398145 h 503158"/>
                  <a:gd name="connsiteX35" fmla="*/ 117158 w 456248"/>
                  <a:gd name="connsiteY35" fmla="*/ 394335 h 503158"/>
                  <a:gd name="connsiteX36" fmla="*/ 105727 w 456248"/>
                  <a:gd name="connsiteY36" fmla="*/ 401003 h 503158"/>
                  <a:gd name="connsiteX37" fmla="*/ 105727 w 456248"/>
                  <a:gd name="connsiteY37" fmla="*/ 402908 h 503158"/>
                  <a:gd name="connsiteX38" fmla="*/ 105727 w 456248"/>
                  <a:gd name="connsiteY38" fmla="*/ 417195 h 503158"/>
                  <a:gd name="connsiteX39" fmla="*/ 80963 w 456248"/>
                  <a:gd name="connsiteY39" fmla="*/ 426720 h 503158"/>
                  <a:gd name="connsiteX40" fmla="*/ 152400 w 456248"/>
                  <a:gd name="connsiteY40" fmla="*/ 488633 h 503158"/>
                  <a:gd name="connsiteX41" fmla="*/ 171450 w 456248"/>
                  <a:gd name="connsiteY41" fmla="*/ 493395 h 503158"/>
                  <a:gd name="connsiteX42" fmla="*/ 285750 w 456248"/>
                  <a:gd name="connsiteY42" fmla="*/ 493395 h 503158"/>
                  <a:gd name="connsiteX43" fmla="*/ 304800 w 456248"/>
                  <a:gd name="connsiteY43" fmla="*/ 488633 h 503158"/>
                  <a:gd name="connsiteX44" fmla="*/ 114300 w 456248"/>
                  <a:gd name="connsiteY44" fmla="*/ 257175 h 503158"/>
                  <a:gd name="connsiteX45" fmla="*/ 114300 w 456248"/>
                  <a:gd name="connsiteY45" fmla="*/ 194310 h 503158"/>
                  <a:gd name="connsiteX46" fmla="*/ 227648 w 456248"/>
                  <a:gd name="connsiteY46" fmla="*/ 176213 h 503158"/>
                  <a:gd name="connsiteX47" fmla="*/ 342900 w 456248"/>
                  <a:gd name="connsiteY47" fmla="*/ 194310 h 503158"/>
                  <a:gd name="connsiteX48" fmla="*/ 342900 w 456248"/>
                  <a:gd name="connsiteY48" fmla="*/ 257175 h 503158"/>
                  <a:gd name="connsiteX49" fmla="*/ 228600 w 456248"/>
                  <a:gd name="connsiteY49" fmla="*/ 371475 h 503158"/>
                  <a:gd name="connsiteX50" fmla="*/ 114300 w 456248"/>
                  <a:gd name="connsiteY50" fmla="*/ 257175 h 503158"/>
                  <a:gd name="connsiteX51" fmla="*/ 114300 w 456248"/>
                  <a:gd name="connsiteY51" fmla="*/ 257175 h 503158"/>
                  <a:gd name="connsiteX52" fmla="*/ 245745 w 456248"/>
                  <a:gd name="connsiteY52" fmla="*/ 417195 h 503158"/>
                  <a:gd name="connsiteX53" fmla="*/ 238125 w 456248"/>
                  <a:gd name="connsiteY53" fmla="*/ 426720 h 503158"/>
                  <a:gd name="connsiteX54" fmla="*/ 238125 w 456248"/>
                  <a:gd name="connsiteY54" fmla="*/ 466725 h 503158"/>
                  <a:gd name="connsiteX55" fmla="*/ 228600 w 456248"/>
                  <a:gd name="connsiteY55" fmla="*/ 467678 h 503158"/>
                  <a:gd name="connsiteX56" fmla="*/ 219075 w 456248"/>
                  <a:gd name="connsiteY56" fmla="*/ 466725 h 503158"/>
                  <a:gd name="connsiteX57" fmla="*/ 219075 w 456248"/>
                  <a:gd name="connsiteY57" fmla="*/ 426720 h 503158"/>
                  <a:gd name="connsiteX58" fmla="*/ 211455 w 456248"/>
                  <a:gd name="connsiteY58" fmla="*/ 417195 h 503158"/>
                  <a:gd name="connsiteX59" fmla="*/ 170498 w 456248"/>
                  <a:gd name="connsiteY59" fmla="*/ 406718 h 503158"/>
                  <a:gd name="connsiteX60" fmla="*/ 171450 w 456248"/>
                  <a:gd name="connsiteY60" fmla="*/ 399098 h 503158"/>
                  <a:gd name="connsiteX61" fmla="*/ 171450 w 456248"/>
                  <a:gd name="connsiteY61" fmla="*/ 398145 h 503158"/>
                  <a:gd name="connsiteX62" fmla="*/ 285750 w 456248"/>
                  <a:gd name="connsiteY62" fmla="*/ 398145 h 503158"/>
                  <a:gd name="connsiteX63" fmla="*/ 285750 w 456248"/>
                  <a:gd name="connsiteY63" fmla="*/ 399098 h 503158"/>
                  <a:gd name="connsiteX64" fmla="*/ 286703 w 456248"/>
                  <a:gd name="connsiteY64" fmla="*/ 406718 h 503158"/>
                  <a:gd name="connsiteX65" fmla="*/ 245745 w 456248"/>
                  <a:gd name="connsiteY65" fmla="*/ 417195 h 503158"/>
                  <a:gd name="connsiteX66" fmla="*/ 407670 w 456248"/>
                  <a:gd name="connsiteY66" fmla="*/ 498158 h 503158"/>
                  <a:gd name="connsiteX67" fmla="*/ 381953 w 456248"/>
                  <a:gd name="connsiteY67" fmla="*/ 498158 h 503158"/>
                  <a:gd name="connsiteX68" fmla="*/ 407670 w 456248"/>
                  <a:gd name="connsiteY68" fmla="*/ 498158 h 503158"/>
                  <a:gd name="connsiteX0" fmla="*/ 304800 w 456248"/>
                  <a:gd name="connsiteY0" fmla="*/ 488633 h 493395"/>
                  <a:gd name="connsiteX1" fmla="*/ 377190 w 456248"/>
                  <a:gd name="connsiteY1" fmla="*/ 427673 h 493395"/>
                  <a:gd name="connsiteX2" fmla="*/ 353378 w 456248"/>
                  <a:gd name="connsiteY2" fmla="*/ 418148 h 493395"/>
                  <a:gd name="connsiteX3" fmla="*/ 353378 w 456248"/>
                  <a:gd name="connsiteY3" fmla="*/ 403860 h 493395"/>
                  <a:gd name="connsiteX4" fmla="*/ 343853 w 456248"/>
                  <a:gd name="connsiteY4" fmla="*/ 394335 h 493395"/>
                  <a:gd name="connsiteX5" fmla="*/ 341948 w 456248"/>
                  <a:gd name="connsiteY5" fmla="*/ 394335 h 493395"/>
                  <a:gd name="connsiteX6" fmla="*/ 323850 w 456248"/>
                  <a:gd name="connsiteY6" fmla="*/ 398145 h 493395"/>
                  <a:gd name="connsiteX7" fmla="*/ 323850 w 456248"/>
                  <a:gd name="connsiteY7" fmla="*/ 376238 h 493395"/>
                  <a:gd name="connsiteX8" fmla="*/ 376238 w 456248"/>
                  <a:gd name="connsiteY8" fmla="*/ 293370 h 493395"/>
                  <a:gd name="connsiteX9" fmla="*/ 399098 w 456248"/>
                  <a:gd name="connsiteY9" fmla="*/ 286703 h 493395"/>
                  <a:gd name="connsiteX10" fmla="*/ 456248 w 456248"/>
                  <a:gd name="connsiteY10" fmla="*/ 231458 h 493395"/>
                  <a:gd name="connsiteX11" fmla="*/ 417195 w 456248"/>
                  <a:gd name="connsiteY11" fmla="*/ 183833 h 493395"/>
                  <a:gd name="connsiteX12" fmla="*/ 380048 w 456248"/>
                  <a:gd name="connsiteY12" fmla="*/ 165735 h 493395"/>
                  <a:gd name="connsiteX13" fmla="*/ 300038 w 456248"/>
                  <a:gd name="connsiteY13" fmla="*/ 38100 h 493395"/>
                  <a:gd name="connsiteX14" fmla="*/ 285750 w 456248"/>
                  <a:gd name="connsiteY14" fmla="*/ 120968 h 493395"/>
                  <a:gd name="connsiteX15" fmla="*/ 276225 w 456248"/>
                  <a:gd name="connsiteY15" fmla="*/ 128588 h 493395"/>
                  <a:gd name="connsiteX16" fmla="*/ 274320 w 456248"/>
                  <a:gd name="connsiteY16" fmla="*/ 128588 h 493395"/>
                  <a:gd name="connsiteX17" fmla="*/ 266700 w 456248"/>
                  <a:gd name="connsiteY17" fmla="*/ 117157 h 493395"/>
                  <a:gd name="connsiteX18" fmla="*/ 266700 w 456248"/>
                  <a:gd name="connsiteY18" fmla="*/ 117157 h 493395"/>
                  <a:gd name="connsiteX19" fmla="*/ 284798 w 456248"/>
                  <a:gd name="connsiteY19" fmla="*/ 21908 h 493395"/>
                  <a:gd name="connsiteX20" fmla="*/ 257175 w 456248"/>
                  <a:gd name="connsiteY20" fmla="*/ 0 h 493395"/>
                  <a:gd name="connsiteX21" fmla="*/ 200025 w 456248"/>
                  <a:gd name="connsiteY21" fmla="*/ 0 h 493395"/>
                  <a:gd name="connsiteX22" fmla="*/ 172402 w 456248"/>
                  <a:gd name="connsiteY22" fmla="*/ 21908 h 493395"/>
                  <a:gd name="connsiteX23" fmla="*/ 190500 w 456248"/>
                  <a:gd name="connsiteY23" fmla="*/ 117157 h 493395"/>
                  <a:gd name="connsiteX24" fmla="*/ 182880 w 456248"/>
                  <a:gd name="connsiteY24" fmla="*/ 128588 h 493395"/>
                  <a:gd name="connsiteX25" fmla="*/ 180975 w 456248"/>
                  <a:gd name="connsiteY25" fmla="*/ 128588 h 493395"/>
                  <a:gd name="connsiteX26" fmla="*/ 171450 w 456248"/>
                  <a:gd name="connsiteY26" fmla="*/ 120968 h 493395"/>
                  <a:gd name="connsiteX27" fmla="*/ 156210 w 456248"/>
                  <a:gd name="connsiteY27" fmla="*/ 38100 h 493395"/>
                  <a:gd name="connsiteX28" fmla="*/ 76200 w 456248"/>
                  <a:gd name="connsiteY28" fmla="*/ 165735 h 493395"/>
                  <a:gd name="connsiteX29" fmla="*/ 39053 w 456248"/>
                  <a:gd name="connsiteY29" fmla="*/ 183833 h 493395"/>
                  <a:gd name="connsiteX30" fmla="*/ 0 w 456248"/>
                  <a:gd name="connsiteY30" fmla="*/ 231458 h 493395"/>
                  <a:gd name="connsiteX31" fmla="*/ 46673 w 456248"/>
                  <a:gd name="connsiteY31" fmla="*/ 286703 h 493395"/>
                  <a:gd name="connsiteX32" fmla="*/ 80963 w 456248"/>
                  <a:gd name="connsiteY32" fmla="*/ 294323 h 493395"/>
                  <a:gd name="connsiteX33" fmla="*/ 133350 w 456248"/>
                  <a:gd name="connsiteY33" fmla="*/ 376238 h 493395"/>
                  <a:gd name="connsiteX34" fmla="*/ 133350 w 456248"/>
                  <a:gd name="connsiteY34" fmla="*/ 398145 h 493395"/>
                  <a:gd name="connsiteX35" fmla="*/ 117158 w 456248"/>
                  <a:gd name="connsiteY35" fmla="*/ 394335 h 493395"/>
                  <a:gd name="connsiteX36" fmla="*/ 105727 w 456248"/>
                  <a:gd name="connsiteY36" fmla="*/ 401003 h 493395"/>
                  <a:gd name="connsiteX37" fmla="*/ 105727 w 456248"/>
                  <a:gd name="connsiteY37" fmla="*/ 402908 h 493395"/>
                  <a:gd name="connsiteX38" fmla="*/ 105727 w 456248"/>
                  <a:gd name="connsiteY38" fmla="*/ 417195 h 493395"/>
                  <a:gd name="connsiteX39" fmla="*/ 80963 w 456248"/>
                  <a:gd name="connsiteY39" fmla="*/ 426720 h 493395"/>
                  <a:gd name="connsiteX40" fmla="*/ 152400 w 456248"/>
                  <a:gd name="connsiteY40" fmla="*/ 488633 h 493395"/>
                  <a:gd name="connsiteX41" fmla="*/ 171450 w 456248"/>
                  <a:gd name="connsiteY41" fmla="*/ 493395 h 493395"/>
                  <a:gd name="connsiteX42" fmla="*/ 285750 w 456248"/>
                  <a:gd name="connsiteY42" fmla="*/ 493395 h 493395"/>
                  <a:gd name="connsiteX43" fmla="*/ 304800 w 456248"/>
                  <a:gd name="connsiteY43" fmla="*/ 488633 h 493395"/>
                  <a:gd name="connsiteX44" fmla="*/ 114300 w 456248"/>
                  <a:gd name="connsiteY44" fmla="*/ 257175 h 493395"/>
                  <a:gd name="connsiteX45" fmla="*/ 114300 w 456248"/>
                  <a:gd name="connsiteY45" fmla="*/ 194310 h 493395"/>
                  <a:gd name="connsiteX46" fmla="*/ 227648 w 456248"/>
                  <a:gd name="connsiteY46" fmla="*/ 176213 h 493395"/>
                  <a:gd name="connsiteX47" fmla="*/ 342900 w 456248"/>
                  <a:gd name="connsiteY47" fmla="*/ 194310 h 493395"/>
                  <a:gd name="connsiteX48" fmla="*/ 342900 w 456248"/>
                  <a:gd name="connsiteY48" fmla="*/ 257175 h 493395"/>
                  <a:gd name="connsiteX49" fmla="*/ 228600 w 456248"/>
                  <a:gd name="connsiteY49" fmla="*/ 371475 h 493395"/>
                  <a:gd name="connsiteX50" fmla="*/ 114300 w 456248"/>
                  <a:gd name="connsiteY50" fmla="*/ 257175 h 493395"/>
                  <a:gd name="connsiteX51" fmla="*/ 114300 w 456248"/>
                  <a:gd name="connsiteY51" fmla="*/ 257175 h 493395"/>
                  <a:gd name="connsiteX52" fmla="*/ 245745 w 456248"/>
                  <a:gd name="connsiteY52" fmla="*/ 417195 h 493395"/>
                  <a:gd name="connsiteX53" fmla="*/ 238125 w 456248"/>
                  <a:gd name="connsiteY53" fmla="*/ 426720 h 493395"/>
                  <a:gd name="connsiteX54" fmla="*/ 238125 w 456248"/>
                  <a:gd name="connsiteY54" fmla="*/ 466725 h 493395"/>
                  <a:gd name="connsiteX55" fmla="*/ 228600 w 456248"/>
                  <a:gd name="connsiteY55" fmla="*/ 467678 h 493395"/>
                  <a:gd name="connsiteX56" fmla="*/ 219075 w 456248"/>
                  <a:gd name="connsiteY56" fmla="*/ 466725 h 493395"/>
                  <a:gd name="connsiteX57" fmla="*/ 219075 w 456248"/>
                  <a:gd name="connsiteY57" fmla="*/ 426720 h 493395"/>
                  <a:gd name="connsiteX58" fmla="*/ 211455 w 456248"/>
                  <a:gd name="connsiteY58" fmla="*/ 417195 h 493395"/>
                  <a:gd name="connsiteX59" fmla="*/ 170498 w 456248"/>
                  <a:gd name="connsiteY59" fmla="*/ 406718 h 493395"/>
                  <a:gd name="connsiteX60" fmla="*/ 171450 w 456248"/>
                  <a:gd name="connsiteY60" fmla="*/ 399098 h 493395"/>
                  <a:gd name="connsiteX61" fmla="*/ 171450 w 456248"/>
                  <a:gd name="connsiteY61" fmla="*/ 398145 h 493395"/>
                  <a:gd name="connsiteX62" fmla="*/ 285750 w 456248"/>
                  <a:gd name="connsiteY62" fmla="*/ 398145 h 493395"/>
                  <a:gd name="connsiteX63" fmla="*/ 285750 w 456248"/>
                  <a:gd name="connsiteY63" fmla="*/ 399098 h 493395"/>
                  <a:gd name="connsiteX64" fmla="*/ 286703 w 456248"/>
                  <a:gd name="connsiteY64" fmla="*/ 406718 h 493395"/>
                  <a:gd name="connsiteX65" fmla="*/ 245745 w 456248"/>
                  <a:gd name="connsiteY65" fmla="*/ 417195 h 493395"/>
                  <a:gd name="connsiteX0" fmla="*/ 285750 w 456248"/>
                  <a:gd name="connsiteY0" fmla="*/ 493395 h 493395"/>
                  <a:gd name="connsiteX1" fmla="*/ 377190 w 456248"/>
                  <a:gd name="connsiteY1" fmla="*/ 427673 h 493395"/>
                  <a:gd name="connsiteX2" fmla="*/ 353378 w 456248"/>
                  <a:gd name="connsiteY2" fmla="*/ 418148 h 493395"/>
                  <a:gd name="connsiteX3" fmla="*/ 353378 w 456248"/>
                  <a:gd name="connsiteY3" fmla="*/ 403860 h 493395"/>
                  <a:gd name="connsiteX4" fmla="*/ 343853 w 456248"/>
                  <a:gd name="connsiteY4" fmla="*/ 394335 h 493395"/>
                  <a:gd name="connsiteX5" fmla="*/ 341948 w 456248"/>
                  <a:gd name="connsiteY5" fmla="*/ 394335 h 493395"/>
                  <a:gd name="connsiteX6" fmla="*/ 323850 w 456248"/>
                  <a:gd name="connsiteY6" fmla="*/ 398145 h 493395"/>
                  <a:gd name="connsiteX7" fmla="*/ 323850 w 456248"/>
                  <a:gd name="connsiteY7" fmla="*/ 376238 h 493395"/>
                  <a:gd name="connsiteX8" fmla="*/ 376238 w 456248"/>
                  <a:gd name="connsiteY8" fmla="*/ 293370 h 493395"/>
                  <a:gd name="connsiteX9" fmla="*/ 399098 w 456248"/>
                  <a:gd name="connsiteY9" fmla="*/ 286703 h 493395"/>
                  <a:gd name="connsiteX10" fmla="*/ 456248 w 456248"/>
                  <a:gd name="connsiteY10" fmla="*/ 231458 h 493395"/>
                  <a:gd name="connsiteX11" fmla="*/ 417195 w 456248"/>
                  <a:gd name="connsiteY11" fmla="*/ 183833 h 493395"/>
                  <a:gd name="connsiteX12" fmla="*/ 380048 w 456248"/>
                  <a:gd name="connsiteY12" fmla="*/ 165735 h 493395"/>
                  <a:gd name="connsiteX13" fmla="*/ 300038 w 456248"/>
                  <a:gd name="connsiteY13" fmla="*/ 38100 h 493395"/>
                  <a:gd name="connsiteX14" fmla="*/ 285750 w 456248"/>
                  <a:gd name="connsiteY14" fmla="*/ 120968 h 493395"/>
                  <a:gd name="connsiteX15" fmla="*/ 276225 w 456248"/>
                  <a:gd name="connsiteY15" fmla="*/ 128588 h 493395"/>
                  <a:gd name="connsiteX16" fmla="*/ 274320 w 456248"/>
                  <a:gd name="connsiteY16" fmla="*/ 128588 h 493395"/>
                  <a:gd name="connsiteX17" fmla="*/ 266700 w 456248"/>
                  <a:gd name="connsiteY17" fmla="*/ 117157 h 493395"/>
                  <a:gd name="connsiteX18" fmla="*/ 266700 w 456248"/>
                  <a:gd name="connsiteY18" fmla="*/ 117157 h 493395"/>
                  <a:gd name="connsiteX19" fmla="*/ 284798 w 456248"/>
                  <a:gd name="connsiteY19" fmla="*/ 21908 h 493395"/>
                  <a:gd name="connsiteX20" fmla="*/ 257175 w 456248"/>
                  <a:gd name="connsiteY20" fmla="*/ 0 h 493395"/>
                  <a:gd name="connsiteX21" fmla="*/ 200025 w 456248"/>
                  <a:gd name="connsiteY21" fmla="*/ 0 h 493395"/>
                  <a:gd name="connsiteX22" fmla="*/ 172402 w 456248"/>
                  <a:gd name="connsiteY22" fmla="*/ 21908 h 493395"/>
                  <a:gd name="connsiteX23" fmla="*/ 190500 w 456248"/>
                  <a:gd name="connsiteY23" fmla="*/ 117157 h 493395"/>
                  <a:gd name="connsiteX24" fmla="*/ 182880 w 456248"/>
                  <a:gd name="connsiteY24" fmla="*/ 128588 h 493395"/>
                  <a:gd name="connsiteX25" fmla="*/ 180975 w 456248"/>
                  <a:gd name="connsiteY25" fmla="*/ 128588 h 493395"/>
                  <a:gd name="connsiteX26" fmla="*/ 171450 w 456248"/>
                  <a:gd name="connsiteY26" fmla="*/ 120968 h 493395"/>
                  <a:gd name="connsiteX27" fmla="*/ 156210 w 456248"/>
                  <a:gd name="connsiteY27" fmla="*/ 38100 h 493395"/>
                  <a:gd name="connsiteX28" fmla="*/ 76200 w 456248"/>
                  <a:gd name="connsiteY28" fmla="*/ 165735 h 493395"/>
                  <a:gd name="connsiteX29" fmla="*/ 39053 w 456248"/>
                  <a:gd name="connsiteY29" fmla="*/ 183833 h 493395"/>
                  <a:gd name="connsiteX30" fmla="*/ 0 w 456248"/>
                  <a:gd name="connsiteY30" fmla="*/ 231458 h 493395"/>
                  <a:gd name="connsiteX31" fmla="*/ 46673 w 456248"/>
                  <a:gd name="connsiteY31" fmla="*/ 286703 h 493395"/>
                  <a:gd name="connsiteX32" fmla="*/ 80963 w 456248"/>
                  <a:gd name="connsiteY32" fmla="*/ 294323 h 493395"/>
                  <a:gd name="connsiteX33" fmla="*/ 133350 w 456248"/>
                  <a:gd name="connsiteY33" fmla="*/ 376238 h 493395"/>
                  <a:gd name="connsiteX34" fmla="*/ 133350 w 456248"/>
                  <a:gd name="connsiteY34" fmla="*/ 398145 h 493395"/>
                  <a:gd name="connsiteX35" fmla="*/ 117158 w 456248"/>
                  <a:gd name="connsiteY35" fmla="*/ 394335 h 493395"/>
                  <a:gd name="connsiteX36" fmla="*/ 105727 w 456248"/>
                  <a:gd name="connsiteY36" fmla="*/ 401003 h 493395"/>
                  <a:gd name="connsiteX37" fmla="*/ 105727 w 456248"/>
                  <a:gd name="connsiteY37" fmla="*/ 402908 h 493395"/>
                  <a:gd name="connsiteX38" fmla="*/ 105727 w 456248"/>
                  <a:gd name="connsiteY38" fmla="*/ 417195 h 493395"/>
                  <a:gd name="connsiteX39" fmla="*/ 80963 w 456248"/>
                  <a:gd name="connsiteY39" fmla="*/ 426720 h 493395"/>
                  <a:gd name="connsiteX40" fmla="*/ 152400 w 456248"/>
                  <a:gd name="connsiteY40" fmla="*/ 488633 h 493395"/>
                  <a:gd name="connsiteX41" fmla="*/ 171450 w 456248"/>
                  <a:gd name="connsiteY41" fmla="*/ 493395 h 493395"/>
                  <a:gd name="connsiteX42" fmla="*/ 285750 w 456248"/>
                  <a:gd name="connsiteY42" fmla="*/ 493395 h 493395"/>
                  <a:gd name="connsiteX43" fmla="*/ 114300 w 456248"/>
                  <a:gd name="connsiteY43" fmla="*/ 257175 h 493395"/>
                  <a:gd name="connsiteX44" fmla="*/ 114300 w 456248"/>
                  <a:gd name="connsiteY44" fmla="*/ 194310 h 493395"/>
                  <a:gd name="connsiteX45" fmla="*/ 227648 w 456248"/>
                  <a:gd name="connsiteY45" fmla="*/ 176213 h 493395"/>
                  <a:gd name="connsiteX46" fmla="*/ 342900 w 456248"/>
                  <a:gd name="connsiteY46" fmla="*/ 194310 h 493395"/>
                  <a:gd name="connsiteX47" fmla="*/ 342900 w 456248"/>
                  <a:gd name="connsiteY47" fmla="*/ 257175 h 493395"/>
                  <a:gd name="connsiteX48" fmla="*/ 228600 w 456248"/>
                  <a:gd name="connsiteY48" fmla="*/ 371475 h 493395"/>
                  <a:gd name="connsiteX49" fmla="*/ 114300 w 456248"/>
                  <a:gd name="connsiteY49" fmla="*/ 257175 h 493395"/>
                  <a:gd name="connsiteX50" fmla="*/ 114300 w 456248"/>
                  <a:gd name="connsiteY50" fmla="*/ 257175 h 493395"/>
                  <a:gd name="connsiteX51" fmla="*/ 245745 w 456248"/>
                  <a:gd name="connsiteY51" fmla="*/ 417195 h 493395"/>
                  <a:gd name="connsiteX52" fmla="*/ 238125 w 456248"/>
                  <a:gd name="connsiteY52" fmla="*/ 426720 h 493395"/>
                  <a:gd name="connsiteX53" fmla="*/ 238125 w 456248"/>
                  <a:gd name="connsiteY53" fmla="*/ 466725 h 493395"/>
                  <a:gd name="connsiteX54" fmla="*/ 228600 w 456248"/>
                  <a:gd name="connsiteY54" fmla="*/ 467678 h 493395"/>
                  <a:gd name="connsiteX55" fmla="*/ 219075 w 456248"/>
                  <a:gd name="connsiteY55" fmla="*/ 466725 h 493395"/>
                  <a:gd name="connsiteX56" fmla="*/ 219075 w 456248"/>
                  <a:gd name="connsiteY56" fmla="*/ 426720 h 493395"/>
                  <a:gd name="connsiteX57" fmla="*/ 211455 w 456248"/>
                  <a:gd name="connsiteY57" fmla="*/ 417195 h 493395"/>
                  <a:gd name="connsiteX58" fmla="*/ 170498 w 456248"/>
                  <a:gd name="connsiteY58" fmla="*/ 406718 h 493395"/>
                  <a:gd name="connsiteX59" fmla="*/ 171450 w 456248"/>
                  <a:gd name="connsiteY59" fmla="*/ 399098 h 493395"/>
                  <a:gd name="connsiteX60" fmla="*/ 171450 w 456248"/>
                  <a:gd name="connsiteY60" fmla="*/ 398145 h 493395"/>
                  <a:gd name="connsiteX61" fmla="*/ 285750 w 456248"/>
                  <a:gd name="connsiteY61" fmla="*/ 398145 h 493395"/>
                  <a:gd name="connsiteX62" fmla="*/ 285750 w 456248"/>
                  <a:gd name="connsiteY62" fmla="*/ 399098 h 493395"/>
                  <a:gd name="connsiteX63" fmla="*/ 286703 w 456248"/>
                  <a:gd name="connsiteY63" fmla="*/ 406718 h 493395"/>
                  <a:gd name="connsiteX64" fmla="*/ 245745 w 456248"/>
                  <a:gd name="connsiteY64" fmla="*/ 417195 h 493395"/>
                  <a:gd name="connsiteX0" fmla="*/ 171450 w 456248"/>
                  <a:gd name="connsiteY0" fmla="*/ 493395 h 493395"/>
                  <a:gd name="connsiteX1" fmla="*/ 377190 w 456248"/>
                  <a:gd name="connsiteY1" fmla="*/ 427673 h 493395"/>
                  <a:gd name="connsiteX2" fmla="*/ 353378 w 456248"/>
                  <a:gd name="connsiteY2" fmla="*/ 418148 h 493395"/>
                  <a:gd name="connsiteX3" fmla="*/ 353378 w 456248"/>
                  <a:gd name="connsiteY3" fmla="*/ 403860 h 493395"/>
                  <a:gd name="connsiteX4" fmla="*/ 343853 w 456248"/>
                  <a:gd name="connsiteY4" fmla="*/ 394335 h 493395"/>
                  <a:gd name="connsiteX5" fmla="*/ 341948 w 456248"/>
                  <a:gd name="connsiteY5" fmla="*/ 394335 h 493395"/>
                  <a:gd name="connsiteX6" fmla="*/ 323850 w 456248"/>
                  <a:gd name="connsiteY6" fmla="*/ 398145 h 493395"/>
                  <a:gd name="connsiteX7" fmla="*/ 323850 w 456248"/>
                  <a:gd name="connsiteY7" fmla="*/ 376238 h 493395"/>
                  <a:gd name="connsiteX8" fmla="*/ 376238 w 456248"/>
                  <a:gd name="connsiteY8" fmla="*/ 293370 h 493395"/>
                  <a:gd name="connsiteX9" fmla="*/ 399098 w 456248"/>
                  <a:gd name="connsiteY9" fmla="*/ 286703 h 493395"/>
                  <a:gd name="connsiteX10" fmla="*/ 456248 w 456248"/>
                  <a:gd name="connsiteY10" fmla="*/ 231458 h 493395"/>
                  <a:gd name="connsiteX11" fmla="*/ 417195 w 456248"/>
                  <a:gd name="connsiteY11" fmla="*/ 183833 h 493395"/>
                  <a:gd name="connsiteX12" fmla="*/ 380048 w 456248"/>
                  <a:gd name="connsiteY12" fmla="*/ 165735 h 493395"/>
                  <a:gd name="connsiteX13" fmla="*/ 300038 w 456248"/>
                  <a:gd name="connsiteY13" fmla="*/ 38100 h 493395"/>
                  <a:gd name="connsiteX14" fmla="*/ 285750 w 456248"/>
                  <a:gd name="connsiteY14" fmla="*/ 120968 h 493395"/>
                  <a:gd name="connsiteX15" fmla="*/ 276225 w 456248"/>
                  <a:gd name="connsiteY15" fmla="*/ 128588 h 493395"/>
                  <a:gd name="connsiteX16" fmla="*/ 274320 w 456248"/>
                  <a:gd name="connsiteY16" fmla="*/ 128588 h 493395"/>
                  <a:gd name="connsiteX17" fmla="*/ 266700 w 456248"/>
                  <a:gd name="connsiteY17" fmla="*/ 117157 h 493395"/>
                  <a:gd name="connsiteX18" fmla="*/ 266700 w 456248"/>
                  <a:gd name="connsiteY18" fmla="*/ 117157 h 493395"/>
                  <a:gd name="connsiteX19" fmla="*/ 284798 w 456248"/>
                  <a:gd name="connsiteY19" fmla="*/ 21908 h 493395"/>
                  <a:gd name="connsiteX20" fmla="*/ 257175 w 456248"/>
                  <a:gd name="connsiteY20" fmla="*/ 0 h 493395"/>
                  <a:gd name="connsiteX21" fmla="*/ 200025 w 456248"/>
                  <a:gd name="connsiteY21" fmla="*/ 0 h 493395"/>
                  <a:gd name="connsiteX22" fmla="*/ 172402 w 456248"/>
                  <a:gd name="connsiteY22" fmla="*/ 21908 h 493395"/>
                  <a:gd name="connsiteX23" fmla="*/ 190500 w 456248"/>
                  <a:gd name="connsiteY23" fmla="*/ 117157 h 493395"/>
                  <a:gd name="connsiteX24" fmla="*/ 182880 w 456248"/>
                  <a:gd name="connsiteY24" fmla="*/ 128588 h 493395"/>
                  <a:gd name="connsiteX25" fmla="*/ 180975 w 456248"/>
                  <a:gd name="connsiteY25" fmla="*/ 128588 h 493395"/>
                  <a:gd name="connsiteX26" fmla="*/ 171450 w 456248"/>
                  <a:gd name="connsiteY26" fmla="*/ 120968 h 493395"/>
                  <a:gd name="connsiteX27" fmla="*/ 156210 w 456248"/>
                  <a:gd name="connsiteY27" fmla="*/ 38100 h 493395"/>
                  <a:gd name="connsiteX28" fmla="*/ 76200 w 456248"/>
                  <a:gd name="connsiteY28" fmla="*/ 165735 h 493395"/>
                  <a:gd name="connsiteX29" fmla="*/ 39053 w 456248"/>
                  <a:gd name="connsiteY29" fmla="*/ 183833 h 493395"/>
                  <a:gd name="connsiteX30" fmla="*/ 0 w 456248"/>
                  <a:gd name="connsiteY30" fmla="*/ 231458 h 493395"/>
                  <a:gd name="connsiteX31" fmla="*/ 46673 w 456248"/>
                  <a:gd name="connsiteY31" fmla="*/ 286703 h 493395"/>
                  <a:gd name="connsiteX32" fmla="*/ 80963 w 456248"/>
                  <a:gd name="connsiteY32" fmla="*/ 294323 h 493395"/>
                  <a:gd name="connsiteX33" fmla="*/ 133350 w 456248"/>
                  <a:gd name="connsiteY33" fmla="*/ 376238 h 493395"/>
                  <a:gd name="connsiteX34" fmla="*/ 133350 w 456248"/>
                  <a:gd name="connsiteY34" fmla="*/ 398145 h 493395"/>
                  <a:gd name="connsiteX35" fmla="*/ 117158 w 456248"/>
                  <a:gd name="connsiteY35" fmla="*/ 394335 h 493395"/>
                  <a:gd name="connsiteX36" fmla="*/ 105727 w 456248"/>
                  <a:gd name="connsiteY36" fmla="*/ 401003 h 493395"/>
                  <a:gd name="connsiteX37" fmla="*/ 105727 w 456248"/>
                  <a:gd name="connsiteY37" fmla="*/ 402908 h 493395"/>
                  <a:gd name="connsiteX38" fmla="*/ 105727 w 456248"/>
                  <a:gd name="connsiteY38" fmla="*/ 417195 h 493395"/>
                  <a:gd name="connsiteX39" fmla="*/ 80963 w 456248"/>
                  <a:gd name="connsiteY39" fmla="*/ 426720 h 493395"/>
                  <a:gd name="connsiteX40" fmla="*/ 152400 w 456248"/>
                  <a:gd name="connsiteY40" fmla="*/ 488633 h 493395"/>
                  <a:gd name="connsiteX41" fmla="*/ 171450 w 456248"/>
                  <a:gd name="connsiteY41" fmla="*/ 493395 h 493395"/>
                  <a:gd name="connsiteX42" fmla="*/ 114300 w 456248"/>
                  <a:gd name="connsiteY42" fmla="*/ 257175 h 493395"/>
                  <a:gd name="connsiteX43" fmla="*/ 114300 w 456248"/>
                  <a:gd name="connsiteY43" fmla="*/ 194310 h 493395"/>
                  <a:gd name="connsiteX44" fmla="*/ 227648 w 456248"/>
                  <a:gd name="connsiteY44" fmla="*/ 176213 h 493395"/>
                  <a:gd name="connsiteX45" fmla="*/ 342900 w 456248"/>
                  <a:gd name="connsiteY45" fmla="*/ 194310 h 493395"/>
                  <a:gd name="connsiteX46" fmla="*/ 342900 w 456248"/>
                  <a:gd name="connsiteY46" fmla="*/ 257175 h 493395"/>
                  <a:gd name="connsiteX47" fmla="*/ 228600 w 456248"/>
                  <a:gd name="connsiteY47" fmla="*/ 371475 h 493395"/>
                  <a:gd name="connsiteX48" fmla="*/ 114300 w 456248"/>
                  <a:gd name="connsiteY48" fmla="*/ 257175 h 493395"/>
                  <a:gd name="connsiteX49" fmla="*/ 114300 w 456248"/>
                  <a:gd name="connsiteY49" fmla="*/ 257175 h 493395"/>
                  <a:gd name="connsiteX50" fmla="*/ 245745 w 456248"/>
                  <a:gd name="connsiteY50" fmla="*/ 417195 h 493395"/>
                  <a:gd name="connsiteX51" fmla="*/ 238125 w 456248"/>
                  <a:gd name="connsiteY51" fmla="*/ 426720 h 493395"/>
                  <a:gd name="connsiteX52" fmla="*/ 238125 w 456248"/>
                  <a:gd name="connsiteY52" fmla="*/ 466725 h 493395"/>
                  <a:gd name="connsiteX53" fmla="*/ 228600 w 456248"/>
                  <a:gd name="connsiteY53" fmla="*/ 467678 h 493395"/>
                  <a:gd name="connsiteX54" fmla="*/ 219075 w 456248"/>
                  <a:gd name="connsiteY54" fmla="*/ 466725 h 493395"/>
                  <a:gd name="connsiteX55" fmla="*/ 219075 w 456248"/>
                  <a:gd name="connsiteY55" fmla="*/ 426720 h 493395"/>
                  <a:gd name="connsiteX56" fmla="*/ 211455 w 456248"/>
                  <a:gd name="connsiteY56" fmla="*/ 417195 h 493395"/>
                  <a:gd name="connsiteX57" fmla="*/ 170498 w 456248"/>
                  <a:gd name="connsiteY57" fmla="*/ 406718 h 493395"/>
                  <a:gd name="connsiteX58" fmla="*/ 171450 w 456248"/>
                  <a:gd name="connsiteY58" fmla="*/ 399098 h 493395"/>
                  <a:gd name="connsiteX59" fmla="*/ 171450 w 456248"/>
                  <a:gd name="connsiteY59" fmla="*/ 398145 h 493395"/>
                  <a:gd name="connsiteX60" fmla="*/ 285750 w 456248"/>
                  <a:gd name="connsiteY60" fmla="*/ 398145 h 493395"/>
                  <a:gd name="connsiteX61" fmla="*/ 285750 w 456248"/>
                  <a:gd name="connsiteY61" fmla="*/ 399098 h 493395"/>
                  <a:gd name="connsiteX62" fmla="*/ 286703 w 456248"/>
                  <a:gd name="connsiteY62" fmla="*/ 406718 h 493395"/>
                  <a:gd name="connsiteX63" fmla="*/ 245745 w 456248"/>
                  <a:gd name="connsiteY63" fmla="*/ 417195 h 493395"/>
                  <a:gd name="connsiteX0" fmla="*/ 152400 w 456248"/>
                  <a:gd name="connsiteY0" fmla="*/ 488633 h 488633"/>
                  <a:gd name="connsiteX1" fmla="*/ 377190 w 456248"/>
                  <a:gd name="connsiteY1" fmla="*/ 427673 h 488633"/>
                  <a:gd name="connsiteX2" fmla="*/ 353378 w 456248"/>
                  <a:gd name="connsiteY2" fmla="*/ 418148 h 488633"/>
                  <a:gd name="connsiteX3" fmla="*/ 353378 w 456248"/>
                  <a:gd name="connsiteY3" fmla="*/ 403860 h 488633"/>
                  <a:gd name="connsiteX4" fmla="*/ 343853 w 456248"/>
                  <a:gd name="connsiteY4" fmla="*/ 394335 h 488633"/>
                  <a:gd name="connsiteX5" fmla="*/ 341948 w 456248"/>
                  <a:gd name="connsiteY5" fmla="*/ 394335 h 488633"/>
                  <a:gd name="connsiteX6" fmla="*/ 323850 w 456248"/>
                  <a:gd name="connsiteY6" fmla="*/ 398145 h 488633"/>
                  <a:gd name="connsiteX7" fmla="*/ 323850 w 456248"/>
                  <a:gd name="connsiteY7" fmla="*/ 376238 h 488633"/>
                  <a:gd name="connsiteX8" fmla="*/ 376238 w 456248"/>
                  <a:gd name="connsiteY8" fmla="*/ 293370 h 488633"/>
                  <a:gd name="connsiteX9" fmla="*/ 399098 w 456248"/>
                  <a:gd name="connsiteY9" fmla="*/ 286703 h 488633"/>
                  <a:gd name="connsiteX10" fmla="*/ 456248 w 456248"/>
                  <a:gd name="connsiteY10" fmla="*/ 231458 h 488633"/>
                  <a:gd name="connsiteX11" fmla="*/ 417195 w 456248"/>
                  <a:gd name="connsiteY11" fmla="*/ 183833 h 488633"/>
                  <a:gd name="connsiteX12" fmla="*/ 380048 w 456248"/>
                  <a:gd name="connsiteY12" fmla="*/ 165735 h 488633"/>
                  <a:gd name="connsiteX13" fmla="*/ 300038 w 456248"/>
                  <a:gd name="connsiteY13" fmla="*/ 38100 h 488633"/>
                  <a:gd name="connsiteX14" fmla="*/ 285750 w 456248"/>
                  <a:gd name="connsiteY14" fmla="*/ 120968 h 488633"/>
                  <a:gd name="connsiteX15" fmla="*/ 276225 w 456248"/>
                  <a:gd name="connsiteY15" fmla="*/ 128588 h 488633"/>
                  <a:gd name="connsiteX16" fmla="*/ 274320 w 456248"/>
                  <a:gd name="connsiteY16" fmla="*/ 128588 h 488633"/>
                  <a:gd name="connsiteX17" fmla="*/ 266700 w 456248"/>
                  <a:gd name="connsiteY17" fmla="*/ 117157 h 488633"/>
                  <a:gd name="connsiteX18" fmla="*/ 266700 w 456248"/>
                  <a:gd name="connsiteY18" fmla="*/ 117157 h 488633"/>
                  <a:gd name="connsiteX19" fmla="*/ 284798 w 456248"/>
                  <a:gd name="connsiteY19" fmla="*/ 21908 h 488633"/>
                  <a:gd name="connsiteX20" fmla="*/ 257175 w 456248"/>
                  <a:gd name="connsiteY20" fmla="*/ 0 h 488633"/>
                  <a:gd name="connsiteX21" fmla="*/ 200025 w 456248"/>
                  <a:gd name="connsiteY21" fmla="*/ 0 h 488633"/>
                  <a:gd name="connsiteX22" fmla="*/ 172402 w 456248"/>
                  <a:gd name="connsiteY22" fmla="*/ 21908 h 488633"/>
                  <a:gd name="connsiteX23" fmla="*/ 190500 w 456248"/>
                  <a:gd name="connsiteY23" fmla="*/ 117157 h 488633"/>
                  <a:gd name="connsiteX24" fmla="*/ 182880 w 456248"/>
                  <a:gd name="connsiteY24" fmla="*/ 128588 h 488633"/>
                  <a:gd name="connsiteX25" fmla="*/ 180975 w 456248"/>
                  <a:gd name="connsiteY25" fmla="*/ 128588 h 488633"/>
                  <a:gd name="connsiteX26" fmla="*/ 171450 w 456248"/>
                  <a:gd name="connsiteY26" fmla="*/ 120968 h 488633"/>
                  <a:gd name="connsiteX27" fmla="*/ 156210 w 456248"/>
                  <a:gd name="connsiteY27" fmla="*/ 38100 h 488633"/>
                  <a:gd name="connsiteX28" fmla="*/ 76200 w 456248"/>
                  <a:gd name="connsiteY28" fmla="*/ 165735 h 488633"/>
                  <a:gd name="connsiteX29" fmla="*/ 39053 w 456248"/>
                  <a:gd name="connsiteY29" fmla="*/ 183833 h 488633"/>
                  <a:gd name="connsiteX30" fmla="*/ 0 w 456248"/>
                  <a:gd name="connsiteY30" fmla="*/ 231458 h 488633"/>
                  <a:gd name="connsiteX31" fmla="*/ 46673 w 456248"/>
                  <a:gd name="connsiteY31" fmla="*/ 286703 h 488633"/>
                  <a:gd name="connsiteX32" fmla="*/ 80963 w 456248"/>
                  <a:gd name="connsiteY32" fmla="*/ 294323 h 488633"/>
                  <a:gd name="connsiteX33" fmla="*/ 133350 w 456248"/>
                  <a:gd name="connsiteY33" fmla="*/ 376238 h 488633"/>
                  <a:gd name="connsiteX34" fmla="*/ 133350 w 456248"/>
                  <a:gd name="connsiteY34" fmla="*/ 398145 h 488633"/>
                  <a:gd name="connsiteX35" fmla="*/ 117158 w 456248"/>
                  <a:gd name="connsiteY35" fmla="*/ 394335 h 488633"/>
                  <a:gd name="connsiteX36" fmla="*/ 105727 w 456248"/>
                  <a:gd name="connsiteY36" fmla="*/ 401003 h 488633"/>
                  <a:gd name="connsiteX37" fmla="*/ 105727 w 456248"/>
                  <a:gd name="connsiteY37" fmla="*/ 402908 h 488633"/>
                  <a:gd name="connsiteX38" fmla="*/ 105727 w 456248"/>
                  <a:gd name="connsiteY38" fmla="*/ 417195 h 488633"/>
                  <a:gd name="connsiteX39" fmla="*/ 80963 w 456248"/>
                  <a:gd name="connsiteY39" fmla="*/ 426720 h 488633"/>
                  <a:gd name="connsiteX40" fmla="*/ 152400 w 456248"/>
                  <a:gd name="connsiteY40" fmla="*/ 488633 h 488633"/>
                  <a:gd name="connsiteX41" fmla="*/ 114300 w 456248"/>
                  <a:gd name="connsiteY41" fmla="*/ 257175 h 488633"/>
                  <a:gd name="connsiteX42" fmla="*/ 114300 w 456248"/>
                  <a:gd name="connsiteY42" fmla="*/ 194310 h 488633"/>
                  <a:gd name="connsiteX43" fmla="*/ 227648 w 456248"/>
                  <a:gd name="connsiteY43" fmla="*/ 176213 h 488633"/>
                  <a:gd name="connsiteX44" fmla="*/ 342900 w 456248"/>
                  <a:gd name="connsiteY44" fmla="*/ 194310 h 488633"/>
                  <a:gd name="connsiteX45" fmla="*/ 342900 w 456248"/>
                  <a:gd name="connsiteY45" fmla="*/ 257175 h 488633"/>
                  <a:gd name="connsiteX46" fmla="*/ 228600 w 456248"/>
                  <a:gd name="connsiteY46" fmla="*/ 371475 h 488633"/>
                  <a:gd name="connsiteX47" fmla="*/ 114300 w 456248"/>
                  <a:gd name="connsiteY47" fmla="*/ 257175 h 488633"/>
                  <a:gd name="connsiteX48" fmla="*/ 114300 w 456248"/>
                  <a:gd name="connsiteY48" fmla="*/ 257175 h 488633"/>
                  <a:gd name="connsiteX49" fmla="*/ 245745 w 456248"/>
                  <a:gd name="connsiteY49" fmla="*/ 417195 h 488633"/>
                  <a:gd name="connsiteX50" fmla="*/ 238125 w 456248"/>
                  <a:gd name="connsiteY50" fmla="*/ 426720 h 488633"/>
                  <a:gd name="connsiteX51" fmla="*/ 238125 w 456248"/>
                  <a:gd name="connsiteY51" fmla="*/ 466725 h 488633"/>
                  <a:gd name="connsiteX52" fmla="*/ 228600 w 456248"/>
                  <a:gd name="connsiteY52" fmla="*/ 467678 h 488633"/>
                  <a:gd name="connsiteX53" fmla="*/ 219075 w 456248"/>
                  <a:gd name="connsiteY53" fmla="*/ 466725 h 488633"/>
                  <a:gd name="connsiteX54" fmla="*/ 219075 w 456248"/>
                  <a:gd name="connsiteY54" fmla="*/ 426720 h 488633"/>
                  <a:gd name="connsiteX55" fmla="*/ 211455 w 456248"/>
                  <a:gd name="connsiteY55" fmla="*/ 417195 h 488633"/>
                  <a:gd name="connsiteX56" fmla="*/ 170498 w 456248"/>
                  <a:gd name="connsiteY56" fmla="*/ 406718 h 488633"/>
                  <a:gd name="connsiteX57" fmla="*/ 171450 w 456248"/>
                  <a:gd name="connsiteY57" fmla="*/ 399098 h 488633"/>
                  <a:gd name="connsiteX58" fmla="*/ 171450 w 456248"/>
                  <a:gd name="connsiteY58" fmla="*/ 398145 h 488633"/>
                  <a:gd name="connsiteX59" fmla="*/ 285750 w 456248"/>
                  <a:gd name="connsiteY59" fmla="*/ 398145 h 488633"/>
                  <a:gd name="connsiteX60" fmla="*/ 285750 w 456248"/>
                  <a:gd name="connsiteY60" fmla="*/ 399098 h 488633"/>
                  <a:gd name="connsiteX61" fmla="*/ 286703 w 456248"/>
                  <a:gd name="connsiteY61" fmla="*/ 406718 h 488633"/>
                  <a:gd name="connsiteX62" fmla="*/ 245745 w 456248"/>
                  <a:gd name="connsiteY62" fmla="*/ 417195 h 488633"/>
                  <a:gd name="connsiteX0" fmla="*/ 80963 w 456248"/>
                  <a:gd name="connsiteY0" fmla="*/ 426720 h 467678"/>
                  <a:gd name="connsiteX1" fmla="*/ 377190 w 456248"/>
                  <a:gd name="connsiteY1" fmla="*/ 427673 h 467678"/>
                  <a:gd name="connsiteX2" fmla="*/ 353378 w 456248"/>
                  <a:gd name="connsiteY2" fmla="*/ 418148 h 467678"/>
                  <a:gd name="connsiteX3" fmla="*/ 353378 w 456248"/>
                  <a:gd name="connsiteY3" fmla="*/ 403860 h 467678"/>
                  <a:gd name="connsiteX4" fmla="*/ 343853 w 456248"/>
                  <a:gd name="connsiteY4" fmla="*/ 394335 h 467678"/>
                  <a:gd name="connsiteX5" fmla="*/ 341948 w 456248"/>
                  <a:gd name="connsiteY5" fmla="*/ 394335 h 467678"/>
                  <a:gd name="connsiteX6" fmla="*/ 323850 w 456248"/>
                  <a:gd name="connsiteY6" fmla="*/ 398145 h 467678"/>
                  <a:gd name="connsiteX7" fmla="*/ 323850 w 456248"/>
                  <a:gd name="connsiteY7" fmla="*/ 376238 h 467678"/>
                  <a:gd name="connsiteX8" fmla="*/ 376238 w 456248"/>
                  <a:gd name="connsiteY8" fmla="*/ 293370 h 467678"/>
                  <a:gd name="connsiteX9" fmla="*/ 399098 w 456248"/>
                  <a:gd name="connsiteY9" fmla="*/ 286703 h 467678"/>
                  <a:gd name="connsiteX10" fmla="*/ 456248 w 456248"/>
                  <a:gd name="connsiteY10" fmla="*/ 231458 h 467678"/>
                  <a:gd name="connsiteX11" fmla="*/ 417195 w 456248"/>
                  <a:gd name="connsiteY11" fmla="*/ 183833 h 467678"/>
                  <a:gd name="connsiteX12" fmla="*/ 380048 w 456248"/>
                  <a:gd name="connsiteY12" fmla="*/ 165735 h 467678"/>
                  <a:gd name="connsiteX13" fmla="*/ 300038 w 456248"/>
                  <a:gd name="connsiteY13" fmla="*/ 38100 h 467678"/>
                  <a:gd name="connsiteX14" fmla="*/ 285750 w 456248"/>
                  <a:gd name="connsiteY14" fmla="*/ 120968 h 467678"/>
                  <a:gd name="connsiteX15" fmla="*/ 276225 w 456248"/>
                  <a:gd name="connsiteY15" fmla="*/ 128588 h 467678"/>
                  <a:gd name="connsiteX16" fmla="*/ 274320 w 456248"/>
                  <a:gd name="connsiteY16" fmla="*/ 128588 h 467678"/>
                  <a:gd name="connsiteX17" fmla="*/ 266700 w 456248"/>
                  <a:gd name="connsiteY17" fmla="*/ 117157 h 467678"/>
                  <a:gd name="connsiteX18" fmla="*/ 266700 w 456248"/>
                  <a:gd name="connsiteY18" fmla="*/ 117157 h 467678"/>
                  <a:gd name="connsiteX19" fmla="*/ 284798 w 456248"/>
                  <a:gd name="connsiteY19" fmla="*/ 21908 h 467678"/>
                  <a:gd name="connsiteX20" fmla="*/ 257175 w 456248"/>
                  <a:gd name="connsiteY20" fmla="*/ 0 h 467678"/>
                  <a:gd name="connsiteX21" fmla="*/ 200025 w 456248"/>
                  <a:gd name="connsiteY21" fmla="*/ 0 h 467678"/>
                  <a:gd name="connsiteX22" fmla="*/ 172402 w 456248"/>
                  <a:gd name="connsiteY22" fmla="*/ 21908 h 467678"/>
                  <a:gd name="connsiteX23" fmla="*/ 190500 w 456248"/>
                  <a:gd name="connsiteY23" fmla="*/ 117157 h 467678"/>
                  <a:gd name="connsiteX24" fmla="*/ 182880 w 456248"/>
                  <a:gd name="connsiteY24" fmla="*/ 128588 h 467678"/>
                  <a:gd name="connsiteX25" fmla="*/ 180975 w 456248"/>
                  <a:gd name="connsiteY25" fmla="*/ 128588 h 467678"/>
                  <a:gd name="connsiteX26" fmla="*/ 171450 w 456248"/>
                  <a:gd name="connsiteY26" fmla="*/ 120968 h 467678"/>
                  <a:gd name="connsiteX27" fmla="*/ 156210 w 456248"/>
                  <a:gd name="connsiteY27" fmla="*/ 38100 h 467678"/>
                  <a:gd name="connsiteX28" fmla="*/ 76200 w 456248"/>
                  <a:gd name="connsiteY28" fmla="*/ 165735 h 467678"/>
                  <a:gd name="connsiteX29" fmla="*/ 39053 w 456248"/>
                  <a:gd name="connsiteY29" fmla="*/ 183833 h 467678"/>
                  <a:gd name="connsiteX30" fmla="*/ 0 w 456248"/>
                  <a:gd name="connsiteY30" fmla="*/ 231458 h 467678"/>
                  <a:gd name="connsiteX31" fmla="*/ 46673 w 456248"/>
                  <a:gd name="connsiteY31" fmla="*/ 286703 h 467678"/>
                  <a:gd name="connsiteX32" fmla="*/ 80963 w 456248"/>
                  <a:gd name="connsiteY32" fmla="*/ 294323 h 467678"/>
                  <a:gd name="connsiteX33" fmla="*/ 133350 w 456248"/>
                  <a:gd name="connsiteY33" fmla="*/ 376238 h 467678"/>
                  <a:gd name="connsiteX34" fmla="*/ 133350 w 456248"/>
                  <a:gd name="connsiteY34" fmla="*/ 398145 h 467678"/>
                  <a:gd name="connsiteX35" fmla="*/ 117158 w 456248"/>
                  <a:gd name="connsiteY35" fmla="*/ 394335 h 467678"/>
                  <a:gd name="connsiteX36" fmla="*/ 105727 w 456248"/>
                  <a:gd name="connsiteY36" fmla="*/ 401003 h 467678"/>
                  <a:gd name="connsiteX37" fmla="*/ 105727 w 456248"/>
                  <a:gd name="connsiteY37" fmla="*/ 402908 h 467678"/>
                  <a:gd name="connsiteX38" fmla="*/ 105727 w 456248"/>
                  <a:gd name="connsiteY38" fmla="*/ 417195 h 467678"/>
                  <a:gd name="connsiteX39" fmla="*/ 80963 w 456248"/>
                  <a:gd name="connsiteY39" fmla="*/ 426720 h 467678"/>
                  <a:gd name="connsiteX40" fmla="*/ 114300 w 456248"/>
                  <a:gd name="connsiteY40" fmla="*/ 257175 h 467678"/>
                  <a:gd name="connsiteX41" fmla="*/ 114300 w 456248"/>
                  <a:gd name="connsiteY41" fmla="*/ 194310 h 467678"/>
                  <a:gd name="connsiteX42" fmla="*/ 227648 w 456248"/>
                  <a:gd name="connsiteY42" fmla="*/ 176213 h 467678"/>
                  <a:gd name="connsiteX43" fmla="*/ 342900 w 456248"/>
                  <a:gd name="connsiteY43" fmla="*/ 194310 h 467678"/>
                  <a:gd name="connsiteX44" fmla="*/ 342900 w 456248"/>
                  <a:gd name="connsiteY44" fmla="*/ 257175 h 467678"/>
                  <a:gd name="connsiteX45" fmla="*/ 228600 w 456248"/>
                  <a:gd name="connsiteY45" fmla="*/ 371475 h 467678"/>
                  <a:gd name="connsiteX46" fmla="*/ 114300 w 456248"/>
                  <a:gd name="connsiteY46" fmla="*/ 257175 h 467678"/>
                  <a:gd name="connsiteX47" fmla="*/ 114300 w 456248"/>
                  <a:gd name="connsiteY47" fmla="*/ 257175 h 467678"/>
                  <a:gd name="connsiteX48" fmla="*/ 245745 w 456248"/>
                  <a:gd name="connsiteY48" fmla="*/ 417195 h 467678"/>
                  <a:gd name="connsiteX49" fmla="*/ 238125 w 456248"/>
                  <a:gd name="connsiteY49" fmla="*/ 426720 h 467678"/>
                  <a:gd name="connsiteX50" fmla="*/ 238125 w 456248"/>
                  <a:gd name="connsiteY50" fmla="*/ 466725 h 467678"/>
                  <a:gd name="connsiteX51" fmla="*/ 228600 w 456248"/>
                  <a:gd name="connsiteY51" fmla="*/ 467678 h 467678"/>
                  <a:gd name="connsiteX52" fmla="*/ 219075 w 456248"/>
                  <a:gd name="connsiteY52" fmla="*/ 466725 h 467678"/>
                  <a:gd name="connsiteX53" fmla="*/ 219075 w 456248"/>
                  <a:gd name="connsiteY53" fmla="*/ 426720 h 467678"/>
                  <a:gd name="connsiteX54" fmla="*/ 211455 w 456248"/>
                  <a:gd name="connsiteY54" fmla="*/ 417195 h 467678"/>
                  <a:gd name="connsiteX55" fmla="*/ 170498 w 456248"/>
                  <a:gd name="connsiteY55" fmla="*/ 406718 h 467678"/>
                  <a:gd name="connsiteX56" fmla="*/ 171450 w 456248"/>
                  <a:gd name="connsiteY56" fmla="*/ 399098 h 467678"/>
                  <a:gd name="connsiteX57" fmla="*/ 171450 w 456248"/>
                  <a:gd name="connsiteY57" fmla="*/ 398145 h 467678"/>
                  <a:gd name="connsiteX58" fmla="*/ 285750 w 456248"/>
                  <a:gd name="connsiteY58" fmla="*/ 398145 h 467678"/>
                  <a:gd name="connsiteX59" fmla="*/ 285750 w 456248"/>
                  <a:gd name="connsiteY59" fmla="*/ 399098 h 467678"/>
                  <a:gd name="connsiteX60" fmla="*/ 286703 w 456248"/>
                  <a:gd name="connsiteY60" fmla="*/ 406718 h 467678"/>
                  <a:gd name="connsiteX61" fmla="*/ 245745 w 456248"/>
                  <a:gd name="connsiteY61" fmla="*/ 417195 h 467678"/>
                  <a:gd name="connsiteX0" fmla="*/ 105727 w 456248"/>
                  <a:gd name="connsiteY0" fmla="*/ 417195 h 467678"/>
                  <a:gd name="connsiteX1" fmla="*/ 377190 w 456248"/>
                  <a:gd name="connsiteY1" fmla="*/ 427673 h 467678"/>
                  <a:gd name="connsiteX2" fmla="*/ 353378 w 456248"/>
                  <a:gd name="connsiteY2" fmla="*/ 418148 h 467678"/>
                  <a:gd name="connsiteX3" fmla="*/ 353378 w 456248"/>
                  <a:gd name="connsiteY3" fmla="*/ 403860 h 467678"/>
                  <a:gd name="connsiteX4" fmla="*/ 343853 w 456248"/>
                  <a:gd name="connsiteY4" fmla="*/ 394335 h 467678"/>
                  <a:gd name="connsiteX5" fmla="*/ 341948 w 456248"/>
                  <a:gd name="connsiteY5" fmla="*/ 394335 h 467678"/>
                  <a:gd name="connsiteX6" fmla="*/ 323850 w 456248"/>
                  <a:gd name="connsiteY6" fmla="*/ 398145 h 467678"/>
                  <a:gd name="connsiteX7" fmla="*/ 323850 w 456248"/>
                  <a:gd name="connsiteY7" fmla="*/ 376238 h 467678"/>
                  <a:gd name="connsiteX8" fmla="*/ 376238 w 456248"/>
                  <a:gd name="connsiteY8" fmla="*/ 293370 h 467678"/>
                  <a:gd name="connsiteX9" fmla="*/ 399098 w 456248"/>
                  <a:gd name="connsiteY9" fmla="*/ 286703 h 467678"/>
                  <a:gd name="connsiteX10" fmla="*/ 456248 w 456248"/>
                  <a:gd name="connsiteY10" fmla="*/ 231458 h 467678"/>
                  <a:gd name="connsiteX11" fmla="*/ 417195 w 456248"/>
                  <a:gd name="connsiteY11" fmla="*/ 183833 h 467678"/>
                  <a:gd name="connsiteX12" fmla="*/ 380048 w 456248"/>
                  <a:gd name="connsiteY12" fmla="*/ 165735 h 467678"/>
                  <a:gd name="connsiteX13" fmla="*/ 300038 w 456248"/>
                  <a:gd name="connsiteY13" fmla="*/ 38100 h 467678"/>
                  <a:gd name="connsiteX14" fmla="*/ 285750 w 456248"/>
                  <a:gd name="connsiteY14" fmla="*/ 120968 h 467678"/>
                  <a:gd name="connsiteX15" fmla="*/ 276225 w 456248"/>
                  <a:gd name="connsiteY15" fmla="*/ 128588 h 467678"/>
                  <a:gd name="connsiteX16" fmla="*/ 274320 w 456248"/>
                  <a:gd name="connsiteY16" fmla="*/ 128588 h 467678"/>
                  <a:gd name="connsiteX17" fmla="*/ 266700 w 456248"/>
                  <a:gd name="connsiteY17" fmla="*/ 117157 h 467678"/>
                  <a:gd name="connsiteX18" fmla="*/ 266700 w 456248"/>
                  <a:gd name="connsiteY18" fmla="*/ 117157 h 467678"/>
                  <a:gd name="connsiteX19" fmla="*/ 284798 w 456248"/>
                  <a:gd name="connsiteY19" fmla="*/ 21908 h 467678"/>
                  <a:gd name="connsiteX20" fmla="*/ 257175 w 456248"/>
                  <a:gd name="connsiteY20" fmla="*/ 0 h 467678"/>
                  <a:gd name="connsiteX21" fmla="*/ 200025 w 456248"/>
                  <a:gd name="connsiteY21" fmla="*/ 0 h 467678"/>
                  <a:gd name="connsiteX22" fmla="*/ 172402 w 456248"/>
                  <a:gd name="connsiteY22" fmla="*/ 21908 h 467678"/>
                  <a:gd name="connsiteX23" fmla="*/ 190500 w 456248"/>
                  <a:gd name="connsiteY23" fmla="*/ 117157 h 467678"/>
                  <a:gd name="connsiteX24" fmla="*/ 182880 w 456248"/>
                  <a:gd name="connsiteY24" fmla="*/ 128588 h 467678"/>
                  <a:gd name="connsiteX25" fmla="*/ 180975 w 456248"/>
                  <a:gd name="connsiteY25" fmla="*/ 128588 h 467678"/>
                  <a:gd name="connsiteX26" fmla="*/ 171450 w 456248"/>
                  <a:gd name="connsiteY26" fmla="*/ 120968 h 467678"/>
                  <a:gd name="connsiteX27" fmla="*/ 156210 w 456248"/>
                  <a:gd name="connsiteY27" fmla="*/ 38100 h 467678"/>
                  <a:gd name="connsiteX28" fmla="*/ 76200 w 456248"/>
                  <a:gd name="connsiteY28" fmla="*/ 165735 h 467678"/>
                  <a:gd name="connsiteX29" fmla="*/ 39053 w 456248"/>
                  <a:gd name="connsiteY29" fmla="*/ 183833 h 467678"/>
                  <a:gd name="connsiteX30" fmla="*/ 0 w 456248"/>
                  <a:gd name="connsiteY30" fmla="*/ 231458 h 467678"/>
                  <a:gd name="connsiteX31" fmla="*/ 46673 w 456248"/>
                  <a:gd name="connsiteY31" fmla="*/ 286703 h 467678"/>
                  <a:gd name="connsiteX32" fmla="*/ 80963 w 456248"/>
                  <a:gd name="connsiteY32" fmla="*/ 294323 h 467678"/>
                  <a:gd name="connsiteX33" fmla="*/ 133350 w 456248"/>
                  <a:gd name="connsiteY33" fmla="*/ 376238 h 467678"/>
                  <a:gd name="connsiteX34" fmla="*/ 133350 w 456248"/>
                  <a:gd name="connsiteY34" fmla="*/ 398145 h 467678"/>
                  <a:gd name="connsiteX35" fmla="*/ 117158 w 456248"/>
                  <a:gd name="connsiteY35" fmla="*/ 394335 h 467678"/>
                  <a:gd name="connsiteX36" fmla="*/ 105727 w 456248"/>
                  <a:gd name="connsiteY36" fmla="*/ 401003 h 467678"/>
                  <a:gd name="connsiteX37" fmla="*/ 105727 w 456248"/>
                  <a:gd name="connsiteY37" fmla="*/ 402908 h 467678"/>
                  <a:gd name="connsiteX38" fmla="*/ 105727 w 456248"/>
                  <a:gd name="connsiteY38" fmla="*/ 417195 h 467678"/>
                  <a:gd name="connsiteX39" fmla="*/ 114300 w 456248"/>
                  <a:gd name="connsiteY39" fmla="*/ 257175 h 467678"/>
                  <a:gd name="connsiteX40" fmla="*/ 114300 w 456248"/>
                  <a:gd name="connsiteY40" fmla="*/ 194310 h 467678"/>
                  <a:gd name="connsiteX41" fmla="*/ 227648 w 456248"/>
                  <a:gd name="connsiteY41" fmla="*/ 176213 h 467678"/>
                  <a:gd name="connsiteX42" fmla="*/ 342900 w 456248"/>
                  <a:gd name="connsiteY42" fmla="*/ 194310 h 467678"/>
                  <a:gd name="connsiteX43" fmla="*/ 342900 w 456248"/>
                  <a:gd name="connsiteY43" fmla="*/ 257175 h 467678"/>
                  <a:gd name="connsiteX44" fmla="*/ 228600 w 456248"/>
                  <a:gd name="connsiteY44" fmla="*/ 371475 h 467678"/>
                  <a:gd name="connsiteX45" fmla="*/ 114300 w 456248"/>
                  <a:gd name="connsiteY45" fmla="*/ 257175 h 467678"/>
                  <a:gd name="connsiteX46" fmla="*/ 114300 w 456248"/>
                  <a:gd name="connsiteY46" fmla="*/ 257175 h 467678"/>
                  <a:gd name="connsiteX47" fmla="*/ 245745 w 456248"/>
                  <a:gd name="connsiteY47" fmla="*/ 417195 h 467678"/>
                  <a:gd name="connsiteX48" fmla="*/ 238125 w 456248"/>
                  <a:gd name="connsiteY48" fmla="*/ 426720 h 467678"/>
                  <a:gd name="connsiteX49" fmla="*/ 238125 w 456248"/>
                  <a:gd name="connsiteY49" fmla="*/ 466725 h 467678"/>
                  <a:gd name="connsiteX50" fmla="*/ 228600 w 456248"/>
                  <a:gd name="connsiteY50" fmla="*/ 467678 h 467678"/>
                  <a:gd name="connsiteX51" fmla="*/ 219075 w 456248"/>
                  <a:gd name="connsiteY51" fmla="*/ 466725 h 467678"/>
                  <a:gd name="connsiteX52" fmla="*/ 219075 w 456248"/>
                  <a:gd name="connsiteY52" fmla="*/ 426720 h 467678"/>
                  <a:gd name="connsiteX53" fmla="*/ 211455 w 456248"/>
                  <a:gd name="connsiteY53" fmla="*/ 417195 h 467678"/>
                  <a:gd name="connsiteX54" fmla="*/ 170498 w 456248"/>
                  <a:gd name="connsiteY54" fmla="*/ 406718 h 467678"/>
                  <a:gd name="connsiteX55" fmla="*/ 171450 w 456248"/>
                  <a:gd name="connsiteY55" fmla="*/ 399098 h 467678"/>
                  <a:gd name="connsiteX56" fmla="*/ 171450 w 456248"/>
                  <a:gd name="connsiteY56" fmla="*/ 398145 h 467678"/>
                  <a:gd name="connsiteX57" fmla="*/ 285750 w 456248"/>
                  <a:gd name="connsiteY57" fmla="*/ 398145 h 467678"/>
                  <a:gd name="connsiteX58" fmla="*/ 285750 w 456248"/>
                  <a:gd name="connsiteY58" fmla="*/ 399098 h 467678"/>
                  <a:gd name="connsiteX59" fmla="*/ 286703 w 456248"/>
                  <a:gd name="connsiteY59" fmla="*/ 406718 h 467678"/>
                  <a:gd name="connsiteX60" fmla="*/ 245745 w 456248"/>
                  <a:gd name="connsiteY60" fmla="*/ 417195 h 467678"/>
                  <a:gd name="connsiteX0" fmla="*/ 105727 w 456248"/>
                  <a:gd name="connsiteY0" fmla="*/ 417195 h 470413"/>
                  <a:gd name="connsiteX1" fmla="*/ 377190 w 456248"/>
                  <a:gd name="connsiteY1" fmla="*/ 427673 h 470413"/>
                  <a:gd name="connsiteX2" fmla="*/ 353378 w 456248"/>
                  <a:gd name="connsiteY2" fmla="*/ 418148 h 470413"/>
                  <a:gd name="connsiteX3" fmla="*/ 353378 w 456248"/>
                  <a:gd name="connsiteY3" fmla="*/ 403860 h 470413"/>
                  <a:gd name="connsiteX4" fmla="*/ 343853 w 456248"/>
                  <a:gd name="connsiteY4" fmla="*/ 394335 h 470413"/>
                  <a:gd name="connsiteX5" fmla="*/ 341948 w 456248"/>
                  <a:gd name="connsiteY5" fmla="*/ 394335 h 470413"/>
                  <a:gd name="connsiteX6" fmla="*/ 323850 w 456248"/>
                  <a:gd name="connsiteY6" fmla="*/ 398145 h 470413"/>
                  <a:gd name="connsiteX7" fmla="*/ 323850 w 456248"/>
                  <a:gd name="connsiteY7" fmla="*/ 376238 h 470413"/>
                  <a:gd name="connsiteX8" fmla="*/ 376238 w 456248"/>
                  <a:gd name="connsiteY8" fmla="*/ 293370 h 470413"/>
                  <a:gd name="connsiteX9" fmla="*/ 399098 w 456248"/>
                  <a:gd name="connsiteY9" fmla="*/ 286703 h 470413"/>
                  <a:gd name="connsiteX10" fmla="*/ 456248 w 456248"/>
                  <a:gd name="connsiteY10" fmla="*/ 231458 h 470413"/>
                  <a:gd name="connsiteX11" fmla="*/ 417195 w 456248"/>
                  <a:gd name="connsiteY11" fmla="*/ 183833 h 470413"/>
                  <a:gd name="connsiteX12" fmla="*/ 380048 w 456248"/>
                  <a:gd name="connsiteY12" fmla="*/ 165735 h 470413"/>
                  <a:gd name="connsiteX13" fmla="*/ 300038 w 456248"/>
                  <a:gd name="connsiteY13" fmla="*/ 38100 h 470413"/>
                  <a:gd name="connsiteX14" fmla="*/ 285750 w 456248"/>
                  <a:gd name="connsiteY14" fmla="*/ 120968 h 470413"/>
                  <a:gd name="connsiteX15" fmla="*/ 276225 w 456248"/>
                  <a:gd name="connsiteY15" fmla="*/ 128588 h 470413"/>
                  <a:gd name="connsiteX16" fmla="*/ 274320 w 456248"/>
                  <a:gd name="connsiteY16" fmla="*/ 128588 h 470413"/>
                  <a:gd name="connsiteX17" fmla="*/ 266700 w 456248"/>
                  <a:gd name="connsiteY17" fmla="*/ 117157 h 470413"/>
                  <a:gd name="connsiteX18" fmla="*/ 266700 w 456248"/>
                  <a:gd name="connsiteY18" fmla="*/ 117157 h 470413"/>
                  <a:gd name="connsiteX19" fmla="*/ 284798 w 456248"/>
                  <a:gd name="connsiteY19" fmla="*/ 21908 h 470413"/>
                  <a:gd name="connsiteX20" fmla="*/ 257175 w 456248"/>
                  <a:gd name="connsiteY20" fmla="*/ 0 h 470413"/>
                  <a:gd name="connsiteX21" fmla="*/ 200025 w 456248"/>
                  <a:gd name="connsiteY21" fmla="*/ 0 h 470413"/>
                  <a:gd name="connsiteX22" fmla="*/ 172402 w 456248"/>
                  <a:gd name="connsiteY22" fmla="*/ 21908 h 470413"/>
                  <a:gd name="connsiteX23" fmla="*/ 190500 w 456248"/>
                  <a:gd name="connsiteY23" fmla="*/ 117157 h 470413"/>
                  <a:gd name="connsiteX24" fmla="*/ 182880 w 456248"/>
                  <a:gd name="connsiteY24" fmla="*/ 128588 h 470413"/>
                  <a:gd name="connsiteX25" fmla="*/ 180975 w 456248"/>
                  <a:gd name="connsiteY25" fmla="*/ 128588 h 470413"/>
                  <a:gd name="connsiteX26" fmla="*/ 171450 w 456248"/>
                  <a:gd name="connsiteY26" fmla="*/ 120968 h 470413"/>
                  <a:gd name="connsiteX27" fmla="*/ 156210 w 456248"/>
                  <a:gd name="connsiteY27" fmla="*/ 38100 h 470413"/>
                  <a:gd name="connsiteX28" fmla="*/ 76200 w 456248"/>
                  <a:gd name="connsiteY28" fmla="*/ 165735 h 470413"/>
                  <a:gd name="connsiteX29" fmla="*/ 39053 w 456248"/>
                  <a:gd name="connsiteY29" fmla="*/ 183833 h 470413"/>
                  <a:gd name="connsiteX30" fmla="*/ 0 w 456248"/>
                  <a:gd name="connsiteY30" fmla="*/ 231458 h 470413"/>
                  <a:gd name="connsiteX31" fmla="*/ 46673 w 456248"/>
                  <a:gd name="connsiteY31" fmla="*/ 286703 h 470413"/>
                  <a:gd name="connsiteX32" fmla="*/ 80963 w 456248"/>
                  <a:gd name="connsiteY32" fmla="*/ 294323 h 470413"/>
                  <a:gd name="connsiteX33" fmla="*/ 133350 w 456248"/>
                  <a:gd name="connsiteY33" fmla="*/ 376238 h 470413"/>
                  <a:gd name="connsiteX34" fmla="*/ 133350 w 456248"/>
                  <a:gd name="connsiteY34" fmla="*/ 398145 h 470413"/>
                  <a:gd name="connsiteX35" fmla="*/ 117158 w 456248"/>
                  <a:gd name="connsiteY35" fmla="*/ 394335 h 470413"/>
                  <a:gd name="connsiteX36" fmla="*/ 105727 w 456248"/>
                  <a:gd name="connsiteY36" fmla="*/ 401003 h 470413"/>
                  <a:gd name="connsiteX37" fmla="*/ 105727 w 456248"/>
                  <a:gd name="connsiteY37" fmla="*/ 402908 h 470413"/>
                  <a:gd name="connsiteX38" fmla="*/ 105727 w 456248"/>
                  <a:gd name="connsiteY38" fmla="*/ 417195 h 470413"/>
                  <a:gd name="connsiteX39" fmla="*/ 114300 w 456248"/>
                  <a:gd name="connsiteY39" fmla="*/ 257175 h 470413"/>
                  <a:gd name="connsiteX40" fmla="*/ 114300 w 456248"/>
                  <a:gd name="connsiteY40" fmla="*/ 194310 h 470413"/>
                  <a:gd name="connsiteX41" fmla="*/ 227648 w 456248"/>
                  <a:gd name="connsiteY41" fmla="*/ 176213 h 470413"/>
                  <a:gd name="connsiteX42" fmla="*/ 342900 w 456248"/>
                  <a:gd name="connsiteY42" fmla="*/ 194310 h 470413"/>
                  <a:gd name="connsiteX43" fmla="*/ 342900 w 456248"/>
                  <a:gd name="connsiteY43" fmla="*/ 257175 h 470413"/>
                  <a:gd name="connsiteX44" fmla="*/ 228600 w 456248"/>
                  <a:gd name="connsiteY44" fmla="*/ 371475 h 470413"/>
                  <a:gd name="connsiteX45" fmla="*/ 114300 w 456248"/>
                  <a:gd name="connsiteY45" fmla="*/ 257175 h 470413"/>
                  <a:gd name="connsiteX46" fmla="*/ 114300 w 456248"/>
                  <a:gd name="connsiteY46" fmla="*/ 257175 h 470413"/>
                  <a:gd name="connsiteX47" fmla="*/ 245745 w 456248"/>
                  <a:gd name="connsiteY47" fmla="*/ 417195 h 470413"/>
                  <a:gd name="connsiteX48" fmla="*/ 238125 w 456248"/>
                  <a:gd name="connsiteY48" fmla="*/ 426720 h 470413"/>
                  <a:gd name="connsiteX49" fmla="*/ 238125 w 456248"/>
                  <a:gd name="connsiteY49" fmla="*/ 466725 h 470413"/>
                  <a:gd name="connsiteX50" fmla="*/ 228600 w 456248"/>
                  <a:gd name="connsiteY50" fmla="*/ 467678 h 470413"/>
                  <a:gd name="connsiteX51" fmla="*/ 219075 w 456248"/>
                  <a:gd name="connsiteY51" fmla="*/ 426720 h 470413"/>
                  <a:gd name="connsiteX52" fmla="*/ 211455 w 456248"/>
                  <a:gd name="connsiteY52" fmla="*/ 417195 h 470413"/>
                  <a:gd name="connsiteX53" fmla="*/ 170498 w 456248"/>
                  <a:gd name="connsiteY53" fmla="*/ 406718 h 470413"/>
                  <a:gd name="connsiteX54" fmla="*/ 171450 w 456248"/>
                  <a:gd name="connsiteY54" fmla="*/ 399098 h 470413"/>
                  <a:gd name="connsiteX55" fmla="*/ 171450 w 456248"/>
                  <a:gd name="connsiteY55" fmla="*/ 398145 h 470413"/>
                  <a:gd name="connsiteX56" fmla="*/ 285750 w 456248"/>
                  <a:gd name="connsiteY56" fmla="*/ 398145 h 470413"/>
                  <a:gd name="connsiteX57" fmla="*/ 285750 w 456248"/>
                  <a:gd name="connsiteY57" fmla="*/ 399098 h 470413"/>
                  <a:gd name="connsiteX58" fmla="*/ 286703 w 456248"/>
                  <a:gd name="connsiteY58" fmla="*/ 406718 h 470413"/>
                  <a:gd name="connsiteX59" fmla="*/ 245745 w 456248"/>
                  <a:gd name="connsiteY59" fmla="*/ 417195 h 470413"/>
                  <a:gd name="connsiteX0" fmla="*/ 105727 w 456248"/>
                  <a:gd name="connsiteY0" fmla="*/ 417195 h 466725"/>
                  <a:gd name="connsiteX1" fmla="*/ 377190 w 456248"/>
                  <a:gd name="connsiteY1" fmla="*/ 427673 h 466725"/>
                  <a:gd name="connsiteX2" fmla="*/ 353378 w 456248"/>
                  <a:gd name="connsiteY2" fmla="*/ 418148 h 466725"/>
                  <a:gd name="connsiteX3" fmla="*/ 353378 w 456248"/>
                  <a:gd name="connsiteY3" fmla="*/ 403860 h 466725"/>
                  <a:gd name="connsiteX4" fmla="*/ 343853 w 456248"/>
                  <a:gd name="connsiteY4" fmla="*/ 394335 h 466725"/>
                  <a:gd name="connsiteX5" fmla="*/ 341948 w 456248"/>
                  <a:gd name="connsiteY5" fmla="*/ 394335 h 466725"/>
                  <a:gd name="connsiteX6" fmla="*/ 323850 w 456248"/>
                  <a:gd name="connsiteY6" fmla="*/ 398145 h 466725"/>
                  <a:gd name="connsiteX7" fmla="*/ 323850 w 456248"/>
                  <a:gd name="connsiteY7" fmla="*/ 376238 h 466725"/>
                  <a:gd name="connsiteX8" fmla="*/ 376238 w 456248"/>
                  <a:gd name="connsiteY8" fmla="*/ 293370 h 466725"/>
                  <a:gd name="connsiteX9" fmla="*/ 399098 w 456248"/>
                  <a:gd name="connsiteY9" fmla="*/ 286703 h 466725"/>
                  <a:gd name="connsiteX10" fmla="*/ 456248 w 456248"/>
                  <a:gd name="connsiteY10" fmla="*/ 231458 h 466725"/>
                  <a:gd name="connsiteX11" fmla="*/ 417195 w 456248"/>
                  <a:gd name="connsiteY11" fmla="*/ 183833 h 466725"/>
                  <a:gd name="connsiteX12" fmla="*/ 380048 w 456248"/>
                  <a:gd name="connsiteY12" fmla="*/ 165735 h 466725"/>
                  <a:gd name="connsiteX13" fmla="*/ 300038 w 456248"/>
                  <a:gd name="connsiteY13" fmla="*/ 38100 h 466725"/>
                  <a:gd name="connsiteX14" fmla="*/ 285750 w 456248"/>
                  <a:gd name="connsiteY14" fmla="*/ 120968 h 466725"/>
                  <a:gd name="connsiteX15" fmla="*/ 276225 w 456248"/>
                  <a:gd name="connsiteY15" fmla="*/ 128588 h 466725"/>
                  <a:gd name="connsiteX16" fmla="*/ 274320 w 456248"/>
                  <a:gd name="connsiteY16" fmla="*/ 128588 h 466725"/>
                  <a:gd name="connsiteX17" fmla="*/ 266700 w 456248"/>
                  <a:gd name="connsiteY17" fmla="*/ 117157 h 466725"/>
                  <a:gd name="connsiteX18" fmla="*/ 266700 w 456248"/>
                  <a:gd name="connsiteY18" fmla="*/ 117157 h 466725"/>
                  <a:gd name="connsiteX19" fmla="*/ 284798 w 456248"/>
                  <a:gd name="connsiteY19" fmla="*/ 21908 h 466725"/>
                  <a:gd name="connsiteX20" fmla="*/ 257175 w 456248"/>
                  <a:gd name="connsiteY20" fmla="*/ 0 h 466725"/>
                  <a:gd name="connsiteX21" fmla="*/ 200025 w 456248"/>
                  <a:gd name="connsiteY21" fmla="*/ 0 h 466725"/>
                  <a:gd name="connsiteX22" fmla="*/ 172402 w 456248"/>
                  <a:gd name="connsiteY22" fmla="*/ 21908 h 466725"/>
                  <a:gd name="connsiteX23" fmla="*/ 190500 w 456248"/>
                  <a:gd name="connsiteY23" fmla="*/ 117157 h 466725"/>
                  <a:gd name="connsiteX24" fmla="*/ 182880 w 456248"/>
                  <a:gd name="connsiteY24" fmla="*/ 128588 h 466725"/>
                  <a:gd name="connsiteX25" fmla="*/ 180975 w 456248"/>
                  <a:gd name="connsiteY25" fmla="*/ 128588 h 466725"/>
                  <a:gd name="connsiteX26" fmla="*/ 171450 w 456248"/>
                  <a:gd name="connsiteY26" fmla="*/ 120968 h 466725"/>
                  <a:gd name="connsiteX27" fmla="*/ 156210 w 456248"/>
                  <a:gd name="connsiteY27" fmla="*/ 38100 h 466725"/>
                  <a:gd name="connsiteX28" fmla="*/ 76200 w 456248"/>
                  <a:gd name="connsiteY28" fmla="*/ 165735 h 466725"/>
                  <a:gd name="connsiteX29" fmla="*/ 39053 w 456248"/>
                  <a:gd name="connsiteY29" fmla="*/ 183833 h 466725"/>
                  <a:gd name="connsiteX30" fmla="*/ 0 w 456248"/>
                  <a:gd name="connsiteY30" fmla="*/ 231458 h 466725"/>
                  <a:gd name="connsiteX31" fmla="*/ 46673 w 456248"/>
                  <a:gd name="connsiteY31" fmla="*/ 286703 h 466725"/>
                  <a:gd name="connsiteX32" fmla="*/ 80963 w 456248"/>
                  <a:gd name="connsiteY32" fmla="*/ 294323 h 466725"/>
                  <a:gd name="connsiteX33" fmla="*/ 133350 w 456248"/>
                  <a:gd name="connsiteY33" fmla="*/ 376238 h 466725"/>
                  <a:gd name="connsiteX34" fmla="*/ 133350 w 456248"/>
                  <a:gd name="connsiteY34" fmla="*/ 398145 h 466725"/>
                  <a:gd name="connsiteX35" fmla="*/ 117158 w 456248"/>
                  <a:gd name="connsiteY35" fmla="*/ 394335 h 466725"/>
                  <a:gd name="connsiteX36" fmla="*/ 105727 w 456248"/>
                  <a:gd name="connsiteY36" fmla="*/ 401003 h 466725"/>
                  <a:gd name="connsiteX37" fmla="*/ 105727 w 456248"/>
                  <a:gd name="connsiteY37" fmla="*/ 402908 h 466725"/>
                  <a:gd name="connsiteX38" fmla="*/ 105727 w 456248"/>
                  <a:gd name="connsiteY38" fmla="*/ 417195 h 466725"/>
                  <a:gd name="connsiteX39" fmla="*/ 114300 w 456248"/>
                  <a:gd name="connsiteY39" fmla="*/ 257175 h 466725"/>
                  <a:gd name="connsiteX40" fmla="*/ 114300 w 456248"/>
                  <a:gd name="connsiteY40" fmla="*/ 194310 h 466725"/>
                  <a:gd name="connsiteX41" fmla="*/ 227648 w 456248"/>
                  <a:gd name="connsiteY41" fmla="*/ 176213 h 466725"/>
                  <a:gd name="connsiteX42" fmla="*/ 342900 w 456248"/>
                  <a:gd name="connsiteY42" fmla="*/ 194310 h 466725"/>
                  <a:gd name="connsiteX43" fmla="*/ 342900 w 456248"/>
                  <a:gd name="connsiteY43" fmla="*/ 257175 h 466725"/>
                  <a:gd name="connsiteX44" fmla="*/ 228600 w 456248"/>
                  <a:gd name="connsiteY44" fmla="*/ 371475 h 466725"/>
                  <a:gd name="connsiteX45" fmla="*/ 114300 w 456248"/>
                  <a:gd name="connsiteY45" fmla="*/ 257175 h 466725"/>
                  <a:gd name="connsiteX46" fmla="*/ 114300 w 456248"/>
                  <a:gd name="connsiteY46" fmla="*/ 257175 h 466725"/>
                  <a:gd name="connsiteX47" fmla="*/ 245745 w 456248"/>
                  <a:gd name="connsiteY47" fmla="*/ 417195 h 466725"/>
                  <a:gd name="connsiteX48" fmla="*/ 238125 w 456248"/>
                  <a:gd name="connsiteY48" fmla="*/ 426720 h 466725"/>
                  <a:gd name="connsiteX49" fmla="*/ 238125 w 456248"/>
                  <a:gd name="connsiteY49" fmla="*/ 466725 h 466725"/>
                  <a:gd name="connsiteX50" fmla="*/ 219075 w 456248"/>
                  <a:gd name="connsiteY50" fmla="*/ 426720 h 466725"/>
                  <a:gd name="connsiteX51" fmla="*/ 211455 w 456248"/>
                  <a:gd name="connsiteY51" fmla="*/ 417195 h 466725"/>
                  <a:gd name="connsiteX52" fmla="*/ 170498 w 456248"/>
                  <a:gd name="connsiteY52" fmla="*/ 406718 h 466725"/>
                  <a:gd name="connsiteX53" fmla="*/ 171450 w 456248"/>
                  <a:gd name="connsiteY53" fmla="*/ 399098 h 466725"/>
                  <a:gd name="connsiteX54" fmla="*/ 171450 w 456248"/>
                  <a:gd name="connsiteY54" fmla="*/ 398145 h 466725"/>
                  <a:gd name="connsiteX55" fmla="*/ 285750 w 456248"/>
                  <a:gd name="connsiteY55" fmla="*/ 398145 h 466725"/>
                  <a:gd name="connsiteX56" fmla="*/ 285750 w 456248"/>
                  <a:gd name="connsiteY56" fmla="*/ 399098 h 466725"/>
                  <a:gd name="connsiteX57" fmla="*/ 286703 w 456248"/>
                  <a:gd name="connsiteY57" fmla="*/ 406718 h 466725"/>
                  <a:gd name="connsiteX58" fmla="*/ 245745 w 456248"/>
                  <a:gd name="connsiteY58" fmla="*/ 417195 h 466725"/>
                  <a:gd name="connsiteX0" fmla="*/ 105727 w 456248"/>
                  <a:gd name="connsiteY0" fmla="*/ 417195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53378 w 456248"/>
                  <a:gd name="connsiteY3" fmla="*/ 403860 h 427673"/>
                  <a:gd name="connsiteX4" fmla="*/ 343853 w 456248"/>
                  <a:gd name="connsiteY4" fmla="*/ 394335 h 427673"/>
                  <a:gd name="connsiteX5" fmla="*/ 341948 w 456248"/>
                  <a:gd name="connsiteY5" fmla="*/ 394335 h 427673"/>
                  <a:gd name="connsiteX6" fmla="*/ 323850 w 456248"/>
                  <a:gd name="connsiteY6" fmla="*/ 398145 h 427673"/>
                  <a:gd name="connsiteX7" fmla="*/ 323850 w 456248"/>
                  <a:gd name="connsiteY7" fmla="*/ 376238 h 427673"/>
                  <a:gd name="connsiteX8" fmla="*/ 376238 w 456248"/>
                  <a:gd name="connsiteY8" fmla="*/ 293370 h 427673"/>
                  <a:gd name="connsiteX9" fmla="*/ 399098 w 456248"/>
                  <a:gd name="connsiteY9" fmla="*/ 286703 h 427673"/>
                  <a:gd name="connsiteX10" fmla="*/ 456248 w 456248"/>
                  <a:gd name="connsiteY10" fmla="*/ 231458 h 427673"/>
                  <a:gd name="connsiteX11" fmla="*/ 417195 w 456248"/>
                  <a:gd name="connsiteY11" fmla="*/ 183833 h 427673"/>
                  <a:gd name="connsiteX12" fmla="*/ 380048 w 456248"/>
                  <a:gd name="connsiteY12" fmla="*/ 165735 h 427673"/>
                  <a:gd name="connsiteX13" fmla="*/ 300038 w 456248"/>
                  <a:gd name="connsiteY13" fmla="*/ 38100 h 427673"/>
                  <a:gd name="connsiteX14" fmla="*/ 285750 w 456248"/>
                  <a:gd name="connsiteY14" fmla="*/ 120968 h 427673"/>
                  <a:gd name="connsiteX15" fmla="*/ 276225 w 456248"/>
                  <a:gd name="connsiteY15" fmla="*/ 128588 h 427673"/>
                  <a:gd name="connsiteX16" fmla="*/ 274320 w 456248"/>
                  <a:gd name="connsiteY16" fmla="*/ 128588 h 427673"/>
                  <a:gd name="connsiteX17" fmla="*/ 266700 w 456248"/>
                  <a:gd name="connsiteY17" fmla="*/ 117157 h 427673"/>
                  <a:gd name="connsiteX18" fmla="*/ 266700 w 456248"/>
                  <a:gd name="connsiteY18" fmla="*/ 117157 h 427673"/>
                  <a:gd name="connsiteX19" fmla="*/ 284798 w 456248"/>
                  <a:gd name="connsiteY19" fmla="*/ 21908 h 427673"/>
                  <a:gd name="connsiteX20" fmla="*/ 257175 w 456248"/>
                  <a:gd name="connsiteY20" fmla="*/ 0 h 427673"/>
                  <a:gd name="connsiteX21" fmla="*/ 200025 w 456248"/>
                  <a:gd name="connsiteY21" fmla="*/ 0 h 427673"/>
                  <a:gd name="connsiteX22" fmla="*/ 172402 w 456248"/>
                  <a:gd name="connsiteY22" fmla="*/ 21908 h 427673"/>
                  <a:gd name="connsiteX23" fmla="*/ 190500 w 456248"/>
                  <a:gd name="connsiteY23" fmla="*/ 117157 h 427673"/>
                  <a:gd name="connsiteX24" fmla="*/ 182880 w 456248"/>
                  <a:gd name="connsiteY24" fmla="*/ 128588 h 427673"/>
                  <a:gd name="connsiteX25" fmla="*/ 180975 w 456248"/>
                  <a:gd name="connsiteY25" fmla="*/ 128588 h 427673"/>
                  <a:gd name="connsiteX26" fmla="*/ 171450 w 456248"/>
                  <a:gd name="connsiteY26" fmla="*/ 120968 h 427673"/>
                  <a:gd name="connsiteX27" fmla="*/ 156210 w 456248"/>
                  <a:gd name="connsiteY27" fmla="*/ 38100 h 427673"/>
                  <a:gd name="connsiteX28" fmla="*/ 76200 w 456248"/>
                  <a:gd name="connsiteY28" fmla="*/ 165735 h 427673"/>
                  <a:gd name="connsiteX29" fmla="*/ 39053 w 456248"/>
                  <a:gd name="connsiteY29" fmla="*/ 183833 h 427673"/>
                  <a:gd name="connsiteX30" fmla="*/ 0 w 456248"/>
                  <a:gd name="connsiteY30" fmla="*/ 231458 h 427673"/>
                  <a:gd name="connsiteX31" fmla="*/ 46673 w 456248"/>
                  <a:gd name="connsiteY31" fmla="*/ 286703 h 427673"/>
                  <a:gd name="connsiteX32" fmla="*/ 80963 w 456248"/>
                  <a:gd name="connsiteY32" fmla="*/ 294323 h 427673"/>
                  <a:gd name="connsiteX33" fmla="*/ 133350 w 456248"/>
                  <a:gd name="connsiteY33" fmla="*/ 376238 h 427673"/>
                  <a:gd name="connsiteX34" fmla="*/ 133350 w 456248"/>
                  <a:gd name="connsiteY34" fmla="*/ 398145 h 427673"/>
                  <a:gd name="connsiteX35" fmla="*/ 117158 w 456248"/>
                  <a:gd name="connsiteY35" fmla="*/ 394335 h 427673"/>
                  <a:gd name="connsiteX36" fmla="*/ 105727 w 456248"/>
                  <a:gd name="connsiteY36" fmla="*/ 401003 h 427673"/>
                  <a:gd name="connsiteX37" fmla="*/ 105727 w 456248"/>
                  <a:gd name="connsiteY37" fmla="*/ 402908 h 427673"/>
                  <a:gd name="connsiteX38" fmla="*/ 105727 w 456248"/>
                  <a:gd name="connsiteY38" fmla="*/ 417195 h 427673"/>
                  <a:gd name="connsiteX39" fmla="*/ 114300 w 456248"/>
                  <a:gd name="connsiteY39" fmla="*/ 257175 h 427673"/>
                  <a:gd name="connsiteX40" fmla="*/ 114300 w 456248"/>
                  <a:gd name="connsiteY40" fmla="*/ 194310 h 427673"/>
                  <a:gd name="connsiteX41" fmla="*/ 227648 w 456248"/>
                  <a:gd name="connsiteY41" fmla="*/ 176213 h 427673"/>
                  <a:gd name="connsiteX42" fmla="*/ 342900 w 456248"/>
                  <a:gd name="connsiteY42" fmla="*/ 194310 h 427673"/>
                  <a:gd name="connsiteX43" fmla="*/ 342900 w 456248"/>
                  <a:gd name="connsiteY43" fmla="*/ 257175 h 427673"/>
                  <a:gd name="connsiteX44" fmla="*/ 228600 w 456248"/>
                  <a:gd name="connsiteY44" fmla="*/ 371475 h 427673"/>
                  <a:gd name="connsiteX45" fmla="*/ 114300 w 456248"/>
                  <a:gd name="connsiteY45" fmla="*/ 257175 h 427673"/>
                  <a:gd name="connsiteX46" fmla="*/ 114300 w 456248"/>
                  <a:gd name="connsiteY46" fmla="*/ 257175 h 427673"/>
                  <a:gd name="connsiteX47" fmla="*/ 245745 w 456248"/>
                  <a:gd name="connsiteY47" fmla="*/ 417195 h 427673"/>
                  <a:gd name="connsiteX48" fmla="*/ 238125 w 456248"/>
                  <a:gd name="connsiteY48" fmla="*/ 426720 h 427673"/>
                  <a:gd name="connsiteX49" fmla="*/ 219075 w 456248"/>
                  <a:gd name="connsiteY49" fmla="*/ 426720 h 427673"/>
                  <a:gd name="connsiteX50" fmla="*/ 211455 w 456248"/>
                  <a:gd name="connsiteY50" fmla="*/ 417195 h 427673"/>
                  <a:gd name="connsiteX51" fmla="*/ 170498 w 456248"/>
                  <a:gd name="connsiteY51" fmla="*/ 406718 h 427673"/>
                  <a:gd name="connsiteX52" fmla="*/ 171450 w 456248"/>
                  <a:gd name="connsiteY52" fmla="*/ 399098 h 427673"/>
                  <a:gd name="connsiteX53" fmla="*/ 171450 w 456248"/>
                  <a:gd name="connsiteY53" fmla="*/ 398145 h 427673"/>
                  <a:gd name="connsiteX54" fmla="*/ 285750 w 456248"/>
                  <a:gd name="connsiteY54" fmla="*/ 398145 h 427673"/>
                  <a:gd name="connsiteX55" fmla="*/ 285750 w 456248"/>
                  <a:gd name="connsiteY55" fmla="*/ 399098 h 427673"/>
                  <a:gd name="connsiteX56" fmla="*/ 286703 w 456248"/>
                  <a:gd name="connsiteY56" fmla="*/ 406718 h 427673"/>
                  <a:gd name="connsiteX57" fmla="*/ 245745 w 456248"/>
                  <a:gd name="connsiteY57" fmla="*/ 417195 h 427673"/>
                  <a:gd name="connsiteX0" fmla="*/ 105727 w 456248"/>
                  <a:gd name="connsiteY0" fmla="*/ 417195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05727 w 456248"/>
                  <a:gd name="connsiteY37" fmla="*/ 417195 h 427673"/>
                  <a:gd name="connsiteX38" fmla="*/ 114300 w 456248"/>
                  <a:gd name="connsiteY38" fmla="*/ 257175 h 427673"/>
                  <a:gd name="connsiteX39" fmla="*/ 114300 w 456248"/>
                  <a:gd name="connsiteY39" fmla="*/ 194310 h 427673"/>
                  <a:gd name="connsiteX40" fmla="*/ 227648 w 456248"/>
                  <a:gd name="connsiteY40" fmla="*/ 176213 h 427673"/>
                  <a:gd name="connsiteX41" fmla="*/ 342900 w 456248"/>
                  <a:gd name="connsiteY41" fmla="*/ 194310 h 427673"/>
                  <a:gd name="connsiteX42" fmla="*/ 342900 w 456248"/>
                  <a:gd name="connsiteY42" fmla="*/ 257175 h 427673"/>
                  <a:gd name="connsiteX43" fmla="*/ 228600 w 456248"/>
                  <a:gd name="connsiteY43" fmla="*/ 371475 h 427673"/>
                  <a:gd name="connsiteX44" fmla="*/ 114300 w 456248"/>
                  <a:gd name="connsiteY44" fmla="*/ 257175 h 427673"/>
                  <a:gd name="connsiteX45" fmla="*/ 114300 w 456248"/>
                  <a:gd name="connsiteY45" fmla="*/ 257175 h 427673"/>
                  <a:gd name="connsiteX46" fmla="*/ 245745 w 456248"/>
                  <a:gd name="connsiteY46" fmla="*/ 417195 h 427673"/>
                  <a:gd name="connsiteX47" fmla="*/ 238125 w 456248"/>
                  <a:gd name="connsiteY47" fmla="*/ 426720 h 427673"/>
                  <a:gd name="connsiteX48" fmla="*/ 219075 w 456248"/>
                  <a:gd name="connsiteY48" fmla="*/ 426720 h 427673"/>
                  <a:gd name="connsiteX49" fmla="*/ 211455 w 456248"/>
                  <a:gd name="connsiteY49" fmla="*/ 417195 h 427673"/>
                  <a:gd name="connsiteX50" fmla="*/ 170498 w 456248"/>
                  <a:gd name="connsiteY50" fmla="*/ 406718 h 427673"/>
                  <a:gd name="connsiteX51" fmla="*/ 171450 w 456248"/>
                  <a:gd name="connsiteY51" fmla="*/ 399098 h 427673"/>
                  <a:gd name="connsiteX52" fmla="*/ 171450 w 456248"/>
                  <a:gd name="connsiteY52" fmla="*/ 398145 h 427673"/>
                  <a:gd name="connsiteX53" fmla="*/ 285750 w 456248"/>
                  <a:gd name="connsiteY53" fmla="*/ 398145 h 427673"/>
                  <a:gd name="connsiteX54" fmla="*/ 285750 w 456248"/>
                  <a:gd name="connsiteY54" fmla="*/ 399098 h 427673"/>
                  <a:gd name="connsiteX55" fmla="*/ 286703 w 456248"/>
                  <a:gd name="connsiteY55" fmla="*/ 406718 h 427673"/>
                  <a:gd name="connsiteX56" fmla="*/ 245745 w 456248"/>
                  <a:gd name="connsiteY56" fmla="*/ 417195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228600 w 456248"/>
                  <a:gd name="connsiteY42" fmla="*/ 371475 h 427673"/>
                  <a:gd name="connsiteX43" fmla="*/ 114300 w 456248"/>
                  <a:gd name="connsiteY43" fmla="*/ 257175 h 427673"/>
                  <a:gd name="connsiteX44" fmla="*/ 114300 w 456248"/>
                  <a:gd name="connsiteY44" fmla="*/ 257175 h 427673"/>
                  <a:gd name="connsiteX45" fmla="*/ 245745 w 456248"/>
                  <a:gd name="connsiteY45" fmla="*/ 417195 h 427673"/>
                  <a:gd name="connsiteX46" fmla="*/ 238125 w 456248"/>
                  <a:gd name="connsiteY46" fmla="*/ 426720 h 427673"/>
                  <a:gd name="connsiteX47" fmla="*/ 219075 w 456248"/>
                  <a:gd name="connsiteY47" fmla="*/ 426720 h 427673"/>
                  <a:gd name="connsiteX48" fmla="*/ 211455 w 456248"/>
                  <a:gd name="connsiteY48" fmla="*/ 417195 h 427673"/>
                  <a:gd name="connsiteX49" fmla="*/ 170498 w 456248"/>
                  <a:gd name="connsiteY49" fmla="*/ 406718 h 427673"/>
                  <a:gd name="connsiteX50" fmla="*/ 171450 w 456248"/>
                  <a:gd name="connsiteY50" fmla="*/ 399098 h 427673"/>
                  <a:gd name="connsiteX51" fmla="*/ 171450 w 456248"/>
                  <a:gd name="connsiteY51" fmla="*/ 398145 h 427673"/>
                  <a:gd name="connsiteX52" fmla="*/ 285750 w 456248"/>
                  <a:gd name="connsiteY52" fmla="*/ 398145 h 427673"/>
                  <a:gd name="connsiteX53" fmla="*/ 285750 w 456248"/>
                  <a:gd name="connsiteY53" fmla="*/ 399098 h 427673"/>
                  <a:gd name="connsiteX54" fmla="*/ 286703 w 456248"/>
                  <a:gd name="connsiteY54" fmla="*/ 406718 h 427673"/>
                  <a:gd name="connsiteX55" fmla="*/ 245745 w 456248"/>
                  <a:gd name="connsiteY55" fmla="*/ 417195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114300 w 456248"/>
                  <a:gd name="connsiteY43" fmla="*/ 257175 h 427673"/>
                  <a:gd name="connsiteX44" fmla="*/ 245745 w 456248"/>
                  <a:gd name="connsiteY44" fmla="*/ 417195 h 427673"/>
                  <a:gd name="connsiteX45" fmla="*/ 238125 w 456248"/>
                  <a:gd name="connsiteY45" fmla="*/ 426720 h 427673"/>
                  <a:gd name="connsiteX46" fmla="*/ 219075 w 456248"/>
                  <a:gd name="connsiteY46" fmla="*/ 426720 h 427673"/>
                  <a:gd name="connsiteX47" fmla="*/ 211455 w 456248"/>
                  <a:gd name="connsiteY47" fmla="*/ 417195 h 427673"/>
                  <a:gd name="connsiteX48" fmla="*/ 170498 w 456248"/>
                  <a:gd name="connsiteY48" fmla="*/ 406718 h 427673"/>
                  <a:gd name="connsiteX49" fmla="*/ 171450 w 456248"/>
                  <a:gd name="connsiteY49" fmla="*/ 399098 h 427673"/>
                  <a:gd name="connsiteX50" fmla="*/ 171450 w 456248"/>
                  <a:gd name="connsiteY50" fmla="*/ 398145 h 427673"/>
                  <a:gd name="connsiteX51" fmla="*/ 285750 w 456248"/>
                  <a:gd name="connsiteY51" fmla="*/ 398145 h 427673"/>
                  <a:gd name="connsiteX52" fmla="*/ 285750 w 456248"/>
                  <a:gd name="connsiteY52" fmla="*/ 399098 h 427673"/>
                  <a:gd name="connsiteX53" fmla="*/ 286703 w 456248"/>
                  <a:gd name="connsiteY53" fmla="*/ 406718 h 427673"/>
                  <a:gd name="connsiteX54" fmla="*/ 245745 w 456248"/>
                  <a:gd name="connsiteY54" fmla="*/ 417195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114300 w 456248"/>
                  <a:gd name="connsiteY43" fmla="*/ 257175 h 427673"/>
                  <a:gd name="connsiteX44" fmla="*/ 286703 w 456248"/>
                  <a:gd name="connsiteY44" fmla="*/ 406718 h 427673"/>
                  <a:gd name="connsiteX45" fmla="*/ 238125 w 456248"/>
                  <a:gd name="connsiteY45" fmla="*/ 426720 h 427673"/>
                  <a:gd name="connsiteX46" fmla="*/ 219075 w 456248"/>
                  <a:gd name="connsiteY46" fmla="*/ 426720 h 427673"/>
                  <a:gd name="connsiteX47" fmla="*/ 211455 w 456248"/>
                  <a:gd name="connsiteY47" fmla="*/ 417195 h 427673"/>
                  <a:gd name="connsiteX48" fmla="*/ 170498 w 456248"/>
                  <a:gd name="connsiteY48" fmla="*/ 406718 h 427673"/>
                  <a:gd name="connsiteX49" fmla="*/ 171450 w 456248"/>
                  <a:gd name="connsiteY49" fmla="*/ 399098 h 427673"/>
                  <a:gd name="connsiteX50" fmla="*/ 171450 w 456248"/>
                  <a:gd name="connsiteY50" fmla="*/ 398145 h 427673"/>
                  <a:gd name="connsiteX51" fmla="*/ 285750 w 456248"/>
                  <a:gd name="connsiteY51" fmla="*/ 398145 h 427673"/>
                  <a:gd name="connsiteX52" fmla="*/ 285750 w 456248"/>
                  <a:gd name="connsiteY52" fmla="*/ 399098 h 427673"/>
                  <a:gd name="connsiteX53" fmla="*/ 286703 w 456248"/>
                  <a:gd name="connsiteY53" fmla="*/ 406718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114300 w 456248"/>
                  <a:gd name="connsiteY43" fmla="*/ 257175 h 427673"/>
                  <a:gd name="connsiteX44" fmla="*/ 286703 w 456248"/>
                  <a:gd name="connsiteY44" fmla="*/ 406718 h 427673"/>
                  <a:gd name="connsiteX45" fmla="*/ 238125 w 456248"/>
                  <a:gd name="connsiteY45" fmla="*/ 426720 h 427673"/>
                  <a:gd name="connsiteX46" fmla="*/ 219075 w 456248"/>
                  <a:gd name="connsiteY46" fmla="*/ 426720 h 427673"/>
                  <a:gd name="connsiteX47" fmla="*/ 170498 w 456248"/>
                  <a:gd name="connsiteY47" fmla="*/ 406718 h 427673"/>
                  <a:gd name="connsiteX48" fmla="*/ 171450 w 456248"/>
                  <a:gd name="connsiteY48" fmla="*/ 399098 h 427673"/>
                  <a:gd name="connsiteX49" fmla="*/ 171450 w 456248"/>
                  <a:gd name="connsiteY49" fmla="*/ 398145 h 427673"/>
                  <a:gd name="connsiteX50" fmla="*/ 285750 w 456248"/>
                  <a:gd name="connsiteY50" fmla="*/ 398145 h 427673"/>
                  <a:gd name="connsiteX51" fmla="*/ 285750 w 456248"/>
                  <a:gd name="connsiteY51" fmla="*/ 399098 h 427673"/>
                  <a:gd name="connsiteX52" fmla="*/ 286703 w 456248"/>
                  <a:gd name="connsiteY52" fmla="*/ 406718 h 427673"/>
                  <a:gd name="connsiteX0" fmla="*/ 105727 w 456248"/>
                  <a:gd name="connsiteY0" fmla="*/ 401003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14300 w 456248"/>
                  <a:gd name="connsiteY36" fmla="*/ 257175 h 427673"/>
                  <a:gd name="connsiteX37" fmla="*/ 114300 w 456248"/>
                  <a:gd name="connsiteY37" fmla="*/ 194310 h 427673"/>
                  <a:gd name="connsiteX38" fmla="*/ 227648 w 456248"/>
                  <a:gd name="connsiteY38" fmla="*/ 176213 h 427673"/>
                  <a:gd name="connsiteX39" fmla="*/ 342900 w 456248"/>
                  <a:gd name="connsiteY39" fmla="*/ 194310 h 427673"/>
                  <a:gd name="connsiteX40" fmla="*/ 342900 w 456248"/>
                  <a:gd name="connsiteY40" fmla="*/ 257175 h 427673"/>
                  <a:gd name="connsiteX41" fmla="*/ 1143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286703 w 456248"/>
                  <a:gd name="connsiteY43" fmla="*/ 406718 h 427673"/>
                  <a:gd name="connsiteX44" fmla="*/ 238125 w 456248"/>
                  <a:gd name="connsiteY44" fmla="*/ 426720 h 427673"/>
                  <a:gd name="connsiteX45" fmla="*/ 219075 w 456248"/>
                  <a:gd name="connsiteY45" fmla="*/ 426720 h 427673"/>
                  <a:gd name="connsiteX46" fmla="*/ 170498 w 456248"/>
                  <a:gd name="connsiteY46" fmla="*/ 406718 h 427673"/>
                  <a:gd name="connsiteX47" fmla="*/ 171450 w 456248"/>
                  <a:gd name="connsiteY47" fmla="*/ 399098 h 427673"/>
                  <a:gd name="connsiteX48" fmla="*/ 171450 w 456248"/>
                  <a:gd name="connsiteY48" fmla="*/ 398145 h 427673"/>
                  <a:gd name="connsiteX49" fmla="*/ 285750 w 456248"/>
                  <a:gd name="connsiteY49" fmla="*/ 398145 h 427673"/>
                  <a:gd name="connsiteX50" fmla="*/ 285750 w 456248"/>
                  <a:gd name="connsiteY50" fmla="*/ 399098 h 427673"/>
                  <a:gd name="connsiteX51" fmla="*/ 286703 w 456248"/>
                  <a:gd name="connsiteY51" fmla="*/ 406718 h 427673"/>
                  <a:gd name="connsiteX0" fmla="*/ 105727 w 456248"/>
                  <a:gd name="connsiteY0" fmla="*/ 401003 h 426721"/>
                  <a:gd name="connsiteX1" fmla="*/ 353378 w 456248"/>
                  <a:gd name="connsiteY1" fmla="*/ 418148 h 426721"/>
                  <a:gd name="connsiteX2" fmla="*/ 343853 w 456248"/>
                  <a:gd name="connsiteY2" fmla="*/ 394335 h 426721"/>
                  <a:gd name="connsiteX3" fmla="*/ 341948 w 456248"/>
                  <a:gd name="connsiteY3" fmla="*/ 394335 h 426721"/>
                  <a:gd name="connsiteX4" fmla="*/ 323850 w 456248"/>
                  <a:gd name="connsiteY4" fmla="*/ 398145 h 426721"/>
                  <a:gd name="connsiteX5" fmla="*/ 323850 w 456248"/>
                  <a:gd name="connsiteY5" fmla="*/ 376238 h 426721"/>
                  <a:gd name="connsiteX6" fmla="*/ 376238 w 456248"/>
                  <a:gd name="connsiteY6" fmla="*/ 293370 h 426721"/>
                  <a:gd name="connsiteX7" fmla="*/ 399098 w 456248"/>
                  <a:gd name="connsiteY7" fmla="*/ 286703 h 426721"/>
                  <a:gd name="connsiteX8" fmla="*/ 456248 w 456248"/>
                  <a:gd name="connsiteY8" fmla="*/ 231458 h 426721"/>
                  <a:gd name="connsiteX9" fmla="*/ 417195 w 456248"/>
                  <a:gd name="connsiteY9" fmla="*/ 183833 h 426721"/>
                  <a:gd name="connsiteX10" fmla="*/ 380048 w 456248"/>
                  <a:gd name="connsiteY10" fmla="*/ 165735 h 426721"/>
                  <a:gd name="connsiteX11" fmla="*/ 300038 w 456248"/>
                  <a:gd name="connsiteY11" fmla="*/ 38100 h 426721"/>
                  <a:gd name="connsiteX12" fmla="*/ 285750 w 456248"/>
                  <a:gd name="connsiteY12" fmla="*/ 120968 h 426721"/>
                  <a:gd name="connsiteX13" fmla="*/ 276225 w 456248"/>
                  <a:gd name="connsiteY13" fmla="*/ 128588 h 426721"/>
                  <a:gd name="connsiteX14" fmla="*/ 274320 w 456248"/>
                  <a:gd name="connsiteY14" fmla="*/ 128588 h 426721"/>
                  <a:gd name="connsiteX15" fmla="*/ 266700 w 456248"/>
                  <a:gd name="connsiteY15" fmla="*/ 117157 h 426721"/>
                  <a:gd name="connsiteX16" fmla="*/ 266700 w 456248"/>
                  <a:gd name="connsiteY16" fmla="*/ 117157 h 426721"/>
                  <a:gd name="connsiteX17" fmla="*/ 284798 w 456248"/>
                  <a:gd name="connsiteY17" fmla="*/ 21908 h 426721"/>
                  <a:gd name="connsiteX18" fmla="*/ 257175 w 456248"/>
                  <a:gd name="connsiteY18" fmla="*/ 0 h 426721"/>
                  <a:gd name="connsiteX19" fmla="*/ 200025 w 456248"/>
                  <a:gd name="connsiteY19" fmla="*/ 0 h 426721"/>
                  <a:gd name="connsiteX20" fmla="*/ 172402 w 456248"/>
                  <a:gd name="connsiteY20" fmla="*/ 21908 h 426721"/>
                  <a:gd name="connsiteX21" fmla="*/ 190500 w 456248"/>
                  <a:gd name="connsiteY21" fmla="*/ 117157 h 426721"/>
                  <a:gd name="connsiteX22" fmla="*/ 182880 w 456248"/>
                  <a:gd name="connsiteY22" fmla="*/ 128588 h 426721"/>
                  <a:gd name="connsiteX23" fmla="*/ 180975 w 456248"/>
                  <a:gd name="connsiteY23" fmla="*/ 128588 h 426721"/>
                  <a:gd name="connsiteX24" fmla="*/ 171450 w 456248"/>
                  <a:gd name="connsiteY24" fmla="*/ 120968 h 426721"/>
                  <a:gd name="connsiteX25" fmla="*/ 156210 w 456248"/>
                  <a:gd name="connsiteY25" fmla="*/ 38100 h 426721"/>
                  <a:gd name="connsiteX26" fmla="*/ 76200 w 456248"/>
                  <a:gd name="connsiteY26" fmla="*/ 165735 h 426721"/>
                  <a:gd name="connsiteX27" fmla="*/ 39053 w 456248"/>
                  <a:gd name="connsiteY27" fmla="*/ 183833 h 426721"/>
                  <a:gd name="connsiteX28" fmla="*/ 0 w 456248"/>
                  <a:gd name="connsiteY28" fmla="*/ 231458 h 426721"/>
                  <a:gd name="connsiteX29" fmla="*/ 46673 w 456248"/>
                  <a:gd name="connsiteY29" fmla="*/ 286703 h 426721"/>
                  <a:gd name="connsiteX30" fmla="*/ 80963 w 456248"/>
                  <a:gd name="connsiteY30" fmla="*/ 294323 h 426721"/>
                  <a:gd name="connsiteX31" fmla="*/ 133350 w 456248"/>
                  <a:gd name="connsiteY31" fmla="*/ 376238 h 426721"/>
                  <a:gd name="connsiteX32" fmla="*/ 133350 w 456248"/>
                  <a:gd name="connsiteY32" fmla="*/ 398145 h 426721"/>
                  <a:gd name="connsiteX33" fmla="*/ 117158 w 456248"/>
                  <a:gd name="connsiteY33" fmla="*/ 394335 h 426721"/>
                  <a:gd name="connsiteX34" fmla="*/ 105727 w 456248"/>
                  <a:gd name="connsiteY34" fmla="*/ 401003 h 426721"/>
                  <a:gd name="connsiteX35" fmla="*/ 114300 w 456248"/>
                  <a:gd name="connsiteY35" fmla="*/ 257175 h 426721"/>
                  <a:gd name="connsiteX36" fmla="*/ 114300 w 456248"/>
                  <a:gd name="connsiteY36" fmla="*/ 194310 h 426721"/>
                  <a:gd name="connsiteX37" fmla="*/ 227648 w 456248"/>
                  <a:gd name="connsiteY37" fmla="*/ 176213 h 426721"/>
                  <a:gd name="connsiteX38" fmla="*/ 342900 w 456248"/>
                  <a:gd name="connsiteY38" fmla="*/ 194310 h 426721"/>
                  <a:gd name="connsiteX39" fmla="*/ 342900 w 456248"/>
                  <a:gd name="connsiteY39" fmla="*/ 257175 h 426721"/>
                  <a:gd name="connsiteX40" fmla="*/ 114300 w 456248"/>
                  <a:gd name="connsiteY40" fmla="*/ 257175 h 426721"/>
                  <a:gd name="connsiteX41" fmla="*/ 114300 w 456248"/>
                  <a:gd name="connsiteY41" fmla="*/ 257175 h 426721"/>
                  <a:gd name="connsiteX42" fmla="*/ 286703 w 456248"/>
                  <a:gd name="connsiteY42" fmla="*/ 406718 h 426721"/>
                  <a:gd name="connsiteX43" fmla="*/ 238125 w 456248"/>
                  <a:gd name="connsiteY43" fmla="*/ 426720 h 426721"/>
                  <a:gd name="connsiteX44" fmla="*/ 219075 w 456248"/>
                  <a:gd name="connsiteY44" fmla="*/ 426720 h 426721"/>
                  <a:gd name="connsiteX45" fmla="*/ 170498 w 456248"/>
                  <a:gd name="connsiteY45" fmla="*/ 406718 h 426721"/>
                  <a:gd name="connsiteX46" fmla="*/ 171450 w 456248"/>
                  <a:gd name="connsiteY46" fmla="*/ 399098 h 426721"/>
                  <a:gd name="connsiteX47" fmla="*/ 171450 w 456248"/>
                  <a:gd name="connsiteY47" fmla="*/ 398145 h 426721"/>
                  <a:gd name="connsiteX48" fmla="*/ 285750 w 456248"/>
                  <a:gd name="connsiteY48" fmla="*/ 398145 h 426721"/>
                  <a:gd name="connsiteX49" fmla="*/ 285750 w 456248"/>
                  <a:gd name="connsiteY49" fmla="*/ 399098 h 426721"/>
                  <a:gd name="connsiteX50" fmla="*/ 286703 w 456248"/>
                  <a:gd name="connsiteY50" fmla="*/ 406718 h 426721"/>
                  <a:gd name="connsiteX0" fmla="*/ 105727 w 456248"/>
                  <a:gd name="connsiteY0" fmla="*/ 401003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7158 w 456248"/>
                  <a:gd name="connsiteY32" fmla="*/ 394335 h 426721"/>
                  <a:gd name="connsiteX33" fmla="*/ 105727 w 456248"/>
                  <a:gd name="connsiteY33" fmla="*/ 401003 h 426721"/>
                  <a:gd name="connsiteX34" fmla="*/ 114300 w 456248"/>
                  <a:gd name="connsiteY34" fmla="*/ 257175 h 426721"/>
                  <a:gd name="connsiteX35" fmla="*/ 114300 w 456248"/>
                  <a:gd name="connsiteY35" fmla="*/ 194310 h 426721"/>
                  <a:gd name="connsiteX36" fmla="*/ 227648 w 456248"/>
                  <a:gd name="connsiteY36" fmla="*/ 176213 h 426721"/>
                  <a:gd name="connsiteX37" fmla="*/ 342900 w 456248"/>
                  <a:gd name="connsiteY37" fmla="*/ 194310 h 426721"/>
                  <a:gd name="connsiteX38" fmla="*/ 342900 w 456248"/>
                  <a:gd name="connsiteY38" fmla="*/ 257175 h 426721"/>
                  <a:gd name="connsiteX39" fmla="*/ 114300 w 456248"/>
                  <a:gd name="connsiteY39" fmla="*/ 257175 h 426721"/>
                  <a:gd name="connsiteX40" fmla="*/ 114300 w 456248"/>
                  <a:gd name="connsiteY40" fmla="*/ 257175 h 426721"/>
                  <a:gd name="connsiteX41" fmla="*/ 286703 w 456248"/>
                  <a:gd name="connsiteY41" fmla="*/ 406718 h 426721"/>
                  <a:gd name="connsiteX42" fmla="*/ 238125 w 456248"/>
                  <a:gd name="connsiteY42" fmla="*/ 426720 h 426721"/>
                  <a:gd name="connsiteX43" fmla="*/ 219075 w 456248"/>
                  <a:gd name="connsiteY43" fmla="*/ 426720 h 426721"/>
                  <a:gd name="connsiteX44" fmla="*/ 170498 w 456248"/>
                  <a:gd name="connsiteY44" fmla="*/ 406718 h 426721"/>
                  <a:gd name="connsiteX45" fmla="*/ 171450 w 456248"/>
                  <a:gd name="connsiteY45" fmla="*/ 399098 h 426721"/>
                  <a:gd name="connsiteX46" fmla="*/ 171450 w 456248"/>
                  <a:gd name="connsiteY46" fmla="*/ 398145 h 426721"/>
                  <a:gd name="connsiteX47" fmla="*/ 285750 w 456248"/>
                  <a:gd name="connsiteY47" fmla="*/ 398145 h 426721"/>
                  <a:gd name="connsiteX48" fmla="*/ 285750 w 456248"/>
                  <a:gd name="connsiteY48" fmla="*/ 399098 h 426721"/>
                  <a:gd name="connsiteX49" fmla="*/ 286703 w 456248"/>
                  <a:gd name="connsiteY49" fmla="*/ 406718 h 426721"/>
                  <a:gd name="connsiteX0" fmla="*/ 117158 w 456248"/>
                  <a:gd name="connsiteY0" fmla="*/ 39433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7158 w 456248"/>
                  <a:gd name="connsiteY32" fmla="*/ 394335 h 426721"/>
                  <a:gd name="connsiteX33" fmla="*/ 114300 w 456248"/>
                  <a:gd name="connsiteY33" fmla="*/ 257175 h 426721"/>
                  <a:gd name="connsiteX34" fmla="*/ 114300 w 456248"/>
                  <a:gd name="connsiteY34" fmla="*/ 194310 h 426721"/>
                  <a:gd name="connsiteX35" fmla="*/ 227648 w 456248"/>
                  <a:gd name="connsiteY35" fmla="*/ 176213 h 426721"/>
                  <a:gd name="connsiteX36" fmla="*/ 342900 w 456248"/>
                  <a:gd name="connsiteY36" fmla="*/ 194310 h 426721"/>
                  <a:gd name="connsiteX37" fmla="*/ 3429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114300 w 456248"/>
                  <a:gd name="connsiteY39" fmla="*/ 257175 h 426721"/>
                  <a:gd name="connsiteX40" fmla="*/ 286703 w 456248"/>
                  <a:gd name="connsiteY40" fmla="*/ 406718 h 426721"/>
                  <a:gd name="connsiteX41" fmla="*/ 238125 w 456248"/>
                  <a:gd name="connsiteY41" fmla="*/ 426720 h 426721"/>
                  <a:gd name="connsiteX42" fmla="*/ 219075 w 456248"/>
                  <a:gd name="connsiteY42" fmla="*/ 426720 h 426721"/>
                  <a:gd name="connsiteX43" fmla="*/ 170498 w 456248"/>
                  <a:gd name="connsiteY43" fmla="*/ 406718 h 426721"/>
                  <a:gd name="connsiteX44" fmla="*/ 171450 w 456248"/>
                  <a:gd name="connsiteY44" fmla="*/ 399098 h 426721"/>
                  <a:gd name="connsiteX45" fmla="*/ 171450 w 456248"/>
                  <a:gd name="connsiteY45" fmla="*/ 398145 h 426721"/>
                  <a:gd name="connsiteX46" fmla="*/ 285750 w 456248"/>
                  <a:gd name="connsiteY46" fmla="*/ 398145 h 426721"/>
                  <a:gd name="connsiteX47" fmla="*/ 285750 w 456248"/>
                  <a:gd name="connsiteY47" fmla="*/ 399098 h 426721"/>
                  <a:gd name="connsiteX48" fmla="*/ 286703 w 456248"/>
                  <a:gd name="connsiteY48" fmla="*/ 406718 h 426721"/>
                  <a:gd name="connsiteX0" fmla="*/ 133350 w 456248"/>
                  <a:gd name="connsiteY0" fmla="*/ 39814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4300 w 456248"/>
                  <a:gd name="connsiteY32" fmla="*/ 257175 h 426721"/>
                  <a:gd name="connsiteX33" fmla="*/ 114300 w 456248"/>
                  <a:gd name="connsiteY33" fmla="*/ 194310 h 426721"/>
                  <a:gd name="connsiteX34" fmla="*/ 227648 w 456248"/>
                  <a:gd name="connsiteY34" fmla="*/ 176213 h 426721"/>
                  <a:gd name="connsiteX35" fmla="*/ 342900 w 456248"/>
                  <a:gd name="connsiteY35" fmla="*/ 194310 h 426721"/>
                  <a:gd name="connsiteX36" fmla="*/ 342900 w 456248"/>
                  <a:gd name="connsiteY36" fmla="*/ 257175 h 426721"/>
                  <a:gd name="connsiteX37" fmla="*/ 1143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286703 w 456248"/>
                  <a:gd name="connsiteY39" fmla="*/ 406718 h 426721"/>
                  <a:gd name="connsiteX40" fmla="*/ 238125 w 456248"/>
                  <a:gd name="connsiteY40" fmla="*/ 426720 h 426721"/>
                  <a:gd name="connsiteX41" fmla="*/ 219075 w 456248"/>
                  <a:gd name="connsiteY41" fmla="*/ 426720 h 426721"/>
                  <a:gd name="connsiteX42" fmla="*/ 170498 w 456248"/>
                  <a:gd name="connsiteY42" fmla="*/ 406718 h 426721"/>
                  <a:gd name="connsiteX43" fmla="*/ 171450 w 456248"/>
                  <a:gd name="connsiteY43" fmla="*/ 399098 h 426721"/>
                  <a:gd name="connsiteX44" fmla="*/ 171450 w 456248"/>
                  <a:gd name="connsiteY44" fmla="*/ 398145 h 426721"/>
                  <a:gd name="connsiteX45" fmla="*/ 285750 w 456248"/>
                  <a:gd name="connsiteY45" fmla="*/ 398145 h 426721"/>
                  <a:gd name="connsiteX46" fmla="*/ 285750 w 456248"/>
                  <a:gd name="connsiteY46" fmla="*/ 399098 h 426721"/>
                  <a:gd name="connsiteX47" fmla="*/ 286703 w 456248"/>
                  <a:gd name="connsiteY47" fmla="*/ 406718 h 426721"/>
                  <a:gd name="connsiteX0" fmla="*/ 133350 w 456248"/>
                  <a:gd name="connsiteY0" fmla="*/ 39814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4300 w 456248"/>
                  <a:gd name="connsiteY32" fmla="*/ 257175 h 426721"/>
                  <a:gd name="connsiteX33" fmla="*/ 114300 w 456248"/>
                  <a:gd name="connsiteY33" fmla="*/ 194310 h 426721"/>
                  <a:gd name="connsiteX34" fmla="*/ 227648 w 456248"/>
                  <a:gd name="connsiteY34" fmla="*/ 176213 h 426721"/>
                  <a:gd name="connsiteX35" fmla="*/ 342900 w 456248"/>
                  <a:gd name="connsiteY35" fmla="*/ 194310 h 426721"/>
                  <a:gd name="connsiteX36" fmla="*/ 342900 w 456248"/>
                  <a:gd name="connsiteY36" fmla="*/ 257175 h 426721"/>
                  <a:gd name="connsiteX37" fmla="*/ 1143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286703 w 456248"/>
                  <a:gd name="connsiteY39" fmla="*/ 406718 h 426721"/>
                  <a:gd name="connsiteX40" fmla="*/ 238125 w 456248"/>
                  <a:gd name="connsiteY40" fmla="*/ 426720 h 426721"/>
                  <a:gd name="connsiteX41" fmla="*/ 219075 w 456248"/>
                  <a:gd name="connsiteY41" fmla="*/ 426720 h 426721"/>
                  <a:gd name="connsiteX42" fmla="*/ 170498 w 456248"/>
                  <a:gd name="connsiteY42" fmla="*/ 406718 h 426721"/>
                  <a:gd name="connsiteX43" fmla="*/ 171450 w 456248"/>
                  <a:gd name="connsiteY43" fmla="*/ 399098 h 426721"/>
                  <a:gd name="connsiteX44" fmla="*/ 285750 w 456248"/>
                  <a:gd name="connsiteY44" fmla="*/ 398145 h 426721"/>
                  <a:gd name="connsiteX45" fmla="*/ 285750 w 456248"/>
                  <a:gd name="connsiteY45" fmla="*/ 399098 h 426721"/>
                  <a:gd name="connsiteX46" fmla="*/ 286703 w 456248"/>
                  <a:gd name="connsiteY46" fmla="*/ 406718 h 426721"/>
                  <a:gd name="connsiteX0" fmla="*/ 133350 w 456248"/>
                  <a:gd name="connsiteY0" fmla="*/ 39814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4300 w 456248"/>
                  <a:gd name="connsiteY32" fmla="*/ 257175 h 426721"/>
                  <a:gd name="connsiteX33" fmla="*/ 114300 w 456248"/>
                  <a:gd name="connsiteY33" fmla="*/ 194310 h 426721"/>
                  <a:gd name="connsiteX34" fmla="*/ 227648 w 456248"/>
                  <a:gd name="connsiteY34" fmla="*/ 176213 h 426721"/>
                  <a:gd name="connsiteX35" fmla="*/ 342900 w 456248"/>
                  <a:gd name="connsiteY35" fmla="*/ 194310 h 426721"/>
                  <a:gd name="connsiteX36" fmla="*/ 342900 w 456248"/>
                  <a:gd name="connsiteY36" fmla="*/ 257175 h 426721"/>
                  <a:gd name="connsiteX37" fmla="*/ 1143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286703 w 456248"/>
                  <a:gd name="connsiteY39" fmla="*/ 406718 h 426721"/>
                  <a:gd name="connsiteX40" fmla="*/ 238125 w 456248"/>
                  <a:gd name="connsiteY40" fmla="*/ 426720 h 426721"/>
                  <a:gd name="connsiteX41" fmla="*/ 170498 w 456248"/>
                  <a:gd name="connsiteY41" fmla="*/ 406718 h 426721"/>
                  <a:gd name="connsiteX42" fmla="*/ 171450 w 456248"/>
                  <a:gd name="connsiteY42" fmla="*/ 399098 h 426721"/>
                  <a:gd name="connsiteX43" fmla="*/ 285750 w 456248"/>
                  <a:gd name="connsiteY43" fmla="*/ 398145 h 426721"/>
                  <a:gd name="connsiteX44" fmla="*/ 285750 w 456248"/>
                  <a:gd name="connsiteY44" fmla="*/ 399098 h 426721"/>
                  <a:gd name="connsiteX45" fmla="*/ 286703 w 456248"/>
                  <a:gd name="connsiteY45" fmla="*/ 406718 h 426721"/>
                  <a:gd name="connsiteX0" fmla="*/ 133350 w 456248"/>
                  <a:gd name="connsiteY0" fmla="*/ 398145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33350 w 456248"/>
                  <a:gd name="connsiteY31" fmla="*/ 398145 h 406718"/>
                  <a:gd name="connsiteX32" fmla="*/ 114300 w 456248"/>
                  <a:gd name="connsiteY32" fmla="*/ 257175 h 406718"/>
                  <a:gd name="connsiteX33" fmla="*/ 114300 w 456248"/>
                  <a:gd name="connsiteY33" fmla="*/ 194310 h 406718"/>
                  <a:gd name="connsiteX34" fmla="*/ 227648 w 456248"/>
                  <a:gd name="connsiteY34" fmla="*/ 176213 h 406718"/>
                  <a:gd name="connsiteX35" fmla="*/ 342900 w 456248"/>
                  <a:gd name="connsiteY35" fmla="*/ 194310 h 406718"/>
                  <a:gd name="connsiteX36" fmla="*/ 3429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114300 w 456248"/>
                  <a:gd name="connsiteY38" fmla="*/ 257175 h 406718"/>
                  <a:gd name="connsiteX39" fmla="*/ 286703 w 456248"/>
                  <a:gd name="connsiteY39" fmla="*/ 406718 h 406718"/>
                  <a:gd name="connsiteX40" fmla="*/ 170498 w 456248"/>
                  <a:gd name="connsiteY40" fmla="*/ 406718 h 406718"/>
                  <a:gd name="connsiteX41" fmla="*/ 171450 w 456248"/>
                  <a:gd name="connsiteY41" fmla="*/ 399098 h 406718"/>
                  <a:gd name="connsiteX42" fmla="*/ 285750 w 456248"/>
                  <a:gd name="connsiteY42" fmla="*/ 398145 h 406718"/>
                  <a:gd name="connsiteX43" fmla="*/ 285750 w 456248"/>
                  <a:gd name="connsiteY43" fmla="*/ 399098 h 406718"/>
                  <a:gd name="connsiteX44" fmla="*/ 286703 w 456248"/>
                  <a:gd name="connsiteY44" fmla="*/ 406718 h 406718"/>
                  <a:gd name="connsiteX0" fmla="*/ 133350 w 456248"/>
                  <a:gd name="connsiteY0" fmla="*/ 398145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33350 w 456248"/>
                  <a:gd name="connsiteY31" fmla="*/ 398145 h 406718"/>
                  <a:gd name="connsiteX32" fmla="*/ 114300 w 456248"/>
                  <a:gd name="connsiteY32" fmla="*/ 257175 h 406718"/>
                  <a:gd name="connsiteX33" fmla="*/ 114300 w 456248"/>
                  <a:gd name="connsiteY33" fmla="*/ 194310 h 406718"/>
                  <a:gd name="connsiteX34" fmla="*/ 227648 w 456248"/>
                  <a:gd name="connsiteY34" fmla="*/ 176213 h 406718"/>
                  <a:gd name="connsiteX35" fmla="*/ 342900 w 456248"/>
                  <a:gd name="connsiteY35" fmla="*/ 194310 h 406718"/>
                  <a:gd name="connsiteX36" fmla="*/ 3429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114300 w 456248"/>
                  <a:gd name="connsiteY38" fmla="*/ 257175 h 406718"/>
                  <a:gd name="connsiteX39" fmla="*/ 286703 w 456248"/>
                  <a:gd name="connsiteY39" fmla="*/ 406718 h 406718"/>
                  <a:gd name="connsiteX40" fmla="*/ 170498 w 456248"/>
                  <a:gd name="connsiteY40" fmla="*/ 406718 h 406718"/>
                  <a:gd name="connsiteX41" fmla="*/ 285750 w 456248"/>
                  <a:gd name="connsiteY41" fmla="*/ 398145 h 406718"/>
                  <a:gd name="connsiteX42" fmla="*/ 285750 w 456248"/>
                  <a:gd name="connsiteY42" fmla="*/ 399098 h 406718"/>
                  <a:gd name="connsiteX43" fmla="*/ 286703 w 456248"/>
                  <a:gd name="connsiteY43" fmla="*/ 406718 h 406718"/>
                  <a:gd name="connsiteX0" fmla="*/ 133350 w 456248"/>
                  <a:gd name="connsiteY0" fmla="*/ 398145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33350 w 456248"/>
                  <a:gd name="connsiteY31" fmla="*/ 398145 h 406718"/>
                  <a:gd name="connsiteX32" fmla="*/ 114300 w 456248"/>
                  <a:gd name="connsiteY32" fmla="*/ 257175 h 406718"/>
                  <a:gd name="connsiteX33" fmla="*/ 114300 w 456248"/>
                  <a:gd name="connsiteY33" fmla="*/ 194310 h 406718"/>
                  <a:gd name="connsiteX34" fmla="*/ 227648 w 456248"/>
                  <a:gd name="connsiteY34" fmla="*/ 176213 h 406718"/>
                  <a:gd name="connsiteX35" fmla="*/ 342900 w 456248"/>
                  <a:gd name="connsiteY35" fmla="*/ 194310 h 406718"/>
                  <a:gd name="connsiteX36" fmla="*/ 3429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114300 w 456248"/>
                  <a:gd name="connsiteY38" fmla="*/ 257175 h 406718"/>
                  <a:gd name="connsiteX39" fmla="*/ 286703 w 456248"/>
                  <a:gd name="connsiteY39" fmla="*/ 406718 h 406718"/>
                  <a:gd name="connsiteX40" fmla="*/ 285750 w 456248"/>
                  <a:gd name="connsiteY40" fmla="*/ 398145 h 406718"/>
                  <a:gd name="connsiteX41" fmla="*/ 285750 w 456248"/>
                  <a:gd name="connsiteY41" fmla="*/ 399098 h 406718"/>
                  <a:gd name="connsiteX42" fmla="*/ 286703 w 456248"/>
                  <a:gd name="connsiteY42" fmla="*/ 406718 h 406718"/>
                  <a:gd name="connsiteX0" fmla="*/ 133350 w 456248"/>
                  <a:gd name="connsiteY0" fmla="*/ 376238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14300 w 456248"/>
                  <a:gd name="connsiteY31" fmla="*/ 257175 h 406718"/>
                  <a:gd name="connsiteX32" fmla="*/ 114300 w 456248"/>
                  <a:gd name="connsiteY32" fmla="*/ 194310 h 406718"/>
                  <a:gd name="connsiteX33" fmla="*/ 227648 w 456248"/>
                  <a:gd name="connsiteY33" fmla="*/ 176213 h 406718"/>
                  <a:gd name="connsiteX34" fmla="*/ 342900 w 456248"/>
                  <a:gd name="connsiteY34" fmla="*/ 194310 h 406718"/>
                  <a:gd name="connsiteX35" fmla="*/ 342900 w 456248"/>
                  <a:gd name="connsiteY35" fmla="*/ 257175 h 406718"/>
                  <a:gd name="connsiteX36" fmla="*/ 1143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286703 w 456248"/>
                  <a:gd name="connsiteY38" fmla="*/ 406718 h 406718"/>
                  <a:gd name="connsiteX39" fmla="*/ 285750 w 456248"/>
                  <a:gd name="connsiteY39" fmla="*/ 398145 h 406718"/>
                  <a:gd name="connsiteX40" fmla="*/ 285750 w 456248"/>
                  <a:gd name="connsiteY40" fmla="*/ 399098 h 406718"/>
                  <a:gd name="connsiteX41" fmla="*/ 286703 w 456248"/>
                  <a:gd name="connsiteY41" fmla="*/ 406718 h 406718"/>
                  <a:gd name="connsiteX0" fmla="*/ 80963 w 456248"/>
                  <a:gd name="connsiteY0" fmla="*/ 294323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14300 w 456248"/>
                  <a:gd name="connsiteY30" fmla="*/ 257175 h 406718"/>
                  <a:gd name="connsiteX31" fmla="*/ 114300 w 456248"/>
                  <a:gd name="connsiteY31" fmla="*/ 194310 h 406718"/>
                  <a:gd name="connsiteX32" fmla="*/ 227648 w 456248"/>
                  <a:gd name="connsiteY32" fmla="*/ 176213 h 406718"/>
                  <a:gd name="connsiteX33" fmla="*/ 342900 w 456248"/>
                  <a:gd name="connsiteY33" fmla="*/ 194310 h 406718"/>
                  <a:gd name="connsiteX34" fmla="*/ 342900 w 456248"/>
                  <a:gd name="connsiteY34" fmla="*/ 257175 h 406718"/>
                  <a:gd name="connsiteX35" fmla="*/ 114300 w 456248"/>
                  <a:gd name="connsiteY35" fmla="*/ 257175 h 406718"/>
                  <a:gd name="connsiteX36" fmla="*/ 114300 w 456248"/>
                  <a:gd name="connsiteY36" fmla="*/ 257175 h 406718"/>
                  <a:gd name="connsiteX37" fmla="*/ 286703 w 456248"/>
                  <a:gd name="connsiteY37" fmla="*/ 406718 h 406718"/>
                  <a:gd name="connsiteX38" fmla="*/ 285750 w 456248"/>
                  <a:gd name="connsiteY38" fmla="*/ 398145 h 406718"/>
                  <a:gd name="connsiteX39" fmla="*/ 285750 w 456248"/>
                  <a:gd name="connsiteY39" fmla="*/ 399098 h 406718"/>
                  <a:gd name="connsiteX40" fmla="*/ 286703 w 456248"/>
                  <a:gd name="connsiteY40" fmla="*/ 406718 h 406718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23850 w 456248"/>
                  <a:gd name="connsiteY3" fmla="*/ 398145 h 401743"/>
                  <a:gd name="connsiteX4" fmla="*/ 323850 w 456248"/>
                  <a:gd name="connsiteY4" fmla="*/ 376238 h 401743"/>
                  <a:gd name="connsiteX5" fmla="*/ 376238 w 456248"/>
                  <a:gd name="connsiteY5" fmla="*/ 293370 h 401743"/>
                  <a:gd name="connsiteX6" fmla="*/ 399098 w 456248"/>
                  <a:gd name="connsiteY6" fmla="*/ 286703 h 401743"/>
                  <a:gd name="connsiteX7" fmla="*/ 456248 w 456248"/>
                  <a:gd name="connsiteY7" fmla="*/ 231458 h 401743"/>
                  <a:gd name="connsiteX8" fmla="*/ 417195 w 456248"/>
                  <a:gd name="connsiteY8" fmla="*/ 183833 h 401743"/>
                  <a:gd name="connsiteX9" fmla="*/ 380048 w 456248"/>
                  <a:gd name="connsiteY9" fmla="*/ 165735 h 401743"/>
                  <a:gd name="connsiteX10" fmla="*/ 300038 w 456248"/>
                  <a:gd name="connsiteY10" fmla="*/ 38100 h 401743"/>
                  <a:gd name="connsiteX11" fmla="*/ 285750 w 456248"/>
                  <a:gd name="connsiteY11" fmla="*/ 120968 h 401743"/>
                  <a:gd name="connsiteX12" fmla="*/ 276225 w 456248"/>
                  <a:gd name="connsiteY12" fmla="*/ 128588 h 401743"/>
                  <a:gd name="connsiteX13" fmla="*/ 274320 w 456248"/>
                  <a:gd name="connsiteY13" fmla="*/ 128588 h 401743"/>
                  <a:gd name="connsiteX14" fmla="*/ 266700 w 456248"/>
                  <a:gd name="connsiteY14" fmla="*/ 117157 h 401743"/>
                  <a:gd name="connsiteX15" fmla="*/ 266700 w 456248"/>
                  <a:gd name="connsiteY15" fmla="*/ 117157 h 401743"/>
                  <a:gd name="connsiteX16" fmla="*/ 284798 w 456248"/>
                  <a:gd name="connsiteY16" fmla="*/ 21908 h 401743"/>
                  <a:gd name="connsiteX17" fmla="*/ 257175 w 456248"/>
                  <a:gd name="connsiteY17" fmla="*/ 0 h 401743"/>
                  <a:gd name="connsiteX18" fmla="*/ 200025 w 456248"/>
                  <a:gd name="connsiteY18" fmla="*/ 0 h 401743"/>
                  <a:gd name="connsiteX19" fmla="*/ 172402 w 456248"/>
                  <a:gd name="connsiteY19" fmla="*/ 21908 h 401743"/>
                  <a:gd name="connsiteX20" fmla="*/ 190500 w 456248"/>
                  <a:gd name="connsiteY20" fmla="*/ 117157 h 401743"/>
                  <a:gd name="connsiteX21" fmla="*/ 182880 w 456248"/>
                  <a:gd name="connsiteY21" fmla="*/ 128588 h 401743"/>
                  <a:gd name="connsiteX22" fmla="*/ 180975 w 456248"/>
                  <a:gd name="connsiteY22" fmla="*/ 128588 h 401743"/>
                  <a:gd name="connsiteX23" fmla="*/ 171450 w 456248"/>
                  <a:gd name="connsiteY23" fmla="*/ 120968 h 401743"/>
                  <a:gd name="connsiteX24" fmla="*/ 156210 w 456248"/>
                  <a:gd name="connsiteY24" fmla="*/ 38100 h 401743"/>
                  <a:gd name="connsiteX25" fmla="*/ 76200 w 456248"/>
                  <a:gd name="connsiteY25" fmla="*/ 165735 h 401743"/>
                  <a:gd name="connsiteX26" fmla="*/ 39053 w 456248"/>
                  <a:gd name="connsiteY26" fmla="*/ 183833 h 401743"/>
                  <a:gd name="connsiteX27" fmla="*/ 0 w 456248"/>
                  <a:gd name="connsiteY27" fmla="*/ 231458 h 401743"/>
                  <a:gd name="connsiteX28" fmla="*/ 46673 w 456248"/>
                  <a:gd name="connsiteY28" fmla="*/ 286703 h 401743"/>
                  <a:gd name="connsiteX29" fmla="*/ 80963 w 456248"/>
                  <a:gd name="connsiteY29" fmla="*/ 294323 h 401743"/>
                  <a:gd name="connsiteX30" fmla="*/ 114300 w 456248"/>
                  <a:gd name="connsiteY30" fmla="*/ 257175 h 401743"/>
                  <a:gd name="connsiteX31" fmla="*/ 114300 w 456248"/>
                  <a:gd name="connsiteY31" fmla="*/ 194310 h 401743"/>
                  <a:gd name="connsiteX32" fmla="*/ 227648 w 456248"/>
                  <a:gd name="connsiteY32" fmla="*/ 176213 h 401743"/>
                  <a:gd name="connsiteX33" fmla="*/ 342900 w 456248"/>
                  <a:gd name="connsiteY33" fmla="*/ 194310 h 401743"/>
                  <a:gd name="connsiteX34" fmla="*/ 342900 w 456248"/>
                  <a:gd name="connsiteY34" fmla="*/ 257175 h 401743"/>
                  <a:gd name="connsiteX35" fmla="*/ 114300 w 456248"/>
                  <a:gd name="connsiteY35" fmla="*/ 257175 h 401743"/>
                  <a:gd name="connsiteX36" fmla="*/ 114300 w 456248"/>
                  <a:gd name="connsiteY36" fmla="*/ 257175 h 401743"/>
                  <a:gd name="connsiteX37" fmla="*/ 285750 w 456248"/>
                  <a:gd name="connsiteY37" fmla="*/ 399098 h 401743"/>
                  <a:gd name="connsiteX38" fmla="*/ 285750 w 456248"/>
                  <a:gd name="connsiteY38" fmla="*/ 398145 h 401743"/>
                  <a:gd name="connsiteX39" fmla="*/ 285750 w 456248"/>
                  <a:gd name="connsiteY39" fmla="*/ 399098 h 401743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23850 w 456248"/>
                  <a:gd name="connsiteY3" fmla="*/ 398145 h 401743"/>
                  <a:gd name="connsiteX4" fmla="*/ 323850 w 456248"/>
                  <a:gd name="connsiteY4" fmla="*/ 376238 h 401743"/>
                  <a:gd name="connsiteX5" fmla="*/ 376238 w 456248"/>
                  <a:gd name="connsiteY5" fmla="*/ 293370 h 401743"/>
                  <a:gd name="connsiteX6" fmla="*/ 399098 w 456248"/>
                  <a:gd name="connsiteY6" fmla="*/ 286703 h 401743"/>
                  <a:gd name="connsiteX7" fmla="*/ 456248 w 456248"/>
                  <a:gd name="connsiteY7" fmla="*/ 231458 h 401743"/>
                  <a:gd name="connsiteX8" fmla="*/ 417195 w 456248"/>
                  <a:gd name="connsiteY8" fmla="*/ 183833 h 401743"/>
                  <a:gd name="connsiteX9" fmla="*/ 380048 w 456248"/>
                  <a:gd name="connsiteY9" fmla="*/ 165735 h 401743"/>
                  <a:gd name="connsiteX10" fmla="*/ 300038 w 456248"/>
                  <a:gd name="connsiteY10" fmla="*/ 38100 h 401743"/>
                  <a:gd name="connsiteX11" fmla="*/ 285750 w 456248"/>
                  <a:gd name="connsiteY11" fmla="*/ 120968 h 401743"/>
                  <a:gd name="connsiteX12" fmla="*/ 276225 w 456248"/>
                  <a:gd name="connsiteY12" fmla="*/ 128588 h 401743"/>
                  <a:gd name="connsiteX13" fmla="*/ 274320 w 456248"/>
                  <a:gd name="connsiteY13" fmla="*/ 128588 h 401743"/>
                  <a:gd name="connsiteX14" fmla="*/ 266700 w 456248"/>
                  <a:gd name="connsiteY14" fmla="*/ 117157 h 401743"/>
                  <a:gd name="connsiteX15" fmla="*/ 266700 w 456248"/>
                  <a:gd name="connsiteY15" fmla="*/ 117157 h 401743"/>
                  <a:gd name="connsiteX16" fmla="*/ 284798 w 456248"/>
                  <a:gd name="connsiteY16" fmla="*/ 21908 h 401743"/>
                  <a:gd name="connsiteX17" fmla="*/ 257175 w 456248"/>
                  <a:gd name="connsiteY17" fmla="*/ 0 h 401743"/>
                  <a:gd name="connsiteX18" fmla="*/ 200025 w 456248"/>
                  <a:gd name="connsiteY18" fmla="*/ 0 h 401743"/>
                  <a:gd name="connsiteX19" fmla="*/ 172402 w 456248"/>
                  <a:gd name="connsiteY19" fmla="*/ 21908 h 401743"/>
                  <a:gd name="connsiteX20" fmla="*/ 190500 w 456248"/>
                  <a:gd name="connsiteY20" fmla="*/ 117157 h 401743"/>
                  <a:gd name="connsiteX21" fmla="*/ 182880 w 456248"/>
                  <a:gd name="connsiteY21" fmla="*/ 128588 h 401743"/>
                  <a:gd name="connsiteX22" fmla="*/ 180975 w 456248"/>
                  <a:gd name="connsiteY22" fmla="*/ 128588 h 401743"/>
                  <a:gd name="connsiteX23" fmla="*/ 171450 w 456248"/>
                  <a:gd name="connsiteY23" fmla="*/ 120968 h 401743"/>
                  <a:gd name="connsiteX24" fmla="*/ 156210 w 456248"/>
                  <a:gd name="connsiteY24" fmla="*/ 38100 h 401743"/>
                  <a:gd name="connsiteX25" fmla="*/ 76200 w 456248"/>
                  <a:gd name="connsiteY25" fmla="*/ 165735 h 401743"/>
                  <a:gd name="connsiteX26" fmla="*/ 39053 w 456248"/>
                  <a:gd name="connsiteY26" fmla="*/ 183833 h 401743"/>
                  <a:gd name="connsiteX27" fmla="*/ 0 w 456248"/>
                  <a:gd name="connsiteY27" fmla="*/ 231458 h 401743"/>
                  <a:gd name="connsiteX28" fmla="*/ 46673 w 456248"/>
                  <a:gd name="connsiteY28" fmla="*/ 286703 h 401743"/>
                  <a:gd name="connsiteX29" fmla="*/ 80963 w 456248"/>
                  <a:gd name="connsiteY29" fmla="*/ 294323 h 401743"/>
                  <a:gd name="connsiteX30" fmla="*/ 114300 w 456248"/>
                  <a:gd name="connsiteY30" fmla="*/ 257175 h 401743"/>
                  <a:gd name="connsiteX31" fmla="*/ 114300 w 456248"/>
                  <a:gd name="connsiteY31" fmla="*/ 194310 h 401743"/>
                  <a:gd name="connsiteX32" fmla="*/ 227648 w 456248"/>
                  <a:gd name="connsiteY32" fmla="*/ 176213 h 401743"/>
                  <a:gd name="connsiteX33" fmla="*/ 342900 w 456248"/>
                  <a:gd name="connsiteY33" fmla="*/ 194310 h 401743"/>
                  <a:gd name="connsiteX34" fmla="*/ 342900 w 456248"/>
                  <a:gd name="connsiteY34" fmla="*/ 257175 h 401743"/>
                  <a:gd name="connsiteX35" fmla="*/ 114300 w 456248"/>
                  <a:gd name="connsiteY35" fmla="*/ 257175 h 401743"/>
                  <a:gd name="connsiteX36" fmla="*/ 114300 w 456248"/>
                  <a:gd name="connsiteY36" fmla="*/ 257175 h 401743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23850 w 456248"/>
                  <a:gd name="connsiteY3" fmla="*/ 398145 h 401743"/>
                  <a:gd name="connsiteX4" fmla="*/ 376238 w 456248"/>
                  <a:gd name="connsiteY4" fmla="*/ 293370 h 401743"/>
                  <a:gd name="connsiteX5" fmla="*/ 399098 w 456248"/>
                  <a:gd name="connsiteY5" fmla="*/ 286703 h 401743"/>
                  <a:gd name="connsiteX6" fmla="*/ 456248 w 456248"/>
                  <a:gd name="connsiteY6" fmla="*/ 231458 h 401743"/>
                  <a:gd name="connsiteX7" fmla="*/ 417195 w 456248"/>
                  <a:gd name="connsiteY7" fmla="*/ 183833 h 401743"/>
                  <a:gd name="connsiteX8" fmla="*/ 380048 w 456248"/>
                  <a:gd name="connsiteY8" fmla="*/ 165735 h 401743"/>
                  <a:gd name="connsiteX9" fmla="*/ 300038 w 456248"/>
                  <a:gd name="connsiteY9" fmla="*/ 38100 h 401743"/>
                  <a:gd name="connsiteX10" fmla="*/ 285750 w 456248"/>
                  <a:gd name="connsiteY10" fmla="*/ 120968 h 401743"/>
                  <a:gd name="connsiteX11" fmla="*/ 276225 w 456248"/>
                  <a:gd name="connsiteY11" fmla="*/ 128588 h 401743"/>
                  <a:gd name="connsiteX12" fmla="*/ 274320 w 456248"/>
                  <a:gd name="connsiteY12" fmla="*/ 128588 h 401743"/>
                  <a:gd name="connsiteX13" fmla="*/ 266700 w 456248"/>
                  <a:gd name="connsiteY13" fmla="*/ 117157 h 401743"/>
                  <a:gd name="connsiteX14" fmla="*/ 266700 w 456248"/>
                  <a:gd name="connsiteY14" fmla="*/ 117157 h 401743"/>
                  <a:gd name="connsiteX15" fmla="*/ 284798 w 456248"/>
                  <a:gd name="connsiteY15" fmla="*/ 21908 h 401743"/>
                  <a:gd name="connsiteX16" fmla="*/ 257175 w 456248"/>
                  <a:gd name="connsiteY16" fmla="*/ 0 h 401743"/>
                  <a:gd name="connsiteX17" fmla="*/ 200025 w 456248"/>
                  <a:gd name="connsiteY17" fmla="*/ 0 h 401743"/>
                  <a:gd name="connsiteX18" fmla="*/ 172402 w 456248"/>
                  <a:gd name="connsiteY18" fmla="*/ 21908 h 401743"/>
                  <a:gd name="connsiteX19" fmla="*/ 190500 w 456248"/>
                  <a:gd name="connsiteY19" fmla="*/ 117157 h 401743"/>
                  <a:gd name="connsiteX20" fmla="*/ 182880 w 456248"/>
                  <a:gd name="connsiteY20" fmla="*/ 128588 h 401743"/>
                  <a:gd name="connsiteX21" fmla="*/ 180975 w 456248"/>
                  <a:gd name="connsiteY21" fmla="*/ 128588 h 401743"/>
                  <a:gd name="connsiteX22" fmla="*/ 171450 w 456248"/>
                  <a:gd name="connsiteY22" fmla="*/ 120968 h 401743"/>
                  <a:gd name="connsiteX23" fmla="*/ 156210 w 456248"/>
                  <a:gd name="connsiteY23" fmla="*/ 38100 h 401743"/>
                  <a:gd name="connsiteX24" fmla="*/ 76200 w 456248"/>
                  <a:gd name="connsiteY24" fmla="*/ 165735 h 401743"/>
                  <a:gd name="connsiteX25" fmla="*/ 39053 w 456248"/>
                  <a:gd name="connsiteY25" fmla="*/ 183833 h 401743"/>
                  <a:gd name="connsiteX26" fmla="*/ 0 w 456248"/>
                  <a:gd name="connsiteY26" fmla="*/ 231458 h 401743"/>
                  <a:gd name="connsiteX27" fmla="*/ 46673 w 456248"/>
                  <a:gd name="connsiteY27" fmla="*/ 286703 h 401743"/>
                  <a:gd name="connsiteX28" fmla="*/ 80963 w 456248"/>
                  <a:gd name="connsiteY28" fmla="*/ 294323 h 401743"/>
                  <a:gd name="connsiteX29" fmla="*/ 114300 w 456248"/>
                  <a:gd name="connsiteY29" fmla="*/ 257175 h 401743"/>
                  <a:gd name="connsiteX30" fmla="*/ 114300 w 456248"/>
                  <a:gd name="connsiteY30" fmla="*/ 194310 h 401743"/>
                  <a:gd name="connsiteX31" fmla="*/ 227648 w 456248"/>
                  <a:gd name="connsiteY31" fmla="*/ 176213 h 401743"/>
                  <a:gd name="connsiteX32" fmla="*/ 342900 w 456248"/>
                  <a:gd name="connsiteY32" fmla="*/ 194310 h 401743"/>
                  <a:gd name="connsiteX33" fmla="*/ 342900 w 456248"/>
                  <a:gd name="connsiteY33" fmla="*/ 257175 h 401743"/>
                  <a:gd name="connsiteX34" fmla="*/ 114300 w 456248"/>
                  <a:gd name="connsiteY34" fmla="*/ 257175 h 401743"/>
                  <a:gd name="connsiteX35" fmla="*/ 114300 w 456248"/>
                  <a:gd name="connsiteY35" fmla="*/ 257175 h 401743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76238 w 456248"/>
                  <a:gd name="connsiteY3" fmla="*/ 293370 h 401743"/>
                  <a:gd name="connsiteX4" fmla="*/ 399098 w 456248"/>
                  <a:gd name="connsiteY4" fmla="*/ 286703 h 401743"/>
                  <a:gd name="connsiteX5" fmla="*/ 456248 w 456248"/>
                  <a:gd name="connsiteY5" fmla="*/ 231458 h 401743"/>
                  <a:gd name="connsiteX6" fmla="*/ 417195 w 456248"/>
                  <a:gd name="connsiteY6" fmla="*/ 183833 h 401743"/>
                  <a:gd name="connsiteX7" fmla="*/ 380048 w 456248"/>
                  <a:gd name="connsiteY7" fmla="*/ 165735 h 401743"/>
                  <a:gd name="connsiteX8" fmla="*/ 300038 w 456248"/>
                  <a:gd name="connsiteY8" fmla="*/ 38100 h 401743"/>
                  <a:gd name="connsiteX9" fmla="*/ 285750 w 456248"/>
                  <a:gd name="connsiteY9" fmla="*/ 120968 h 401743"/>
                  <a:gd name="connsiteX10" fmla="*/ 276225 w 456248"/>
                  <a:gd name="connsiteY10" fmla="*/ 128588 h 401743"/>
                  <a:gd name="connsiteX11" fmla="*/ 274320 w 456248"/>
                  <a:gd name="connsiteY11" fmla="*/ 128588 h 401743"/>
                  <a:gd name="connsiteX12" fmla="*/ 266700 w 456248"/>
                  <a:gd name="connsiteY12" fmla="*/ 117157 h 401743"/>
                  <a:gd name="connsiteX13" fmla="*/ 266700 w 456248"/>
                  <a:gd name="connsiteY13" fmla="*/ 117157 h 401743"/>
                  <a:gd name="connsiteX14" fmla="*/ 284798 w 456248"/>
                  <a:gd name="connsiteY14" fmla="*/ 21908 h 401743"/>
                  <a:gd name="connsiteX15" fmla="*/ 257175 w 456248"/>
                  <a:gd name="connsiteY15" fmla="*/ 0 h 401743"/>
                  <a:gd name="connsiteX16" fmla="*/ 200025 w 456248"/>
                  <a:gd name="connsiteY16" fmla="*/ 0 h 401743"/>
                  <a:gd name="connsiteX17" fmla="*/ 172402 w 456248"/>
                  <a:gd name="connsiteY17" fmla="*/ 21908 h 401743"/>
                  <a:gd name="connsiteX18" fmla="*/ 190500 w 456248"/>
                  <a:gd name="connsiteY18" fmla="*/ 117157 h 401743"/>
                  <a:gd name="connsiteX19" fmla="*/ 182880 w 456248"/>
                  <a:gd name="connsiteY19" fmla="*/ 128588 h 401743"/>
                  <a:gd name="connsiteX20" fmla="*/ 180975 w 456248"/>
                  <a:gd name="connsiteY20" fmla="*/ 128588 h 401743"/>
                  <a:gd name="connsiteX21" fmla="*/ 171450 w 456248"/>
                  <a:gd name="connsiteY21" fmla="*/ 120968 h 401743"/>
                  <a:gd name="connsiteX22" fmla="*/ 156210 w 456248"/>
                  <a:gd name="connsiteY22" fmla="*/ 38100 h 401743"/>
                  <a:gd name="connsiteX23" fmla="*/ 76200 w 456248"/>
                  <a:gd name="connsiteY23" fmla="*/ 165735 h 401743"/>
                  <a:gd name="connsiteX24" fmla="*/ 39053 w 456248"/>
                  <a:gd name="connsiteY24" fmla="*/ 183833 h 401743"/>
                  <a:gd name="connsiteX25" fmla="*/ 0 w 456248"/>
                  <a:gd name="connsiteY25" fmla="*/ 231458 h 401743"/>
                  <a:gd name="connsiteX26" fmla="*/ 46673 w 456248"/>
                  <a:gd name="connsiteY26" fmla="*/ 286703 h 401743"/>
                  <a:gd name="connsiteX27" fmla="*/ 80963 w 456248"/>
                  <a:gd name="connsiteY27" fmla="*/ 294323 h 401743"/>
                  <a:gd name="connsiteX28" fmla="*/ 114300 w 456248"/>
                  <a:gd name="connsiteY28" fmla="*/ 257175 h 401743"/>
                  <a:gd name="connsiteX29" fmla="*/ 114300 w 456248"/>
                  <a:gd name="connsiteY29" fmla="*/ 194310 h 401743"/>
                  <a:gd name="connsiteX30" fmla="*/ 227648 w 456248"/>
                  <a:gd name="connsiteY30" fmla="*/ 176213 h 401743"/>
                  <a:gd name="connsiteX31" fmla="*/ 342900 w 456248"/>
                  <a:gd name="connsiteY31" fmla="*/ 194310 h 401743"/>
                  <a:gd name="connsiteX32" fmla="*/ 342900 w 456248"/>
                  <a:gd name="connsiteY32" fmla="*/ 257175 h 401743"/>
                  <a:gd name="connsiteX33" fmla="*/ 114300 w 456248"/>
                  <a:gd name="connsiteY33" fmla="*/ 257175 h 401743"/>
                  <a:gd name="connsiteX34" fmla="*/ 114300 w 456248"/>
                  <a:gd name="connsiteY34" fmla="*/ 257175 h 401743"/>
                  <a:gd name="connsiteX0" fmla="*/ 80963 w 456248"/>
                  <a:gd name="connsiteY0" fmla="*/ 294323 h 394334"/>
                  <a:gd name="connsiteX1" fmla="*/ 343853 w 456248"/>
                  <a:gd name="connsiteY1" fmla="*/ 394335 h 394334"/>
                  <a:gd name="connsiteX2" fmla="*/ 376238 w 456248"/>
                  <a:gd name="connsiteY2" fmla="*/ 293370 h 394334"/>
                  <a:gd name="connsiteX3" fmla="*/ 399098 w 456248"/>
                  <a:gd name="connsiteY3" fmla="*/ 286703 h 394334"/>
                  <a:gd name="connsiteX4" fmla="*/ 456248 w 456248"/>
                  <a:gd name="connsiteY4" fmla="*/ 231458 h 394334"/>
                  <a:gd name="connsiteX5" fmla="*/ 417195 w 456248"/>
                  <a:gd name="connsiteY5" fmla="*/ 183833 h 394334"/>
                  <a:gd name="connsiteX6" fmla="*/ 380048 w 456248"/>
                  <a:gd name="connsiteY6" fmla="*/ 165735 h 394334"/>
                  <a:gd name="connsiteX7" fmla="*/ 300038 w 456248"/>
                  <a:gd name="connsiteY7" fmla="*/ 38100 h 394334"/>
                  <a:gd name="connsiteX8" fmla="*/ 285750 w 456248"/>
                  <a:gd name="connsiteY8" fmla="*/ 120968 h 394334"/>
                  <a:gd name="connsiteX9" fmla="*/ 276225 w 456248"/>
                  <a:gd name="connsiteY9" fmla="*/ 128588 h 394334"/>
                  <a:gd name="connsiteX10" fmla="*/ 274320 w 456248"/>
                  <a:gd name="connsiteY10" fmla="*/ 128588 h 394334"/>
                  <a:gd name="connsiteX11" fmla="*/ 266700 w 456248"/>
                  <a:gd name="connsiteY11" fmla="*/ 117157 h 394334"/>
                  <a:gd name="connsiteX12" fmla="*/ 266700 w 456248"/>
                  <a:gd name="connsiteY12" fmla="*/ 117157 h 394334"/>
                  <a:gd name="connsiteX13" fmla="*/ 284798 w 456248"/>
                  <a:gd name="connsiteY13" fmla="*/ 21908 h 394334"/>
                  <a:gd name="connsiteX14" fmla="*/ 257175 w 456248"/>
                  <a:gd name="connsiteY14" fmla="*/ 0 h 394334"/>
                  <a:gd name="connsiteX15" fmla="*/ 200025 w 456248"/>
                  <a:gd name="connsiteY15" fmla="*/ 0 h 394334"/>
                  <a:gd name="connsiteX16" fmla="*/ 172402 w 456248"/>
                  <a:gd name="connsiteY16" fmla="*/ 21908 h 394334"/>
                  <a:gd name="connsiteX17" fmla="*/ 190500 w 456248"/>
                  <a:gd name="connsiteY17" fmla="*/ 117157 h 394334"/>
                  <a:gd name="connsiteX18" fmla="*/ 182880 w 456248"/>
                  <a:gd name="connsiteY18" fmla="*/ 128588 h 394334"/>
                  <a:gd name="connsiteX19" fmla="*/ 180975 w 456248"/>
                  <a:gd name="connsiteY19" fmla="*/ 128588 h 394334"/>
                  <a:gd name="connsiteX20" fmla="*/ 171450 w 456248"/>
                  <a:gd name="connsiteY20" fmla="*/ 120968 h 394334"/>
                  <a:gd name="connsiteX21" fmla="*/ 156210 w 456248"/>
                  <a:gd name="connsiteY21" fmla="*/ 38100 h 394334"/>
                  <a:gd name="connsiteX22" fmla="*/ 76200 w 456248"/>
                  <a:gd name="connsiteY22" fmla="*/ 165735 h 394334"/>
                  <a:gd name="connsiteX23" fmla="*/ 39053 w 456248"/>
                  <a:gd name="connsiteY23" fmla="*/ 183833 h 394334"/>
                  <a:gd name="connsiteX24" fmla="*/ 0 w 456248"/>
                  <a:gd name="connsiteY24" fmla="*/ 231458 h 394334"/>
                  <a:gd name="connsiteX25" fmla="*/ 46673 w 456248"/>
                  <a:gd name="connsiteY25" fmla="*/ 286703 h 394334"/>
                  <a:gd name="connsiteX26" fmla="*/ 80963 w 456248"/>
                  <a:gd name="connsiteY26" fmla="*/ 294323 h 394334"/>
                  <a:gd name="connsiteX27" fmla="*/ 114300 w 456248"/>
                  <a:gd name="connsiteY27" fmla="*/ 257175 h 394334"/>
                  <a:gd name="connsiteX28" fmla="*/ 114300 w 456248"/>
                  <a:gd name="connsiteY28" fmla="*/ 194310 h 394334"/>
                  <a:gd name="connsiteX29" fmla="*/ 227648 w 456248"/>
                  <a:gd name="connsiteY29" fmla="*/ 176213 h 394334"/>
                  <a:gd name="connsiteX30" fmla="*/ 342900 w 456248"/>
                  <a:gd name="connsiteY30" fmla="*/ 194310 h 394334"/>
                  <a:gd name="connsiteX31" fmla="*/ 342900 w 456248"/>
                  <a:gd name="connsiteY31" fmla="*/ 257175 h 394334"/>
                  <a:gd name="connsiteX32" fmla="*/ 114300 w 456248"/>
                  <a:gd name="connsiteY32" fmla="*/ 257175 h 394334"/>
                  <a:gd name="connsiteX33" fmla="*/ 114300 w 456248"/>
                  <a:gd name="connsiteY33" fmla="*/ 257175 h 394334"/>
                  <a:gd name="connsiteX0" fmla="*/ 80963 w 456248"/>
                  <a:gd name="connsiteY0" fmla="*/ 294323 h 294850"/>
                  <a:gd name="connsiteX1" fmla="*/ 376238 w 456248"/>
                  <a:gd name="connsiteY1" fmla="*/ 293370 h 294850"/>
                  <a:gd name="connsiteX2" fmla="*/ 399098 w 456248"/>
                  <a:gd name="connsiteY2" fmla="*/ 286703 h 294850"/>
                  <a:gd name="connsiteX3" fmla="*/ 456248 w 456248"/>
                  <a:gd name="connsiteY3" fmla="*/ 231458 h 294850"/>
                  <a:gd name="connsiteX4" fmla="*/ 417195 w 456248"/>
                  <a:gd name="connsiteY4" fmla="*/ 183833 h 294850"/>
                  <a:gd name="connsiteX5" fmla="*/ 380048 w 456248"/>
                  <a:gd name="connsiteY5" fmla="*/ 165735 h 294850"/>
                  <a:gd name="connsiteX6" fmla="*/ 300038 w 456248"/>
                  <a:gd name="connsiteY6" fmla="*/ 38100 h 294850"/>
                  <a:gd name="connsiteX7" fmla="*/ 285750 w 456248"/>
                  <a:gd name="connsiteY7" fmla="*/ 120968 h 294850"/>
                  <a:gd name="connsiteX8" fmla="*/ 276225 w 456248"/>
                  <a:gd name="connsiteY8" fmla="*/ 128588 h 294850"/>
                  <a:gd name="connsiteX9" fmla="*/ 274320 w 456248"/>
                  <a:gd name="connsiteY9" fmla="*/ 128588 h 294850"/>
                  <a:gd name="connsiteX10" fmla="*/ 266700 w 456248"/>
                  <a:gd name="connsiteY10" fmla="*/ 117157 h 294850"/>
                  <a:gd name="connsiteX11" fmla="*/ 266700 w 456248"/>
                  <a:gd name="connsiteY11" fmla="*/ 117157 h 294850"/>
                  <a:gd name="connsiteX12" fmla="*/ 284798 w 456248"/>
                  <a:gd name="connsiteY12" fmla="*/ 21908 h 294850"/>
                  <a:gd name="connsiteX13" fmla="*/ 257175 w 456248"/>
                  <a:gd name="connsiteY13" fmla="*/ 0 h 294850"/>
                  <a:gd name="connsiteX14" fmla="*/ 200025 w 456248"/>
                  <a:gd name="connsiteY14" fmla="*/ 0 h 294850"/>
                  <a:gd name="connsiteX15" fmla="*/ 172402 w 456248"/>
                  <a:gd name="connsiteY15" fmla="*/ 21908 h 294850"/>
                  <a:gd name="connsiteX16" fmla="*/ 190500 w 456248"/>
                  <a:gd name="connsiteY16" fmla="*/ 117157 h 294850"/>
                  <a:gd name="connsiteX17" fmla="*/ 182880 w 456248"/>
                  <a:gd name="connsiteY17" fmla="*/ 128588 h 294850"/>
                  <a:gd name="connsiteX18" fmla="*/ 180975 w 456248"/>
                  <a:gd name="connsiteY18" fmla="*/ 128588 h 294850"/>
                  <a:gd name="connsiteX19" fmla="*/ 171450 w 456248"/>
                  <a:gd name="connsiteY19" fmla="*/ 120968 h 294850"/>
                  <a:gd name="connsiteX20" fmla="*/ 156210 w 456248"/>
                  <a:gd name="connsiteY20" fmla="*/ 38100 h 294850"/>
                  <a:gd name="connsiteX21" fmla="*/ 76200 w 456248"/>
                  <a:gd name="connsiteY21" fmla="*/ 165735 h 294850"/>
                  <a:gd name="connsiteX22" fmla="*/ 39053 w 456248"/>
                  <a:gd name="connsiteY22" fmla="*/ 183833 h 294850"/>
                  <a:gd name="connsiteX23" fmla="*/ 0 w 456248"/>
                  <a:gd name="connsiteY23" fmla="*/ 231458 h 294850"/>
                  <a:gd name="connsiteX24" fmla="*/ 46673 w 456248"/>
                  <a:gd name="connsiteY24" fmla="*/ 286703 h 294850"/>
                  <a:gd name="connsiteX25" fmla="*/ 80963 w 456248"/>
                  <a:gd name="connsiteY25" fmla="*/ 294323 h 294850"/>
                  <a:gd name="connsiteX26" fmla="*/ 114300 w 456248"/>
                  <a:gd name="connsiteY26" fmla="*/ 257175 h 294850"/>
                  <a:gd name="connsiteX27" fmla="*/ 114300 w 456248"/>
                  <a:gd name="connsiteY27" fmla="*/ 194310 h 294850"/>
                  <a:gd name="connsiteX28" fmla="*/ 227648 w 456248"/>
                  <a:gd name="connsiteY28" fmla="*/ 176213 h 294850"/>
                  <a:gd name="connsiteX29" fmla="*/ 342900 w 456248"/>
                  <a:gd name="connsiteY29" fmla="*/ 194310 h 294850"/>
                  <a:gd name="connsiteX30" fmla="*/ 342900 w 456248"/>
                  <a:gd name="connsiteY30" fmla="*/ 257175 h 294850"/>
                  <a:gd name="connsiteX31" fmla="*/ 114300 w 456248"/>
                  <a:gd name="connsiteY31" fmla="*/ 257175 h 294850"/>
                  <a:gd name="connsiteX32" fmla="*/ 114300 w 456248"/>
                  <a:gd name="connsiteY32" fmla="*/ 257175 h 294850"/>
                  <a:gd name="connsiteX0" fmla="*/ 80963 w 456248"/>
                  <a:gd name="connsiteY0" fmla="*/ 294323 h 311141"/>
                  <a:gd name="connsiteX1" fmla="*/ 376238 w 456248"/>
                  <a:gd name="connsiteY1" fmla="*/ 293370 h 311141"/>
                  <a:gd name="connsiteX2" fmla="*/ 399098 w 456248"/>
                  <a:gd name="connsiteY2" fmla="*/ 286703 h 311141"/>
                  <a:gd name="connsiteX3" fmla="*/ 456248 w 456248"/>
                  <a:gd name="connsiteY3" fmla="*/ 231458 h 311141"/>
                  <a:gd name="connsiteX4" fmla="*/ 417195 w 456248"/>
                  <a:gd name="connsiteY4" fmla="*/ 183833 h 311141"/>
                  <a:gd name="connsiteX5" fmla="*/ 380048 w 456248"/>
                  <a:gd name="connsiteY5" fmla="*/ 165735 h 311141"/>
                  <a:gd name="connsiteX6" fmla="*/ 300038 w 456248"/>
                  <a:gd name="connsiteY6" fmla="*/ 38100 h 311141"/>
                  <a:gd name="connsiteX7" fmla="*/ 285750 w 456248"/>
                  <a:gd name="connsiteY7" fmla="*/ 120968 h 311141"/>
                  <a:gd name="connsiteX8" fmla="*/ 276225 w 456248"/>
                  <a:gd name="connsiteY8" fmla="*/ 128588 h 311141"/>
                  <a:gd name="connsiteX9" fmla="*/ 274320 w 456248"/>
                  <a:gd name="connsiteY9" fmla="*/ 128588 h 311141"/>
                  <a:gd name="connsiteX10" fmla="*/ 266700 w 456248"/>
                  <a:gd name="connsiteY10" fmla="*/ 117157 h 311141"/>
                  <a:gd name="connsiteX11" fmla="*/ 266700 w 456248"/>
                  <a:gd name="connsiteY11" fmla="*/ 117157 h 311141"/>
                  <a:gd name="connsiteX12" fmla="*/ 284798 w 456248"/>
                  <a:gd name="connsiteY12" fmla="*/ 21908 h 311141"/>
                  <a:gd name="connsiteX13" fmla="*/ 257175 w 456248"/>
                  <a:gd name="connsiteY13" fmla="*/ 0 h 311141"/>
                  <a:gd name="connsiteX14" fmla="*/ 200025 w 456248"/>
                  <a:gd name="connsiteY14" fmla="*/ 0 h 311141"/>
                  <a:gd name="connsiteX15" fmla="*/ 172402 w 456248"/>
                  <a:gd name="connsiteY15" fmla="*/ 21908 h 311141"/>
                  <a:gd name="connsiteX16" fmla="*/ 190500 w 456248"/>
                  <a:gd name="connsiteY16" fmla="*/ 117157 h 311141"/>
                  <a:gd name="connsiteX17" fmla="*/ 182880 w 456248"/>
                  <a:gd name="connsiteY17" fmla="*/ 128588 h 311141"/>
                  <a:gd name="connsiteX18" fmla="*/ 180975 w 456248"/>
                  <a:gd name="connsiteY18" fmla="*/ 128588 h 311141"/>
                  <a:gd name="connsiteX19" fmla="*/ 171450 w 456248"/>
                  <a:gd name="connsiteY19" fmla="*/ 120968 h 311141"/>
                  <a:gd name="connsiteX20" fmla="*/ 156210 w 456248"/>
                  <a:gd name="connsiteY20" fmla="*/ 38100 h 311141"/>
                  <a:gd name="connsiteX21" fmla="*/ 76200 w 456248"/>
                  <a:gd name="connsiteY21" fmla="*/ 165735 h 311141"/>
                  <a:gd name="connsiteX22" fmla="*/ 39053 w 456248"/>
                  <a:gd name="connsiteY22" fmla="*/ 183833 h 311141"/>
                  <a:gd name="connsiteX23" fmla="*/ 0 w 456248"/>
                  <a:gd name="connsiteY23" fmla="*/ 231458 h 311141"/>
                  <a:gd name="connsiteX24" fmla="*/ 46673 w 456248"/>
                  <a:gd name="connsiteY24" fmla="*/ 286703 h 311141"/>
                  <a:gd name="connsiteX25" fmla="*/ 80963 w 456248"/>
                  <a:gd name="connsiteY25" fmla="*/ 294323 h 311141"/>
                  <a:gd name="connsiteX26" fmla="*/ 119411 w 456248"/>
                  <a:gd name="connsiteY26" fmla="*/ 311141 h 311141"/>
                  <a:gd name="connsiteX27" fmla="*/ 114300 w 456248"/>
                  <a:gd name="connsiteY27" fmla="*/ 194310 h 311141"/>
                  <a:gd name="connsiteX28" fmla="*/ 227648 w 456248"/>
                  <a:gd name="connsiteY28" fmla="*/ 176213 h 311141"/>
                  <a:gd name="connsiteX29" fmla="*/ 342900 w 456248"/>
                  <a:gd name="connsiteY29" fmla="*/ 194310 h 311141"/>
                  <a:gd name="connsiteX30" fmla="*/ 342900 w 456248"/>
                  <a:gd name="connsiteY30" fmla="*/ 257175 h 311141"/>
                  <a:gd name="connsiteX31" fmla="*/ 114300 w 456248"/>
                  <a:gd name="connsiteY31" fmla="*/ 257175 h 311141"/>
                  <a:gd name="connsiteX32" fmla="*/ 119411 w 456248"/>
                  <a:gd name="connsiteY32" fmla="*/ 311141 h 31114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7156 w 456248"/>
                  <a:gd name="connsiteY26" fmla="*/ 252240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342900 w 456248"/>
                  <a:gd name="connsiteY30" fmla="*/ 257175 h 294851"/>
                  <a:gd name="connsiteX31" fmla="*/ 114300 w 456248"/>
                  <a:gd name="connsiteY31" fmla="*/ 257175 h 294851"/>
                  <a:gd name="connsiteX32" fmla="*/ 87156 w 456248"/>
                  <a:gd name="connsiteY32" fmla="*/ 252240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7156 w 456248"/>
                  <a:gd name="connsiteY26" fmla="*/ 252240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342900 w 456248"/>
                  <a:gd name="connsiteY30" fmla="*/ 257175 h 294851"/>
                  <a:gd name="connsiteX31" fmla="*/ 87156 w 456248"/>
                  <a:gd name="connsiteY31" fmla="*/ 252240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342900 w 456248"/>
                  <a:gd name="connsiteY26" fmla="*/ 257175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342900 w 456248"/>
                  <a:gd name="connsiteY30" fmla="*/ 257175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156534 w 456248"/>
                  <a:gd name="connsiteY26" fmla="*/ 260275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156534 w 456248"/>
                  <a:gd name="connsiteY30" fmla="*/ 260275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8438 w 456248"/>
                  <a:gd name="connsiteY26" fmla="*/ 292827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88438 w 456248"/>
                  <a:gd name="connsiteY30" fmla="*/ 292827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8438 w 456248"/>
                  <a:gd name="connsiteY26" fmla="*/ 292827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88438 w 456248"/>
                  <a:gd name="connsiteY30" fmla="*/ 292827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8438 w 456248"/>
                  <a:gd name="connsiteY26" fmla="*/ 292827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286761 w 456248"/>
                  <a:gd name="connsiteY30" fmla="*/ 258090 h 294851"/>
                  <a:gd name="connsiteX31" fmla="*/ 88438 w 456248"/>
                  <a:gd name="connsiteY31" fmla="*/ 292827 h 294851"/>
                  <a:gd name="connsiteX0" fmla="*/ 80963 w 456248"/>
                  <a:gd name="connsiteY0" fmla="*/ 294323 h 299725"/>
                  <a:gd name="connsiteX1" fmla="*/ 376238 w 456248"/>
                  <a:gd name="connsiteY1" fmla="*/ 293370 h 299725"/>
                  <a:gd name="connsiteX2" fmla="*/ 399098 w 456248"/>
                  <a:gd name="connsiteY2" fmla="*/ 286703 h 299725"/>
                  <a:gd name="connsiteX3" fmla="*/ 456248 w 456248"/>
                  <a:gd name="connsiteY3" fmla="*/ 231458 h 299725"/>
                  <a:gd name="connsiteX4" fmla="*/ 417195 w 456248"/>
                  <a:gd name="connsiteY4" fmla="*/ 183833 h 299725"/>
                  <a:gd name="connsiteX5" fmla="*/ 380048 w 456248"/>
                  <a:gd name="connsiteY5" fmla="*/ 165735 h 299725"/>
                  <a:gd name="connsiteX6" fmla="*/ 300038 w 456248"/>
                  <a:gd name="connsiteY6" fmla="*/ 38100 h 299725"/>
                  <a:gd name="connsiteX7" fmla="*/ 285750 w 456248"/>
                  <a:gd name="connsiteY7" fmla="*/ 120968 h 299725"/>
                  <a:gd name="connsiteX8" fmla="*/ 276225 w 456248"/>
                  <a:gd name="connsiteY8" fmla="*/ 128588 h 299725"/>
                  <a:gd name="connsiteX9" fmla="*/ 274320 w 456248"/>
                  <a:gd name="connsiteY9" fmla="*/ 128588 h 299725"/>
                  <a:gd name="connsiteX10" fmla="*/ 266700 w 456248"/>
                  <a:gd name="connsiteY10" fmla="*/ 117157 h 299725"/>
                  <a:gd name="connsiteX11" fmla="*/ 266700 w 456248"/>
                  <a:gd name="connsiteY11" fmla="*/ 117157 h 299725"/>
                  <a:gd name="connsiteX12" fmla="*/ 284798 w 456248"/>
                  <a:gd name="connsiteY12" fmla="*/ 21908 h 299725"/>
                  <a:gd name="connsiteX13" fmla="*/ 257175 w 456248"/>
                  <a:gd name="connsiteY13" fmla="*/ 0 h 299725"/>
                  <a:gd name="connsiteX14" fmla="*/ 200025 w 456248"/>
                  <a:gd name="connsiteY14" fmla="*/ 0 h 299725"/>
                  <a:gd name="connsiteX15" fmla="*/ 172402 w 456248"/>
                  <a:gd name="connsiteY15" fmla="*/ 21908 h 299725"/>
                  <a:gd name="connsiteX16" fmla="*/ 190500 w 456248"/>
                  <a:gd name="connsiteY16" fmla="*/ 117157 h 299725"/>
                  <a:gd name="connsiteX17" fmla="*/ 182880 w 456248"/>
                  <a:gd name="connsiteY17" fmla="*/ 128588 h 299725"/>
                  <a:gd name="connsiteX18" fmla="*/ 180975 w 456248"/>
                  <a:gd name="connsiteY18" fmla="*/ 128588 h 299725"/>
                  <a:gd name="connsiteX19" fmla="*/ 171450 w 456248"/>
                  <a:gd name="connsiteY19" fmla="*/ 120968 h 299725"/>
                  <a:gd name="connsiteX20" fmla="*/ 156210 w 456248"/>
                  <a:gd name="connsiteY20" fmla="*/ 38100 h 299725"/>
                  <a:gd name="connsiteX21" fmla="*/ 76200 w 456248"/>
                  <a:gd name="connsiteY21" fmla="*/ 165735 h 299725"/>
                  <a:gd name="connsiteX22" fmla="*/ 39053 w 456248"/>
                  <a:gd name="connsiteY22" fmla="*/ 183833 h 299725"/>
                  <a:gd name="connsiteX23" fmla="*/ 0 w 456248"/>
                  <a:gd name="connsiteY23" fmla="*/ 231458 h 299725"/>
                  <a:gd name="connsiteX24" fmla="*/ 46673 w 456248"/>
                  <a:gd name="connsiteY24" fmla="*/ 286703 h 299725"/>
                  <a:gd name="connsiteX25" fmla="*/ 80963 w 456248"/>
                  <a:gd name="connsiteY25" fmla="*/ 294323 h 299725"/>
                  <a:gd name="connsiteX26" fmla="*/ 88438 w 456248"/>
                  <a:gd name="connsiteY26" fmla="*/ 292827 h 299725"/>
                  <a:gd name="connsiteX27" fmla="*/ 114300 w 456248"/>
                  <a:gd name="connsiteY27" fmla="*/ 194310 h 299725"/>
                  <a:gd name="connsiteX28" fmla="*/ 227648 w 456248"/>
                  <a:gd name="connsiteY28" fmla="*/ 176213 h 299725"/>
                  <a:gd name="connsiteX29" fmla="*/ 342900 w 456248"/>
                  <a:gd name="connsiteY29" fmla="*/ 194310 h 299725"/>
                  <a:gd name="connsiteX30" fmla="*/ 331560 w 456248"/>
                  <a:gd name="connsiteY30" fmla="*/ 293741 h 299725"/>
                  <a:gd name="connsiteX31" fmla="*/ 88438 w 456248"/>
                  <a:gd name="connsiteY31" fmla="*/ 292827 h 299725"/>
                  <a:gd name="connsiteX0" fmla="*/ 80963 w 456248"/>
                  <a:gd name="connsiteY0" fmla="*/ 294323 h 299725"/>
                  <a:gd name="connsiteX1" fmla="*/ 376238 w 456248"/>
                  <a:gd name="connsiteY1" fmla="*/ 293370 h 299725"/>
                  <a:gd name="connsiteX2" fmla="*/ 399098 w 456248"/>
                  <a:gd name="connsiteY2" fmla="*/ 286703 h 299725"/>
                  <a:gd name="connsiteX3" fmla="*/ 456248 w 456248"/>
                  <a:gd name="connsiteY3" fmla="*/ 231458 h 299725"/>
                  <a:gd name="connsiteX4" fmla="*/ 417195 w 456248"/>
                  <a:gd name="connsiteY4" fmla="*/ 183833 h 299725"/>
                  <a:gd name="connsiteX5" fmla="*/ 380048 w 456248"/>
                  <a:gd name="connsiteY5" fmla="*/ 165735 h 299725"/>
                  <a:gd name="connsiteX6" fmla="*/ 300038 w 456248"/>
                  <a:gd name="connsiteY6" fmla="*/ 38100 h 299725"/>
                  <a:gd name="connsiteX7" fmla="*/ 285750 w 456248"/>
                  <a:gd name="connsiteY7" fmla="*/ 120968 h 299725"/>
                  <a:gd name="connsiteX8" fmla="*/ 276225 w 456248"/>
                  <a:gd name="connsiteY8" fmla="*/ 128588 h 299725"/>
                  <a:gd name="connsiteX9" fmla="*/ 274320 w 456248"/>
                  <a:gd name="connsiteY9" fmla="*/ 128588 h 299725"/>
                  <a:gd name="connsiteX10" fmla="*/ 266700 w 456248"/>
                  <a:gd name="connsiteY10" fmla="*/ 117157 h 299725"/>
                  <a:gd name="connsiteX11" fmla="*/ 266700 w 456248"/>
                  <a:gd name="connsiteY11" fmla="*/ 117157 h 299725"/>
                  <a:gd name="connsiteX12" fmla="*/ 284798 w 456248"/>
                  <a:gd name="connsiteY12" fmla="*/ 21908 h 299725"/>
                  <a:gd name="connsiteX13" fmla="*/ 257175 w 456248"/>
                  <a:gd name="connsiteY13" fmla="*/ 0 h 299725"/>
                  <a:gd name="connsiteX14" fmla="*/ 200025 w 456248"/>
                  <a:gd name="connsiteY14" fmla="*/ 0 h 299725"/>
                  <a:gd name="connsiteX15" fmla="*/ 172402 w 456248"/>
                  <a:gd name="connsiteY15" fmla="*/ 21908 h 299725"/>
                  <a:gd name="connsiteX16" fmla="*/ 190500 w 456248"/>
                  <a:gd name="connsiteY16" fmla="*/ 117157 h 299725"/>
                  <a:gd name="connsiteX17" fmla="*/ 182880 w 456248"/>
                  <a:gd name="connsiteY17" fmla="*/ 128588 h 299725"/>
                  <a:gd name="connsiteX18" fmla="*/ 180975 w 456248"/>
                  <a:gd name="connsiteY18" fmla="*/ 128588 h 299725"/>
                  <a:gd name="connsiteX19" fmla="*/ 171450 w 456248"/>
                  <a:gd name="connsiteY19" fmla="*/ 120968 h 299725"/>
                  <a:gd name="connsiteX20" fmla="*/ 156210 w 456248"/>
                  <a:gd name="connsiteY20" fmla="*/ 38100 h 299725"/>
                  <a:gd name="connsiteX21" fmla="*/ 76200 w 456248"/>
                  <a:gd name="connsiteY21" fmla="*/ 165735 h 299725"/>
                  <a:gd name="connsiteX22" fmla="*/ 39053 w 456248"/>
                  <a:gd name="connsiteY22" fmla="*/ 183833 h 299725"/>
                  <a:gd name="connsiteX23" fmla="*/ 0 w 456248"/>
                  <a:gd name="connsiteY23" fmla="*/ 231458 h 299725"/>
                  <a:gd name="connsiteX24" fmla="*/ 46673 w 456248"/>
                  <a:gd name="connsiteY24" fmla="*/ 286703 h 299725"/>
                  <a:gd name="connsiteX25" fmla="*/ 80963 w 456248"/>
                  <a:gd name="connsiteY25" fmla="*/ 294323 h 299725"/>
                  <a:gd name="connsiteX26" fmla="*/ 88438 w 456248"/>
                  <a:gd name="connsiteY26" fmla="*/ 292827 h 299725"/>
                  <a:gd name="connsiteX27" fmla="*/ 114300 w 456248"/>
                  <a:gd name="connsiteY27" fmla="*/ 194310 h 299725"/>
                  <a:gd name="connsiteX28" fmla="*/ 227648 w 456248"/>
                  <a:gd name="connsiteY28" fmla="*/ 176213 h 299725"/>
                  <a:gd name="connsiteX29" fmla="*/ 342900 w 456248"/>
                  <a:gd name="connsiteY29" fmla="*/ 194310 h 299725"/>
                  <a:gd name="connsiteX30" fmla="*/ 331560 w 456248"/>
                  <a:gd name="connsiteY30" fmla="*/ 293741 h 299725"/>
                  <a:gd name="connsiteX31" fmla="*/ 88438 w 456248"/>
                  <a:gd name="connsiteY31" fmla="*/ 292827 h 299725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2312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2312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301009"/>
                  <a:gd name="connsiteX1" fmla="*/ 376238 w 456248"/>
                  <a:gd name="connsiteY1" fmla="*/ 293370 h 301009"/>
                  <a:gd name="connsiteX2" fmla="*/ 399098 w 456248"/>
                  <a:gd name="connsiteY2" fmla="*/ 286703 h 301009"/>
                  <a:gd name="connsiteX3" fmla="*/ 456248 w 456248"/>
                  <a:gd name="connsiteY3" fmla="*/ 231458 h 301009"/>
                  <a:gd name="connsiteX4" fmla="*/ 417195 w 456248"/>
                  <a:gd name="connsiteY4" fmla="*/ 183833 h 301009"/>
                  <a:gd name="connsiteX5" fmla="*/ 380048 w 456248"/>
                  <a:gd name="connsiteY5" fmla="*/ 165735 h 301009"/>
                  <a:gd name="connsiteX6" fmla="*/ 300038 w 456248"/>
                  <a:gd name="connsiteY6" fmla="*/ 38100 h 301009"/>
                  <a:gd name="connsiteX7" fmla="*/ 285750 w 456248"/>
                  <a:gd name="connsiteY7" fmla="*/ 120968 h 301009"/>
                  <a:gd name="connsiteX8" fmla="*/ 276225 w 456248"/>
                  <a:gd name="connsiteY8" fmla="*/ 128588 h 301009"/>
                  <a:gd name="connsiteX9" fmla="*/ 274320 w 456248"/>
                  <a:gd name="connsiteY9" fmla="*/ 128588 h 301009"/>
                  <a:gd name="connsiteX10" fmla="*/ 266700 w 456248"/>
                  <a:gd name="connsiteY10" fmla="*/ 117157 h 301009"/>
                  <a:gd name="connsiteX11" fmla="*/ 266700 w 456248"/>
                  <a:gd name="connsiteY11" fmla="*/ 117157 h 301009"/>
                  <a:gd name="connsiteX12" fmla="*/ 284798 w 456248"/>
                  <a:gd name="connsiteY12" fmla="*/ 21908 h 301009"/>
                  <a:gd name="connsiteX13" fmla="*/ 257175 w 456248"/>
                  <a:gd name="connsiteY13" fmla="*/ 0 h 301009"/>
                  <a:gd name="connsiteX14" fmla="*/ 200025 w 456248"/>
                  <a:gd name="connsiteY14" fmla="*/ 0 h 301009"/>
                  <a:gd name="connsiteX15" fmla="*/ 172402 w 456248"/>
                  <a:gd name="connsiteY15" fmla="*/ 21908 h 301009"/>
                  <a:gd name="connsiteX16" fmla="*/ 190500 w 456248"/>
                  <a:gd name="connsiteY16" fmla="*/ 117157 h 301009"/>
                  <a:gd name="connsiteX17" fmla="*/ 182880 w 456248"/>
                  <a:gd name="connsiteY17" fmla="*/ 128588 h 301009"/>
                  <a:gd name="connsiteX18" fmla="*/ 180975 w 456248"/>
                  <a:gd name="connsiteY18" fmla="*/ 128588 h 301009"/>
                  <a:gd name="connsiteX19" fmla="*/ 171450 w 456248"/>
                  <a:gd name="connsiteY19" fmla="*/ 120968 h 301009"/>
                  <a:gd name="connsiteX20" fmla="*/ 156210 w 456248"/>
                  <a:gd name="connsiteY20" fmla="*/ 38100 h 301009"/>
                  <a:gd name="connsiteX21" fmla="*/ 76200 w 456248"/>
                  <a:gd name="connsiteY21" fmla="*/ 165735 h 301009"/>
                  <a:gd name="connsiteX22" fmla="*/ 39053 w 456248"/>
                  <a:gd name="connsiteY22" fmla="*/ 183833 h 301009"/>
                  <a:gd name="connsiteX23" fmla="*/ 0 w 456248"/>
                  <a:gd name="connsiteY23" fmla="*/ 231458 h 301009"/>
                  <a:gd name="connsiteX24" fmla="*/ 46673 w 456248"/>
                  <a:gd name="connsiteY24" fmla="*/ 286703 h 301009"/>
                  <a:gd name="connsiteX25" fmla="*/ 80963 w 456248"/>
                  <a:gd name="connsiteY25" fmla="*/ 294323 h 301009"/>
                  <a:gd name="connsiteX26" fmla="*/ 88438 w 456248"/>
                  <a:gd name="connsiteY26" fmla="*/ 292827 h 301009"/>
                  <a:gd name="connsiteX27" fmla="*/ 114300 w 456248"/>
                  <a:gd name="connsiteY27" fmla="*/ 194310 h 301009"/>
                  <a:gd name="connsiteX28" fmla="*/ 227648 w 456248"/>
                  <a:gd name="connsiteY28" fmla="*/ 176213 h 301009"/>
                  <a:gd name="connsiteX29" fmla="*/ 342900 w 456248"/>
                  <a:gd name="connsiteY29" fmla="*/ 194310 h 301009"/>
                  <a:gd name="connsiteX30" fmla="*/ 344103 w 456248"/>
                  <a:gd name="connsiteY30" fmla="*/ 295291 h 301009"/>
                  <a:gd name="connsiteX31" fmla="*/ 88438 w 456248"/>
                  <a:gd name="connsiteY31" fmla="*/ 292827 h 301009"/>
                  <a:gd name="connsiteX0" fmla="*/ 80963 w 456248"/>
                  <a:gd name="connsiteY0" fmla="*/ 294323 h 301009"/>
                  <a:gd name="connsiteX1" fmla="*/ 376238 w 456248"/>
                  <a:gd name="connsiteY1" fmla="*/ 293370 h 301009"/>
                  <a:gd name="connsiteX2" fmla="*/ 399098 w 456248"/>
                  <a:gd name="connsiteY2" fmla="*/ 286703 h 301009"/>
                  <a:gd name="connsiteX3" fmla="*/ 456248 w 456248"/>
                  <a:gd name="connsiteY3" fmla="*/ 231458 h 301009"/>
                  <a:gd name="connsiteX4" fmla="*/ 417195 w 456248"/>
                  <a:gd name="connsiteY4" fmla="*/ 183833 h 301009"/>
                  <a:gd name="connsiteX5" fmla="*/ 380048 w 456248"/>
                  <a:gd name="connsiteY5" fmla="*/ 165735 h 301009"/>
                  <a:gd name="connsiteX6" fmla="*/ 300038 w 456248"/>
                  <a:gd name="connsiteY6" fmla="*/ 38100 h 301009"/>
                  <a:gd name="connsiteX7" fmla="*/ 285750 w 456248"/>
                  <a:gd name="connsiteY7" fmla="*/ 120968 h 301009"/>
                  <a:gd name="connsiteX8" fmla="*/ 276225 w 456248"/>
                  <a:gd name="connsiteY8" fmla="*/ 128588 h 301009"/>
                  <a:gd name="connsiteX9" fmla="*/ 274320 w 456248"/>
                  <a:gd name="connsiteY9" fmla="*/ 128588 h 301009"/>
                  <a:gd name="connsiteX10" fmla="*/ 266700 w 456248"/>
                  <a:gd name="connsiteY10" fmla="*/ 117157 h 301009"/>
                  <a:gd name="connsiteX11" fmla="*/ 266700 w 456248"/>
                  <a:gd name="connsiteY11" fmla="*/ 117157 h 301009"/>
                  <a:gd name="connsiteX12" fmla="*/ 284798 w 456248"/>
                  <a:gd name="connsiteY12" fmla="*/ 21908 h 301009"/>
                  <a:gd name="connsiteX13" fmla="*/ 257175 w 456248"/>
                  <a:gd name="connsiteY13" fmla="*/ 0 h 301009"/>
                  <a:gd name="connsiteX14" fmla="*/ 200025 w 456248"/>
                  <a:gd name="connsiteY14" fmla="*/ 0 h 301009"/>
                  <a:gd name="connsiteX15" fmla="*/ 172402 w 456248"/>
                  <a:gd name="connsiteY15" fmla="*/ 21908 h 301009"/>
                  <a:gd name="connsiteX16" fmla="*/ 190500 w 456248"/>
                  <a:gd name="connsiteY16" fmla="*/ 117157 h 301009"/>
                  <a:gd name="connsiteX17" fmla="*/ 182880 w 456248"/>
                  <a:gd name="connsiteY17" fmla="*/ 128588 h 301009"/>
                  <a:gd name="connsiteX18" fmla="*/ 180975 w 456248"/>
                  <a:gd name="connsiteY18" fmla="*/ 128588 h 301009"/>
                  <a:gd name="connsiteX19" fmla="*/ 171450 w 456248"/>
                  <a:gd name="connsiteY19" fmla="*/ 120968 h 301009"/>
                  <a:gd name="connsiteX20" fmla="*/ 156210 w 456248"/>
                  <a:gd name="connsiteY20" fmla="*/ 38100 h 301009"/>
                  <a:gd name="connsiteX21" fmla="*/ 76200 w 456248"/>
                  <a:gd name="connsiteY21" fmla="*/ 165735 h 301009"/>
                  <a:gd name="connsiteX22" fmla="*/ 39053 w 456248"/>
                  <a:gd name="connsiteY22" fmla="*/ 183833 h 301009"/>
                  <a:gd name="connsiteX23" fmla="*/ 0 w 456248"/>
                  <a:gd name="connsiteY23" fmla="*/ 231458 h 301009"/>
                  <a:gd name="connsiteX24" fmla="*/ 46673 w 456248"/>
                  <a:gd name="connsiteY24" fmla="*/ 286703 h 301009"/>
                  <a:gd name="connsiteX25" fmla="*/ 80963 w 456248"/>
                  <a:gd name="connsiteY25" fmla="*/ 294323 h 301009"/>
                  <a:gd name="connsiteX26" fmla="*/ 88438 w 456248"/>
                  <a:gd name="connsiteY26" fmla="*/ 292827 h 301009"/>
                  <a:gd name="connsiteX27" fmla="*/ 114300 w 456248"/>
                  <a:gd name="connsiteY27" fmla="*/ 194310 h 301009"/>
                  <a:gd name="connsiteX28" fmla="*/ 227648 w 456248"/>
                  <a:gd name="connsiteY28" fmla="*/ 176213 h 301009"/>
                  <a:gd name="connsiteX29" fmla="*/ 342900 w 456248"/>
                  <a:gd name="connsiteY29" fmla="*/ 194310 h 301009"/>
                  <a:gd name="connsiteX30" fmla="*/ 347686 w 456248"/>
                  <a:gd name="connsiteY30" fmla="*/ 295291 h 301009"/>
                  <a:gd name="connsiteX31" fmla="*/ 88438 w 456248"/>
                  <a:gd name="connsiteY31" fmla="*/ 292827 h 301009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7686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7686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300018"/>
                  <a:gd name="connsiteX1" fmla="*/ 376238 w 456248"/>
                  <a:gd name="connsiteY1" fmla="*/ 293370 h 300018"/>
                  <a:gd name="connsiteX2" fmla="*/ 399098 w 456248"/>
                  <a:gd name="connsiteY2" fmla="*/ 286703 h 300018"/>
                  <a:gd name="connsiteX3" fmla="*/ 456248 w 456248"/>
                  <a:gd name="connsiteY3" fmla="*/ 231458 h 300018"/>
                  <a:gd name="connsiteX4" fmla="*/ 417195 w 456248"/>
                  <a:gd name="connsiteY4" fmla="*/ 183833 h 300018"/>
                  <a:gd name="connsiteX5" fmla="*/ 380048 w 456248"/>
                  <a:gd name="connsiteY5" fmla="*/ 165735 h 300018"/>
                  <a:gd name="connsiteX6" fmla="*/ 300038 w 456248"/>
                  <a:gd name="connsiteY6" fmla="*/ 38100 h 300018"/>
                  <a:gd name="connsiteX7" fmla="*/ 285750 w 456248"/>
                  <a:gd name="connsiteY7" fmla="*/ 120968 h 300018"/>
                  <a:gd name="connsiteX8" fmla="*/ 276225 w 456248"/>
                  <a:gd name="connsiteY8" fmla="*/ 128588 h 300018"/>
                  <a:gd name="connsiteX9" fmla="*/ 274320 w 456248"/>
                  <a:gd name="connsiteY9" fmla="*/ 128588 h 300018"/>
                  <a:gd name="connsiteX10" fmla="*/ 266700 w 456248"/>
                  <a:gd name="connsiteY10" fmla="*/ 117157 h 300018"/>
                  <a:gd name="connsiteX11" fmla="*/ 266700 w 456248"/>
                  <a:gd name="connsiteY11" fmla="*/ 117157 h 300018"/>
                  <a:gd name="connsiteX12" fmla="*/ 284798 w 456248"/>
                  <a:gd name="connsiteY12" fmla="*/ 21908 h 300018"/>
                  <a:gd name="connsiteX13" fmla="*/ 257175 w 456248"/>
                  <a:gd name="connsiteY13" fmla="*/ 0 h 300018"/>
                  <a:gd name="connsiteX14" fmla="*/ 200025 w 456248"/>
                  <a:gd name="connsiteY14" fmla="*/ 0 h 300018"/>
                  <a:gd name="connsiteX15" fmla="*/ 172402 w 456248"/>
                  <a:gd name="connsiteY15" fmla="*/ 21908 h 300018"/>
                  <a:gd name="connsiteX16" fmla="*/ 190500 w 456248"/>
                  <a:gd name="connsiteY16" fmla="*/ 117157 h 300018"/>
                  <a:gd name="connsiteX17" fmla="*/ 182880 w 456248"/>
                  <a:gd name="connsiteY17" fmla="*/ 128588 h 300018"/>
                  <a:gd name="connsiteX18" fmla="*/ 180975 w 456248"/>
                  <a:gd name="connsiteY18" fmla="*/ 128588 h 300018"/>
                  <a:gd name="connsiteX19" fmla="*/ 171450 w 456248"/>
                  <a:gd name="connsiteY19" fmla="*/ 120968 h 300018"/>
                  <a:gd name="connsiteX20" fmla="*/ 156210 w 456248"/>
                  <a:gd name="connsiteY20" fmla="*/ 38100 h 300018"/>
                  <a:gd name="connsiteX21" fmla="*/ 76200 w 456248"/>
                  <a:gd name="connsiteY21" fmla="*/ 165735 h 300018"/>
                  <a:gd name="connsiteX22" fmla="*/ 39053 w 456248"/>
                  <a:gd name="connsiteY22" fmla="*/ 183833 h 300018"/>
                  <a:gd name="connsiteX23" fmla="*/ 0 w 456248"/>
                  <a:gd name="connsiteY23" fmla="*/ 231458 h 300018"/>
                  <a:gd name="connsiteX24" fmla="*/ 46673 w 456248"/>
                  <a:gd name="connsiteY24" fmla="*/ 286703 h 300018"/>
                  <a:gd name="connsiteX25" fmla="*/ 80963 w 456248"/>
                  <a:gd name="connsiteY25" fmla="*/ 294323 h 300018"/>
                  <a:gd name="connsiteX26" fmla="*/ 102774 w 456248"/>
                  <a:gd name="connsiteY26" fmla="*/ 299027 h 300018"/>
                  <a:gd name="connsiteX27" fmla="*/ 114300 w 456248"/>
                  <a:gd name="connsiteY27" fmla="*/ 194310 h 300018"/>
                  <a:gd name="connsiteX28" fmla="*/ 227648 w 456248"/>
                  <a:gd name="connsiteY28" fmla="*/ 176213 h 300018"/>
                  <a:gd name="connsiteX29" fmla="*/ 342900 w 456248"/>
                  <a:gd name="connsiteY29" fmla="*/ 194310 h 300018"/>
                  <a:gd name="connsiteX30" fmla="*/ 347686 w 456248"/>
                  <a:gd name="connsiteY30" fmla="*/ 292191 h 300018"/>
                  <a:gd name="connsiteX31" fmla="*/ 102774 w 456248"/>
                  <a:gd name="connsiteY31" fmla="*/ 299027 h 30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56248" h="300018">
                    <a:moveTo>
                      <a:pt x="80963" y="294323"/>
                    </a:moveTo>
                    <a:cubicBezTo>
                      <a:pt x="135890" y="295434"/>
                      <a:pt x="323216" y="294640"/>
                      <a:pt x="376238" y="293370"/>
                    </a:cubicBezTo>
                    <a:lnTo>
                      <a:pt x="399098" y="286703"/>
                    </a:lnTo>
                    <a:cubicBezTo>
                      <a:pt x="434340" y="271463"/>
                      <a:pt x="456248" y="252413"/>
                      <a:pt x="456248" y="231458"/>
                    </a:cubicBezTo>
                    <a:cubicBezTo>
                      <a:pt x="456248" y="214313"/>
                      <a:pt x="441960" y="198120"/>
                      <a:pt x="417195" y="183833"/>
                    </a:cubicBezTo>
                    <a:cubicBezTo>
                      <a:pt x="405765" y="176213"/>
                      <a:pt x="393383" y="170498"/>
                      <a:pt x="380048" y="165735"/>
                    </a:cubicBezTo>
                    <a:cubicBezTo>
                      <a:pt x="378143" y="112395"/>
                      <a:pt x="347663" y="63818"/>
                      <a:pt x="300038" y="38100"/>
                    </a:cubicBezTo>
                    <a:lnTo>
                      <a:pt x="285750" y="120968"/>
                    </a:lnTo>
                    <a:cubicBezTo>
                      <a:pt x="284798" y="125730"/>
                      <a:pt x="280988" y="128588"/>
                      <a:pt x="276225" y="128588"/>
                    </a:cubicBezTo>
                    <a:lnTo>
                      <a:pt x="274320" y="128588"/>
                    </a:lnTo>
                    <a:cubicBezTo>
                      <a:pt x="269558" y="127635"/>
                      <a:pt x="265748" y="122873"/>
                      <a:pt x="266700" y="117157"/>
                    </a:cubicBezTo>
                    <a:lnTo>
                      <a:pt x="266700" y="117157"/>
                    </a:lnTo>
                    <a:lnTo>
                      <a:pt x="284798" y="21908"/>
                    </a:lnTo>
                    <a:cubicBezTo>
                      <a:pt x="281940" y="9525"/>
                      <a:pt x="270510" y="0"/>
                      <a:pt x="257175" y="0"/>
                    </a:cubicBezTo>
                    <a:lnTo>
                      <a:pt x="200025" y="0"/>
                    </a:lnTo>
                    <a:cubicBezTo>
                      <a:pt x="186690" y="0"/>
                      <a:pt x="175260" y="9525"/>
                      <a:pt x="172402" y="21908"/>
                    </a:cubicBezTo>
                    <a:lnTo>
                      <a:pt x="190500" y="117157"/>
                    </a:lnTo>
                    <a:cubicBezTo>
                      <a:pt x="191453" y="121920"/>
                      <a:pt x="188595" y="127635"/>
                      <a:pt x="182880" y="128588"/>
                    </a:cubicBezTo>
                    <a:lnTo>
                      <a:pt x="180975" y="128588"/>
                    </a:lnTo>
                    <a:cubicBezTo>
                      <a:pt x="176213" y="128588"/>
                      <a:pt x="172402" y="125730"/>
                      <a:pt x="171450" y="120968"/>
                    </a:cubicBezTo>
                    <a:lnTo>
                      <a:pt x="156210" y="38100"/>
                    </a:lnTo>
                    <a:cubicBezTo>
                      <a:pt x="108585" y="63818"/>
                      <a:pt x="79058" y="112395"/>
                      <a:pt x="76200" y="165735"/>
                    </a:cubicBezTo>
                    <a:cubicBezTo>
                      <a:pt x="62865" y="170498"/>
                      <a:pt x="50482" y="176213"/>
                      <a:pt x="39053" y="183833"/>
                    </a:cubicBezTo>
                    <a:cubicBezTo>
                      <a:pt x="14288" y="197168"/>
                      <a:pt x="0" y="213360"/>
                      <a:pt x="0" y="231458"/>
                    </a:cubicBezTo>
                    <a:cubicBezTo>
                      <a:pt x="0" y="252413"/>
                      <a:pt x="13335" y="271463"/>
                      <a:pt x="46673" y="286703"/>
                    </a:cubicBezTo>
                    <a:lnTo>
                      <a:pt x="80963" y="294323"/>
                    </a:lnTo>
                    <a:close/>
                    <a:moveTo>
                      <a:pt x="102774" y="299027"/>
                    </a:moveTo>
                    <a:cubicBezTo>
                      <a:pt x="95137" y="302127"/>
                      <a:pt x="133509" y="207804"/>
                      <a:pt x="114300" y="194310"/>
                    </a:cubicBezTo>
                    <a:cubicBezTo>
                      <a:pt x="150495" y="180975"/>
                      <a:pt x="189548" y="175260"/>
                      <a:pt x="227648" y="176213"/>
                    </a:cubicBezTo>
                    <a:cubicBezTo>
                      <a:pt x="266700" y="175260"/>
                      <a:pt x="305753" y="180975"/>
                      <a:pt x="342900" y="194310"/>
                    </a:cubicBezTo>
                    <a:cubicBezTo>
                      <a:pt x="352752" y="207956"/>
                      <a:pt x="345296" y="254072"/>
                      <a:pt x="347686" y="292191"/>
                    </a:cubicBezTo>
                    <a:cubicBezTo>
                      <a:pt x="305276" y="308610"/>
                      <a:pt x="87861" y="293147"/>
                      <a:pt x="102774" y="29902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75327AB3-7001-6191-578F-FB93B7B23563}"/>
                  </a:ext>
                </a:extLst>
              </p:cNvPr>
              <p:cNvSpPr/>
              <p:nvPr/>
            </p:nvSpPr>
            <p:spPr>
              <a:xfrm>
                <a:off x="4261084" y="4969980"/>
                <a:ext cx="116182" cy="177657"/>
              </a:xfrm>
              <a:custGeom>
                <a:avLst/>
                <a:gdLst>
                  <a:gd name="connsiteX0" fmla="*/ 149484 w 149483"/>
                  <a:gd name="connsiteY0" fmla="*/ 69593 h 177657"/>
                  <a:gd name="connsiteX1" fmla="*/ 126736 w 149483"/>
                  <a:gd name="connsiteY1" fmla="*/ 11671 h 177657"/>
                  <a:gd name="connsiteX2" fmla="*/ 109095 w 149483"/>
                  <a:gd name="connsiteY2" fmla="*/ 432 h 177657"/>
                  <a:gd name="connsiteX3" fmla="*/ 61743 w 149483"/>
                  <a:gd name="connsiteY3" fmla="*/ 0 h 177657"/>
                  <a:gd name="connsiteX4" fmla="*/ 43638 w 149483"/>
                  <a:gd name="connsiteY4" fmla="*/ 12103 h 177657"/>
                  <a:gd name="connsiteX5" fmla="*/ 1857 w 149483"/>
                  <a:gd name="connsiteY5" fmla="*/ 144374 h 177657"/>
                  <a:gd name="connsiteX6" fmla="*/ 0 w 149483"/>
                  <a:gd name="connsiteY6" fmla="*/ 147832 h 177657"/>
                  <a:gd name="connsiteX7" fmla="*/ 0 w 149483"/>
                  <a:gd name="connsiteY7" fmla="*/ 176793 h 177657"/>
                  <a:gd name="connsiteX8" fmla="*/ 149020 w 149483"/>
                  <a:gd name="connsiteY8" fmla="*/ 177658 h 177657"/>
                  <a:gd name="connsiteX9" fmla="*/ 149484 w 149483"/>
                  <a:gd name="connsiteY9" fmla="*/ 69593 h 17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483" h="177657">
                    <a:moveTo>
                      <a:pt x="149484" y="69593"/>
                    </a:moveTo>
                    <a:lnTo>
                      <a:pt x="126736" y="11671"/>
                    </a:lnTo>
                    <a:cubicBezTo>
                      <a:pt x="123951" y="4755"/>
                      <a:pt x="116987" y="432"/>
                      <a:pt x="109095" y="432"/>
                    </a:cubicBezTo>
                    <a:lnTo>
                      <a:pt x="61743" y="0"/>
                    </a:lnTo>
                    <a:cubicBezTo>
                      <a:pt x="53387" y="0"/>
                      <a:pt x="46424" y="4755"/>
                      <a:pt x="43638" y="12103"/>
                    </a:cubicBezTo>
                    <a:cubicBezTo>
                      <a:pt x="43638" y="12103"/>
                      <a:pt x="44102" y="109793"/>
                      <a:pt x="1857" y="144374"/>
                    </a:cubicBezTo>
                    <a:cubicBezTo>
                      <a:pt x="928" y="145238"/>
                      <a:pt x="464" y="146535"/>
                      <a:pt x="0" y="147832"/>
                    </a:cubicBezTo>
                    <a:lnTo>
                      <a:pt x="0" y="176793"/>
                    </a:lnTo>
                    <a:lnTo>
                      <a:pt x="149020" y="177658"/>
                    </a:lnTo>
                    <a:lnTo>
                      <a:pt x="149484" y="69593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7BF0EE23-588B-6807-F5AF-83C72EA2D25F}"/>
                  </a:ext>
                </a:extLst>
              </p:cNvPr>
              <p:cNvSpPr/>
              <p:nvPr/>
            </p:nvSpPr>
            <p:spPr>
              <a:xfrm>
                <a:off x="4265381" y="5202535"/>
                <a:ext cx="111884" cy="86883"/>
              </a:xfrm>
              <a:custGeom>
                <a:avLst/>
                <a:gdLst>
                  <a:gd name="connsiteX0" fmla="*/ 0 w 149483"/>
                  <a:gd name="connsiteY0" fmla="*/ 69161 h 86883"/>
                  <a:gd name="connsiteX1" fmla="*/ 18569 w 149483"/>
                  <a:gd name="connsiteY1" fmla="*/ 86451 h 86883"/>
                  <a:gd name="connsiteX2" fmla="*/ 55708 w 149483"/>
                  <a:gd name="connsiteY2" fmla="*/ 86884 h 86883"/>
                  <a:gd name="connsiteX3" fmla="*/ 146698 w 149483"/>
                  <a:gd name="connsiteY3" fmla="*/ 19884 h 86883"/>
                  <a:gd name="connsiteX4" fmla="*/ 149484 w 149483"/>
                  <a:gd name="connsiteY4" fmla="*/ 865 h 86883"/>
                  <a:gd name="connsiteX5" fmla="*/ 928 w 149483"/>
                  <a:gd name="connsiteY5" fmla="*/ 0 h 86883"/>
                  <a:gd name="connsiteX6" fmla="*/ 0 w 149483"/>
                  <a:gd name="connsiteY6" fmla="*/ 69161 h 8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483" h="86883">
                    <a:moveTo>
                      <a:pt x="0" y="69161"/>
                    </a:moveTo>
                    <a:cubicBezTo>
                      <a:pt x="0" y="78671"/>
                      <a:pt x="8356" y="86451"/>
                      <a:pt x="18569" y="86451"/>
                    </a:cubicBezTo>
                    <a:lnTo>
                      <a:pt x="55708" y="86884"/>
                    </a:lnTo>
                    <a:cubicBezTo>
                      <a:pt x="98882" y="86884"/>
                      <a:pt x="136949" y="59219"/>
                      <a:pt x="146698" y="19884"/>
                    </a:cubicBezTo>
                    <a:lnTo>
                      <a:pt x="149484" y="865"/>
                    </a:lnTo>
                    <a:lnTo>
                      <a:pt x="928" y="0"/>
                    </a:lnTo>
                    <a:lnTo>
                      <a:pt x="0" y="69161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B5ED5425-0E2A-6824-1EBD-FCCC4F2A32D6}"/>
                  </a:ext>
                </a:extLst>
              </p:cNvPr>
              <p:cNvSpPr/>
              <p:nvPr/>
            </p:nvSpPr>
            <p:spPr>
              <a:xfrm>
                <a:off x="4395342" y="5204264"/>
                <a:ext cx="111884" cy="92503"/>
              </a:xfrm>
              <a:custGeom>
                <a:avLst/>
                <a:gdLst>
                  <a:gd name="connsiteX0" fmla="*/ 2321 w 148555"/>
                  <a:gd name="connsiteY0" fmla="*/ 18587 h 87315"/>
                  <a:gd name="connsiteX1" fmla="*/ 92383 w 148555"/>
                  <a:gd name="connsiteY1" fmla="*/ 86884 h 87315"/>
                  <a:gd name="connsiteX2" fmla="*/ 129522 w 148555"/>
                  <a:gd name="connsiteY2" fmla="*/ 87316 h 87315"/>
                  <a:gd name="connsiteX3" fmla="*/ 148091 w 148555"/>
                  <a:gd name="connsiteY3" fmla="*/ 70026 h 87315"/>
                  <a:gd name="connsiteX4" fmla="*/ 148555 w 148555"/>
                  <a:gd name="connsiteY4" fmla="*/ 865 h 87315"/>
                  <a:gd name="connsiteX5" fmla="*/ 0 w 148555"/>
                  <a:gd name="connsiteY5" fmla="*/ 0 h 87315"/>
                  <a:gd name="connsiteX6" fmla="*/ 2321 w 148555"/>
                  <a:gd name="connsiteY6" fmla="*/ 18587 h 8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55" h="87315">
                    <a:moveTo>
                      <a:pt x="2321" y="18587"/>
                    </a:moveTo>
                    <a:cubicBezTo>
                      <a:pt x="11606" y="57922"/>
                      <a:pt x="48745" y="86451"/>
                      <a:pt x="92383" y="86884"/>
                    </a:cubicBezTo>
                    <a:lnTo>
                      <a:pt x="129522" y="87316"/>
                    </a:lnTo>
                    <a:cubicBezTo>
                      <a:pt x="139735" y="87316"/>
                      <a:pt x="148091" y="79535"/>
                      <a:pt x="148091" y="70026"/>
                    </a:cubicBezTo>
                    <a:lnTo>
                      <a:pt x="148555" y="865"/>
                    </a:lnTo>
                    <a:lnTo>
                      <a:pt x="0" y="0"/>
                    </a:lnTo>
                    <a:lnTo>
                      <a:pt x="2321" y="18587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38D6B9B-77F5-4073-5209-AC924132662F}"/>
                  </a:ext>
                </a:extLst>
              </p:cNvPr>
              <p:cNvSpPr/>
              <p:nvPr/>
            </p:nvSpPr>
            <p:spPr>
              <a:xfrm>
                <a:off x="4395342" y="4970845"/>
                <a:ext cx="117119" cy="177657"/>
              </a:xfrm>
              <a:custGeom>
                <a:avLst/>
                <a:gdLst>
                  <a:gd name="connsiteX0" fmla="*/ 148555 w 148555"/>
                  <a:gd name="connsiteY0" fmla="*/ 149129 h 177657"/>
                  <a:gd name="connsiteX1" fmla="*/ 146698 w 148555"/>
                  <a:gd name="connsiteY1" fmla="*/ 145671 h 177657"/>
                  <a:gd name="connsiteX2" fmla="*/ 106774 w 148555"/>
                  <a:gd name="connsiteY2" fmla="*/ 12968 h 177657"/>
                  <a:gd name="connsiteX3" fmla="*/ 89133 w 148555"/>
                  <a:gd name="connsiteY3" fmla="*/ 432 h 177657"/>
                  <a:gd name="connsiteX4" fmla="*/ 41781 w 148555"/>
                  <a:gd name="connsiteY4" fmla="*/ 0 h 177657"/>
                  <a:gd name="connsiteX5" fmla="*/ 24140 w 148555"/>
                  <a:gd name="connsiteY5" fmla="*/ 11239 h 177657"/>
                  <a:gd name="connsiteX6" fmla="*/ 464 w 148555"/>
                  <a:gd name="connsiteY6" fmla="*/ 68729 h 177657"/>
                  <a:gd name="connsiteX7" fmla="*/ 0 w 148555"/>
                  <a:gd name="connsiteY7" fmla="*/ 176793 h 177657"/>
                  <a:gd name="connsiteX8" fmla="*/ 148555 w 148555"/>
                  <a:gd name="connsiteY8" fmla="*/ 177658 h 177657"/>
                  <a:gd name="connsiteX9" fmla="*/ 148555 w 148555"/>
                  <a:gd name="connsiteY9" fmla="*/ 149129 h 17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555" h="177657">
                    <a:moveTo>
                      <a:pt x="148555" y="149129"/>
                    </a:moveTo>
                    <a:cubicBezTo>
                      <a:pt x="148555" y="147832"/>
                      <a:pt x="148091" y="146535"/>
                      <a:pt x="146698" y="145671"/>
                    </a:cubicBezTo>
                    <a:cubicBezTo>
                      <a:pt x="104917" y="110226"/>
                      <a:pt x="106774" y="12968"/>
                      <a:pt x="106774" y="12968"/>
                    </a:cubicBezTo>
                    <a:cubicBezTo>
                      <a:pt x="104453" y="5619"/>
                      <a:pt x="97025" y="432"/>
                      <a:pt x="89133" y="432"/>
                    </a:cubicBezTo>
                    <a:lnTo>
                      <a:pt x="41781" y="0"/>
                    </a:lnTo>
                    <a:cubicBezTo>
                      <a:pt x="33889" y="0"/>
                      <a:pt x="26926" y="4323"/>
                      <a:pt x="24140" y="11239"/>
                    </a:cubicBezTo>
                    <a:lnTo>
                      <a:pt x="464" y="68729"/>
                    </a:lnTo>
                    <a:lnTo>
                      <a:pt x="0" y="176793"/>
                    </a:lnTo>
                    <a:lnTo>
                      <a:pt x="148555" y="177658"/>
                    </a:lnTo>
                    <a:lnTo>
                      <a:pt x="148555" y="149129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2FFCDCA5-B0F1-DC3D-870F-B34D08111D15}"/>
                  </a:ext>
                </a:extLst>
              </p:cNvPr>
              <p:cNvSpPr/>
              <p:nvPr/>
            </p:nvSpPr>
            <p:spPr>
              <a:xfrm>
                <a:off x="4259428" y="5153065"/>
                <a:ext cx="247798" cy="45719"/>
              </a:xfrm>
              <a:custGeom>
                <a:avLst/>
                <a:gdLst>
                  <a:gd name="connsiteX0" fmla="*/ 194979 w 334249"/>
                  <a:gd name="connsiteY0" fmla="*/ 0 h 34580"/>
                  <a:gd name="connsiteX1" fmla="*/ 139271 w 334249"/>
                  <a:gd name="connsiteY1" fmla="*/ 0 h 34580"/>
                  <a:gd name="connsiteX2" fmla="*/ 139271 w 334249"/>
                  <a:gd name="connsiteY2" fmla="*/ 8645 h 34580"/>
                  <a:gd name="connsiteX3" fmla="*/ 0 w 334249"/>
                  <a:gd name="connsiteY3" fmla="*/ 7348 h 34580"/>
                  <a:gd name="connsiteX4" fmla="*/ 0 w 334249"/>
                  <a:gd name="connsiteY4" fmla="*/ 24639 h 34580"/>
                  <a:gd name="connsiteX5" fmla="*/ 139271 w 334249"/>
                  <a:gd name="connsiteY5" fmla="*/ 25935 h 34580"/>
                  <a:gd name="connsiteX6" fmla="*/ 139271 w 334249"/>
                  <a:gd name="connsiteY6" fmla="*/ 34581 h 34580"/>
                  <a:gd name="connsiteX7" fmla="*/ 194979 w 334249"/>
                  <a:gd name="connsiteY7" fmla="*/ 34581 h 34580"/>
                  <a:gd name="connsiteX8" fmla="*/ 194979 w 334249"/>
                  <a:gd name="connsiteY8" fmla="*/ 25935 h 34580"/>
                  <a:gd name="connsiteX9" fmla="*/ 334250 w 334249"/>
                  <a:gd name="connsiteY9" fmla="*/ 27232 h 34580"/>
                  <a:gd name="connsiteX10" fmla="*/ 334250 w 334249"/>
                  <a:gd name="connsiteY10" fmla="*/ 9942 h 34580"/>
                  <a:gd name="connsiteX11" fmla="*/ 194979 w 334249"/>
                  <a:gd name="connsiteY11" fmla="*/ 8645 h 3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249" h="34580">
                    <a:moveTo>
                      <a:pt x="194979" y="0"/>
                    </a:moveTo>
                    <a:lnTo>
                      <a:pt x="139271" y="0"/>
                    </a:lnTo>
                    <a:lnTo>
                      <a:pt x="139271" y="8645"/>
                    </a:lnTo>
                    <a:lnTo>
                      <a:pt x="0" y="7348"/>
                    </a:lnTo>
                    <a:lnTo>
                      <a:pt x="0" y="24639"/>
                    </a:lnTo>
                    <a:lnTo>
                      <a:pt x="139271" y="25935"/>
                    </a:lnTo>
                    <a:lnTo>
                      <a:pt x="139271" y="34581"/>
                    </a:lnTo>
                    <a:lnTo>
                      <a:pt x="194979" y="34581"/>
                    </a:lnTo>
                    <a:lnTo>
                      <a:pt x="194979" y="25935"/>
                    </a:lnTo>
                    <a:lnTo>
                      <a:pt x="334250" y="27232"/>
                    </a:lnTo>
                    <a:lnTo>
                      <a:pt x="334250" y="9942"/>
                    </a:lnTo>
                    <a:lnTo>
                      <a:pt x="194979" y="8645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pic>
            <p:nvPicPr>
              <p:cNvPr id="21" name="Kuva 20" descr="Saapas tasaisella täytöllä">
                <a:extLst>
                  <a:ext uri="{FF2B5EF4-FFF2-40B4-BE49-F238E27FC236}">
                    <a16:creationId xmlns:a16="http://schemas.microsoft.com/office/drawing/2014/main" id="{6E029F02-4542-8CDD-A2E5-A46C4169A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390102" y="5637529"/>
                <a:ext cx="245455" cy="228547"/>
              </a:xfrm>
              <a:prstGeom prst="rect">
                <a:avLst/>
              </a:prstGeom>
            </p:spPr>
          </p:pic>
          <p:pic>
            <p:nvPicPr>
              <p:cNvPr id="22" name="Kuva 21" descr="Saapas tasaisella täytöllä">
                <a:extLst>
                  <a:ext uri="{FF2B5EF4-FFF2-40B4-BE49-F238E27FC236}">
                    <a16:creationId xmlns:a16="http://schemas.microsoft.com/office/drawing/2014/main" id="{06408882-B4E2-6B8C-5CD3-0BB4D3EDB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flipH="1">
                <a:off x="4140007" y="5637080"/>
                <a:ext cx="245455" cy="228547"/>
              </a:xfrm>
              <a:prstGeom prst="rect">
                <a:avLst/>
              </a:prstGeom>
            </p:spPr>
          </p:pic>
          <p:sp>
            <p:nvSpPr>
              <p:cNvPr id="23" name="Suorakulmio 22">
                <a:extLst>
                  <a:ext uri="{FF2B5EF4-FFF2-40B4-BE49-F238E27FC236}">
                    <a16:creationId xmlns:a16="http://schemas.microsoft.com/office/drawing/2014/main" id="{B08C137C-CAB7-8278-2ED7-02F5E830ED8A}"/>
                  </a:ext>
                </a:extLst>
              </p:cNvPr>
              <p:cNvSpPr/>
              <p:nvPr/>
            </p:nvSpPr>
            <p:spPr>
              <a:xfrm>
                <a:off x="4319974" y="4804906"/>
                <a:ext cx="130969" cy="6577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pic>
            <p:nvPicPr>
              <p:cNvPr id="24" name="Kuva 23" descr="Aurinkolasit tasaisella täytöllä">
                <a:extLst>
                  <a:ext uri="{FF2B5EF4-FFF2-40B4-BE49-F238E27FC236}">
                    <a16:creationId xmlns:a16="http://schemas.microsoft.com/office/drawing/2014/main" id="{14AFDAFE-EE76-852D-407A-3836CBA0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281187" y="4740703"/>
                <a:ext cx="208544" cy="194180"/>
              </a:xfrm>
              <a:prstGeom prst="rect">
                <a:avLst/>
              </a:prstGeom>
            </p:spPr>
          </p:pic>
        </p:grp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262F4114-1B56-B915-6357-05546F216F5B}"/>
              </a:ext>
            </a:extLst>
          </p:cNvPr>
          <p:cNvGrpSpPr/>
          <p:nvPr/>
        </p:nvGrpSpPr>
        <p:grpSpPr>
          <a:xfrm>
            <a:off x="9715916" y="5319026"/>
            <a:ext cx="689387" cy="1487682"/>
            <a:chOff x="8674541" y="4219495"/>
            <a:chExt cx="689387" cy="1487682"/>
          </a:xfrm>
        </p:grpSpPr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286DA383-655D-9031-3D2F-27B56B86514B}"/>
                </a:ext>
              </a:extLst>
            </p:cNvPr>
            <p:cNvSpPr/>
            <p:nvPr/>
          </p:nvSpPr>
          <p:spPr>
            <a:xfrm flipH="1">
              <a:off x="9051457" y="5491770"/>
              <a:ext cx="276267" cy="143485"/>
            </a:xfrm>
            <a:custGeom>
              <a:avLst/>
              <a:gdLst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38100 w 283845"/>
                <a:gd name="connsiteY7" fmla="*/ 7810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17780 w 283845"/>
                <a:gd name="connsiteY7" fmla="*/ 9334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21920 w 283845"/>
                <a:gd name="connsiteY5" fmla="*/ 57150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1270 w 285115"/>
                <a:gd name="connsiteY0" fmla="*/ 135255 h 135255"/>
                <a:gd name="connsiteX1" fmla="*/ 283210 w 285115"/>
                <a:gd name="connsiteY1" fmla="*/ 133350 h 135255"/>
                <a:gd name="connsiteX2" fmla="*/ 285115 w 285115"/>
                <a:gd name="connsiteY2" fmla="*/ 0 h 135255"/>
                <a:gd name="connsiteX3" fmla="*/ 153670 w 285115"/>
                <a:gd name="connsiteY3" fmla="*/ 3810 h 135255"/>
                <a:gd name="connsiteX4" fmla="*/ 144145 w 285115"/>
                <a:gd name="connsiteY4" fmla="*/ 38100 h 135255"/>
                <a:gd name="connsiteX5" fmla="*/ 123190 w 285115"/>
                <a:gd name="connsiteY5" fmla="*/ 57150 h 135255"/>
                <a:gd name="connsiteX6" fmla="*/ 98425 w 285115"/>
                <a:gd name="connsiteY6" fmla="*/ 62865 h 135255"/>
                <a:gd name="connsiteX7" fmla="*/ 0 w 285115"/>
                <a:gd name="connsiteY7" fmla="*/ 102870 h 135255"/>
                <a:gd name="connsiteX8" fmla="*/ 1270 w 285115"/>
                <a:gd name="connsiteY8" fmla="*/ 135255 h 135255"/>
                <a:gd name="connsiteX0" fmla="*/ 15 w 283860"/>
                <a:gd name="connsiteY0" fmla="*/ 135255 h 135255"/>
                <a:gd name="connsiteX1" fmla="*/ 281955 w 283860"/>
                <a:gd name="connsiteY1" fmla="*/ 133350 h 135255"/>
                <a:gd name="connsiteX2" fmla="*/ 283860 w 283860"/>
                <a:gd name="connsiteY2" fmla="*/ 0 h 135255"/>
                <a:gd name="connsiteX3" fmla="*/ 152415 w 283860"/>
                <a:gd name="connsiteY3" fmla="*/ 3810 h 135255"/>
                <a:gd name="connsiteX4" fmla="*/ 142890 w 283860"/>
                <a:gd name="connsiteY4" fmla="*/ 38100 h 135255"/>
                <a:gd name="connsiteX5" fmla="*/ 121935 w 283860"/>
                <a:gd name="connsiteY5" fmla="*/ 57150 h 135255"/>
                <a:gd name="connsiteX6" fmla="*/ 97170 w 283860"/>
                <a:gd name="connsiteY6" fmla="*/ 62865 h 135255"/>
                <a:gd name="connsiteX7" fmla="*/ 8270 w 283860"/>
                <a:gd name="connsiteY7" fmla="*/ 99060 h 135255"/>
                <a:gd name="connsiteX8" fmla="*/ 15 w 283860"/>
                <a:gd name="connsiteY8" fmla="*/ 135255 h 13525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9612 w 276302"/>
                <a:gd name="connsiteY6" fmla="*/ 6286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7594 w 276302"/>
                <a:gd name="connsiteY5" fmla="*/ 66561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27 w 276252"/>
                <a:gd name="connsiteY0" fmla="*/ 142875 h 142875"/>
                <a:gd name="connsiteX1" fmla="*/ 274347 w 276252"/>
                <a:gd name="connsiteY1" fmla="*/ 133350 h 142875"/>
                <a:gd name="connsiteX2" fmla="*/ 276252 w 276252"/>
                <a:gd name="connsiteY2" fmla="*/ 0 h 142875"/>
                <a:gd name="connsiteX3" fmla="*/ 142394 w 276252"/>
                <a:gd name="connsiteY3" fmla="*/ 3810 h 142875"/>
                <a:gd name="connsiteX4" fmla="*/ 140377 w 276252"/>
                <a:gd name="connsiteY4" fmla="*/ 28412 h 142875"/>
                <a:gd name="connsiteX5" fmla="*/ 121030 w 276252"/>
                <a:gd name="connsiteY5" fmla="*/ 66007 h 142875"/>
                <a:gd name="connsiteX6" fmla="*/ 60462 w 276252"/>
                <a:gd name="connsiteY6" fmla="*/ 76754 h 142875"/>
                <a:gd name="connsiteX7" fmla="*/ 3880 w 276252"/>
                <a:gd name="connsiteY7" fmla="*/ 99614 h 142875"/>
                <a:gd name="connsiteX8" fmla="*/ 27 w 276252"/>
                <a:gd name="connsiteY8" fmla="*/ 142875 h 142875"/>
                <a:gd name="connsiteX0" fmla="*/ 723 w 276948"/>
                <a:gd name="connsiteY0" fmla="*/ 142875 h 142875"/>
                <a:gd name="connsiteX1" fmla="*/ 275043 w 276948"/>
                <a:gd name="connsiteY1" fmla="*/ 133350 h 142875"/>
                <a:gd name="connsiteX2" fmla="*/ 276948 w 276948"/>
                <a:gd name="connsiteY2" fmla="*/ 0 h 142875"/>
                <a:gd name="connsiteX3" fmla="*/ 143090 w 276948"/>
                <a:gd name="connsiteY3" fmla="*/ 3810 h 142875"/>
                <a:gd name="connsiteX4" fmla="*/ 141073 w 276948"/>
                <a:gd name="connsiteY4" fmla="*/ 28412 h 142875"/>
                <a:gd name="connsiteX5" fmla="*/ 121726 w 276948"/>
                <a:gd name="connsiteY5" fmla="*/ 66007 h 142875"/>
                <a:gd name="connsiteX6" fmla="*/ 61158 w 276948"/>
                <a:gd name="connsiteY6" fmla="*/ 76754 h 142875"/>
                <a:gd name="connsiteX7" fmla="*/ 4576 w 276948"/>
                <a:gd name="connsiteY7" fmla="*/ 99614 h 142875"/>
                <a:gd name="connsiteX8" fmla="*/ 723 w 276948"/>
                <a:gd name="connsiteY8" fmla="*/ 142875 h 142875"/>
                <a:gd name="connsiteX0" fmla="*/ 1873 w 278098"/>
                <a:gd name="connsiteY0" fmla="*/ 142875 h 142875"/>
                <a:gd name="connsiteX1" fmla="*/ 276193 w 278098"/>
                <a:gd name="connsiteY1" fmla="*/ 133350 h 142875"/>
                <a:gd name="connsiteX2" fmla="*/ 278098 w 278098"/>
                <a:gd name="connsiteY2" fmla="*/ 0 h 142875"/>
                <a:gd name="connsiteX3" fmla="*/ 144240 w 278098"/>
                <a:gd name="connsiteY3" fmla="*/ 3810 h 142875"/>
                <a:gd name="connsiteX4" fmla="*/ 142223 w 278098"/>
                <a:gd name="connsiteY4" fmla="*/ 28412 h 142875"/>
                <a:gd name="connsiteX5" fmla="*/ 122876 w 278098"/>
                <a:gd name="connsiteY5" fmla="*/ 66007 h 142875"/>
                <a:gd name="connsiteX6" fmla="*/ 62308 w 278098"/>
                <a:gd name="connsiteY6" fmla="*/ 76754 h 142875"/>
                <a:gd name="connsiteX7" fmla="*/ 5726 w 278098"/>
                <a:gd name="connsiteY7" fmla="*/ 99614 h 142875"/>
                <a:gd name="connsiteX8" fmla="*/ 1873 w 278098"/>
                <a:gd name="connsiteY8" fmla="*/ 142875 h 142875"/>
                <a:gd name="connsiteX0" fmla="*/ 2343 w 278568"/>
                <a:gd name="connsiteY0" fmla="*/ 142875 h 142875"/>
                <a:gd name="connsiteX1" fmla="*/ 276663 w 278568"/>
                <a:gd name="connsiteY1" fmla="*/ 133350 h 142875"/>
                <a:gd name="connsiteX2" fmla="*/ 278568 w 278568"/>
                <a:gd name="connsiteY2" fmla="*/ 0 h 142875"/>
                <a:gd name="connsiteX3" fmla="*/ 144710 w 278568"/>
                <a:gd name="connsiteY3" fmla="*/ 3810 h 142875"/>
                <a:gd name="connsiteX4" fmla="*/ 142693 w 278568"/>
                <a:gd name="connsiteY4" fmla="*/ 28412 h 142875"/>
                <a:gd name="connsiteX5" fmla="*/ 123346 w 278568"/>
                <a:gd name="connsiteY5" fmla="*/ 66007 h 142875"/>
                <a:gd name="connsiteX6" fmla="*/ 62778 w 278568"/>
                <a:gd name="connsiteY6" fmla="*/ 76754 h 142875"/>
                <a:gd name="connsiteX7" fmla="*/ 6196 w 278568"/>
                <a:gd name="connsiteY7" fmla="*/ 99614 h 142875"/>
                <a:gd name="connsiteX8" fmla="*/ 2343 w 278568"/>
                <a:gd name="connsiteY8" fmla="*/ 142875 h 142875"/>
                <a:gd name="connsiteX0" fmla="*/ 2343 w 277227"/>
                <a:gd name="connsiteY0" fmla="*/ 139830 h 139830"/>
                <a:gd name="connsiteX1" fmla="*/ 276663 w 277227"/>
                <a:gd name="connsiteY1" fmla="*/ 130305 h 139830"/>
                <a:gd name="connsiteX2" fmla="*/ 277227 w 277227"/>
                <a:gd name="connsiteY2" fmla="*/ 0 h 139830"/>
                <a:gd name="connsiteX3" fmla="*/ 144710 w 277227"/>
                <a:gd name="connsiteY3" fmla="*/ 765 h 139830"/>
                <a:gd name="connsiteX4" fmla="*/ 142693 w 277227"/>
                <a:gd name="connsiteY4" fmla="*/ 25367 h 139830"/>
                <a:gd name="connsiteX5" fmla="*/ 123346 w 277227"/>
                <a:gd name="connsiteY5" fmla="*/ 62962 h 139830"/>
                <a:gd name="connsiteX6" fmla="*/ 62778 w 277227"/>
                <a:gd name="connsiteY6" fmla="*/ 73709 h 139830"/>
                <a:gd name="connsiteX7" fmla="*/ 6196 w 277227"/>
                <a:gd name="connsiteY7" fmla="*/ 96569 h 139830"/>
                <a:gd name="connsiteX8" fmla="*/ 2343 w 277227"/>
                <a:gd name="connsiteY8" fmla="*/ 139830 h 139830"/>
                <a:gd name="connsiteX0" fmla="*/ 2343 w 277763"/>
                <a:gd name="connsiteY0" fmla="*/ 139065 h 139065"/>
                <a:gd name="connsiteX1" fmla="*/ 276663 w 277763"/>
                <a:gd name="connsiteY1" fmla="*/ 129540 h 139065"/>
                <a:gd name="connsiteX2" fmla="*/ 277763 w 277763"/>
                <a:gd name="connsiteY2" fmla="*/ 1449 h 139065"/>
                <a:gd name="connsiteX3" fmla="*/ 144710 w 277763"/>
                <a:gd name="connsiteY3" fmla="*/ 0 h 139065"/>
                <a:gd name="connsiteX4" fmla="*/ 142693 w 277763"/>
                <a:gd name="connsiteY4" fmla="*/ 24602 h 139065"/>
                <a:gd name="connsiteX5" fmla="*/ 123346 w 277763"/>
                <a:gd name="connsiteY5" fmla="*/ 62197 h 139065"/>
                <a:gd name="connsiteX6" fmla="*/ 62778 w 277763"/>
                <a:gd name="connsiteY6" fmla="*/ 72944 h 139065"/>
                <a:gd name="connsiteX7" fmla="*/ 6196 w 277763"/>
                <a:gd name="connsiteY7" fmla="*/ 95804 h 139065"/>
                <a:gd name="connsiteX8" fmla="*/ 2343 w 277763"/>
                <a:gd name="connsiteY8" fmla="*/ 139065 h 139065"/>
                <a:gd name="connsiteX0" fmla="*/ 2343 w 277845"/>
                <a:gd name="connsiteY0" fmla="*/ 139065 h 139065"/>
                <a:gd name="connsiteX1" fmla="*/ 277736 w 277845"/>
                <a:gd name="connsiteY1" fmla="*/ 132585 h 139065"/>
                <a:gd name="connsiteX2" fmla="*/ 277763 w 277845"/>
                <a:gd name="connsiteY2" fmla="*/ 1449 h 139065"/>
                <a:gd name="connsiteX3" fmla="*/ 144710 w 277845"/>
                <a:gd name="connsiteY3" fmla="*/ 0 h 139065"/>
                <a:gd name="connsiteX4" fmla="*/ 142693 w 277845"/>
                <a:gd name="connsiteY4" fmla="*/ 24602 h 139065"/>
                <a:gd name="connsiteX5" fmla="*/ 123346 w 277845"/>
                <a:gd name="connsiteY5" fmla="*/ 62197 h 139065"/>
                <a:gd name="connsiteX6" fmla="*/ 62778 w 277845"/>
                <a:gd name="connsiteY6" fmla="*/ 72944 h 139065"/>
                <a:gd name="connsiteX7" fmla="*/ 6196 w 277845"/>
                <a:gd name="connsiteY7" fmla="*/ 95804 h 139065"/>
                <a:gd name="connsiteX8" fmla="*/ 2343 w 277845"/>
                <a:gd name="connsiteY8" fmla="*/ 139065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845" h="139065">
                  <a:moveTo>
                    <a:pt x="2343" y="139065"/>
                  </a:moveTo>
                  <a:lnTo>
                    <a:pt x="277736" y="132585"/>
                  </a:lnTo>
                  <a:cubicBezTo>
                    <a:pt x="278103" y="89888"/>
                    <a:pt x="277396" y="44146"/>
                    <a:pt x="277763" y="1449"/>
                  </a:cubicBezTo>
                  <a:lnTo>
                    <a:pt x="144710" y="0"/>
                  </a:lnTo>
                  <a:lnTo>
                    <a:pt x="142693" y="24602"/>
                  </a:lnTo>
                  <a:lnTo>
                    <a:pt x="123346" y="62197"/>
                  </a:lnTo>
                  <a:cubicBezTo>
                    <a:pt x="103604" y="73437"/>
                    <a:pt x="79570" y="71391"/>
                    <a:pt x="62778" y="72944"/>
                  </a:cubicBezTo>
                  <a:cubicBezTo>
                    <a:pt x="30336" y="70013"/>
                    <a:pt x="42179" y="76754"/>
                    <a:pt x="6196" y="95804"/>
                  </a:cubicBezTo>
                  <a:cubicBezTo>
                    <a:pt x="-353" y="109090"/>
                    <a:pt x="-1834" y="127716"/>
                    <a:pt x="2343" y="1390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DFBECCBB-F1D2-1745-1B40-D930059C76A4}"/>
                </a:ext>
              </a:extLst>
            </p:cNvPr>
            <p:cNvSpPr/>
            <p:nvPr/>
          </p:nvSpPr>
          <p:spPr>
            <a:xfrm>
              <a:off x="8712650" y="5485998"/>
              <a:ext cx="276267" cy="143485"/>
            </a:xfrm>
            <a:custGeom>
              <a:avLst/>
              <a:gdLst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38100 w 283845"/>
                <a:gd name="connsiteY7" fmla="*/ 7810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17780 w 283845"/>
                <a:gd name="connsiteY7" fmla="*/ 9334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21920 w 283845"/>
                <a:gd name="connsiteY5" fmla="*/ 57150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1270 w 285115"/>
                <a:gd name="connsiteY0" fmla="*/ 135255 h 135255"/>
                <a:gd name="connsiteX1" fmla="*/ 283210 w 285115"/>
                <a:gd name="connsiteY1" fmla="*/ 133350 h 135255"/>
                <a:gd name="connsiteX2" fmla="*/ 285115 w 285115"/>
                <a:gd name="connsiteY2" fmla="*/ 0 h 135255"/>
                <a:gd name="connsiteX3" fmla="*/ 153670 w 285115"/>
                <a:gd name="connsiteY3" fmla="*/ 3810 h 135255"/>
                <a:gd name="connsiteX4" fmla="*/ 144145 w 285115"/>
                <a:gd name="connsiteY4" fmla="*/ 38100 h 135255"/>
                <a:gd name="connsiteX5" fmla="*/ 123190 w 285115"/>
                <a:gd name="connsiteY5" fmla="*/ 57150 h 135255"/>
                <a:gd name="connsiteX6" fmla="*/ 98425 w 285115"/>
                <a:gd name="connsiteY6" fmla="*/ 62865 h 135255"/>
                <a:gd name="connsiteX7" fmla="*/ 0 w 285115"/>
                <a:gd name="connsiteY7" fmla="*/ 102870 h 135255"/>
                <a:gd name="connsiteX8" fmla="*/ 1270 w 285115"/>
                <a:gd name="connsiteY8" fmla="*/ 135255 h 135255"/>
                <a:gd name="connsiteX0" fmla="*/ 15 w 283860"/>
                <a:gd name="connsiteY0" fmla="*/ 135255 h 135255"/>
                <a:gd name="connsiteX1" fmla="*/ 281955 w 283860"/>
                <a:gd name="connsiteY1" fmla="*/ 133350 h 135255"/>
                <a:gd name="connsiteX2" fmla="*/ 283860 w 283860"/>
                <a:gd name="connsiteY2" fmla="*/ 0 h 135255"/>
                <a:gd name="connsiteX3" fmla="*/ 152415 w 283860"/>
                <a:gd name="connsiteY3" fmla="*/ 3810 h 135255"/>
                <a:gd name="connsiteX4" fmla="*/ 142890 w 283860"/>
                <a:gd name="connsiteY4" fmla="*/ 38100 h 135255"/>
                <a:gd name="connsiteX5" fmla="*/ 121935 w 283860"/>
                <a:gd name="connsiteY5" fmla="*/ 57150 h 135255"/>
                <a:gd name="connsiteX6" fmla="*/ 97170 w 283860"/>
                <a:gd name="connsiteY6" fmla="*/ 62865 h 135255"/>
                <a:gd name="connsiteX7" fmla="*/ 8270 w 283860"/>
                <a:gd name="connsiteY7" fmla="*/ 99060 h 135255"/>
                <a:gd name="connsiteX8" fmla="*/ 15 w 283860"/>
                <a:gd name="connsiteY8" fmla="*/ 135255 h 13525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9612 w 276302"/>
                <a:gd name="connsiteY6" fmla="*/ 6286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7594 w 276302"/>
                <a:gd name="connsiteY5" fmla="*/ 66561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27 w 276252"/>
                <a:gd name="connsiteY0" fmla="*/ 142875 h 142875"/>
                <a:gd name="connsiteX1" fmla="*/ 274347 w 276252"/>
                <a:gd name="connsiteY1" fmla="*/ 133350 h 142875"/>
                <a:gd name="connsiteX2" fmla="*/ 276252 w 276252"/>
                <a:gd name="connsiteY2" fmla="*/ 0 h 142875"/>
                <a:gd name="connsiteX3" fmla="*/ 142394 w 276252"/>
                <a:gd name="connsiteY3" fmla="*/ 3810 h 142875"/>
                <a:gd name="connsiteX4" fmla="*/ 140377 w 276252"/>
                <a:gd name="connsiteY4" fmla="*/ 28412 h 142875"/>
                <a:gd name="connsiteX5" fmla="*/ 121030 w 276252"/>
                <a:gd name="connsiteY5" fmla="*/ 66007 h 142875"/>
                <a:gd name="connsiteX6" fmla="*/ 60462 w 276252"/>
                <a:gd name="connsiteY6" fmla="*/ 76754 h 142875"/>
                <a:gd name="connsiteX7" fmla="*/ 3880 w 276252"/>
                <a:gd name="connsiteY7" fmla="*/ 99614 h 142875"/>
                <a:gd name="connsiteX8" fmla="*/ 27 w 276252"/>
                <a:gd name="connsiteY8" fmla="*/ 142875 h 142875"/>
                <a:gd name="connsiteX0" fmla="*/ 723 w 276948"/>
                <a:gd name="connsiteY0" fmla="*/ 142875 h 142875"/>
                <a:gd name="connsiteX1" fmla="*/ 275043 w 276948"/>
                <a:gd name="connsiteY1" fmla="*/ 133350 h 142875"/>
                <a:gd name="connsiteX2" fmla="*/ 276948 w 276948"/>
                <a:gd name="connsiteY2" fmla="*/ 0 h 142875"/>
                <a:gd name="connsiteX3" fmla="*/ 143090 w 276948"/>
                <a:gd name="connsiteY3" fmla="*/ 3810 h 142875"/>
                <a:gd name="connsiteX4" fmla="*/ 141073 w 276948"/>
                <a:gd name="connsiteY4" fmla="*/ 28412 h 142875"/>
                <a:gd name="connsiteX5" fmla="*/ 121726 w 276948"/>
                <a:gd name="connsiteY5" fmla="*/ 66007 h 142875"/>
                <a:gd name="connsiteX6" fmla="*/ 61158 w 276948"/>
                <a:gd name="connsiteY6" fmla="*/ 76754 h 142875"/>
                <a:gd name="connsiteX7" fmla="*/ 4576 w 276948"/>
                <a:gd name="connsiteY7" fmla="*/ 99614 h 142875"/>
                <a:gd name="connsiteX8" fmla="*/ 723 w 276948"/>
                <a:gd name="connsiteY8" fmla="*/ 142875 h 142875"/>
                <a:gd name="connsiteX0" fmla="*/ 1873 w 278098"/>
                <a:gd name="connsiteY0" fmla="*/ 142875 h 142875"/>
                <a:gd name="connsiteX1" fmla="*/ 276193 w 278098"/>
                <a:gd name="connsiteY1" fmla="*/ 133350 h 142875"/>
                <a:gd name="connsiteX2" fmla="*/ 278098 w 278098"/>
                <a:gd name="connsiteY2" fmla="*/ 0 h 142875"/>
                <a:gd name="connsiteX3" fmla="*/ 144240 w 278098"/>
                <a:gd name="connsiteY3" fmla="*/ 3810 h 142875"/>
                <a:gd name="connsiteX4" fmla="*/ 142223 w 278098"/>
                <a:gd name="connsiteY4" fmla="*/ 28412 h 142875"/>
                <a:gd name="connsiteX5" fmla="*/ 122876 w 278098"/>
                <a:gd name="connsiteY5" fmla="*/ 66007 h 142875"/>
                <a:gd name="connsiteX6" fmla="*/ 62308 w 278098"/>
                <a:gd name="connsiteY6" fmla="*/ 76754 h 142875"/>
                <a:gd name="connsiteX7" fmla="*/ 5726 w 278098"/>
                <a:gd name="connsiteY7" fmla="*/ 99614 h 142875"/>
                <a:gd name="connsiteX8" fmla="*/ 1873 w 278098"/>
                <a:gd name="connsiteY8" fmla="*/ 142875 h 142875"/>
                <a:gd name="connsiteX0" fmla="*/ 2343 w 278568"/>
                <a:gd name="connsiteY0" fmla="*/ 142875 h 142875"/>
                <a:gd name="connsiteX1" fmla="*/ 276663 w 278568"/>
                <a:gd name="connsiteY1" fmla="*/ 133350 h 142875"/>
                <a:gd name="connsiteX2" fmla="*/ 278568 w 278568"/>
                <a:gd name="connsiteY2" fmla="*/ 0 h 142875"/>
                <a:gd name="connsiteX3" fmla="*/ 144710 w 278568"/>
                <a:gd name="connsiteY3" fmla="*/ 3810 h 142875"/>
                <a:gd name="connsiteX4" fmla="*/ 142693 w 278568"/>
                <a:gd name="connsiteY4" fmla="*/ 28412 h 142875"/>
                <a:gd name="connsiteX5" fmla="*/ 123346 w 278568"/>
                <a:gd name="connsiteY5" fmla="*/ 66007 h 142875"/>
                <a:gd name="connsiteX6" fmla="*/ 62778 w 278568"/>
                <a:gd name="connsiteY6" fmla="*/ 76754 h 142875"/>
                <a:gd name="connsiteX7" fmla="*/ 6196 w 278568"/>
                <a:gd name="connsiteY7" fmla="*/ 99614 h 142875"/>
                <a:gd name="connsiteX8" fmla="*/ 2343 w 278568"/>
                <a:gd name="connsiteY8" fmla="*/ 142875 h 142875"/>
                <a:gd name="connsiteX0" fmla="*/ 2343 w 277227"/>
                <a:gd name="connsiteY0" fmla="*/ 139830 h 139830"/>
                <a:gd name="connsiteX1" fmla="*/ 276663 w 277227"/>
                <a:gd name="connsiteY1" fmla="*/ 130305 h 139830"/>
                <a:gd name="connsiteX2" fmla="*/ 277227 w 277227"/>
                <a:gd name="connsiteY2" fmla="*/ 0 h 139830"/>
                <a:gd name="connsiteX3" fmla="*/ 144710 w 277227"/>
                <a:gd name="connsiteY3" fmla="*/ 765 h 139830"/>
                <a:gd name="connsiteX4" fmla="*/ 142693 w 277227"/>
                <a:gd name="connsiteY4" fmla="*/ 25367 h 139830"/>
                <a:gd name="connsiteX5" fmla="*/ 123346 w 277227"/>
                <a:gd name="connsiteY5" fmla="*/ 62962 h 139830"/>
                <a:gd name="connsiteX6" fmla="*/ 62778 w 277227"/>
                <a:gd name="connsiteY6" fmla="*/ 73709 h 139830"/>
                <a:gd name="connsiteX7" fmla="*/ 6196 w 277227"/>
                <a:gd name="connsiteY7" fmla="*/ 96569 h 139830"/>
                <a:gd name="connsiteX8" fmla="*/ 2343 w 277227"/>
                <a:gd name="connsiteY8" fmla="*/ 139830 h 139830"/>
                <a:gd name="connsiteX0" fmla="*/ 2343 w 277763"/>
                <a:gd name="connsiteY0" fmla="*/ 139065 h 139065"/>
                <a:gd name="connsiteX1" fmla="*/ 276663 w 277763"/>
                <a:gd name="connsiteY1" fmla="*/ 129540 h 139065"/>
                <a:gd name="connsiteX2" fmla="*/ 277763 w 277763"/>
                <a:gd name="connsiteY2" fmla="*/ 1449 h 139065"/>
                <a:gd name="connsiteX3" fmla="*/ 144710 w 277763"/>
                <a:gd name="connsiteY3" fmla="*/ 0 h 139065"/>
                <a:gd name="connsiteX4" fmla="*/ 142693 w 277763"/>
                <a:gd name="connsiteY4" fmla="*/ 24602 h 139065"/>
                <a:gd name="connsiteX5" fmla="*/ 123346 w 277763"/>
                <a:gd name="connsiteY5" fmla="*/ 62197 h 139065"/>
                <a:gd name="connsiteX6" fmla="*/ 62778 w 277763"/>
                <a:gd name="connsiteY6" fmla="*/ 72944 h 139065"/>
                <a:gd name="connsiteX7" fmla="*/ 6196 w 277763"/>
                <a:gd name="connsiteY7" fmla="*/ 95804 h 139065"/>
                <a:gd name="connsiteX8" fmla="*/ 2343 w 277763"/>
                <a:gd name="connsiteY8" fmla="*/ 139065 h 139065"/>
                <a:gd name="connsiteX0" fmla="*/ 2343 w 277845"/>
                <a:gd name="connsiteY0" fmla="*/ 139065 h 139065"/>
                <a:gd name="connsiteX1" fmla="*/ 277736 w 277845"/>
                <a:gd name="connsiteY1" fmla="*/ 132585 h 139065"/>
                <a:gd name="connsiteX2" fmla="*/ 277763 w 277845"/>
                <a:gd name="connsiteY2" fmla="*/ 1449 h 139065"/>
                <a:gd name="connsiteX3" fmla="*/ 144710 w 277845"/>
                <a:gd name="connsiteY3" fmla="*/ 0 h 139065"/>
                <a:gd name="connsiteX4" fmla="*/ 142693 w 277845"/>
                <a:gd name="connsiteY4" fmla="*/ 24602 h 139065"/>
                <a:gd name="connsiteX5" fmla="*/ 123346 w 277845"/>
                <a:gd name="connsiteY5" fmla="*/ 62197 h 139065"/>
                <a:gd name="connsiteX6" fmla="*/ 62778 w 277845"/>
                <a:gd name="connsiteY6" fmla="*/ 72944 h 139065"/>
                <a:gd name="connsiteX7" fmla="*/ 6196 w 277845"/>
                <a:gd name="connsiteY7" fmla="*/ 95804 h 139065"/>
                <a:gd name="connsiteX8" fmla="*/ 2343 w 277845"/>
                <a:gd name="connsiteY8" fmla="*/ 139065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845" h="139065">
                  <a:moveTo>
                    <a:pt x="2343" y="139065"/>
                  </a:moveTo>
                  <a:lnTo>
                    <a:pt x="277736" y="132585"/>
                  </a:lnTo>
                  <a:cubicBezTo>
                    <a:pt x="278103" y="89888"/>
                    <a:pt x="277396" y="44146"/>
                    <a:pt x="277763" y="1449"/>
                  </a:cubicBezTo>
                  <a:lnTo>
                    <a:pt x="144710" y="0"/>
                  </a:lnTo>
                  <a:lnTo>
                    <a:pt x="142693" y="24602"/>
                  </a:lnTo>
                  <a:lnTo>
                    <a:pt x="123346" y="62197"/>
                  </a:lnTo>
                  <a:cubicBezTo>
                    <a:pt x="103604" y="73437"/>
                    <a:pt x="79570" y="71391"/>
                    <a:pt x="62778" y="72944"/>
                  </a:cubicBezTo>
                  <a:cubicBezTo>
                    <a:pt x="30336" y="70013"/>
                    <a:pt x="42179" y="76754"/>
                    <a:pt x="6196" y="95804"/>
                  </a:cubicBezTo>
                  <a:cubicBezTo>
                    <a:pt x="-353" y="109090"/>
                    <a:pt x="-1834" y="127716"/>
                    <a:pt x="2343" y="1390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29" name="Ryhmä 28">
              <a:extLst>
                <a:ext uri="{FF2B5EF4-FFF2-40B4-BE49-F238E27FC236}">
                  <a16:creationId xmlns:a16="http://schemas.microsoft.com/office/drawing/2014/main" id="{6D28E181-3815-799E-3875-91F40D3B8E51}"/>
                </a:ext>
              </a:extLst>
            </p:cNvPr>
            <p:cNvGrpSpPr/>
            <p:nvPr/>
          </p:nvGrpSpPr>
          <p:grpSpPr>
            <a:xfrm>
              <a:off x="8674541" y="4219495"/>
              <a:ext cx="689387" cy="1487682"/>
              <a:chOff x="4132250" y="4688434"/>
              <a:chExt cx="509733" cy="1177642"/>
            </a:xfrm>
          </p:grpSpPr>
          <p:sp>
            <p:nvSpPr>
              <p:cNvPr id="31" name="Vapaamuotoinen: Muoto 30">
                <a:extLst>
                  <a:ext uri="{FF2B5EF4-FFF2-40B4-BE49-F238E27FC236}">
                    <a16:creationId xmlns:a16="http://schemas.microsoft.com/office/drawing/2014/main" id="{2D462041-A450-D5F8-FBF1-6A3E70B765FB}"/>
                  </a:ext>
                </a:extLst>
              </p:cNvPr>
              <p:cNvSpPr/>
              <p:nvPr/>
            </p:nvSpPr>
            <p:spPr>
              <a:xfrm>
                <a:off x="4294439" y="4768924"/>
                <a:ext cx="185357" cy="172590"/>
              </a:xfrm>
              <a:custGeom>
                <a:avLst/>
                <a:gdLst>
                  <a:gd name="connsiteX0" fmla="*/ 115799 w 115799"/>
                  <a:gd name="connsiteY0" fmla="*/ 62776 h 125551"/>
                  <a:gd name="connsiteX1" fmla="*/ 57900 w 115799"/>
                  <a:gd name="connsiteY1" fmla="*/ 125551 h 125551"/>
                  <a:gd name="connsiteX2" fmla="*/ 0 w 115799"/>
                  <a:gd name="connsiteY2" fmla="*/ 62776 h 125551"/>
                  <a:gd name="connsiteX3" fmla="*/ 57900 w 115799"/>
                  <a:gd name="connsiteY3" fmla="*/ 0 h 125551"/>
                  <a:gd name="connsiteX4" fmla="*/ 115799 w 115799"/>
                  <a:gd name="connsiteY4" fmla="*/ 62776 h 12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9" h="125551">
                    <a:moveTo>
                      <a:pt x="115799" y="62776"/>
                    </a:moveTo>
                    <a:cubicBezTo>
                      <a:pt x="115799" y="97445"/>
                      <a:pt x="89877" y="125551"/>
                      <a:pt x="57900" y="125551"/>
                    </a:cubicBezTo>
                    <a:cubicBezTo>
                      <a:pt x="25923" y="125551"/>
                      <a:pt x="0" y="97445"/>
                      <a:pt x="0" y="62776"/>
                    </a:cubicBezTo>
                    <a:cubicBezTo>
                      <a:pt x="0" y="28106"/>
                      <a:pt x="25923" y="0"/>
                      <a:pt x="57900" y="0"/>
                    </a:cubicBezTo>
                    <a:cubicBezTo>
                      <a:pt x="89877" y="0"/>
                      <a:pt x="115799" y="28106"/>
                      <a:pt x="115799" y="62776"/>
                    </a:cubicBezTo>
                    <a:close/>
                  </a:path>
                </a:pathLst>
              </a:custGeom>
              <a:solidFill>
                <a:schemeClr val="tx1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32" name="Vapaamuotoinen: Muoto 31">
                <a:extLst>
                  <a:ext uri="{FF2B5EF4-FFF2-40B4-BE49-F238E27FC236}">
                    <a16:creationId xmlns:a16="http://schemas.microsoft.com/office/drawing/2014/main" id="{4189A944-746A-F852-A604-412B32AD2F43}"/>
                  </a:ext>
                </a:extLst>
              </p:cNvPr>
              <p:cNvSpPr/>
              <p:nvPr/>
            </p:nvSpPr>
            <p:spPr>
              <a:xfrm>
                <a:off x="4132250" y="4963089"/>
                <a:ext cx="509733" cy="719504"/>
              </a:xfrm>
              <a:custGeom>
                <a:avLst/>
                <a:gdLst>
                  <a:gd name="connsiteX0" fmla="*/ 317001 w 318448"/>
                  <a:gd name="connsiteY0" fmla="*/ 244824 h 564979"/>
                  <a:gd name="connsiteX1" fmla="*/ 276471 w 318448"/>
                  <a:gd name="connsiteY1" fmla="*/ 58067 h 564979"/>
                  <a:gd name="connsiteX2" fmla="*/ 267786 w 318448"/>
                  <a:gd name="connsiteY2" fmla="*/ 40804 h 564979"/>
                  <a:gd name="connsiteX3" fmla="*/ 206991 w 318448"/>
                  <a:gd name="connsiteY3" fmla="*/ 6278 h 564979"/>
                  <a:gd name="connsiteX4" fmla="*/ 159224 w 318448"/>
                  <a:gd name="connsiteY4" fmla="*/ 0 h 564979"/>
                  <a:gd name="connsiteX5" fmla="*/ 111457 w 318448"/>
                  <a:gd name="connsiteY5" fmla="*/ 7847 h 564979"/>
                  <a:gd name="connsiteX6" fmla="*/ 50662 w 318448"/>
                  <a:gd name="connsiteY6" fmla="*/ 42373 h 564979"/>
                  <a:gd name="connsiteX7" fmla="*/ 41977 w 318448"/>
                  <a:gd name="connsiteY7" fmla="*/ 59637 h 564979"/>
                  <a:gd name="connsiteX8" fmla="*/ 1447 w 318448"/>
                  <a:gd name="connsiteY8" fmla="*/ 246394 h 564979"/>
                  <a:gd name="connsiteX9" fmla="*/ 0 w 318448"/>
                  <a:gd name="connsiteY9" fmla="*/ 254241 h 564979"/>
                  <a:gd name="connsiteX10" fmla="*/ 28950 w 318448"/>
                  <a:gd name="connsiteY10" fmla="*/ 285629 h 564979"/>
                  <a:gd name="connsiteX11" fmla="*/ 56452 w 318448"/>
                  <a:gd name="connsiteY11" fmla="*/ 262088 h 564979"/>
                  <a:gd name="connsiteX12" fmla="*/ 86850 w 318448"/>
                  <a:gd name="connsiteY12" fmla="*/ 125551 h 564979"/>
                  <a:gd name="connsiteX13" fmla="*/ 86850 w 318448"/>
                  <a:gd name="connsiteY13" fmla="*/ 564980 h 564979"/>
                  <a:gd name="connsiteX14" fmla="*/ 144749 w 318448"/>
                  <a:gd name="connsiteY14" fmla="*/ 564980 h 564979"/>
                  <a:gd name="connsiteX15" fmla="*/ 144749 w 318448"/>
                  <a:gd name="connsiteY15" fmla="*/ 282490 h 564979"/>
                  <a:gd name="connsiteX16" fmla="*/ 173699 w 318448"/>
                  <a:gd name="connsiteY16" fmla="*/ 282490 h 564979"/>
                  <a:gd name="connsiteX17" fmla="*/ 173699 w 318448"/>
                  <a:gd name="connsiteY17" fmla="*/ 564980 h 564979"/>
                  <a:gd name="connsiteX18" fmla="*/ 231599 w 318448"/>
                  <a:gd name="connsiteY18" fmla="*/ 564980 h 564979"/>
                  <a:gd name="connsiteX19" fmla="*/ 231599 w 318448"/>
                  <a:gd name="connsiteY19" fmla="*/ 123982 h 564979"/>
                  <a:gd name="connsiteX20" fmla="*/ 261996 w 318448"/>
                  <a:gd name="connsiteY20" fmla="*/ 260518 h 564979"/>
                  <a:gd name="connsiteX21" fmla="*/ 289498 w 318448"/>
                  <a:gd name="connsiteY21" fmla="*/ 284059 h 564979"/>
                  <a:gd name="connsiteX22" fmla="*/ 318448 w 318448"/>
                  <a:gd name="connsiteY22" fmla="*/ 252671 h 564979"/>
                  <a:gd name="connsiteX23" fmla="*/ 317001 w 318448"/>
                  <a:gd name="connsiteY23" fmla="*/ 244824 h 564979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4749 w 318448"/>
                  <a:gd name="connsiteY14" fmla="*/ 564980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3699 w 318448"/>
                  <a:gd name="connsiteY17" fmla="*/ 564980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4749 w 318448"/>
                  <a:gd name="connsiteY14" fmla="*/ 564980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2211 w 318448"/>
                  <a:gd name="connsiteY17" fmla="*/ 523406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4749 w 318448"/>
                  <a:gd name="connsiteY14" fmla="*/ 564980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6674 w 318448"/>
                  <a:gd name="connsiteY17" fmla="*/ 521674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3262 w 318448"/>
                  <a:gd name="connsiteY14" fmla="*/ 528603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6674 w 318448"/>
                  <a:gd name="connsiteY17" fmla="*/ 521674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28603"/>
                  <a:gd name="connsiteX1" fmla="*/ 276471 w 318448"/>
                  <a:gd name="connsiteY1" fmla="*/ 58067 h 528603"/>
                  <a:gd name="connsiteX2" fmla="*/ 267786 w 318448"/>
                  <a:gd name="connsiteY2" fmla="*/ 40804 h 528603"/>
                  <a:gd name="connsiteX3" fmla="*/ 206991 w 318448"/>
                  <a:gd name="connsiteY3" fmla="*/ 6278 h 528603"/>
                  <a:gd name="connsiteX4" fmla="*/ 159224 w 318448"/>
                  <a:gd name="connsiteY4" fmla="*/ 0 h 528603"/>
                  <a:gd name="connsiteX5" fmla="*/ 111457 w 318448"/>
                  <a:gd name="connsiteY5" fmla="*/ 7847 h 528603"/>
                  <a:gd name="connsiteX6" fmla="*/ 50662 w 318448"/>
                  <a:gd name="connsiteY6" fmla="*/ 42373 h 528603"/>
                  <a:gd name="connsiteX7" fmla="*/ 41977 w 318448"/>
                  <a:gd name="connsiteY7" fmla="*/ 59637 h 528603"/>
                  <a:gd name="connsiteX8" fmla="*/ 1447 w 318448"/>
                  <a:gd name="connsiteY8" fmla="*/ 246394 h 528603"/>
                  <a:gd name="connsiteX9" fmla="*/ 0 w 318448"/>
                  <a:gd name="connsiteY9" fmla="*/ 254241 h 528603"/>
                  <a:gd name="connsiteX10" fmla="*/ 28950 w 318448"/>
                  <a:gd name="connsiteY10" fmla="*/ 285629 h 528603"/>
                  <a:gd name="connsiteX11" fmla="*/ 56452 w 318448"/>
                  <a:gd name="connsiteY11" fmla="*/ 262088 h 528603"/>
                  <a:gd name="connsiteX12" fmla="*/ 86850 w 318448"/>
                  <a:gd name="connsiteY12" fmla="*/ 125551 h 528603"/>
                  <a:gd name="connsiteX13" fmla="*/ 86850 w 318448"/>
                  <a:gd name="connsiteY13" fmla="*/ 521674 h 528603"/>
                  <a:gd name="connsiteX14" fmla="*/ 143262 w 318448"/>
                  <a:gd name="connsiteY14" fmla="*/ 528603 h 528603"/>
                  <a:gd name="connsiteX15" fmla="*/ 144749 w 318448"/>
                  <a:gd name="connsiteY15" fmla="*/ 282490 h 528603"/>
                  <a:gd name="connsiteX16" fmla="*/ 173699 w 318448"/>
                  <a:gd name="connsiteY16" fmla="*/ 282490 h 528603"/>
                  <a:gd name="connsiteX17" fmla="*/ 176674 w 318448"/>
                  <a:gd name="connsiteY17" fmla="*/ 521674 h 528603"/>
                  <a:gd name="connsiteX18" fmla="*/ 231599 w 318448"/>
                  <a:gd name="connsiteY18" fmla="*/ 521674 h 528603"/>
                  <a:gd name="connsiteX19" fmla="*/ 231599 w 318448"/>
                  <a:gd name="connsiteY19" fmla="*/ 123982 h 528603"/>
                  <a:gd name="connsiteX20" fmla="*/ 261996 w 318448"/>
                  <a:gd name="connsiteY20" fmla="*/ 260518 h 528603"/>
                  <a:gd name="connsiteX21" fmla="*/ 289498 w 318448"/>
                  <a:gd name="connsiteY21" fmla="*/ 284059 h 528603"/>
                  <a:gd name="connsiteX22" fmla="*/ 318448 w 318448"/>
                  <a:gd name="connsiteY22" fmla="*/ 252671 h 528603"/>
                  <a:gd name="connsiteX23" fmla="*/ 317001 w 318448"/>
                  <a:gd name="connsiteY23" fmla="*/ 244824 h 528603"/>
                  <a:gd name="connsiteX0" fmla="*/ 317001 w 318448"/>
                  <a:gd name="connsiteY0" fmla="*/ 244824 h 523406"/>
                  <a:gd name="connsiteX1" fmla="*/ 276471 w 318448"/>
                  <a:gd name="connsiteY1" fmla="*/ 58067 h 523406"/>
                  <a:gd name="connsiteX2" fmla="*/ 267786 w 318448"/>
                  <a:gd name="connsiteY2" fmla="*/ 40804 h 523406"/>
                  <a:gd name="connsiteX3" fmla="*/ 206991 w 318448"/>
                  <a:gd name="connsiteY3" fmla="*/ 6278 h 523406"/>
                  <a:gd name="connsiteX4" fmla="*/ 159224 w 318448"/>
                  <a:gd name="connsiteY4" fmla="*/ 0 h 523406"/>
                  <a:gd name="connsiteX5" fmla="*/ 111457 w 318448"/>
                  <a:gd name="connsiteY5" fmla="*/ 7847 h 523406"/>
                  <a:gd name="connsiteX6" fmla="*/ 50662 w 318448"/>
                  <a:gd name="connsiteY6" fmla="*/ 42373 h 523406"/>
                  <a:gd name="connsiteX7" fmla="*/ 41977 w 318448"/>
                  <a:gd name="connsiteY7" fmla="*/ 59637 h 523406"/>
                  <a:gd name="connsiteX8" fmla="*/ 1447 w 318448"/>
                  <a:gd name="connsiteY8" fmla="*/ 246394 h 523406"/>
                  <a:gd name="connsiteX9" fmla="*/ 0 w 318448"/>
                  <a:gd name="connsiteY9" fmla="*/ 254241 h 523406"/>
                  <a:gd name="connsiteX10" fmla="*/ 28950 w 318448"/>
                  <a:gd name="connsiteY10" fmla="*/ 285629 h 523406"/>
                  <a:gd name="connsiteX11" fmla="*/ 56452 w 318448"/>
                  <a:gd name="connsiteY11" fmla="*/ 262088 h 523406"/>
                  <a:gd name="connsiteX12" fmla="*/ 86850 w 318448"/>
                  <a:gd name="connsiteY12" fmla="*/ 125551 h 523406"/>
                  <a:gd name="connsiteX13" fmla="*/ 86850 w 318448"/>
                  <a:gd name="connsiteY13" fmla="*/ 521674 h 523406"/>
                  <a:gd name="connsiteX14" fmla="*/ 143262 w 318448"/>
                  <a:gd name="connsiteY14" fmla="*/ 523406 h 523406"/>
                  <a:gd name="connsiteX15" fmla="*/ 144749 w 318448"/>
                  <a:gd name="connsiteY15" fmla="*/ 282490 h 523406"/>
                  <a:gd name="connsiteX16" fmla="*/ 173699 w 318448"/>
                  <a:gd name="connsiteY16" fmla="*/ 282490 h 523406"/>
                  <a:gd name="connsiteX17" fmla="*/ 176674 w 318448"/>
                  <a:gd name="connsiteY17" fmla="*/ 521674 h 523406"/>
                  <a:gd name="connsiteX18" fmla="*/ 231599 w 318448"/>
                  <a:gd name="connsiteY18" fmla="*/ 521674 h 523406"/>
                  <a:gd name="connsiteX19" fmla="*/ 231599 w 318448"/>
                  <a:gd name="connsiteY19" fmla="*/ 123982 h 523406"/>
                  <a:gd name="connsiteX20" fmla="*/ 261996 w 318448"/>
                  <a:gd name="connsiteY20" fmla="*/ 260518 h 523406"/>
                  <a:gd name="connsiteX21" fmla="*/ 289498 w 318448"/>
                  <a:gd name="connsiteY21" fmla="*/ 284059 h 523406"/>
                  <a:gd name="connsiteX22" fmla="*/ 318448 w 318448"/>
                  <a:gd name="connsiteY22" fmla="*/ 252671 h 523406"/>
                  <a:gd name="connsiteX23" fmla="*/ 317001 w 318448"/>
                  <a:gd name="connsiteY23" fmla="*/ 244824 h 5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8448" h="523406">
                    <a:moveTo>
                      <a:pt x="317001" y="244824"/>
                    </a:moveTo>
                    <a:lnTo>
                      <a:pt x="276471" y="58067"/>
                    </a:lnTo>
                    <a:cubicBezTo>
                      <a:pt x="275023" y="51790"/>
                      <a:pt x="272128" y="45512"/>
                      <a:pt x="267786" y="40804"/>
                    </a:cubicBezTo>
                    <a:cubicBezTo>
                      <a:pt x="250416" y="25110"/>
                      <a:pt x="230151" y="14124"/>
                      <a:pt x="206991" y="6278"/>
                    </a:cubicBezTo>
                    <a:cubicBezTo>
                      <a:pt x="191069" y="3139"/>
                      <a:pt x="175147" y="0"/>
                      <a:pt x="159224" y="0"/>
                    </a:cubicBezTo>
                    <a:cubicBezTo>
                      <a:pt x="143302" y="0"/>
                      <a:pt x="127379" y="3139"/>
                      <a:pt x="111457" y="7847"/>
                    </a:cubicBezTo>
                    <a:cubicBezTo>
                      <a:pt x="88297" y="14124"/>
                      <a:pt x="68032" y="26680"/>
                      <a:pt x="50662" y="42373"/>
                    </a:cubicBezTo>
                    <a:cubicBezTo>
                      <a:pt x="46320" y="47082"/>
                      <a:pt x="43425" y="53359"/>
                      <a:pt x="41977" y="59637"/>
                    </a:cubicBezTo>
                    <a:lnTo>
                      <a:pt x="1447" y="246394"/>
                    </a:lnTo>
                    <a:cubicBezTo>
                      <a:pt x="1447" y="247963"/>
                      <a:pt x="0" y="251102"/>
                      <a:pt x="0" y="254241"/>
                    </a:cubicBezTo>
                    <a:cubicBezTo>
                      <a:pt x="0" y="271504"/>
                      <a:pt x="13027" y="285629"/>
                      <a:pt x="28950" y="285629"/>
                    </a:cubicBezTo>
                    <a:cubicBezTo>
                      <a:pt x="41977" y="285629"/>
                      <a:pt x="53557" y="274643"/>
                      <a:pt x="56452" y="262088"/>
                    </a:cubicBezTo>
                    <a:lnTo>
                      <a:pt x="86850" y="125551"/>
                    </a:lnTo>
                    <a:lnTo>
                      <a:pt x="86850" y="521674"/>
                    </a:lnTo>
                    <a:lnTo>
                      <a:pt x="143262" y="523406"/>
                    </a:lnTo>
                    <a:cubicBezTo>
                      <a:pt x="143758" y="441368"/>
                      <a:pt x="144253" y="364528"/>
                      <a:pt x="144749" y="282490"/>
                    </a:cubicBezTo>
                    <a:lnTo>
                      <a:pt x="173699" y="282490"/>
                    </a:lnTo>
                    <a:cubicBezTo>
                      <a:pt x="174691" y="362218"/>
                      <a:pt x="175682" y="441946"/>
                      <a:pt x="176674" y="521674"/>
                    </a:cubicBezTo>
                    <a:lnTo>
                      <a:pt x="231599" y="521674"/>
                    </a:lnTo>
                    <a:lnTo>
                      <a:pt x="231599" y="123982"/>
                    </a:lnTo>
                    <a:lnTo>
                      <a:pt x="261996" y="260518"/>
                    </a:lnTo>
                    <a:cubicBezTo>
                      <a:pt x="264891" y="273073"/>
                      <a:pt x="276471" y="284059"/>
                      <a:pt x="289498" y="284059"/>
                    </a:cubicBezTo>
                    <a:cubicBezTo>
                      <a:pt x="305421" y="284059"/>
                      <a:pt x="318448" y="269935"/>
                      <a:pt x="318448" y="252671"/>
                    </a:cubicBezTo>
                    <a:cubicBezTo>
                      <a:pt x="318448" y="249533"/>
                      <a:pt x="317001" y="246394"/>
                      <a:pt x="317001" y="244824"/>
                    </a:cubicBezTo>
                    <a:close/>
                  </a:path>
                </a:pathLst>
              </a:custGeom>
              <a:solidFill>
                <a:schemeClr val="tx1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33" name="Kuva 45" descr="Palo mies mies tasaisella täytöllä">
                <a:extLst>
                  <a:ext uri="{FF2B5EF4-FFF2-40B4-BE49-F238E27FC236}">
                    <a16:creationId xmlns:a16="http://schemas.microsoft.com/office/drawing/2014/main" id="{99161760-8E74-1A73-302E-53061D9767C1}"/>
                  </a:ext>
                </a:extLst>
              </p:cNvPr>
              <p:cNvSpPr/>
              <p:nvPr/>
            </p:nvSpPr>
            <p:spPr>
              <a:xfrm>
                <a:off x="4235183" y="4688434"/>
                <a:ext cx="303866" cy="159092"/>
              </a:xfrm>
              <a:custGeom>
                <a:avLst/>
                <a:gdLst>
                  <a:gd name="connsiteX0" fmla="*/ 609600 w 609600"/>
                  <a:gd name="connsiteY0" fmla="*/ 561975 h 782002"/>
                  <a:gd name="connsiteX1" fmla="*/ 574358 w 609600"/>
                  <a:gd name="connsiteY1" fmla="*/ 490538 h 782002"/>
                  <a:gd name="connsiteX2" fmla="*/ 453390 w 609600"/>
                  <a:gd name="connsiteY2" fmla="*/ 427673 h 782002"/>
                  <a:gd name="connsiteX3" fmla="*/ 429578 w 609600"/>
                  <a:gd name="connsiteY3" fmla="*/ 418148 h 782002"/>
                  <a:gd name="connsiteX4" fmla="*/ 429578 w 609600"/>
                  <a:gd name="connsiteY4" fmla="*/ 403860 h 782002"/>
                  <a:gd name="connsiteX5" fmla="*/ 420053 w 609600"/>
                  <a:gd name="connsiteY5" fmla="*/ 394335 h 782002"/>
                  <a:gd name="connsiteX6" fmla="*/ 418148 w 609600"/>
                  <a:gd name="connsiteY6" fmla="*/ 394335 h 782002"/>
                  <a:gd name="connsiteX7" fmla="*/ 400050 w 609600"/>
                  <a:gd name="connsiteY7" fmla="*/ 398145 h 782002"/>
                  <a:gd name="connsiteX8" fmla="*/ 400050 w 609600"/>
                  <a:gd name="connsiteY8" fmla="*/ 376238 h 782002"/>
                  <a:gd name="connsiteX9" fmla="*/ 452438 w 609600"/>
                  <a:gd name="connsiteY9" fmla="*/ 293370 h 782002"/>
                  <a:gd name="connsiteX10" fmla="*/ 475298 w 609600"/>
                  <a:gd name="connsiteY10" fmla="*/ 286703 h 782002"/>
                  <a:gd name="connsiteX11" fmla="*/ 532448 w 609600"/>
                  <a:gd name="connsiteY11" fmla="*/ 231458 h 782002"/>
                  <a:gd name="connsiteX12" fmla="*/ 493395 w 609600"/>
                  <a:gd name="connsiteY12" fmla="*/ 183833 h 782002"/>
                  <a:gd name="connsiteX13" fmla="*/ 456248 w 609600"/>
                  <a:gd name="connsiteY13" fmla="*/ 165735 h 782002"/>
                  <a:gd name="connsiteX14" fmla="*/ 376238 w 609600"/>
                  <a:gd name="connsiteY14" fmla="*/ 38100 h 782002"/>
                  <a:gd name="connsiteX15" fmla="*/ 361950 w 609600"/>
                  <a:gd name="connsiteY15" fmla="*/ 120968 h 782002"/>
                  <a:gd name="connsiteX16" fmla="*/ 352425 w 609600"/>
                  <a:gd name="connsiteY16" fmla="*/ 128588 h 782002"/>
                  <a:gd name="connsiteX17" fmla="*/ 350520 w 609600"/>
                  <a:gd name="connsiteY17" fmla="*/ 128588 h 782002"/>
                  <a:gd name="connsiteX18" fmla="*/ 342900 w 609600"/>
                  <a:gd name="connsiteY18" fmla="*/ 117157 h 782002"/>
                  <a:gd name="connsiteX19" fmla="*/ 342900 w 609600"/>
                  <a:gd name="connsiteY19" fmla="*/ 117157 h 782002"/>
                  <a:gd name="connsiteX20" fmla="*/ 360998 w 609600"/>
                  <a:gd name="connsiteY20" fmla="*/ 21908 h 782002"/>
                  <a:gd name="connsiteX21" fmla="*/ 333375 w 609600"/>
                  <a:gd name="connsiteY21" fmla="*/ 0 h 782002"/>
                  <a:gd name="connsiteX22" fmla="*/ 276225 w 609600"/>
                  <a:gd name="connsiteY22" fmla="*/ 0 h 782002"/>
                  <a:gd name="connsiteX23" fmla="*/ 248602 w 609600"/>
                  <a:gd name="connsiteY23" fmla="*/ 21908 h 782002"/>
                  <a:gd name="connsiteX24" fmla="*/ 266700 w 609600"/>
                  <a:gd name="connsiteY24" fmla="*/ 117157 h 782002"/>
                  <a:gd name="connsiteX25" fmla="*/ 259080 w 609600"/>
                  <a:gd name="connsiteY25" fmla="*/ 128588 h 782002"/>
                  <a:gd name="connsiteX26" fmla="*/ 257175 w 609600"/>
                  <a:gd name="connsiteY26" fmla="*/ 128588 h 782002"/>
                  <a:gd name="connsiteX27" fmla="*/ 247650 w 609600"/>
                  <a:gd name="connsiteY27" fmla="*/ 120968 h 782002"/>
                  <a:gd name="connsiteX28" fmla="*/ 232410 w 609600"/>
                  <a:gd name="connsiteY28" fmla="*/ 38100 h 782002"/>
                  <a:gd name="connsiteX29" fmla="*/ 152400 w 609600"/>
                  <a:gd name="connsiteY29" fmla="*/ 165735 h 782002"/>
                  <a:gd name="connsiteX30" fmla="*/ 115253 w 609600"/>
                  <a:gd name="connsiteY30" fmla="*/ 183833 h 782002"/>
                  <a:gd name="connsiteX31" fmla="*/ 76200 w 609600"/>
                  <a:gd name="connsiteY31" fmla="*/ 231458 h 782002"/>
                  <a:gd name="connsiteX32" fmla="*/ 122873 w 609600"/>
                  <a:gd name="connsiteY32" fmla="*/ 286703 h 782002"/>
                  <a:gd name="connsiteX33" fmla="*/ 157163 w 609600"/>
                  <a:gd name="connsiteY33" fmla="*/ 294323 h 782002"/>
                  <a:gd name="connsiteX34" fmla="*/ 209550 w 609600"/>
                  <a:gd name="connsiteY34" fmla="*/ 376238 h 782002"/>
                  <a:gd name="connsiteX35" fmla="*/ 209550 w 609600"/>
                  <a:gd name="connsiteY35" fmla="*/ 398145 h 782002"/>
                  <a:gd name="connsiteX36" fmla="*/ 193358 w 609600"/>
                  <a:gd name="connsiteY36" fmla="*/ 394335 h 782002"/>
                  <a:gd name="connsiteX37" fmla="*/ 181927 w 609600"/>
                  <a:gd name="connsiteY37" fmla="*/ 401003 h 782002"/>
                  <a:gd name="connsiteX38" fmla="*/ 181927 w 609600"/>
                  <a:gd name="connsiteY38" fmla="*/ 402908 h 782002"/>
                  <a:gd name="connsiteX39" fmla="*/ 181927 w 609600"/>
                  <a:gd name="connsiteY39" fmla="*/ 417195 h 782002"/>
                  <a:gd name="connsiteX40" fmla="*/ 157163 w 609600"/>
                  <a:gd name="connsiteY40" fmla="*/ 426720 h 782002"/>
                  <a:gd name="connsiteX41" fmla="*/ 36195 w 609600"/>
                  <a:gd name="connsiteY41" fmla="*/ 489585 h 782002"/>
                  <a:gd name="connsiteX42" fmla="*/ 0 w 609600"/>
                  <a:gd name="connsiteY42" fmla="*/ 561975 h 782002"/>
                  <a:gd name="connsiteX43" fmla="*/ 0 w 609600"/>
                  <a:gd name="connsiteY43" fmla="*/ 729615 h 782002"/>
                  <a:gd name="connsiteX44" fmla="*/ 8572 w 609600"/>
                  <a:gd name="connsiteY44" fmla="*/ 735330 h 782002"/>
                  <a:gd name="connsiteX45" fmla="*/ 228600 w 609600"/>
                  <a:gd name="connsiteY45" fmla="*/ 780098 h 782002"/>
                  <a:gd name="connsiteX46" fmla="*/ 228600 w 609600"/>
                  <a:gd name="connsiteY46" fmla="*/ 488633 h 782002"/>
                  <a:gd name="connsiteX47" fmla="*/ 247650 w 609600"/>
                  <a:gd name="connsiteY47" fmla="*/ 493395 h 782002"/>
                  <a:gd name="connsiteX48" fmla="*/ 247650 w 609600"/>
                  <a:gd name="connsiteY48" fmla="*/ 781050 h 782002"/>
                  <a:gd name="connsiteX49" fmla="*/ 307658 w 609600"/>
                  <a:gd name="connsiteY49" fmla="*/ 782003 h 782002"/>
                  <a:gd name="connsiteX50" fmla="*/ 361950 w 609600"/>
                  <a:gd name="connsiteY50" fmla="*/ 781050 h 782002"/>
                  <a:gd name="connsiteX51" fmla="*/ 361950 w 609600"/>
                  <a:gd name="connsiteY51" fmla="*/ 493395 h 782002"/>
                  <a:gd name="connsiteX52" fmla="*/ 381000 w 609600"/>
                  <a:gd name="connsiteY52" fmla="*/ 488633 h 782002"/>
                  <a:gd name="connsiteX53" fmla="*/ 381000 w 609600"/>
                  <a:gd name="connsiteY53" fmla="*/ 780098 h 782002"/>
                  <a:gd name="connsiteX54" fmla="*/ 601980 w 609600"/>
                  <a:gd name="connsiteY54" fmla="*/ 734378 h 782002"/>
                  <a:gd name="connsiteX55" fmla="*/ 609600 w 609600"/>
                  <a:gd name="connsiteY55" fmla="*/ 728663 h 782002"/>
                  <a:gd name="connsiteX56" fmla="*/ 609600 w 609600"/>
                  <a:gd name="connsiteY56" fmla="*/ 561975 h 782002"/>
                  <a:gd name="connsiteX57" fmla="*/ 114300 w 609600"/>
                  <a:gd name="connsiteY57" fmla="*/ 657225 h 782002"/>
                  <a:gd name="connsiteX58" fmla="*/ 28575 w 609600"/>
                  <a:gd name="connsiteY58" fmla="*/ 657225 h 782002"/>
                  <a:gd name="connsiteX59" fmla="*/ 28575 w 609600"/>
                  <a:gd name="connsiteY59" fmla="*/ 628650 h 782002"/>
                  <a:gd name="connsiteX60" fmla="*/ 114300 w 609600"/>
                  <a:gd name="connsiteY60" fmla="*/ 628650 h 782002"/>
                  <a:gd name="connsiteX61" fmla="*/ 114300 w 609600"/>
                  <a:gd name="connsiteY61" fmla="*/ 657225 h 782002"/>
                  <a:gd name="connsiteX62" fmla="*/ 190500 w 609600"/>
                  <a:gd name="connsiteY62" fmla="*/ 257175 h 782002"/>
                  <a:gd name="connsiteX63" fmla="*/ 190500 w 609600"/>
                  <a:gd name="connsiteY63" fmla="*/ 194310 h 782002"/>
                  <a:gd name="connsiteX64" fmla="*/ 303848 w 609600"/>
                  <a:gd name="connsiteY64" fmla="*/ 176213 h 782002"/>
                  <a:gd name="connsiteX65" fmla="*/ 419100 w 609600"/>
                  <a:gd name="connsiteY65" fmla="*/ 194310 h 782002"/>
                  <a:gd name="connsiteX66" fmla="*/ 419100 w 609600"/>
                  <a:gd name="connsiteY66" fmla="*/ 257175 h 782002"/>
                  <a:gd name="connsiteX67" fmla="*/ 304800 w 609600"/>
                  <a:gd name="connsiteY67" fmla="*/ 371475 h 782002"/>
                  <a:gd name="connsiteX68" fmla="*/ 190500 w 609600"/>
                  <a:gd name="connsiteY68" fmla="*/ 257175 h 782002"/>
                  <a:gd name="connsiteX69" fmla="*/ 190500 w 609600"/>
                  <a:gd name="connsiteY69" fmla="*/ 257175 h 782002"/>
                  <a:gd name="connsiteX70" fmla="*/ 321945 w 609600"/>
                  <a:gd name="connsiteY70" fmla="*/ 417195 h 782002"/>
                  <a:gd name="connsiteX71" fmla="*/ 314325 w 609600"/>
                  <a:gd name="connsiteY71" fmla="*/ 426720 h 782002"/>
                  <a:gd name="connsiteX72" fmla="*/ 314325 w 609600"/>
                  <a:gd name="connsiteY72" fmla="*/ 466725 h 782002"/>
                  <a:gd name="connsiteX73" fmla="*/ 304800 w 609600"/>
                  <a:gd name="connsiteY73" fmla="*/ 467678 h 782002"/>
                  <a:gd name="connsiteX74" fmla="*/ 295275 w 609600"/>
                  <a:gd name="connsiteY74" fmla="*/ 466725 h 782002"/>
                  <a:gd name="connsiteX75" fmla="*/ 295275 w 609600"/>
                  <a:gd name="connsiteY75" fmla="*/ 426720 h 782002"/>
                  <a:gd name="connsiteX76" fmla="*/ 287655 w 609600"/>
                  <a:gd name="connsiteY76" fmla="*/ 417195 h 782002"/>
                  <a:gd name="connsiteX77" fmla="*/ 246698 w 609600"/>
                  <a:gd name="connsiteY77" fmla="*/ 406718 h 782002"/>
                  <a:gd name="connsiteX78" fmla="*/ 247650 w 609600"/>
                  <a:gd name="connsiteY78" fmla="*/ 399098 h 782002"/>
                  <a:gd name="connsiteX79" fmla="*/ 247650 w 609600"/>
                  <a:gd name="connsiteY79" fmla="*/ 398145 h 782002"/>
                  <a:gd name="connsiteX80" fmla="*/ 361950 w 609600"/>
                  <a:gd name="connsiteY80" fmla="*/ 398145 h 782002"/>
                  <a:gd name="connsiteX81" fmla="*/ 361950 w 609600"/>
                  <a:gd name="connsiteY81" fmla="*/ 399098 h 782002"/>
                  <a:gd name="connsiteX82" fmla="*/ 362903 w 609600"/>
                  <a:gd name="connsiteY82" fmla="*/ 406718 h 782002"/>
                  <a:gd name="connsiteX83" fmla="*/ 321945 w 609600"/>
                  <a:gd name="connsiteY83" fmla="*/ 417195 h 782002"/>
                  <a:gd name="connsiteX84" fmla="*/ 493395 w 609600"/>
                  <a:gd name="connsiteY84" fmla="*/ 544830 h 782002"/>
                  <a:gd name="connsiteX85" fmla="*/ 457200 w 609600"/>
                  <a:gd name="connsiteY85" fmla="*/ 586740 h 782002"/>
                  <a:gd name="connsiteX86" fmla="*/ 421005 w 609600"/>
                  <a:gd name="connsiteY86" fmla="*/ 544830 h 782002"/>
                  <a:gd name="connsiteX87" fmla="*/ 424815 w 609600"/>
                  <a:gd name="connsiteY87" fmla="*/ 521970 h 782002"/>
                  <a:gd name="connsiteX88" fmla="*/ 420053 w 609600"/>
                  <a:gd name="connsiteY88" fmla="*/ 510540 h 782002"/>
                  <a:gd name="connsiteX89" fmla="*/ 432435 w 609600"/>
                  <a:gd name="connsiteY89" fmla="*/ 498158 h 782002"/>
                  <a:gd name="connsiteX90" fmla="*/ 458153 w 609600"/>
                  <a:gd name="connsiteY90" fmla="*/ 498158 h 782002"/>
                  <a:gd name="connsiteX91" fmla="*/ 483870 w 609600"/>
                  <a:gd name="connsiteY91" fmla="*/ 498158 h 782002"/>
                  <a:gd name="connsiteX92" fmla="*/ 496253 w 609600"/>
                  <a:gd name="connsiteY92" fmla="*/ 510540 h 782002"/>
                  <a:gd name="connsiteX93" fmla="*/ 491490 w 609600"/>
                  <a:gd name="connsiteY93" fmla="*/ 521970 h 782002"/>
                  <a:gd name="connsiteX94" fmla="*/ 493395 w 609600"/>
                  <a:gd name="connsiteY94" fmla="*/ 544830 h 782002"/>
                  <a:gd name="connsiteX95" fmla="*/ 581025 w 609600"/>
                  <a:gd name="connsiteY95" fmla="*/ 657225 h 782002"/>
                  <a:gd name="connsiteX96" fmla="*/ 495300 w 609600"/>
                  <a:gd name="connsiteY96" fmla="*/ 657225 h 782002"/>
                  <a:gd name="connsiteX97" fmla="*/ 495300 w 609600"/>
                  <a:gd name="connsiteY97" fmla="*/ 628650 h 782002"/>
                  <a:gd name="connsiteX98" fmla="*/ 581025 w 609600"/>
                  <a:gd name="connsiteY98" fmla="*/ 628650 h 782002"/>
                  <a:gd name="connsiteX99" fmla="*/ 581025 w 609600"/>
                  <a:gd name="connsiteY99" fmla="*/ 657225 h 782002"/>
                  <a:gd name="connsiteX0" fmla="*/ 609600 w 609600"/>
                  <a:gd name="connsiteY0" fmla="*/ 561975 h 782003"/>
                  <a:gd name="connsiteX1" fmla="*/ 574358 w 609600"/>
                  <a:gd name="connsiteY1" fmla="*/ 490538 h 782003"/>
                  <a:gd name="connsiteX2" fmla="*/ 453390 w 609600"/>
                  <a:gd name="connsiteY2" fmla="*/ 427673 h 782003"/>
                  <a:gd name="connsiteX3" fmla="*/ 429578 w 609600"/>
                  <a:gd name="connsiteY3" fmla="*/ 418148 h 782003"/>
                  <a:gd name="connsiteX4" fmla="*/ 429578 w 609600"/>
                  <a:gd name="connsiteY4" fmla="*/ 403860 h 782003"/>
                  <a:gd name="connsiteX5" fmla="*/ 420053 w 609600"/>
                  <a:gd name="connsiteY5" fmla="*/ 394335 h 782003"/>
                  <a:gd name="connsiteX6" fmla="*/ 418148 w 609600"/>
                  <a:gd name="connsiteY6" fmla="*/ 394335 h 782003"/>
                  <a:gd name="connsiteX7" fmla="*/ 400050 w 609600"/>
                  <a:gd name="connsiteY7" fmla="*/ 398145 h 782003"/>
                  <a:gd name="connsiteX8" fmla="*/ 400050 w 609600"/>
                  <a:gd name="connsiteY8" fmla="*/ 376238 h 782003"/>
                  <a:gd name="connsiteX9" fmla="*/ 452438 w 609600"/>
                  <a:gd name="connsiteY9" fmla="*/ 293370 h 782003"/>
                  <a:gd name="connsiteX10" fmla="*/ 475298 w 609600"/>
                  <a:gd name="connsiteY10" fmla="*/ 286703 h 782003"/>
                  <a:gd name="connsiteX11" fmla="*/ 532448 w 609600"/>
                  <a:gd name="connsiteY11" fmla="*/ 231458 h 782003"/>
                  <a:gd name="connsiteX12" fmla="*/ 493395 w 609600"/>
                  <a:gd name="connsiteY12" fmla="*/ 183833 h 782003"/>
                  <a:gd name="connsiteX13" fmla="*/ 456248 w 609600"/>
                  <a:gd name="connsiteY13" fmla="*/ 165735 h 782003"/>
                  <a:gd name="connsiteX14" fmla="*/ 376238 w 609600"/>
                  <a:gd name="connsiteY14" fmla="*/ 38100 h 782003"/>
                  <a:gd name="connsiteX15" fmla="*/ 361950 w 609600"/>
                  <a:gd name="connsiteY15" fmla="*/ 120968 h 782003"/>
                  <a:gd name="connsiteX16" fmla="*/ 352425 w 609600"/>
                  <a:gd name="connsiteY16" fmla="*/ 128588 h 782003"/>
                  <a:gd name="connsiteX17" fmla="*/ 350520 w 609600"/>
                  <a:gd name="connsiteY17" fmla="*/ 128588 h 782003"/>
                  <a:gd name="connsiteX18" fmla="*/ 342900 w 609600"/>
                  <a:gd name="connsiteY18" fmla="*/ 117157 h 782003"/>
                  <a:gd name="connsiteX19" fmla="*/ 342900 w 609600"/>
                  <a:gd name="connsiteY19" fmla="*/ 117157 h 782003"/>
                  <a:gd name="connsiteX20" fmla="*/ 360998 w 609600"/>
                  <a:gd name="connsiteY20" fmla="*/ 21908 h 782003"/>
                  <a:gd name="connsiteX21" fmla="*/ 333375 w 609600"/>
                  <a:gd name="connsiteY21" fmla="*/ 0 h 782003"/>
                  <a:gd name="connsiteX22" fmla="*/ 276225 w 609600"/>
                  <a:gd name="connsiteY22" fmla="*/ 0 h 782003"/>
                  <a:gd name="connsiteX23" fmla="*/ 248602 w 609600"/>
                  <a:gd name="connsiteY23" fmla="*/ 21908 h 782003"/>
                  <a:gd name="connsiteX24" fmla="*/ 266700 w 609600"/>
                  <a:gd name="connsiteY24" fmla="*/ 117157 h 782003"/>
                  <a:gd name="connsiteX25" fmla="*/ 259080 w 609600"/>
                  <a:gd name="connsiteY25" fmla="*/ 128588 h 782003"/>
                  <a:gd name="connsiteX26" fmla="*/ 257175 w 609600"/>
                  <a:gd name="connsiteY26" fmla="*/ 128588 h 782003"/>
                  <a:gd name="connsiteX27" fmla="*/ 247650 w 609600"/>
                  <a:gd name="connsiteY27" fmla="*/ 120968 h 782003"/>
                  <a:gd name="connsiteX28" fmla="*/ 232410 w 609600"/>
                  <a:gd name="connsiteY28" fmla="*/ 38100 h 782003"/>
                  <a:gd name="connsiteX29" fmla="*/ 152400 w 609600"/>
                  <a:gd name="connsiteY29" fmla="*/ 165735 h 782003"/>
                  <a:gd name="connsiteX30" fmla="*/ 115253 w 609600"/>
                  <a:gd name="connsiteY30" fmla="*/ 183833 h 782003"/>
                  <a:gd name="connsiteX31" fmla="*/ 76200 w 609600"/>
                  <a:gd name="connsiteY31" fmla="*/ 231458 h 782003"/>
                  <a:gd name="connsiteX32" fmla="*/ 122873 w 609600"/>
                  <a:gd name="connsiteY32" fmla="*/ 286703 h 782003"/>
                  <a:gd name="connsiteX33" fmla="*/ 157163 w 609600"/>
                  <a:gd name="connsiteY33" fmla="*/ 294323 h 782003"/>
                  <a:gd name="connsiteX34" fmla="*/ 209550 w 609600"/>
                  <a:gd name="connsiteY34" fmla="*/ 376238 h 782003"/>
                  <a:gd name="connsiteX35" fmla="*/ 209550 w 609600"/>
                  <a:gd name="connsiteY35" fmla="*/ 398145 h 782003"/>
                  <a:gd name="connsiteX36" fmla="*/ 193358 w 609600"/>
                  <a:gd name="connsiteY36" fmla="*/ 394335 h 782003"/>
                  <a:gd name="connsiteX37" fmla="*/ 181927 w 609600"/>
                  <a:gd name="connsiteY37" fmla="*/ 401003 h 782003"/>
                  <a:gd name="connsiteX38" fmla="*/ 181927 w 609600"/>
                  <a:gd name="connsiteY38" fmla="*/ 402908 h 782003"/>
                  <a:gd name="connsiteX39" fmla="*/ 181927 w 609600"/>
                  <a:gd name="connsiteY39" fmla="*/ 417195 h 782003"/>
                  <a:gd name="connsiteX40" fmla="*/ 157163 w 609600"/>
                  <a:gd name="connsiteY40" fmla="*/ 426720 h 782003"/>
                  <a:gd name="connsiteX41" fmla="*/ 36195 w 609600"/>
                  <a:gd name="connsiteY41" fmla="*/ 489585 h 782003"/>
                  <a:gd name="connsiteX42" fmla="*/ 0 w 609600"/>
                  <a:gd name="connsiteY42" fmla="*/ 561975 h 782003"/>
                  <a:gd name="connsiteX43" fmla="*/ 0 w 609600"/>
                  <a:gd name="connsiteY43" fmla="*/ 729615 h 782003"/>
                  <a:gd name="connsiteX44" fmla="*/ 8572 w 609600"/>
                  <a:gd name="connsiteY44" fmla="*/ 735330 h 782003"/>
                  <a:gd name="connsiteX45" fmla="*/ 228600 w 609600"/>
                  <a:gd name="connsiteY45" fmla="*/ 780098 h 782003"/>
                  <a:gd name="connsiteX46" fmla="*/ 228600 w 609600"/>
                  <a:gd name="connsiteY46" fmla="*/ 488633 h 782003"/>
                  <a:gd name="connsiteX47" fmla="*/ 247650 w 609600"/>
                  <a:gd name="connsiteY47" fmla="*/ 493395 h 782003"/>
                  <a:gd name="connsiteX48" fmla="*/ 247650 w 609600"/>
                  <a:gd name="connsiteY48" fmla="*/ 781050 h 782003"/>
                  <a:gd name="connsiteX49" fmla="*/ 307658 w 609600"/>
                  <a:gd name="connsiteY49" fmla="*/ 782003 h 782003"/>
                  <a:gd name="connsiteX50" fmla="*/ 361950 w 609600"/>
                  <a:gd name="connsiteY50" fmla="*/ 781050 h 782003"/>
                  <a:gd name="connsiteX51" fmla="*/ 361950 w 609600"/>
                  <a:gd name="connsiteY51" fmla="*/ 493395 h 782003"/>
                  <a:gd name="connsiteX52" fmla="*/ 381000 w 609600"/>
                  <a:gd name="connsiteY52" fmla="*/ 488633 h 782003"/>
                  <a:gd name="connsiteX53" fmla="*/ 601980 w 609600"/>
                  <a:gd name="connsiteY53" fmla="*/ 734378 h 782003"/>
                  <a:gd name="connsiteX54" fmla="*/ 609600 w 609600"/>
                  <a:gd name="connsiteY54" fmla="*/ 728663 h 782003"/>
                  <a:gd name="connsiteX55" fmla="*/ 609600 w 609600"/>
                  <a:gd name="connsiteY55" fmla="*/ 561975 h 782003"/>
                  <a:gd name="connsiteX56" fmla="*/ 114300 w 609600"/>
                  <a:gd name="connsiteY56" fmla="*/ 657225 h 782003"/>
                  <a:gd name="connsiteX57" fmla="*/ 28575 w 609600"/>
                  <a:gd name="connsiteY57" fmla="*/ 657225 h 782003"/>
                  <a:gd name="connsiteX58" fmla="*/ 28575 w 609600"/>
                  <a:gd name="connsiteY58" fmla="*/ 628650 h 782003"/>
                  <a:gd name="connsiteX59" fmla="*/ 114300 w 609600"/>
                  <a:gd name="connsiteY59" fmla="*/ 628650 h 782003"/>
                  <a:gd name="connsiteX60" fmla="*/ 114300 w 609600"/>
                  <a:gd name="connsiteY60" fmla="*/ 657225 h 782003"/>
                  <a:gd name="connsiteX61" fmla="*/ 190500 w 609600"/>
                  <a:gd name="connsiteY61" fmla="*/ 257175 h 782003"/>
                  <a:gd name="connsiteX62" fmla="*/ 190500 w 609600"/>
                  <a:gd name="connsiteY62" fmla="*/ 194310 h 782003"/>
                  <a:gd name="connsiteX63" fmla="*/ 303848 w 609600"/>
                  <a:gd name="connsiteY63" fmla="*/ 176213 h 782003"/>
                  <a:gd name="connsiteX64" fmla="*/ 419100 w 609600"/>
                  <a:gd name="connsiteY64" fmla="*/ 194310 h 782003"/>
                  <a:gd name="connsiteX65" fmla="*/ 419100 w 609600"/>
                  <a:gd name="connsiteY65" fmla="*/ 257175 h 782003"/>
                  <a:gd name="connsiteX66" fmla="*/ 304800 w 609600"/>
                  <a:gd name="connsiteY66" fmla="*/ 371475 h 782003"/>
                  <a:gd name="connsiteX67" fmla="*/ 190500 w 609600"/>
                  <a:gd name="connsiteY67" fmla="*/ 257175 h 782003"/>
                  <a:gd name="connsiteX68" fmla="*/ 190500 w 609600"/>
                  <a:gd name="connsiteY68" fmla="*/ 257175 h 782003"/>
                  <a:gd name="connsiteX69" fmla="*/ 321945 w 609600"/>
                  <a:gd name="connsiteY69" fmla="*/ 417195 h 782003"/>
                  <a:gd name="connsiteX70" fmla="*/ 314325 w 609600"/>
                  <a:gd name="connsiteY70" fmla="*/ 426720 h 782003"/>
                  <a:gd name="connsiteX71" fmla="*/ 314325 w 609600"/>
                  <a:gd name="connsiteY71" fmla="*/ 466725 h 782003"/>
                  <a:gd name="connsiteX72" fmla="*/ 304800 w 609600"/>
                  <a:gd name="connsiteY72" fmla="*/ 467678 h 782003"/>
                  <a:gd name="connsiteX73" fmla="*/ 295275 w 609600"/>
                  <a:gd name="connsiteY73" fmla="*/ 466725 h 782003"/>
                  <a:gd name="connsiteX74" fmla="*/ 295275 w 609600"/>
                  <a:gd name="connsiteY74" fmla="*/ 426720 h 782003"/>
                  <a:gd name="connsiteX75" fmla="*/ 287655 w 609600"/>
                  <a:gd name="connsiteY75" fmla="*/ 417195 h 782003"/>
                  <a:gd name="connsiteX76" fmla="*/ 246698 w 609600"/>
                  <a:gd name="connsiteY76" fmla="*/ 406718 h 782003"/>
                  <a:gd name="connsiteX77" fmla="*/ 247650 w 609600"/>
                  <a:gd name="connsiteY77" fmla="*/ 399098 h 782003"/>
                  <a:gd name="connsiteX78" fmla="*/ 247650 w 609600"/>
                  <a:gd name="connsiteY78" fmla="*/ 398145 h 782003"/>
                  <a:gd name="connsiteX79" fmla="*/ 361950 w 609600"/>
                  <a:gd name="connsiteY79" fmla="*/ 398145 h 782003"/>
                  <a:gd name="connsiteX80" fmla="*/ 361950 w 609600"/>
                  <a:gd name="connsiteY80" fmla="*/ 399098 h 782003"/>
                  <a:gd name="connsiteX81" fmla="*/ 362903 w 609600"/>
                  <a:gd name="connsiteY81" fmla="*/ 406718 h 782003"/>
                  <a:gd name="connsiteX82" fmla="*/ 321945 w 609600"/>
                  <a:gd name="connsiteY82" fmla="*/ 417195 h 782003"/>
                  <a:gd name="connsiteX83" fmla="*/ 493395 w 609600"/>
                  <a:gd name="connsiteY83" fmla="*/ 544830 h 782003"/>
                  <a:gd name="connsiteX84" fmla="*/ 457200 w 609600"/>
                  <a:gd name="connsiteY84" fmla="*/ 586740 h 782003"/>
                  <a:gd name="connsiteX85" fmla="*/ 421005 w 609600"/>
                  <a:gd name="connsiteY85" fmla="*/ 544830 h 782003"/>
                  <a:gd name="connsiteX86" fmla="*/ 424815 w 609600"/>
                  <a:gd name="connsiteY86" fmla="*/ 521970 h 782003"/>
                  <a:gd name="connsiteX87" fmla="*/ 420053 w 609600"/>
                  <a:gd name="connsiteY87" fmla="*/ 510540 h 782003"/>
                  <a:gd name="connsiteX88" fmla="*/ 432435 w 609600"/>
                  <a:gd name="connsiteY88" fmla="*/ 498158 h 782003"/>
                  <a:gd name="connsiteX89" fmla="*/ 458153 w 609600"/>
                  <a:gd name="connsiteY89" fmla="*/ 498158 h 782003"/>
                  <a:gd name="connsiteX90" fmla="*/ 483870 w 609600"/>
                  <a:gd name="connsiteY90" fmla="*/ 498158 h 782003"/>
                  <a:gd name="connsiteX91" fmla="*/ 496253 w 609600"/>
                  <a:gd name="connsiteY91" fmla="*/ 510540 h 782003"/>
                  <a:gd name="connsiteX92" fmla="*/ 491490 w 609600"/>
                  <a:gd name="connsiteY92" fmla="*/ 521970 h 782003"/>
                  <a:gd name="connsiteX93" fmla="*/ 493395 w 609600"/>
                  <a:gd name="connsiteY93" fmla="*/ 544830 h 782003"/>
                  <a:gd name="connsiteX94" fmla="*/ 581025 w 609600"/>
                  <a:gd name="connsiteY94" fmla="*/ 657225 h 782003"/>
                  <a:gd name="connsiteX95" fmla="*/ 495300 w 609600"/>
                  <a:gd name="connsiteY95" fmla="*/ 657225 h 782003"/>
                  <a:gd name="connsiteX96" fmla="*/ 495300 w 609600"/>
                  <a:gd name="connsiteY96" fmla="*/ 628650 h 782003"/>
                  <a:gd name="connsiteX97" fmla="*/ 581025 w 609600"/>
                  <a:gd name="connsiteY97" fmla="*/ 628650 h 782003"/>
                  <a:gd name="connsiteX98" fmla="*/ 581025 w 609600"/>
                  <a:gd name="connsiteY98" fmla="*/ 657225 h 782003"/>
                  <a:gd name="connsiteX0" fmla="*/ 609600 w 609600"/>
                  <a:gd name="connsiteY0" fmla="*/ 561975 h 803275"/>
                  <a:gd name="connsiteX1" fmla="*/ 574358 w 609600"/>
                  <a:gd name="connsiteY1" fmla="*/ 490538 h 803275"/>
                  <a:gd name="connsiteX2" fmla="*/ 453390 w 609600"/>
                  <a:gd name="connsiteY2" fmla="*/ 427673 h 803275"/>
                  <a:gd name="connsiteX3" fmla="*/ 429578 w 609600"/>
                  <a:gd name="connsiteY3" fmla="*/ 418148 h 803275"/>
                  <a:gd name="connsiteX4" fmla="*/ 429578 w 609600"/>
                  <a:gd name="connsiteY4" fmla="*/ 403860 h 803275"/>
                  <a:gd name="connsiteX5" fmla="*/ 420053 w 609600"/>
                  <a:gd name="connsiteY5" fmla="*/ 394335 h 803275"/>
                  <a:gd name="connsiteX6" fmla="*/ 418148 w 609600"/>
                  <a:gd name="connsiteY6" fmla="*/ 394335 h 803275"/>
                  <a:gd name="connsiteX7" fmla="*/ 400050 w 609600"/>
                  <a:gd name="connsiteY7" fmla="*/ 398145 h 803275"/>
                  <a:gd name="connsiteX8" fmla="*/ 400050 w 609600"/>
                  <a:gd name="connsiteY8" fmla="*/ 376238 h 803275"/>
                  <a:gd name="connsiteX9" fmla="*/ 452438 w 609600"/>
                  <a:gd name="connsiteY9" fmla="*/ 293370 h 803275"/>
                  <a:gd name="connsiteX10" fmla="*/ 475298 w 609600"/>
                  <a:gd name="connsiteY10" fmla="*/ 286703 h 803275"/>
                  <a:gd name="connsiteX11" fmla="*/ 532448 w 609600"/>
                  <a:gd name="connsiteY11" fmla="*/ 231458 h 803275"/>
                  <a:gd name="connsiteX12" fmla="*/ 493395 w 609600"/>
                  <a:gd name="connsiteY12" fmla="*/ 183833 h 803275"/>
                  <a:gd name="connsiteX13" fmla="*/ 456248 w 609600"/>
                  <a:gd name="connsiteY13" fmla="*/ 165735 h 803275"/>
                  <a:gd name="connsiteX14" fmla="*/ 376238 w 609600"/>
                  <a:gd name="connsiteY14" fmla="*/ 38100 h 803275"/>
                  <a:gd name="connsiteX15" fmla="*/ 361950 w 609600"/>
                  <a:gd name="connsiteY15" fmla="*/ 120968 h 803275"/>
                  <a:gd name="connsiteX16" fmla="*/ 352425 w 609600"/>
                  <a:gd name="connsiteY16" fmla="*/ 128588 h 803275"/>
                  <a:gd name="connsiteX17" fmla="*/ 350520 w 609600"/>
                  <a:gd name="connsiteY17" fmla="*/ 128588 h 803275"/>
                  <a:gd name="connsiteX18" fmla="*/ 342900 w 609600"/>
                  <a:gd name="connsiteY18" fmla="*/ 117157 h 803275"/>
                  <a:gd name="connsiteX19" fmla="*/ 342900 w 609600"/>
                  <a:gd name="connsiteY19" fmla="*/ 117157 h 803275"/>
                  <a:gd name="connsiteX20" fmla="*/ 360998 w 609600"/>
                  <a:gd name="connsiteY20" fmla="*/ 21908 h 803275"/>
                  <a:gd name="connsiteX21" fmla="*/ 333375 w 609600"/>
                  <a:gd name="connsiteY21" fmla="*/ 0 h 803275"/>
                  <a:gd name="connsiteX22" fmla="*/ 276225 w 609600"/>
                  <a:gd name="connsiteY22" fmla="*/ 0 h 803275"/>
                  <a:gd name="connsiteX23" fmla="*/ 248602 w 609600"/>
                  <a:gd name="connsiteY23" fmla="*/ 21908 h 803275"/>
                  <a:gd name="connsiteX24" fmla="*/ 266700 w 609600"/>
                  <a:gd name="connsiteY24" fmla="*/ 117157 h 803275"/>
                  <a:gd name="connsiteX25" fmla="*/ 259080 w 609600"/>
                  <a:gd name="connsiteY25" fmla="*/ 128588 h 803275"/>
                  <a:gd name="connsiteX26" fmla="*/ 257175 w 609600"/>
                  <a:gd name="connsiteY26" fmla="*/ 128588 h 803275"/>
                  <a:gd name="connsiteX27" fmla="*/ 247650 w 609600"/>
                  <a:gd name="connsiteY27" fmla="*/ 120968 h 803275"/>
                  <a:gd name="connsiteX28" fmla="*/ 232410 w 609600"/>
                  <a:gd name="connsiteY28" fmla="*/ 38100 h 803275"/>
                  <a:gd name="connsiteX29" fmla="*/ 152400 w 609600"/>
                  <a:gd name="connsiteY29" fmla="*/ 165735 h 803275"/>
                  <a:gd name="connsiteX30" fmla="*/ 115253 w 609600"/>
                  <a:gd name="connsiteY30" fmla="*/ 183833 h 803275"/>
                  <a:gd name="connsiteX31" fmla="*/ 76200 w 609600"/>
                  <a:gd name="connsiteY31" fmla="*/ 231458 h 803275"/>
                  <a:gd name="connsiteX32" fmla="*/ 122873 w 609600"/>
                  <a:gd name="connsiteY32" fmla="*/ 286703 h 803275"/>
                  <a:gd name="connsiteX33" fmla="*/ 157163 w 609600"/>
                  <a:gd name="connsiteY33" fmla="*/ 294323 h 803275"/>
                  <a:gd name="connsiteX34" fmla="*/ 209550 w 609600"/>
                  <a:gd name="connsiteY34" fmla="*/ 376238 h 803275"/>
                  <a:gd name="connsiteX35" fmla="*/ 209550 w 609600"/>
                  <a:gd name="connsiteY35" fmla="*/ 398145 h 803275"/>
                  <a:gd name="connsiteX36" fmla="*/ 193358 w 609600"/>
                  <a:gd name="connsiteY36" fmla="*/ 394335 h 803275"/>
                  <a:gd name="connsiteX37" fmla="*/ 181927 w 609600"/>
                  <a:gd name="connsiteY37" fmla="*/ 401003 h 803275"/>
                  <a:gd name="connsiteX38" fmla="*/ 181927 w 609600"/>
                  <a:gd name="connsiteY38" fmla="*/ 402908 h 803275"/>
                  <a:gd name="connsiteX39" fmla="*/ 181927 w 609600"/>
                  <a:gd name="connsiteY39" fmla="*/ 417195 h 803275"/>
                  <a:gd name="connsiteX40" fmla="*/ 157163 w 609600"/>
                  <a:gd name="connsiteY40" fmla="*/ 426720 h 803275"/>
                  <a:gd name="connsiteX41" fmla="*/ 36195 w 609600"/>
                  <a:gd name="connsiteY41" fmla="*/ 489585 h 803275"/>
                  <a:gd name="connsiteX42" fmla="*/ 0 w 609600"/>
                  <a:gd name="connsiteY42" fmla="*/ 561975 h 803275"/>
                  <a:gd name="connsiteX43" fmla="*/ 0 w 609600"/>
                  <a:gd name="connsiteY43" fmla="*/ 729615 h 803275"/>
                  <a:gd name="connsiteX44" fmla="*/ 8572 w 609600"/>
                  <a:gd name="connsiteY44" fmla="*/ 735330 h 803275"/>
                  <a:gd name="connsiteX45" fmla="*/ 228600 w 609600"/>
                  <a:gd name="connsiteY45" fmla="*/ 780098 h 803275"/>
                  <a:gd name="connsiteX46" fmla="*/ 228600 w 609600"/>
                  <a:gd name="connsiteY46" fmla="*/ 488633 h 803275"/>
                  <a:gd name="connsiteX47" fmla="*/ 247650 w 609600"/>
                  <a:gd name="connsiteY47" fmla="*/ 493395 h 803275"/>
                  <a:gd name="connsiteX48" fmla="*/ 247650 w 609600"/>
                  <a:gd name="connsiteY48" fmla="*/ 781050 h 803275"/>
                  <a:gd name="connsiteX49" fmla="*/ 307658 w 609600"/>
                  <a:gd name="connsiteY49" fmla="*/ 782003 h 803275"/>
                  <a:gd name="connsiteX50" fmla="*/ 361950 w 609600"/>
                  <a:gd name="connsiteY50" fmla="*/ 493395 h 803275"/>
                  <a:gd name="connsiteX51" fmla="*/ 381000 w 609600"/>
                  <a:gd name="connsiteY51" fmla="*/ 488633 h 803275"/>
                  <a:gd name="connsiteX52" fmla="*/ 601980 w 609600"/>
                  <a:gd name="connsiteY52" fmla="*/ 734378 h 803275"/>
                  <a:gd name="connsiteX53" fmla="*/ 609600 w 609600"/>
                  <a:gd name="connsiteY53" fmla="*/ 728663 h 803275"/>
                  <a:gd name="connsiteX54" fmla="*/ 609600 w 609600"/>
                  <a:gd name="connsiteY54" fmla="*/ 561975 h 803275"/>
                  <a:gd name="connsiteX55" fmla="*/ 114300 w 609600"/>
                  <a:gd name="connsiteY55" fmla="*/ 657225 h 803275"/>
                  <a:gd name="connsiteX56" fmla="*/ 28575 w 609600"/>
                  <a:gd name="connsiteY56" fmla="*/ 657225 h 803275"/>
                  <a:gd name="connsiteX57" fmla="*/ 28575 w 609600"/>
                  <a:gd name="connsiteY57" fmla="*/ 628650 h 803275"/>
                  <a:gd name="connsiteX58" fmla="*/ 114300 w 609600"/>
                  <a:gd name="connsiteY58" fmla="*/ 628650 h 803275"/>
                  <a:gd name="connsiteX59" fmla="*/ 114300 w 609600"/>
                  <a:gd name="connsiteY59" fmla="*/ 657225 h 803275"/>
                  <a:gd name="connsiteX60" fmla="*/ 190500 w 609600"/>
                  <a:gd name="connsiteY60" fmla="*/ 257175 h 803275"/>
                  <a:gd name="connsiteX61" fmla="*/ 190500 w 609600"/>
                  <a:gd name="connsiteY61" fmla="*/ 194310 h 803275"/>
                  <a:gd name="connsiteX62" fmla="*/ 303848 w 609600"/>
                  <a:gd name="connsiteY62" fmla="*/ 176213 h 803275"/>
                  <a:gd name="connsiteX63" fmla="*/ 419100 w 609600"/>
                  <a:gd name="connsiteY63" fmla="*/ 194310 h 803275"/>
                  <a:gd name="connsiteX64" fmla="*/ 419100 w 609600"/>
                  <a:gd name="connsiteY64" fmla="*/ 257175 h 803275"/>
                  <a:gd name="connsiteX65" fmla="*/ 304800 w 609600"/>
                  <a:gd name="connsiteY65" fmla="*/ 371475 h 803275"/>
                  <a:gd name="connsiteX66" fmla="*/ 190500 w 609600"/>
                  <a:gd name="connsiteY66" fmla="*/ 257175 h 803275"/>
                  <a:gd name="connsiteX67" fmla="*/ 190500 w 609600"/>
                  <a:gd name="connsiteY67" fmla="*/ 257175 h 803275"/>
                  <a:gd name="connsiteX68" fmla="*/ 321945 w 609600"/>
                  <a:gd name="connsiteY68" fmla="*/ 417195 h 803275"/>
                  <a:gd name="connsiteX69" fmla="*/ 314325 w 609600"/>
                  <a:gd name="connsiteY69" fmla="*/ 426720 h 803275"/>
                  <a:gd name="connsiteX70" fmla="*/ 314325 w 609600"/>
                  <a:gd name="connsiteY70" fmla="*/ 466725 h 803275"/>
                  <a:gd name="connsiteX71" fmla="*/ 304800 w 609600"/>
                  <a:gd name="connsiteY71" fmla="*/ 467678 h 803275"/>
                  <a:gd name="connsiteX72" fmla="*/ 295275 w 609600"/>
                  <a:gd name="connsiteY72" fmla="*/ 466725 h 803275"/>
                  <a:gd name="connsiteX73" fmla="*/ 295275 w 609600"/>
                  <a:gd name="connsiteY73" fmla="*/ 426720 h 803275"/>
                  <a:gd name="connsiteX74" fmla="*/ 287655 w 609600"/>
                  <a:gd name="connsiteY74" fmla="*/ 417195 h 803275"/>
                  <a:gd name="connsiteX75" fmla="*/ 246698 w 609600"/>
                  <a:gd name="connsiteY75" fmla="*/ 406718 h 803275"/>
                  <a:gd name="connsiteX76" fmla="*/ 247650 w 609600"/>
                  <a:gd name="connsiteY76" fmla="*/ 399098 h 803275"/>
                  <a:gd name="connsiteX77" fmla="*/ 247650 w 609600"/>
                  <a:gd name="connsiteY77" fmla="*/ 398145 h 803275"/>
                  <a:gd name="connsiteX78" fmla="*/ 361950 w 609600"/>
                  <a:gd name="connsiteY78" fmla="*/ 398145 h 803275"/>
                  <a:gd name="connsiteX79" fmla="*/ 361950 w 609600"/>
                  <a:gd name="connsiteY79" fmla="*/ 399098 h 803275"/>
                  <a:gd name="connsiteX80" fmla="*/ 362903 w 609600"/>
                  <a:gd name="connsiteY80" fmla="*/ 406718 h 803275"/>
                  <a:gd name="connsiteX81" fmla="*/ 321945 w 609600"/>
                  <a:gd name="connsiteY81" fmla="*/ 417195 h 803275"/>
                  <a:gd name="connsiteX82" fmla="*/ 493395 w 609600"/>
                  <a:gd name="connsiteY82" fmla="*/ 544830 h 803275"/>
                  <a:gd name="connsiteX83" fmla="*/ 457200 w 609600"/>
                  <a:gd name="connsiteY83" fmla="*/ 586740 h 803275"/>
                  <a:gd name="connsiteX84" fmla="*/ 421005 w 609600"/>
                  <a:gd name="connsiteY84" fmla="*/ 544830 h 803275"/>
                  <a:gd name="connsiteX85" fmla="*/ 424815 w 609600"/>
                  <a:gd name="connsiteY85" fmla="*/ 521970 h 803275"/>
                  <a:gd name="connsiteX86" fmla="*/ 420053 w 609600"/>
                  <a:gd name="connsiteY86" fmla="*/ 510540 h 803275"/>
                  <a:gd name="connsiteX87" fmla="*/ 432435 w 609600"/>
                  <a:gd name="connsiteY87" fmla="*/ 498158 h 803275"/>
                  <a:gd name="connsiteX88" fmla="*/ 458153 w 609600"/>
                  <a:gd name="connsiteY88" fmla="*/ 498158 h 803275"/>
                  <a:gd name="connsiteX89" fmla="*/ 483870 w 609600"/>
                  <a:gd name="connsiteY89" fmla="*/ 498158 h 803275"/>
                  <a:gd name="connsiteX90" fmla="*/ 496253 w 609600"/>
                  <a:gd name="connsiteY90" fmla="*/ 510540 h 803275"/>
                  <a:gd name="connsiteX91" fmla="*/ 491490 w 609600"/>
                  <a:gd name="connsiteY91" fmla="*/ 521970 h 803275"/>
                  <a:gd name="connsiteX92" fmla="*/ 493395 w 609600"/>
                  <a:gd name="connsiteY92" fmla="*/ 544830 h 803275"/>
                  <a:gd name="connsiteX93" fmla="*/ 581025 w 609600"/>
                  <a:gd name="connsiteY93" fmla="*/ 657225 h 803275"/>
                  <a:gd name="connsiteX94" fmla="*/ 495300 w 609600"/>
                  <a:gd name="connsiteY94" fmla="*/ 657225 h 803275"/>
                  <a:gd name="connsiteX95" fmla="*/ 495300 w 609600"/>
                  <a:gd name="connsiteY95" fmla="*/ 628650 h 803275"/>
                  <a:gd name="connsiteX96" fmla="*/ 581025 w 609600"/>
                  <a:gd name="connsiteY96" fmla="*/ 628650 h 803275"/>
                  <a:gd name="connsiteX97" fmla="*/ 581025 w 609600"/>
                  <a:gd name="connsiteY97" fmla="*/ 657225 h 803275"/>
                  <a:gd name="connsiteX0" fmla="*/ 609600 w 609600"/>
                  <a:gd name="connsiteY0" fmla="*/ 561975 h 781050"/>
                  <a:gd name="connsiteX1" fmla="*/ 574358 w 609600"/>
                  <a:gd name="connsiteY1" fmla="*/ 490538 h 781050"/>
                  <a:gd name="connsiteX2" fmla="*/ 453390 w 609600"/>
                  <a:gd name="connsiteY2" fmla="*/ 427673 h 781050"/>
                  <a:gd name="connsiteX3" fmla="*/ 429578 w 609600"/>
                  <a:gd name="connsiteY3" fmla="*/ 418148 h 781050"/>
                  <a:gd name="connsiteX4" fmla="*/ 429578 w 609600"/>
                  <a:gd name="connsiteY4" fmla="*/ 403860 h 781050"/>
                  <a:gd name="connsiteX5" fmla="*/ 420053 w 609600"/>
                  <a:gd name="connsiteY5" fmla="*/ 394335 h 781050"/>
                  <a:gd name="connsiteX6" fmla="*/ 418148 w 609600"/>
                  <a:gd name="connsiteY6" fmla="*/ 394335 h 781050"/>
                  <a:gd name="connsiteX7" fmla="*/ 400050 w 609600"/>
                  <a:gd name="connsiteY7" fmla="*/ 398145 h 781050"/>
                  <a:gd name="connsiteX8" fmla="*/ 400050 w 609600"/>
                  <a:gd name="connsiteY8" fmla="*/ 376238 h 781050"/>
                  <a:gd name="connsiteX9" fmla="*/ 452438 w 609600"/>
                  <a:gd name="connsiteY9" fmla="*/ 293370 h 781050"/>
                  <a:gd name="connsiteX10" fmla="*/ 475298 w 609600"/>
                  <a:gd name="connsiteY10" fmla="*/ 286703 h 781050"/>
                  <a:gd name="connsiteX11" fmla="*/ 532448 w 609600"/>
                  <a:gd name="connsiteY11" fmla="*/ 231458 h 781050"/>
                  <a:gd name="connsiteX12" fmla="*/ 493395 w 609600"/>
                  <a:gd name="connsiteY12" fmla="*/ 183833 h 781050"/>
                  <a:gd name="connsiteX13" fmla="*/ 456248 w 609600"/>
                  <a:gd name="connsiteY13" fmla="*/ 165735 h 781050"/>
                  <a:gd name="connsiteX14" fmla="*/ 376238 w 609600"/>
                  <a:gd name="connsiteY14" fmla="*/ 38100 h 781050"/>
                  <a:gd name="connsiteX15" fmla="*/ 361950 w 609600"/>
                  <a:gd name="connsiteY15" fmla="*/ 120968 h 781050"/>
                  <a:gd name="connsiteX16" fmla="*/ 352425 w 609600"/>
                  <a:gd name="connsiteY16" fmla="*/ 128588 h 781050"/>
                  <a:gd name="connsiteX17" fmla="*/ 350520 w 609600"/>
                  <a:gd name="connsiteY17" fmla="*/ 128588 h 781050"/>
                  <a:gd name="connsiteX18" fmla="*/ 342900 w 609600"/>
                  <a:gd name="connsiteY18" fmla="*/ 117157 h 781050"/>
                  <a:gd name="connsiteX19" fmla="*/ 342900 w 609600"/>
                  <a:gd name="connsiteY19" fmla="*/ 117157 h 781050"/>
                  <a:gd name="connsiteX20" fmla="*/ 360998 w 609600"/>
                  <a:gd name="connsiteY20" fmla="*/ 21908 h 781050"/>
                  <a:gd name="connsiteX21" fmla="*/ 333375 w 609600"/>
                  <a:gd name="connsiteY21" fmla="*/ 0 h 781050"/>
                  <a:gd name="connsiteX22" fmla="*/ 276225 w 609600"/>
                  <a:gd name="connsiteY22" fmla="*/ 0 h 781050"/>
                  <a:gd name="connsiteX23" fmla="*/ 248602 w 609600"/>
                  <a:gd name="connsiteY23" fmla="*/ 21908 h 781050"/>
                  <a:gd name="connsiteX24" fmla="*/ 266700 w 609600"/>
                  <a:gd name="connsiteY24" fmla="*/ 117157 h 781050"/>
                  <a:gd name="connsiteX25" fmla="*/ 259080 w 609600"/>
                  <a:gd name="connsiteY25" fmla="*/ 128588 h 781050"/>
                  <a:gd name="connsiteX26" fmla="*/ 257175 w 609600"/>
                  <a:gd name="connsiteY26" fmla="*/ 128588 h 781050"/>
                  <a:gd name="connsiteX27" fmla="*/ 247650 w 609600"/>
                  <a:gd name="connsiteY27" fmla="*/ 120968 h 781050"/>
                  <a:gd name="connsiteX28" fmla="*/ 232410 w 609600"/>
                  <a:gd name="connsiteY28" fmla="*/ 38100 h 781050"/>
                  <a:gd name="connsiteX29" fmla="*/ 152400 w 609600"/>
                  <a:gd name="connsiteY29" fmla="*/ 165735 h 781050"/>
                  <a:gd name="connsiteX30" fmla="*/ 115253 w 609600"/>
                  <a:gd name="connsiteY30" fmla="*/ 183833 h 781050"/>
                  <a:gd name="connsiteX31" fmla="*/ 76200 w 609600"/>
                  <a:gd name="connsiteY31" fmla="*/ 231458 h 781050"/>
                  <a:gd name="connsiteX32" fmla="*/ 122873 w 609600"/>
                  <a:gd name="connsiteY32" fmla="*/ 286703 h 781050"/>
                  <a:gd name="connsiteX33" fmla="*/ 157163 w 609600"/>
                  <a:gd name="connsiteY33" fmla="*/ 294323 h 781050"/>
                  <a:gd name="connsiteX34" fmla="*/ 209550 w 609600"/>
                  <a:gd name="connsiteY34" fmla="*/ 376238 h 781050"/>
                  <a:gd name="connsiteX35" fmla="*/ 209550 w 609600"/>
                  <a:gd name="connsiteY35" fmla="*/ 398145 h 781050"/>
                  <a:gd name="connsiteX36" fmla="*/ 193358 w 609600"/>
                  <a:gd name="connsiteY36" fmla="*/ 394335 h 781050"/>
                  <a:gd name="connsiteX37" fmla="*/ 181927 w 609600"/>
                  <a:gd name="connsiteY37" fmla="*/ 401003 h 781050"/>
                  <a:gd name="connsiteX38" fmla="*/ 181927 w 609600"/>
                  <a:gd name="connsiteY38" fmla="*/ 402908 h 781050"/>
                  <a:gd name="connsiteX39" fmla="*/ 181927 w 609600"/>
                  <a:gd name="connsiteY39" fmla="*/ 417195 h 781050"/>
                  <a:gd name="connsiteX40" fmla="*/ 157163 w 609600"/>
                  <a:gd name="connsiteY40" fmla="*/ 426720 h 781050"/>
                  <a:gd name="connsiteX41" fmla="*/ 36195 w 609600"/>
                  <a:gd name="connsiteY41" fmla="*/ 489585 h 781050"/>
                  <a:gd name="connsiteX42" fmla="*/ 0 w 609600"/>
                  <a:gd name="connsiteY42" fmla="*/ 561975 h 781050"/>
                  <a:gd name="connsiteX43" fmla="*/ 0 w 609600"/>
                  <a:gd name="connsiteY43" fmla="*/ 729615 h 781050"/>
                  <a:gd name="connsiteX44" fmla="*/ 8572 w 609600"/>
                  <a:gd name="connsiteY44" fmla="*/ 735330 h 781050"/>
                  <a:gd name="connsiteX45" fmla="*/ 228600 w 609600"/>
                  <a:gd name="connsiteY45" fmla="*/ 780098 h 781050"/>
                  <a:gd name="connsiteX46" fmla="*/ 228600 w 609600"/>
                  <a:gd name="connsiteY46" fmla="*/ 488633 h 781050"/>
                  <a:gd name="connsiteX47" fmla="*/ 247650 w 609600"/>
                  <a:gd name="connsiteY47" fmla="*/ 493395 h 781050"/>
                  <a:gd name="connsiteX48" fmla="*/ 247650 w 609600"/>
                  <a:gd name="connsiteY48" fmla="*/ 781050 h 781050"/>
                  <a:gd name="connsiteX49" fmla="*/ 361950 w 609600"/>
                  <a:gd name="connsiteY49" fmla="*/ 493395 h 781050"/>
                  <a:gd name="connsiteX50" fmla="*/ 381000 w 609600"/>
                  <a:gd name="connsiteY50" fmla="*/ 488633 h 781050"/>
                  <a:gd name="connsiteX51" fmla="*/ 601980 w 609600"/>
                  <a:gd name="connsiteY51" fmla="*/ 734378 h 781050"/>
                  <a:gd name="connsiteX52" fmla="*/ 609600 w 609600"/>
                  <a:gd name="connsiteY52" fmla="*/ 728663 h 781050"/>
                  <a:gd name="connsiteX53" fmla="*/ 609600 w 609600"/>
                  <a:gd name="connsiteY53" fmla="*/ 561975 h 781050"/>
                  <a:gd name="connsiteX54" fmla="*/ 114300 w 609600"/>
                  <a:gd name="connsiteY54" fmla="*/ 657225 h 781050"/>
                  <a:gd name="connsiteX55" fmla="*/ 28575 w 609600"/>
                  <a:gd name="connsiteY55" fmla="*/ 657225 h 781050"/>
                  <a:gd name="connsiteX56" fmla="*/ 28575 w 609600"/>
                  <a:gd name="connsiteY56" fmla="*/ 628650 h 781050"/>
                  <a:gd name="connsiteX57" fmla="*/ 114300 w 609600"/>
                  <a:gd name="connsiteY57" fmla="*/ 628650 h 781050"/>
                  <a:gd name="connsiteX58" fmla="*/ 114300 w 609600"/>
                  <a:gd name="connsiteY58" fmla="*/ 657225 h 781050"/>
                  <a:gd name="connsiteX59" fmla="*/ 190500 w 609600"/>
                  <a:gd name="connsiteY59" fmla="*/ 257175 h 781050"/>
                  <a:gd name="connsiteX60" fmla="*/ 190500 w 609600"/>
                  <a:gd name="connsiteY60" fmla="*/ 194310 h 781050"/>
                  <a:gd name="connsiteX61" fmla="*/ 303848 w 609600"/>
                  <a:gd name="connsiteY61" fmla="*/ 176213 h 781050"/>
                  <a:gd name="connsiteX62" fmla="*/ 419100 w 609600"/>
                  <a:gd name="connsiteY62" fmla="*/ 194310 h 781050"/>
                  <a:gd name="connsiteX63" fmla="*/ 419100 w 609600"/>
                  <a:gd name="connsiteY63" fmla="*/ 257175 h 781050"/>
                  <a:gd name="connsiteX64" fmla="*/ 304800 w 609600"/>
                  <a:gd name="connsiteY64" fmla="*/ 371475 h 781050"/>
                  <a:gd name="connsiteX65" fmla="*/ 190500 w 609600"/>
                  <a:gd name="connsiteY65" fmla="*/ 257175 h 781050"/>
                  <a:gd name="connsiteX66" fmla="*/ 190500 w 609600"/>
                  <a:gd name="connsiteY66" fmla="*/ 257175 h 781050"/>
                  <a:gd name="connsiteX67" fmla="*/ 321945 w 609600"/>
                  <a:gd name="connsiteY67" fmla="*/ 417195 h 781050"/>
                  <a:gd name="connsiteX68" fmla="*/ 314325 w 609600"/>
                  <a:gd name="connsiteY68" fmla="*/ 426720 h 781050"/>
                  <a:gd name="connsiteX69" fmla="*/ 314325 w 609600"/>
                  <a:gd name="connsiteY69" fmla="*/ 466725 h 781050"/>
                  <a:gd name="connsiteX70" fmla="*/ 304800 w 609600"/>
                  <a:gd name="connsiteY70" fmla="*/ 467678 h 781050"/>
                  <a:gd name="connsiteX71" fmla="*/ 295275 w 609600"/>
                  <a:gd name="connsiteY71" fmla="*/ 466725 h 781050"/>
                  <a:gd name="connsiteX72" fmla="*/ 295275 w 609600"/>
                  <a:gd name="connsiteY72" fmla="*/ 426720 h 781050"/>
                  <a:gd name="connsiteX73" fmla="*/ 287655 w 609600"/>
                  <a:gd name="connsiteY73" fmla="*/ 417195 h 781050"/>
                  <a:gd name="connsiteX74" fmla="*/ 246698 w 609600"/>
                  <a:gd name="connsiteY74" fmla="*/ 406718 h 781050"/>
                  <a:gd name="connsiteX75" fmla="*/ 247650 w 609600"/>
                  <a:gd name="connsiteY75" fmla="*/ 399098 h 781050"/>
                  <a:gd name="connsiteX76" fmla="*/ 247650 w 609600"/>
                  <a:gd name="connsiteY76" fmla="*/ 398145 h 781050"/>
                  <a:gd name="connsiteX77" fmla="*/ 361950 w 609600"/>
                  <a:gd name="connsiteY77" fmla="*/ 398145 h 781050"/>
                  <a:gd name="connsiteX78" fmla="*/ 361950 w 609600"/>
                  <a:gd name="connsiteY78" fmla="*/ 399098 h 781050"/>
                  <a:gd name="connsiteX79" fmla="*/ 362903 w 609600"/>
                  <a:gd name="connsiteY79" fmla="*/ 406718 h 781050"/>
                  <a:gd name="connsiteX80" fmla="*/ 321945 w 609600"/>
                  <a:gd name="connsiteY80" fmla="*/ 417195 h 781050"/>
                  <a:gd name="connsiteX81" fmla="*/ 493395 w 609600"/>
                  <a:gd name="connsiteY81" fmla="*/ 544830 h 781050"/>
                  <a:gd name="connsiteX82" fmla="*/ 457200 w 609600"/>
                  <a:gd name="connsiteY82" fmla="*/ 586740 h 781050"/>
                  <a:gd name="connsiteX83" fmla="*/ 421005 w 609600"/>
                  <a:gd name="connsiteY83" fmla="*/ 544830 h 781050"/>
                  <a:gd name="connsiteX84" fmla="*/ 424815 w 609600"/>
                  <a:gd name="connsiteY84" fmla="*/ 521970 h 781050"/>
                  <a:gd name="connsiteX85" fmla="*/ 420053 w 609600"/>
                  <a:gd name="connsiteY85" fmla="*/ 510540 h 781050"/>
                  <a:gd name="connsiteX86" fmla="*/ 432435 w 609600"/>
                  <a:gd name="connsiteY86" fmla="*/ 498158 h 781050"/>
                  <a:gd name="connsiteX87" fmla="*/ 458153 w 609600"/>
                  <a:gd name="connsiteY87" fmla="*/ 498158 h 781050"/>
                  <a:gd name="connsiteX88" fmla="*/ 483870 w 609600"/>
                  <a:gd name="connsiteY88" fmla="*/ 498158 h 781050"/>
                  <a:gd name="connsiteX89" fmla="*/ 496253 w 609600"/>
                  <a:gd name="connsiteY89" fmla="*/ 510540 h 781050"/>
                  <a:gd name="connsiteX90" fmla="*/ 491490 w 609600"/>
                  <a:gd name="connsiteY90" fmla="*/ 521970 h 781050"/>
                  <a:gd name="connsiteX91" fmla="*/ 493395 w 609600"/>
                  <a:gd name="connsiteY91" fmla="*/ 544830 h 781050"/>
                  <a:gd name="connsiteX92" fmla="*/ 581025 w 609600"/>
                  <a:gd name="connsiteY92" fmla="*/ 657225 h 781050"/>
                  <a:gd name="connsiteX93" fmla="*/ 495300 w 609600"/>
                  <a:gd name="connsiteY93" fmla="*/ 657225 h 781050"/>
                  <a:gd name="connsiteX94" fmla="*/ 495300 w 609600"/>
                  <a:gd name="connsiteY94" fmla="*/ 628650 h 781050"/>
                  <a:gd name="connsiteX95" fmla="*/ 581025 w 609600"/>
                  <a:gd name="connsiteY95" fmla="*/ 628650 h 781050"/>
                  <a:gd name="connsiteX96" fmla="*/ 581025 w 609600"/>
                  <a:gd name="connsiteY96" fmla="*/ 657225 h 781050"/>
                  <a:gd name="connsiteX0" fmla="*/ 609600 w 609600"/>
                  <a:gd name="connsiteY0" fmla="*/ 561975 h 780098"/>
                  <a:gd name="connsiteX1" fmla="*/ 574358 w 609600"/>
                  <a:gd name="connsiteY1" fmla="*/ 490538 h 780098"/>
                  <a:gd name="connsiteX2" fmla="*/ 453390 w 609600"/>
                  <a:gd name="connsiteY2" fmla="*/ 427673 h 780098"/>
                  <a:gd name="connsiteX3" fmla="*/ 429578 w 609600"/>
                  <a:gd name="connsiteY3" fmla="*/ 418148 h 780098"/>
                  <a:gd name="connsiteX4" fmla="*/ 429578 w 609600"/>
                  <a:gd name="connsiteY4" fmla="*/ 403860 h 780098"/>
                  <a:gd name="connsiteX5" fmla="*/ 420053 w 609600"/>
                  <a:gd name="connsiteY5" fmla="*/ 394335 h 780098"/>
                  <a:gd name="connsiteX6" fmla="*/ 418148 w 609600"/>
                  <a:gd name="connsiteY6" fmla="*/ 394335 h 780098"/>
                  <a:gd name="connsiteX7" fmla="*/ 400050 w 609600"/>
                  <a:gd name="connsiteY7" fmla="*/ 398145 h 780098"/>
                  <a:gd name="connsiteX8" fmla="*/ 400050 w 609600"/>
                  <a:gd name="connsiteY8" fmla="*/ 376238 h 780098"/>
                  <a:gd name="connsiteX9" fmla="*/ 452438 w 609600"/>
                  <a:gd name="connsiteY9" fmla="*/ 293370 h 780098"/>
                  <a:gd name="connsiteX10" fmla="*/ 475298 w 609600"/>
                  <a:gd name="connsiteY10" fmla="*/ 286703 h 780098"/>
                  <a:gd name="connsiteX11" fmla="*/ 532448 w 609600"/>
                  <a:gd name="connsiteY11" fmla="*/ 231458 h 780098"/>
                  <a:gd name="connsiteX12" fmla="*/ 493395 w 609600"/>
                  <a:gd name="connsiteY12" fmla="*/ 183833 h 780098"/>
                  <a:gd name="connsiteX13" fmla="*/ 456248 w 609600"/>
                  <a:gd name="connsiteY13" fmla="*/ 165735 h 780098"/>
                  <a:gd name="connsiteX14" fmla="*/ 376238 w 609600"/>
                  <a:gd name="connsiteY14" fmla="*/ 38100 h 780098"/>
                  <a:gd name="connsiteX15" fmla="*/ 361950 w 609600"/>
                  <a:gd name="connsiteY15" fmla="*/ 120968 h 780098"/>
                  <a:gd name="connsiteX16" fmla="*/ 352425 w 609600"/>
                  <a:gd name="connsiteY16" fmla="*/ 128588 h 780098"/>
                  <a:gd name="connsiteX17" fmla="*/ 350520 w 609600"/>
                  <a:gd name="connsiteY17" fmla="*/ 128588 h 780098"/>
                  <a:gd name="connsiteX18" fmla="*/ 342900 w 609600"/>
                  <a:gd name="connsiteY18" fmla="*/ 117157 h 780098"/>
                  <a:gd name="connsiteX19" fmla="*/ 342900 w 609600"/>
                  <a:gd name="connsiteY19" fmla="*/ 117157 h 780098"/>
                  <a:gd name="connsiteX20" fmla="*/ 360998 w 609600"/>
                  <a:gd name="connsiteY20" fmla="*/ 21908 h 780098"/>
                  <a:gd name="connsiteX21" fmla="*/ 333375 w 609600"/>
                  <a:gd name="connsiteY21" fmla="*/ 0 h 780098"/>
                  <a:gd name="connsiteX22" fmla="*/ 276225 w 609600"/>
                  <a:gd name="connsiteY22" fmla="*/ 0 h 780098"/>
                  <a:gd name="connsiteX23" fmla="*/ 248602 w 609600"/>
                  <a:gd name="connsiteY23" fmla="*/ 21908 h 780098"/>
                  <a:gd name="connsiteX24" fmla="*/ 266700 w 609600"/>
                  <a:gd name="connsiteY24" fmla="*/ 117157 h 780098"/>
                  <a:gd name="connsiteX25" fmla="*/ 259080 w 609600"/>
                  <a:gd name="connsiteY25" fmla="*/ 128588 h 780098"/>
                  <a:gd name="connsiteX26" fmla="*/ 257175 w 609600"/>
                  <a:gd name="connsiteY26" fmla="*/ 128588 h 780098"/>
                  <a:gd name="connsiteX27" fmla="*/ 247650 w 609600"/>
                  <a:gd name="connsiteY27" fmla="*/ 120968 h 780098"/>
                  <a:gd name="connsiteX28" fmla="*/ 232410 w 609600"/>
                  <a:gd name="connsiteY28" fmla="*/ 38100 h 780098"/>
                  <a:gd name="connsiteX29" fmla="*/ 152400 w 609600"/>
                  <a:gd name="connsiteY29" fmla="*/ 165735 h 780098"/>
                  <a:gd name="connsiteX30" fmla="*/ 115253 w 609600"/>
                  <a:gd name="connsiteY30" fmla="*/ 183833 h 780098"/>
                  <a:gd name="connsiteX31" fmla="*/ 76200 w 609600"/>
                  <a:gd name="connsiteY31" fmla="*/ 231458 h 780098"/>
                  <a:gd name="connsiteX32" fmla="*/ 122873 w 609600"/>
                  <a:gd name="connsiteY32" fmla="*/ 286703 h 780098"/>
                  <a:gd name="connsiteX33" fmla="*/ 157163 w 609600"/>
                  <a:gd name="connsiteY33" fmla="*/ 294323 h 780098"/>
                  <a:gd name="connsiteX34" fmla="*/ 209550 w 609600"/>
                  <a:gd name="connsiteY34" fmla="*/ 376238 h 780098"/>
                  <a:gd name="connsiteX35" fmla="*/ 209550 w 609600"/>
                  <a:gd name="connsiteY35" fmla="*/ 398145 h 780098"/>
                  <a:gd name="connsiteX36" fmla="*/ 193358 w 609600"/>
                  <a:gd name="connsiteY36" fmla="*/ 394335 h 780098"/>
                  <a:gd name="connsiteX37" fmla="*/ 181927 w 609600"/>
                  <a:gd name="connsiteY37" fmla="*/ 401003 h 780098"/>
                  <a:gd name="connsiteX38" fmla="*/ 181927 w 609600"/>
                  <a:gd name="connsiteY38" fmla="*/ 402908 h 780098"/>
                  <a:gd name="connsiteX39" fmla="*/ 181927 w 609600"/>
                  <a:gd name="connsiteY39" fmla="*/ 417195 h 780098"/>
                  <a:gd name="connsiteX40" fmla="*/ 157163 w 609600"/>
                  <a:gd name="connsiteY40" fmla="*/ 426720 h 780098"/>
                  <a:gd name="connsiteX41" fmla="*/ 36195 w 609600"/>
                  <a:gd name="connsiteY41" fmla="*/ 489585 h 780098"/>
                  <a:gd name="connsiteX42" fmla="*/ 0 w 609600"/>
                  <a:gd name="connsiteY42" fmla="*/ 561975 h 780098"/>
                  <a:gd name="connsiteX43" fmla="*/ 0 w 609600"/>
                  <a:gd name="connsiteY43" fmla="*/ 729615 h 780098"/>
                  <a:gd name="connsiteX44" fmla="*/ 8572 w 609600"/>
                  <a:gd name="connsiteY44" fmla="*/ 735330 h 780098"/>
                  <a:gd name="connsiteX45" fmla="*/ 228600 w 609600"/>
                  <a:gd name="connsiteY45" fmla="*/ 780098 h 780098"/>
                  <a:gd name="connsiteX46" fmla="*/ 228600 w 609600"/>
                  <a:gd name="connsiteY46" fmla="*/ 488633 h 780098"/>
                  <a:gd name="connsiteX47" fmla="*/ 247650 w 609600"/>
                  <a:gd name="connsiteY47" fmla="*/ 493395 h 780098"/>
                  <a:gd name="connsiteX48" fmla="*/ 361950 w 609600"/>
                  <a:gd name="connsiteY48" fmla="*/ 493395 h 780098"/>
                  <a:gd name="connsiteX49" fmla="*/ 381000 w 609600"/>
                  <a:gd name="connsiteY49" fmla="*/ 488633 h 780098"/>
                  <a:gd name="connsiteX50" fmla="*/ 601980 w 609600"/>
                  <a:gd name="connsiteY50" fmla="*/ 734378 h 780098"/>
                  <a:gd name="connsiteX51" fmla="*/ 609600 w 609600"/>
                  <a:gd name="connsiteY51" fmla="*/ 728663 h 780098"/>
                  <a:gd name="connsiteX52" fmla="*/ 609600 w 609600"/>
                  <a:gd name="connsiteY52" fmla="*/ 561975 h 780098"/>
                  <a:gd name="connsiteX53" fmla="*/ 114300 w 609600"/>
                  <a:gd name="connsiteY53" fmla="*/ 657225 h 780098"/>
                  <a:gd name="connsiteX54" fmla="*/ 28575 w 609600"/>
                  <a:gd name="connsiteY54" fmla="*/ 657225 h 780098"/>
                  <a:gd name="connsiteX55" fmla="*/ 28575 w 609600"/>
                  <a:gd name="connsiteY55" fmla="*/ 628650 h 780098"/>
                  <a:gd name="connsiteX56" fmla="*/ 114300 w 609600"/>
                  <a:gd name="connsiteY56" fmla="*/ 628650 h 780098"/>
                  <a:gd name="connsiteX57" fmla="*/ 114300 w 609600"/>
                  <a:gd name="connsiteY57" fmla="*/ 657225 h 780098"/>
                  <a:gd name="connsiteX58" fmla="*/ 190500 w 609600"/>
                  <a:gd name="connsiteY58" fmla="*/ 257175 h 780098"/>
                  <a:gd name="connsiteX59" fmla="*/ 190500 w 609600"/>
                  <a:gd name="connsiteY59" fmla="*/ 194310 h 780098"/>
                  <a:gd name="connsiteX60" fmla="*/ 303848 w 609600"/>
                  <a:gd name="connsiteY60" fmla="*/ 176213 h 780098"/>
                  <a:gd name="connsiteX61" fmla="*/ 419100 w 609600"/>
                  <a:gd name="connsiteY61" fmla="*/ 194310 h 780098"/>
                  <a:gd name="connsiteX62" fmla="*/ 419100 w 609600"/>
                  <a:gd name="connsiteY62" fmla="*/ 257175 h 780098"/>
                  <a:gd name="connsiteX63" fmla="*/ 304800 w 609600"/>
                  <a:gd name="connsiteY63" fmla="*/ 371475 h 780098"/>
                  <a:gd name="connsiteX64" fmla="*/ 190500 w 609600"/>
                  <a:gd name="connsiteY64" fmla="*/ 257175 h 780098"/>
                  <a:gd name="connsiteX65" fmla="*/ 190500 w 609600"/>
                  <a:gd name="connsiteY65" fmla="*/ 257175 h 780098"/>
                  <a:gd name="connsiteX66" fmla="*/ 321945 w 609600"/>
                  <a:gd name="connsiteY66" fmla="*/ 417195 h 780098"/>
                  <a:gd name="connsiteX67" fmla="*/ 314325 w 609600"/>
                  <a:gd name="connsiteY67" fmla="*/ 426720 h 780098"/>
                  <a:gd name="connsiteX68" fmla="*/ 314325 w 609600"/>
                  <a:gd name="connsiteY68" fmla="*/ 466725 h 780098"/>
                  <a:gd name="connsiteX69" fmla="*/ 304800 w 609600"/>
                  <a:gd name="connsiteY69" fmla="*/ 467678 h 780098"/>
                  <a:gd name="connsiteX70" fmla="*/ 295275 w 609600"/>
                  <a:gd name="connsiteY70" fmla="*/ 466725 h 780098"/>
                  <a:gd name="connsiteX71" fmla="*/ 295275 w 609600"/>
                  <a:gd name="connsiteY71" fmla="*/ 426720 h 780098"/>
                  <a:gd name="connsiteX72" fmla="*/ 287655 w 609600"/>
                  <a:gd name="connsiteY72" fmla="*/ 417195 h 780098"/>
                  <a:gd name="connsiteX73" fmla="*/ 246698 w 609600"/>
                  <a:gd name="connsiteY73" fmla="*/ 406718 h 780098"/>
                  <a:gd name="connsiteX74" fmla="*/ 247650 w 609600"/>
                  <a:gd name="connsiteY74" fmla="*/ 399098 h 780098"/>
                  <a:gd name="connsiteX75" fmla="*/ 247650 w 609600"/>
                  <a:gd name="connsiteY75" fmla="*/ 398145 h 780098"/>
                  <a:gd name="connsiteX76" fmla="*/ 361950 w 609600"/>
                  <a:gd name="connsiteY76" fmla="*/ 398145 h 780098"/>
                  <a:gd name="connsiteX77" fmla="*/ 361950 w 609600"/>
                  <a:gd name="connsiteY77" fmla="*/ 399098 h 780098"/>
                  <a:gd name="connsiteX78" fmla="*/ 362903 w 609600"/>
                  <a:gd name="connsiteY78" fmla="*/ 406718 h 780098"/>
                  <a:gd name="connsiteX79" fmla="*/ 321945 w 609600"/>
                  <a:gd name="connsiteY79" fmla="*/ 417195 h 780098"/>
                  <a:gd name="connsiteX80" fmla="*/ 493395 w 609600"/>
                  <a:gd name="connsiteY80" fmla="*/ 544830 h 780098"/>
                  <a:gd name="connsiteX81" fmla="*/ 457200 w 609600"/>
                  <a:gd name="connsiteY81" fmla="*/ 586740 h 780098"/>
                  <a:gd name="connsiteX82" fmla="*/ 421005 w 609600"/>
                  <a:gd name="connsiteY82" fmla="*/ 544830 h 780098"/>
                  <a:gd name="connsiteX83" fmla="*/ 424815 w 609600"/>
                  <a:gd name="connsiteY83" fmla="*/ 521970 h 780098"/>
                  <a:gd name="connsiteX84" fmla="*/ 420053 w 609600"/>
                  <a:gd name="connsiteY84" fmla="*/ 510540 h 780098"/>
                  <a:gd name="connsiteX85" fmla="*/ 432435 w 609600"/>
                  <a:gd name="connsiteY85" fmla="*/ 498158 h 780098"/>
                  <a:gd name="connsiteX86" fmla="*/ 458153 w 609600"/>
                  <a:gd name="connsiteY86" fmla="*/ 498158 h 780098"/>
                  <a:gd name="connsiteX87" fmla="*/ 483870 w 609600"/>
                  <a:gd name="connsiteY87" fmla="*/ 498158 h 780098"/>
                  <a:gd name="connsiteX88" fmla="*/ 496253 w 609600"/>
                  <a:gd name="connsiteY88" fmla="*/ 510540 h 780098"/>
                  <a:gd name="connsiteX89" fmla="*/ 491490 w 609600"/>
                  <a:gd name="connsiteY89" fmla="*/ 521970 h 780098"/>
                  <a:gd name="connsiteX90" fmla="*/ 493395 w 609600"/>
                  <a:gd name="connsiteY90" fmla="*/ 544830 h 780098"/>
                  <a:gd name="connsiteX91" fmla="*/ 581025 w 609600"/>
                  <a:gd name="connsiteY91" fmla="*/ 657225 h 780098"/>
                  <a:gd name="connsiteX92" fmla="*/ 495300 w 609600"/>
                  <a:gd name="connsiteY92" fmla="*/ 657225 h 780098"/>
                  <a:gd name="connsiteX93" fmla="*/ 495300 w 609600"/>
                  <a:gd name="connsiteY93" fmla="*/ 628650 h 780098"/>
                  <a:gd name="connsiteX94" fmla="*/ 581025 w 609600"/>
                  <a:gd name="connsiteY94" fmla="*/ 628650 h 780098"/>
                  <a:gd name="connsiteX95" fmla="*/ 581025 w 609600"/>
                  <a:gd name="connsiteY95" fmla="*/ 657225 h 780098"/>
                  <a:gd name="connsiteX0" fmla="*/ 609600 w 609600"/>
                  <a:gd name="connsiteY0" fmla="*/ 561975 h 735330"/>
                  <a:gd name="connsiteX1" fmla="*/ 574358 w 609600"/>
                  <a:gd name="connsiteY1" fmla="*/ 490538 h 735330"/>
                  <a:gd name="connsiteX2" fmla="*/ 453390 w 609600"/>
                  <a:gd name="connsiteY2" fmla="*/ 427673 h 735330"/>
                  <a:gd name="connsiteX3" fmla="*/ 429578 w 609600"/>
                  <a:gd name="connsiteY3" fmla="*/ 418148 h 735330"/>
                  <a:gd name="connsiteX4" fmla="*/ 429578 w 609600"/>
                  <a:gd name="connsiteY4" fmla="*/ 403860 h 735330"/>
                  <a:gd name="connsiteX5" fmla="*/ 420053 w 609600"/>
                  <a:gd name="connsiteY5" fmla="*/ 394335 h 735330"/>
                  <a:gd name="connsiteX6" fmla="*/ 418148 w 609600"/>
                  <a:gd name="connsiteY6" fmla="*/ 394335 h 735330"/>
                  <a:gd name="connsiteX7" fmla="*/ 400050 w 609600"/>
                  <a:gd name="connsiteY7" fmla="*/ 398145 h 735330"/>
                  <a:gd name="connsiteX8" fmla="*/ 400050 w 609600"/>
                  <a:gd name="connsiteY8" fmla="*/ 376238 h 735330"/>
                  <a:gd name="connsiteX9" fmla="*/ 452438 w 609600"/>
                  <a:gd name="connsiteY9" fmla="*/ 293370 h 735330"/>
                  <a:gd name="connsiteX10" fmla="*/ 475298 w 609600"/>
                  <a:gd name="connsiteY10" fmla="*/ 286703 h 735330"/>
                  <a:gd name="connsiteX11" fmla="*/ 532448 w 609600"/>
                  <a:gd name="connsiteY11" fmla="*/ 231458 h 735330"/>
                  <a:gd name="connsiteX12" fmla="*/ 493395 w 609600"/>
                  <a:gd name="connsiteY12" fmla="*/ 183833 h 735330"/>
                  <a:gd name="connsiteX13" fmla="*/ 456248 w 609600"/>
                  <a:gd name="connsiteY13" fmla="*/ 165735 h 735330"/>
                  <a:gd name="connsiteX14" fmla="*/ 376238 w 609600"/>
                  <a:gd name="connsiteY14" fmla="*/ 38100 h 735330"/>
                  <a:gd name="connsiteX15" fmla="*/ 361950 w 609600"/>
                  <a:gd name="connsiteY15" fmla="*/ 120968 h 735330"/>
                  <a:gd name="connsiteX16" fmla="*/ 352425 w 609600"/>
                  <a:gd name="connsiteY16" fmla="*/ 128588 h 735330"/>
                  <a:gd name="connsiteX17" fmla="*/ 350520 w 609600"/>
                  <a:gd name="connsiteY17" fmla="*/ 128588 h 735330"/>
                  <a:gd name="connsiteX18" fmla="*/ 342900 w 609600"/>
                  <a:gd name="connsiteY18" fmla="*/ 117157 h 735330"/>
                  <a:gd name="connsiteX19" fmla="*/ 342900 w 609600"/>
                  <a:gd name="connsiteY19" fmla="*/ 117157 h 735330"/>
                  <a:gd name="connsiteX20" fmla="*/ 360998 w 609600"/>
                  <a:gd name="connsiteY20" fmla="*/ 21908 h 735330"/>
                  <a:gd name="connsiteX21" fmla="*/ 333375 w 609600"/>
                  <a:gd name="connsiteY21" fmla="*/ 0 h 735330"/>
                  <a:gd name="connsiteX22" fmla="*/ 276225 w 609600"/>
                  <a:gd name="connsiteY22" fmla="*/ 0 h 735330"/>
                  <a:gd name="connsiteX23" fmla="*/ 248602 w 609600"/>
                  <a:gd name="connsiteY23" fmla="*/ 21908 h 735330"/>
                  <a:gd name="connsiteX24" fmla="*/ 266700 w 609600"/>
                  <a:gd name="connsiteY24" fmla="*/ 117157 h 735330"/>
                  <a:gd name="connsiteX25" fmla="*/ 259080 w 609600"/>
                  <a:gd name="connsiteY25" fmla="*/ 128588 h 735330"/>
                  <a:gd name="connsiteX26" fmla="*/ 257175 w 609600"/>
                  <a:gd name="connsiteY26" fmla="*/ 128588 h 735330"/>
                  <a:gd name="connsiteX27" fmla="*/ 247650 w 609600"/>
                  <a:gd name="connsiteY27" fmla="*/ 120968 h 735330"/>
                  <a:gd name="connsiteX28" fmla="*/ 232410 w 609600"/>
                  <a:gd name="connsiteY28" fmla="*/ 38100 h 735330"/>
                  <a:gd name="connsiteX29" fmla="*/ 152400 w 609600"/>
                  <a:gd name="connsiteY29" fmla="*/ 165735 h 735330"/>
                  <a:gd name="connsiteX30" fmla="*/ 115253 w 609600"/>
                  <a:gd name="connsiteY30" fmla="*/ 183833 h 735330"/>
                  <a:gd name="connsiteX31" fmla="*/ 76200 w 609600"/>
                  <a:gd name="connsiteY31" fmla="*/ 231458 h 735330"/>
                  <a:gd name="connsiteX32" fmla="*/ 122873 w 609600"/>
                  <a:gd name="connsiteY32" fmla="*/ 286703 h 735330"/>
                  <a:gd name="connsiteX33" fmla="*/ 157163 w 609600"/>
                  <a:gd name="connsiteY33" fmla="*/ 294323 h 735330"/>
                  <a:gd name="connsiteX34" fmla="*/ 209550 w 609600"/>
                  <a:gd name="connsiteY34" fmla="*/ 376238 h 735330"/>
                  <a:gd name="connsiteX35" fmla="*/ 209550 w 609600"/>
                  <a:gd name="connsiteY35" fmla="*/ 398145 h 735330"/>
                  <a:gd name="connsiteX36" fmla="*/ 193358 w 609600"/>
                  <a:gd name="connsiteY36" fmla="*/ 394335 h 735330"/>
                  <a:gd name="connsiteX37" fmla="*/ 181927 w 609600"/>
                  <a:gd name="connsiteY37" fmla="*/ 401003 h 735330"/>
                  <a:gd name="connsiteX38" fmla="*/ 181927 w 609600"/>
                  <a:gd name="connsiteY38" fmla="*/ 402908 h 735330"/>
                  <a:gd name="connsiteX39" fmla="*/ 181927 w 609600"/>
                  <a:gd name="connsiteY39" fmla="*/ 417195 h 735330"/>
                  <a:gd name="connsiteX40" fmla="*/ 157163 w 609600"/>
                  <a:gd name="connsiteY40" fmla="*/ 426720 h 735330"/>
                  <a:gd name="connsiteX41" fmla="*/ 36195 w 609600"/>
                  <a:gd name="connsiteY41" fmla="*/ 489585 h 735330"/>
                  <a:gd name="connsiteX42" fmla="*/ 0 w 609600"/>
                  <a:gd name="connsiteY42" fmla="*/ 561975 h 735330"/>
                  <a:gd name="connsiteX43" fmla="*/ 0 w 609600"/>
                  <a:gd name="connsiteY43" fmla="*/ 729615 h 735330"/>
                  <a:gd name="connsiteX44" fmla="*/ 8572 w 609600"/>
                  <a:gd name="connsiteY44" fmla="*/ 735330 h 735330"/>
                  <a:gd name="connsiteX45" fmla="*/ 228600 w 609600"/>
                  <a:gd name="connsiteY45" fmla="*/ 488633 h 735330"/>
                  <a:gd name="connsiteX46" fmla="*/ 247650 w 609600"/>
                  <a:gd name="connsiteY46" fmla="*/ 493395 h 735330"/>
                  <a:gd name="connsiteX47" fmla="*/ 361950 w 609600"/>
                  <a:gd name="connsiteY47" fmla="*/ 493395 h 735330"/>
                  <a:gd name="connsiteX48" fmla="*/ 381000 w 609600"/>
                  <a:gd name="connsiteY48" fmla="*/ 488633 h 735330"/>
                  <a:gd name="connsiteX49" fmla="*/ 601980 w 609600"/>
                  <a:gd name="connsiteY49" fmla="*/ 734378 h 735330"/>
                  <a:gd name="connsiteX50" fmla="*/ 609600 w 609600"/>
                  <a:gd name="connsiteY50" fmla="*/ 728663 h 735330"/>
                  <a:gd name="connsiteX51" fmla="*/ 609600 w 609600"/>
                  <a:gd name="connsiteY51" fmla="*/ 561975 h 735330"/>
                  <a:gd name="connsiteX52" fmla="*/ 114300 w 609600"/>
                  <a:gd name="connsiteY52" fmla="*/ 657225 h 735330"/>
                  <a:gd name="connsiteX53" fmla="*/ 28575 w 609600"/>
                  <a:gd name="connsiteY53" fmla="*/ 657225 h 735330"/>
                  <a:gd name="connsiteX54" fmla="*/ 28575 w 609600"/>
                  <a:gd name="connsiteY54" fmla="*/ 628650 h 735330"/>
                  <a:gd name="connsiteX55" fmla="*/ 114300 w 609600"/>
                  <a:gd name="connsiteY55" fmla="*/ 628650 h 735330"/>
                  <a:gd name="connsiteX56" fmla="*/ 114300 w 609600"/>
                  <a:gd name="connsiteY56" fmla="*/ 657225 h 735330"/>
                  <a:gd name="connsiteX57" fmla="*/ 190500 w 609600"/>
                  <a:gd name="connsiteY57" fmla="*/ 257175 h 735330"/>
                  <a:gd name="connsiteX58" fmla="*/ 190500 w 609600"/>
                  <a:gd name="connsiteY58" fmla="*/ 194310 h 735330"/>
                  <a:gd name="connsiteX59" fmla="*/ 303848 w 609600"/>
                  <a:gd name="connsiteY59" fmla="*/ 176213 h 735330"/>
                  <a:gd name="connsiteX60" fmla="*/ 419100 w 609600"/>
                  <a:gd name="connsiteY60" fmla="*/ 194310 h 735330"/>
                  <a:gd name="connsiteX61" fmla="*/ 419100 w 609600"/>
                  <a:gd name="connsiteY61" fmla="*/ 257175 h 735330"/>
                  <a:gd name="connsiteX62" fmla="*/ 304800 w 609600"/>
                  <a:gd name="connsiteY62" fmla="*/ 371475 h 735330"/>
                  <a:gd name="connsiteX63" fmla="*/ 190500 w 609600"/>
                  <a:gd name="connsiteY63" fmla="*/ 257175 h 735330"/>
                  <a:gd name="connsiteX64" fmla="*/ 190500 w 609600"/>
                  <a:gd name="connsiteY64" fmla="*/ 257175 h 735330"/>
                  <a:gd name="connsiteX65" fmla="*/ 321945 w 609600"/>
                  <a:gd name="connsiteY65" fmla="*/ 417195 h 735330"/>
                  <a:gd name="connsiteX66" fmla="*/ 314325 w 609600"/>
                  <a:gd name="connsiteY66" fmla="*/ 426720 h 735330"/>
                  <a:gd name="connsiteX67" fmla="*/ 314325 w 609600"/>
                  <a:gd name="connsiteY67" fmla="*/ 466725 h 735330"/>
                  <a:gd name="connsiteX68" fmla="*/ 304800 w 609600"/>
                  <a:gd name="connsiteY68" fmla="*/ 467678 h 735330"/>
                  <a:gd name="connsiteX69" fmla="*/ 295275 w 609600"/>
                  <a:gd name="connsiteY69" fmla="*/ 466725 h 735330"/>
                  <a:gd name="connsiteX70" fmla="*/ 295275 w 609600"/>
                  <a:gd name="connsiteY70" fmla="*/ 426720 h 735330"/>
                  <a:gd name="connsiteX71" fmla="*/ 287655 w 609600"/>
                  <a:gd name="connsiteY71" fmla="*/ 417195 h 735330"/>
                  <a:gd name="connsiteX72" fmla="*/ 246698 w 609600"/>
                  <a:gd name="connsiteY72" fmla="*/ 406718 h 735330"/>
                  <a:gd name="connsiteX73" fmla="*/ 247650 w 609600"/>
                  <a:gd name="connsiteY73" fmla="*/ 399098 h 735330"/>
                  <a:gd name="connsiteX74" fmla="*/ 247650 w 609600"/>
                  <a:gd name="connsiteY74" fmla="*/ 398145 h 735330"/>
                  <a:gd name="connsiteX75" fmla="*/ 361950 w 609600"/>
                  <a:gd name="connsiteY75" fmla="*/ 398145 h 735330"/>
                  <a:gd name="connsiteX76" fmla="*/ 361950 w 609600"/>
                  <a:gd name="connsiteY76" fmla="*/ 399098 h 735330"/>
                  <a:gd name="connsiteX77" fmla="*/ 362903 w 609600"/>
                  <a:gd name="connsiteY77" fmla="*/ 406718 h 735330"/>
                  <a:gd name="connsiteX78" fmla="*/ 321945 w 609600"/>
                  <a:gd name="connsiteY78" fmla="*/ 417195 h 735330"/>
                  <a:gd name="connsiteX79" fmla="*/ 493395 w 609600"/>
                  <a:gd name="connsiteY79" fmla="*/ 544830 h 735330"/>
                  <a:gd name="connsiteX80" fmla="*/ 457200 w 609600"/>
                  <a:gd name="connsiteY80" fmla="*/ 586740 h 735330"/>
                  <a:gd name="connsiteX81" fmla="*/ 421005 w 609600"/>
                  <a:gd name="connsiteY81" fmla="*/ 544830 h 735330"/>
                  <a:gd name="connsiteX82" fmla="*/ 424815 w 609600"/>
                  <a:gd name="connsiteY82" fmla="*/ 521970 h 735330"/>
                  <a:gd name="connsiteX83" fmla="*/ 420053 w 609600"/>
                  <a:gd name="connsiteY83" fmla="*/ 510540 h 735330"/>
                  <a:gd name="connsiteX84" fmla="*/ 432435 w 609600"/>
                  <a:gd name="connsiteY84" fmla="*/ 498158 h 735330"/>
                  <a:gd name="connsiteX85" fmla="*/ 458153 w 609600"/>
                  <a:gd name="connsiteY85" fmla="*/ 498158 h 735330"/>
                  <a:gd name="connsiteX86" fmla="*/ 483870 w 609600"/>
                  <a:gd name="connsiteY86" fmla="*/ 498158 h 735330"/>
                  <a:gd name="connsiteX87" fmla="*/ 496253 w 609600"/>
                  <a:gd name="connsiteY87" fmla="*/ 510540 h 735330"/>
                  <a:gd name="connsiteX88" fmla="*/ 491490 w 609600"/>
                  <a:gd name="connsiteY88" fmla="*/ 521970 h 735330"/>
                  <a:gd name="connsiteX89" fmla="*/ 493395 w 609600"/>
                  <a:gd name="connsiteY89" fmla="*/ 544830 h 735330"/>
                  <a:gd name="connsiteX90" fmla="*/ 581025 w 609600"/>
                  <a:gd name="connsiteY90" fmla="*/ 657225 h 735330"/>
                  <a:gd name="connsiteX91" fmla="*/ 495300 w 609600"/>
                  <a:gd name="connsiteY91" fmla="*/ 657225 h 735330"/>
                  <a:gd name="connsiteX92" fmla="*/ 495300 w 609600"/>
                  <a:gd name="connsiteY92" fmla="*/ 628650 h 735330"/>
                  <a:gd name="connsiteX93" fmla="*/ 581025 w 609600"/>
                  <a:gd name="connsiteY93" fmla="*/ 628650 h 735330"/>
                  <a:gd name="connsiteX94" fmla="*/ 581025 w 609600"/>
                  <a:gd name="connsiteY94" fmla="*/ 657225 h 735330"/>
                  <a:gd name="connsiteX0" fmla="*/ 609600 w 609600"/>
                  <a:gd name="connsiteY0" fmla="*/ 561975 h 734378"/>
                  <a:gd name="connsiteX1" fmla="*/ 574358 w 609600"/>
                  <a:gd name="connsiteY1" fmla="*/ 490538 h 734378"/>
                  <a:gd name="connsiteX2" fmla="*/ 453390 w 609600"/>
                  <a:gd name="connsiteY2" fmla="*/ 427673 h 734378"/>
                  <a:gd name="connsiteX3" fmla="*/ 429578 w 609600"/>
                  <a:gd name="connsiteY3" fmla="*/ 418148 h 734378"/>
                  <a:gd name="connsiteX4" fmla="*/ 429578 w 609600"/>
                  <a:gd name="connsiteY4" fmla="*/ 403860 h 734378"/>
                  <a:gd name="connsiteX5" fmla="*/ 420053 w 609600"/>
                  <a:gd name="connsiteY5" fmla="*/ 394335 h 734378"/>
                  <a:gd name="connsiteX6" fmla="*/ 418148 w 609600"/>
                  <a:gd name="connsiteY6" fmla="*/ 394335 h 734378"/>
                  <a:gd name="connsiteX7" fmla="*/ 400050 w 609600"/>
                  <a:gd name="connsiteY7" fmla="*/ 398145 h 734378"/>
                  <a:gd name="connsiteX8" fmla="*/ 400050 w 609600"/>
                  <a:gd name="connsiteY8" fmla="*/ 376238 h 734378"/>
                  <a:gd name="connsiteX9" fmla="*/ 452438 w 609600"/>
                  <a:gd name="connsiteY9" fmla="*/ 293370 h 734378"/>
                  <a:gd name="connsiteX10" fmla="*/ 475298 w 609600"/>
                  <a:gd name="connsiteY10" fmla="*/ 286703 h 734378"/>
                  <a:gd name="connsiteX11" fmla="*/ 532448 w 609600"/>
                  <a:gd name="connsiteY11" fmla="*/ 231458 h 734378"/>
                  <a:gd name="connsiteX12" fmla="*/ 493395 w 609600"/>
                  <a:gd name="connsiteY12" fmla="*/ 183833 h 734378"/>
                  <a:gd name="connsiteX13" fmla="*/ 456248 w 609600"/>
                  <a:gd name="connsiteY13" fmla="*/ 165735 h 734378"/>
                  <a:gd name="connsiteX14" fmla="*/ 376238 w 609600"/>
                  <a:gd name="connsiteY14" fmla="*/ 38100 h 734378"/>
                  <a:gd name="connsiteX15" fmla="*/ 361950 w 609600"/>
                  <a:gd name="connsiteY15" fmla="*/ 120968 h 734378"/>
                  <a:gd name="connsiteX16" fmla="*/ 352425 w 609600"/>
                  <a:gd name="connsiteY16" fmla="*/ 128588 h 734378"/>
                  <a:gd name="connsiteX17" fmla="*/ 350520 w 609600"/>
                  <a:gd name="connsiteY17" fmla="*/ 128588 h 734378"/>
                  <a:gd name="connsiteX18" fmla="*/ 342900 w 609600"/>
                  <a:gd name="connsiteY18" fmla="*/ 117157 h 734378"/>
                  <a:gd name="connsiteX19" fmla="*/ 342900 w 609600"/>
                  <a:gd name="connsiteY19" fmla="*/ 117157 h 734378"/>
                  <a:gd name="connsiteX20" fmla="*/ 360998 w 609600"/>
                  <a:gd name="connsiteY20" fmla="*/ 21908 h 734378"/>
                  <a:gd name="connsiteX21" fmla="*/ 333375 w 609600"/>
                  <a:gd name="connsiteY21" fmla="*/ 0 h 734378"/>
                  <a:gd name="connsiteX22" fmla="*/ 276225 w 609600"/>
                  <a:gd name="connsiteY22" fmla="*/ 0 h 734378"/>
                  <a:gd name="connsiteX23" fmla="*/ 248602 w 609600"/>
                  <a:gd name="connsiteY23" fmla="*/ 21908 h 734378"/>
                  <a:gd name="connsiteX24" fmla="*/ 266700 w 609600"/>
                  <a:gd name="connsiteY24" fmla="*/ 117157 h 734378"/>
                  <a:gd name="connsiteX25" fmla="*/ 259080 w 609600"/>
                  <a:gd name="connsiteY25" fmla="*/ 128588 h 734378"/>
                  <a:gd name="connsiteX26" fmla="*/ 257175 w 609600"/>
                  <a:gd name="connsiteY26" fmla="*/ 128588 h 734378"/>
                  <a:gd name="connsiteX27" fmla="*/ 247650 w 609600"/>
                  <a:gd name="connsiteY27" fmla="*/ 120968 h 734378"/>
                  <a:gd name="connsiteX28" fmla="*/ 232410 w 609600"/>
                  <a:gd name="connsiteY28" fmla="*/ 38100 h 734378"/>
                  <a:gd name="connsiteX29" fmla="*/ 152400 w 609600"/>
                  <a:gd name="connsiteY29" fmla="*/ 165735 h 734378"/>
                  <a:gd name="connsiteX30" fmla="*/ 115253 w 609600"/>
                  <a:gd name="connsiteY30" fmla="*/ 183833 h 734378"/>
                  <a:gd name="connsiteX31" fmla="*/ 76200 w 609600"/>
                  <a:gd name="connsiteY31" fmla="*/ 231458 h 734378"/>
                  <a:gd name="connsiteX32" fmla="*/ 122873 w 609600"/>
                  <a:gd name="connsiteY32" fmla="*/ 286703 h 734378"/>
                  <a:gd name="connsiteX33" fmla="*/ 157163 w 609600"/>
                  <a:gd name="connsiteY33" fmla="*/ 294323 h 734378"/>
                  <a:gd name="connsiteX34" fmla="*/ 209550 w 609600"/>
                  <a:gd name="connsiteY34" fmla="*/ 376238 h 734378"/>
                  <a:gd name="connsiteX35" fmla="*/ 209550 w 609600"/>
                  <a:gd name="connsiteY35" fmla="*/ 398145 h 734378"/>
                  <a:gd name="connsiteX36" fmla="*/ 193358 w 609600"/>
                  <a:gd name="connsiteY36" fmla="*/ 394335 h 734378"/>
                  <a:gd name="connsiteX37" fmla="*/ 181927 w 609600"/>
                  <a:gd name="connsiteY37" fmla="*/ 401003 h 734378"/>
                  <a:gd name="connsiteX38" fmla="*/ 181927 w 609600"/>
                  <a:gd name="connsiteY38" fmla="*/ 402908 h 734378"/>
                  <a:gd name="connsiteX39" fmla="*/ 181927 w 609600"/>
                  <a:gd name="connsiteY39" fmla="*/ 417195 h 734378"/>
                  <a:gd name="connsiteX40" fmla="*/ 157163 w 609600"/>
                  <a:gd name="connsiteY40" fmla="*/ 426720 h 734378"/>
                  <a:gd name="connsiteX41" fmla="*/ 36195 w 609600"/>
                  <a:gd name="connsiteY41" fmla="*/ 489585 h 734378"/>
                  <a:gd name="connsiteX42" fmla="*/ 0 w 609600"/>
                  <a:gd name="connsiteY42" fmla="*/ 561975 h 734378"/>
                  <a:gd name="connsiteX43" fmla="*/ 0 w 609600"/>
                  <a:gd name="connsiteY43" fmla="*/ 729615 h 734378"/>
                  <a:gd name="connsiteX44" fmla="*/ 228600 w 609600"/>
                  <a:gd name="connsiteY44" fmla="*/ 488633 h 734378"/>
                  <a:gd name="connsiteX45" fmla="*/ 247650 w 609600"/>
                  <a:gd name="connsiteY45" fmla="*/ 493395 h 734378"/>
                  <a:gd name="connsiteX46" fmla="*/ 361950 w 609600"/>
                  <a:gd name="connsiteY46" fmla="*/ 493395 h 734378"/>
                  <a:gd name="connsiteX47" fmla="*/ 381000 w 609600"/>
                  <a:gd name="connsiteY47" fmla="*/ 488633 h 734378"/>
                  <a:gd name="connsiteX48" fmla="*/ 601980 w 609600"/>
                  <a:gd name="connsiteY48" fmla="*/ 734378 h 734378"/>
                  <a:gd name="connsiteX49" fmla="*/ 609600 w 609600"/>
                  <a:gd name="connsiteY49" fmla="*/ 728663 h 734378"/>
                  <a:gd name="connsiteX50" fmla="*/ 609600 w 609600"/>
                  <a:gd name="connsiteY50" fmla="*/ 561975 h 734378"/>
                  <a:gd name="connsiteX51" fmla="*/ 114300 w 609600"/>
                  <a:gd name="connsiteY51" fmla="*/ 657225 h 734378"/>
                  <a:gd name="connsiteX52" fmla="*/ 28575 w 609600"/>
                  <a:gd name="connsiteY52" fmla="*/ 657225 h 734378"/>
                  <a:gd name="connsiteX53" fmla="*/ 28575 w 609600"/>
                  <a:gd name="connsiteY53" fmla="*/ 628650 h 734378"/>
                  <a:gd name="connsiteX54" fmla="*/ 114300 w 609600"/>
                  <a:gd name="connsiteY54" fmla="*/ 628650 h 734378"/>
                  <a:gd name="connsiteX55" fmla="*/ 114300 w 609600"/>
                  <a:gd name="connsiteY55" fmla="*/ 657225 h 734378"/>
                  <a:gd name="connsiteX56" fmla="*/ 190500 w 609600"/>
                  <a:gd name="connsiteY56" fmla="*/ 257175 h 734378"/>
                  <a:gd name="connsiteX57" fmla="*/ 190500 w 609600"/>
                  <a:gd name="connsiteY57" fmla="*/ 194310 h 734378"/>
                  <a:gd name="connsiteX58" fmla="*/ 303848 w 609600"/>
                  <a:gd name="connsiteY58" fmla="*/ 176213 h 734378"/>
                  <a:gd name="connsiteX59" fmla="*/ 419100 w 609600"/>
                  <a:gd name="connsiteY59" fmla="*/ 194310 h 734378"/>
                  <a:gd name="connsiteX60" fmla="*/ 419100 w 609600"/>
                  <a:gd name="connsiteY60" fmla="*/ 257175 h 734378"/>
                  <a:gd name="connsiteX61" fmla="*/ 304800 w 609600"/>
                  <a:gd name="connsiteY61" fmla="*/ 371475 h 734378"/>
                  <a:gd name="connsiteX62" fmla="*/ 190500 w 609600"/>
                  <a:gd name="connsiteY62" fmla="*/ 257175 h 734378"/>
                  <a:gd name="connsiteX63" fmla="*/ 190500 w 609600"/>
                  <a:gd name="connsiteY63" fmla="*/ 257175 h 734378"/>
                  <a:gd name="connsiteX64" fmla="*/ 321945 w 609600"/>
                  <a:gd name="connsiteY64" fmla="*/ 417195 h 734378"/>
                  <a:gd name="connsiteX65" fmla="*/ 314325 w 609600"/>
                  <a:gd name="connsiteY65" fmla="*/ 426720 h 734378"/>
                  <a:gd name="connsiteX66" fmla="*/ 314325 w 609600"/>
                  <a:gd name="connsiteY66" fmla="*/ 466725 h 734378"/>
                  <a:gd name="connsiteX67" fmla="*/ 304800 w 609600"/>
                  <a:gd name="connsiteY67" fmla="*/ 467678 h 734378"/>
                  <a:gd name="connsiteX68" fmla="*/ 295275 w 609600"/>
                  <a:gd name="connsiteY68" fmla="*/ 466725 h 734378"/>
                  <a:gd name="connsiteX69" fmla="*/ 295275 w 609600"/>
                  <a:gd name="connsiteY69" fmla="*/ 426720 h 734378"/>
                  <a:gd name="connsiteX70" fmla="*/ 287655 w 609600"/>
                  <a:gd name="connsiteY70" fmla="*/ 417195 h 734378"/>
                  <a:gd name="connsiteX71" fmla="*/ 246698 w 609600"/>
                  <a:gd name="connsiteY71" fmla="*/ 406718 h 734378"/>
                  <a:gd name="connsiteX72" fmla="*/ 247650 w 609600"/>
                  <a:gd name="connsiteY72" fmla="*/ 399098 h 734378"/>
                  <a:gd name="connsiteX73" fmla="*/ 247650 w 609600"/>
                  <a:gd name="connsiteY73" fmla="*/ 398145 h 734378"/>
                  <a:gd name="connsiteX74" fmla="*/ 361950 w 609600"/>
                  <a:gd name="connsiteY74" fmla="*/ 398145 h 734378"/>
                  <a:gd name="connsiteX75" fmla="*/ 361950 w 609600"/>
                  <a:gd name="connsiteY75" fmla="*/ 399098 h 734378"/>
                  <a:gd name="connsiteX76" fmla="*/ 362903 w 609600"/>
                  <a:gd name="connsiteY76" fmla="*/ 406718 h 734378"/>
                  <a:gd name="connsiteX77" fmla="*/ 321945 w 609600"/>
                  <a:gd name="connsiteY77" fmla="*/ 417195 h 734378"/>
                  <a:gd name="connsiteX78" fmla="*/ 493395 w 609600"/>
                  <a:gd name="connsiteY78" fmla="*/ 544830 h 734378"/>
                  <a:gd name="connsiteX79" fmla="*/ 457200 w 609600"/>
                  <a:gd name="connsiteY79" fmla="*/ 586740 h 734378"/>
                  <a:gd name="connsiteX80" fmla="*/ 421005 w 609600"/>
                  <a:gd name="connsiteY80" fmla="*/ 544830 h 734378"/>
                  <a:gd name="connsiteX81" fmla="*/ 424815 w 609600"/>
                  <a:gd name="connsiteY81" fmla="*/ 521970 h 734378"/>
                  <a:gd name="connsiteX82" fmla="*/ 420053 w 609600"/>
                  <a:gd name="connsiteY82" fmla="*/ 510540 h 734378"/>
                  <a:gd name="connsiteX83" fmla="*/ 432435 w 609600"/>
                  <a:gd name="connsiteY83" fmla="*/ 498158 h 734378"/>
                  <a:gd name="connsiteX84" fmla="*/ 458153 w 609600"/>
                  <a:gd name="connsiteY84" fmla="*/ 498158 h 734378"/>
                  <a:gd name="connsiteX85" fmla="*/ 483870 w 609600"/>
                  <a:gd name="connsiteY85" fmla="*/ 498158 h 734378"/>
                  <a:gd name="connsiteX86" fmla="*/ 496253 w 609600"/>
                  <a:gd name="connsiteY86" fmla="*/ 510540 h 734378"/>
                  <a:gd name="connsiteX87" fmla="*/ 491490 w 609600"/>
                  <a:gd name="connsiteY87" fmla="*/ 521970 h 734378"/>
                  <a:gd name="connsiteX88" fmla="*/ 493395 w 609600"/>
                  <a:gd name="connsiteY88" fmla="*/ 544830 h 734378"/>
                  <a:gd name="connsiteX89" fmla="*/ 581025 w 609600"/>
                  <a:gd name="connsiteY89" fmla="*/ 657225 h 734378"/>
                  <a:gd name="connsiteX90" fmla="*/ 495300 w 609600"/>
                  <a:gd name="connsiteY90" fmla="*/ 657225 h 734378"/>
                  <a:gd name="connsiteX91" fmla="*/ 495300 w 609600"/>
                  <a:gd name="connsiteY91" fmla="*/ 628650 h 734378"/>
                  <a:gd name="connsiteX92" fmla="*/ 581025 w 609600"/>
                  <a:gd name="connsiteY92" fmla="*/ 628650 h 734378"/>
                  <a:gd name="connsiteX93" fmla="*/ 581025 w 609600"/>
                  <a:gd name="connsiteY93" fmla="*/ 657225 h 734378"/>
                  <a:gd name="connsiteX0" fmla="*/ 609600 w 609600"/>
                  <a:gd name="connsiteY0" fmla="*/ 561975 h 734378"/>
                  <a:gd name="connsiteX1" fmla="*/ 574358 w 609600"/>
                  <a:gd name="connsiteY1" fmla="*/ 490538 h 734378"/>
                  <a:gd name="connsiteX2" fmla="*/ 453390 w 609600"/>
                  <a:gd name="connsiteY2" fmla="*/ 427673 h 734378"/>
                  <a:gd name="connsiteX3" fmla="*/ 429578 w 609600"/>
                  <a:gd name="connsiteY3" fmla="*/ 418148 h 734378"/>
                  <a:gd name="connsiteX4" fmla="*/ 429578 w 609600"/>
                  <a:gd name="connsiteY4" fmla="*/ 403860 h 734378"/>
                  <a:gd name="connsiteX5" fmla="*/ 420053 w 609600"/>
                  <a:gd name="connsiteY5" fmla="*/ 394335 h 734378"/>
                  <a:gd name="connsiteX6" fmla="*/ 418148 w 609600"/>
                  <a:gd name="connsiteY6" fmla="*/ 394335 h 734378"/>
                  <a:gd name="connsiteX7" fmla="*/ 400050 w 609600"/>
                  <a:gd name="connsiteY7" fmla="*/ 398145 h 734378"/>
                  <a:gd name="connsiteX8" fmla="*/ 400050 w 609600"/>
                  <a:gd name="connsiteY8" fmla="*/ 376238 h 734378"/>
                  <a:gd name="connsiteX9" fmla="*/ 452438 w 609600"/>
                  <a:gd name="connsiteY9" fmla="*/ 293370 h 734378"/>
                  <a:gd name="connsiteX10" fmla="*/ 475298 w 609600"/>
                  <a:gd name="connsiteY10" fmla="*/ 286703 h 734378"/>
                  <a:gd name="connsiteX11" fmla="*/ 532448 w 609600"/>
                  <a:gd name="connsiteY11" fmla="*/ 231458 h 734378"/>
                  <a:gd name="connsiteX12" fmla="*/ 493395 w 609600"/>
                  <a:gd name="connsiteY12" fmla="*/ 183833 h 734378"/>
                  <a:gd name="connsiteX13" fmla="*/ 456248 w 609600"/>
                  <a:gd name="connsiteY13" fmla="*/ 165735 h 734378"/>
                  <a:gd name="connsiteX14" fmla="*/ 376238 w 609600"/>
                  <a:gd name="connsiteY14" fmla="*/ 38100 h 734378"/>
                  <a:gd name="connsiteX15" fmla="*/ 361950 w 609600"/>
                  <a:gd name="connsiteY15" fmla="*/ 120968 h 734378"/>
                  <a:gd name="connsiteX16" fmla="*/ 352425 w 609600"/>
                  <a:gd name="connsiteY16" fmla="*/ 128588 h 734378"/>
                  <a:gd name="connsiteX17" fmla="*/ 350520 w 609600"/>
                  <a:gd name="connsiteY17" fmla="*/ 128588 h 734378"/>
                  <a:gd name="connsiteX18" fmla="*/ 342900 w 609600"/>
                  <a:gd name="connsiteY18" fmla="*/ 117157 h 734378"/>
                  <a:gd name="connsiteX19" fmla="*/ 342900 w 609600"/>
                  <a:gd name="connsiteY19" fmla="*/ 117157 h 734378"/>
                  <a:gd name="connsiteX20" fmla="*/ 360998 w 609600"/>
                  <a:gd name="connsiteY20" fmla="*/ 21908 h 734378"/>
                  <a:gd name="connsiteX21" fmla="*/ 333375 w 609600"/>
                  <a:gd name="connsiteY21" fmla="*/ 0 h 734378"/>
                  <a:gd name="connsiteX22" fmla="*/ 276225 w 609600"/>
                  <a:gd name="connsiteY22" fmla="*/ 0 h 734378"/>
                  <a:gd name="connsiteX23" fmla="*/ 248602 w 609600"/>
                  <a:gd name="connsiteY23" fmla="*/ 21908 h 734378"/>
                  <a:gd name="connsiteX24" fmla="*/ 266700 w 609600"/>
                  <a:gd name="connsiteY24" fmla="*/ 117157 h 734378"/>
                  <a:gd name="connsiteX25" fmla="*/ 259080 w 609600"/>
                  <a:gd name="connsiteY25" fmla="*/ 128588 h 734378"/>
                  <a:gd name="connsiteX26" fmla="*/ 257175 w 609600"/>
                  <a:gd name="connsiteY26" fmla="*/ 128588 h 734378"/>
                  <a:gd name="connsiteX27" fmla="*/ 247650 w 609600"/>
                  <a:gd name="connsiteY27" fmla="*/ 120968 h 734378"/>
                  <a:gd name="connsiteX28" fmla="*/ 232410 w 609600"/>
                  <a:gd name="connsiteY28" fmla="*/ 38100 h 734378"/>
                  <a:gd name="connsiteX29" fmla="*/ 152400 w 609600"/>
                  <a:gd name="connsiteY29" fmla="*/ 165735 h 734378"/>
                  <a:gd name="connsiteX30" fmla="*/ 115253 w 609600"/>
                  <a:gd name="connsiteY30" fmla="*/ 183833 h 734378"/>
                  <a:gd name="connsiteX31" fmla="*/ 76200 w 609600"/>
                  <a:gd name="connsiteY31" fmla="*/ 231458 h 734378"/>
                  <a:gd name="connsiteX32" fmla="*/ 122873 w 609600"/>
                  <a:gd name="connsiteY32" fmla="*/ 286703 h 734378"/>
                  <a:gd name="connsiteX33" fmla="*/ 157163 w 609600"/>
                  <a:gd name="connsiteY33" fmla="*/ 294323 h 734378"/>
                  <a:gd name="connsiteX34" fmla="*/ 209550 w 609600"/>
                  <a:gd name="connsiteY34" fmla="*/ 376238 h 734378"/>
                  <a:gd name="connsiteX35" fmla="*/ 209550 w 609600"/>
                  <a:gd name="connsiteY35" fmla="*/ 398145 h 734378"/>
                  <a:gd name="connsiteX36" fmla="*/ 193358 w 609600"/>
                  <a:gd name="connsiteY36" fmla="*/ 394335 h 734378"/>
                  <a:gd name="connsiteX37" fmla="*/ 181927 w 609600"/>
                  <a:gd name="connsiteY37" fmla="*/ 401003 h 734378"/>
                  <a:gd name="connsiteX38" fmla="*/ 181927 w 609600"/>
                  <a:gd name="connsiteY38" fmla="*/ 402908 h 734378"/>
                  <a:gd name="connsiteX39" fmla="*/ 181927 w 609600"/>
                  <a:gd name="connsiteY39" fmla="*/ 417195 h 734378"/>
                  <a:gd name="connsiteX40" fmla="*/ 157163 w 609600"/>
                  <a:gd name="connsiteY40" fmla="*/ 426720 h 734378"/>
                  <a:gd name="connsiteX41" fmla="*/ 0 w 609600"/>
                  <a:gd name="connsiteY41" fmla="*/ 561975 h 734378"/>
                  <a:gd name="connsiteX42" fmla="*/ 0 w 609600"/>
                  <a:gd name="connsiteY42" fmla="*/ 729615 h 734378"/>
                  <a:gd name="connsiteX43" fmla="*/ 228600 w 609600"/>
                  <a:gd name="connsiteY43" fmla="*/ 488633 h 734378"/>
                  <a:gd name="connsiteX44" fmla="*/ 247650 w 609600"/>
                  <a:gd name="connsiteY44" fmla="*/ 493395 h 734378"/>
                  <a:gd name="connsiteX45" fmla="*/ 361950 w 609600"/>
                  <a:gd name="connsiteY45" fmla="*/ 493395 h 734378"/>
                  <a:gd name="connsiteX46" fmla="*/ 381000 w 609600"/>
                  <a:gd name="connsiteY46" fmla="*/ 488633 h 734378"/>
                  <a:gd name="connsiteX47" fmla="*/ 601980 w 609600"/>
                  <a:gd name="connsiteY47" fmla="*/ 734378 h 734378"/>
                  <a:gd name="connsiteX48" fmla="*/ 609600 w 609600"/>
                  <a:gd name="connsiteY48" fmla="*/ 728663 h 734378"/>
                  <a:gd name="connsiteX49" fmla="*/ 609600 w 609600"/>
                  <a:gd name="connsiteY49" fmla="*/ 561975 h 734378"/>
                  <a:gd name="connsiteX50" fmla="*/ 114300 w 609600"/>
                  <a:gd name="connsiteY50" fmla="*/ 657225 h 734378"/>
                  <a:gd name="connsiteX51" fmla="*/ 28575 w 609600"/>
                  <a:gd name="connsiteY51" fmla="*/ 657225 h 734378"/>
                  <a:gd name="connsiteX52" fmla="*/ 28575 w 609600"/>
                  <a:gd name="connsiteY52" fmla="*/ 628650 h 734378"/>
                  <a:gd name="connsiteX53" fmla="*/ 114300 w 609600"/>
                  <a:gd name="connsiteY53" fmla="*/ 628650 h 734378"/>
                  <a:gd name="connsiteX54" fmla="*/ 114300 w 609600"/>
                  <a:gd name="connsiteY54" fmla="*/ 657225 h 734378"/>
                  <a:gd name="connsiteX55" fmla="*/ 190500 w 609600"/>
                  <a:gd name="connsiteY55" fmla="*/ 257175 h 734378"/>
                  <a:gd name="connsiteX56" fmla="*/ 190500 w 609600"/>
                  <a:gd name="connsiteY56" fmla="*/ 194310 h 734378"/>
                  <a:gd name="connsiteX57" fmla="*/ 303848 w 609600"/>
                  <a:gd name="connsiteY57" fmla="*/ 176213 h 734378"/>
                  <a:gd name="connsiteX58" fmla="*/ 419100 w 609600"/>
                  <a:gd name="connsiteY58" fmla="*/ 194310 h 734378"/>
                  <a:gd name="connsiteX59" fmla="*/ 419100 w 609600"/>
                  <a:gd name="connsiteY59" fmla="*/ 257175 h 734378"/>
                  <a:gd name="connsiteX60" fmla="*/ 304800 w 609600"/>
                  <a:gd name="connsiteY60" fmla="*/ 371475 h 734378"/>
                  <a:gd name="connsiteX61" fmla="*/ 190500 w 609600"/>
                  <a:gd name="connsiteY61" fmla="*/ 257175 h 734378"/>
                  <a:gd name="connsiteX62" fmla="*/ 190500 w 609600"/>
                  <a:gd name="connsiteY62" fmla="*/ 257175 h 734378"/>
                  <a:gd name="connsiteX63" fmla="*/ 321945 w 609600"/>
                  <a:gd name="connsiteY63" fmla="*/ 417195 h 734378"/>
                  <a:gd name="connsiteX64" fmla="*/ 314325 w 609600"/>
                  <a:gd name="connsiteY64" fmla="*/ 426720 h 734378"/>
                  <a:gd name="connsiteX65" fmla="*/ 314325 w 609600"/>
                  <a:gd name="connsiteY65" fmla="*/ 466725 h 734378"/>
                  <a:gd name="connsiteX66" fmla="*/ 304800 w 609600"/>
                  <a:gd name="connsiteY66" fmla="*/ 467678 h 734378"/>
                  <a:gd name="connsiteX67" fmla="*/ 295275 w 609600"/>
                  <a:gd name="connsiteY67" fmla="*/ 466725 h 734378"/>
                  <a:gd name="connsiteX68" fmla="*/ 295275 w 609600"/>
                  <a:gd name="connsiteY68" fmla="*/ 426720 h 734378"/>
                  <a:gd name="connsiteX69" fmla="*/ 287655 w 609600"/>
                  <a:gd name="connsiteY69" fmla="*/ 417195 h 734378"/>
                  <a:gd name="connsiteX70" fmla="*/ 246698 w 609600"/>
                  <a:gd name="connsiteY70" fmla="*/ 406718 h 734378"/>
                  <a:gd name="connsiteX71" fmla="*/ 247650 w 609600"/>
                  <a:gd name="connsiteY71" fmla="*/ 399098 h 734378"/>
                  <a:gd name="connsiteX72" fmla="*/ 247650 w 609600"/>
                  <a:gd name="connsiteY72" fmla="*/ 398145 h 734378"/>
                  <a:gd name="connsiteX73" fmla="*/ 361950 w 609600"/>
                  <a:gd name="connsiteY73" fmla="*/ 398145 h 734378"/>
                  <a:gd name="connsiteX74" fmla="*/ 361950 w 609600"/>
                  <a:gd name="connsiteY74" fmla="*/ 399098 h 734378"/>
                  <a:gd name="connsiteX75" fmla="*/ 362903 w 609600"/>
                  <a:gd name="connsiteY75" fmla="*/ 406718 h 734378"/>
                  <a:gd name="connsiteX76" fmla="*/ 321945 w 609600"/>
                  <a:gd name="connsiteY76" fmla="*/ 417195 h 734378"/>
                  <a:gd name="connsiteX77" fmla="*/ 493395 w 609600"/>
                  <a:gd name="connsiteY77" fmla="*/ 544830 h 734378"/>
                  <a:gd name="connsiteX78" fmla="*/ 457200 w 609600"/>
                  <a:gd name="connsiteY78" fmla="*/ 586740 h 734378"/>
                  <a:gd name="connsiteX79" fmla="*/ 421005 w 609600"/>
                  <a:gd name="connsiteY79" fmla="*/ 544830 h 734378"/>
                  <a:gd name="connsiteX80" fmla="*/ 424815 w 609600"/>
                  <a:gd name="connsiteY80" fmla="*/ 521970 h 734378"/>
                  <a:gd name="connsiteX81" fmla="*/ 420053 w 609600"/>
                  <a:gd name="connsiteY81" fmla="*/ 510540 h 734378"/>
                  <a:gd name="connsiteX82" fmla="*/ 432435 w 609600"/>
                  <a:gd name="connsiteY82" fmla="*/ 498158 h 734378"/>
                  <a:gd name="connsiteX83" fmla="*/ 458153 w 609600"/>
                  <a:gd name="connsiteY83" fmla="*/ 498158 h 734378"/>
                  <a:gd name="connsiteX84" fmla="*/ 483870 w 609600"/>
                  <a:gd name="connsiteY84" fmla="*/ 498158 h 734378"/>
                  <a:gd name="connsiteX85" fmla="*/ 496253 w 609600"/>
                  <a:gd name="connsiteY85" fmla="*/ 510540 h 734378"/>
                  <a:gd name="connsiteX86" fmla="*/ 491490 w 609600"/>
                  <a:gd name="connsiteY86" fmla="*/ 521970 h 734378"/>
                  <a:gd name="connsiteX87" fmla="*/ 493395 w 609600"/>
                  <a:gd name="connsiteY87" fmla="*/ 544830 h 734378"/>
                  <a:gd name="connsiteX88" fmla="*/ 581025 w 609600"/>
                  <a:gd name="connsiteY88" fmla="*/ 657225 h 734378"/>
                  <a:gd name="connsiteX89" fmla="*/ 495300 w 609600"/>
                  <a:gd name="connsiteY89" fmla="*/ 657225 h 734378"/>
                  <a:gd name="connsiteX90" fmla="*/ 495300 w 609600"/>
                  <a:gd name="connsiteY90" fmla="*/ 628650 h 734378"/>
                  <a:gd name="connsiteX91" fmla="*/ 581025 w 609600"/>
                  <a:gd name="connsiteY91" fmla="*/ 628650 h 734378"/>
                  <a:gd name="connsiteX92" fmla="*/ 581025 w 609600"/>
                  <a:gd name="connsiteY92" fmla="*/ 657225 h 734378"/>
                  <a:gd name="connsiteX0" fmla="*/ 609600 w 609600"/>
                  <a:gd name="connsiteY0" fmla="*/ 561975 h 734378"/>
                  <a:gd name="connsiteX1" fmla="*/ 574358 w 609600"/>
                  <a:gd name="connsiteY1" fmla="*/ 490538 h 734378"/>
                  <a:gd name="connsiteX2" fmla="*/ 453390 w 609600"/>
                  <a:gd name="connsiteY2" fmla="*/ 427673 h 734378"/>
                  <a:gd name="connsiteX3" fmla="*/ 429578 w 609600"/>
                  <a:gd name="connsiteY3" fmla="*/ 418148 h 734378"/>
                  <a:gd name="connsiteX4" fmla="*/ 429578 w 609600"/>
                  <a:gd name="connsiteY4" fmla="*/ 403860 h 734378"/>
                  <a:gd name="connsiteX5" fmla="*/ 420053 w 609600"/>
                  <a:gd name="connsiteY5" fmla="*/ 394335 h 734378"/>
                  <a:gd name="connsiteX6" fmla="*/ 418148 w 609600"/>
                  <a:gd name="connsiteY6" fmla="*/ 394335 h 734378"/>
                  <a:gd name="connsiteX7" fmla="*/ 400050 w 609600"/>
                  <a:gd name="connsiteY7" fmla="*/ 398145 h 734378"/>
                  <a:gd name="connsiteX8" fmla="*/ 400050 w 609600"/>
                  <a:gd name="connsiteY8" fmla="*/ 376238 h 734378"/>
                  <a:gd name="connsiteX9" fmla="*/ 452438 w 609600"/>
                  <a:gd name="connsiteY9" fmla="*/ 293370 h 734378"/>
                  <a:gd name="connsiteX10" fmla="*/ 475298 w 609600"/>
                  <a:gd name="connsiteY10" fmla="*/ 286703 h 734378"/>
                  <a:gd name="connsiteX11" fmla="*/ 532448 w 609600"/>
                  <a:gd name="connsiteY11" fmla="*/ 231458 h 734378"/>
                  <a:gd name="connsiteX12" fmla="*/ 493395 w 609600"/>
                  <a:gd name="connsiteY12" fmla="*/ 183833 h 734378"/>
                  <a:gd name="connsiteX13" fmla="*/ 456248 w 609600"/>
                  <a:gd name="connsiteY13" fmla="*/ 165735 h 734378"/>
                  <a:gd name="connsiteX14" fmla="*/ 376238 w 609600"/>
                  <a:gd name="connsiteY14" fmla="*/ 38100 h 734378"/>
                  <a:gd name="connsiteX15" fmla="*/ 361950 w 609600"/>
                  <a:gd name="connsiteY15" fmla="*/ 120968 h 734378"/>
                  <a:gd name="connsiteX16" fmla="*/ 352425 w 609600"/>
                  <a:gd name="connsiteY16" fmla="*/ 128588 h 734378"/>
                  <a:gd name="connsiteX17" fmla="*/ 350520 w 609600"/>
                  <a:gd name="connsiteY17" fmla="*/ 128588 h 734378"/>
                  <a:gd name="connsiteX18" fmla="*/ 342900 w 609600"/>
                  <a:gd name="connsiteY18" fmla="*/ 117157 h 734378"/>
                  <a:gd name="connsiteX19" fmla="*/ 342900 w 609600"/>
                  <a:gd name="connsiteY19" fmla="*/ 117157 h 734378"/>
                  <a:gd name="connsiteX20" fmla="*/ 360998 w 609600"/>
                  <a:gd name="connsiteY20" fmla="*/ 21908 h 734378"/>
                  <a:gd name="connsiteX21" fmla="*/ 333375 w 609600"/>
                  <a:gd name="connsiteY21" fmla="*/ 0 h 734378"/>
                  <a:gd name="connsiteX22" fmla="*/ 276225 w 609600"/>
                  <a:gd name="connsiteY22" fmla="*/ 0 h 734378"/>
                  <a:gd name="connsiteX23" fmla="*/ 248602 w 609600"/>
                  <a:gd name="connsiteY23" fmla="*/ 21908 h 734378"/>
                  <a:gd name="connsiteX24" fmla="*/ 266700 w 609600"/>
                  <a:gd name="connsiteY24" fmla="*/ 117157 h 734378"/>
                  <a:gd name="connsiteX25" fmla="*/ 259080 w 609600"/>
                  <a:gd name="connsiteY25" fmla="*/ 128588 h 734378"/>
                  <a:gd name="connsiteX26" fmla="*/ 257175 w 609600"/>
                  <a:gd name="connsiteY26" fmla="*/ 128588 h 734378"/>
                  <a:gd name="connsiteX27" fmla="*/ 247650 w 609600"/>
                  <a:gd name="connsiteY27" fmla="*/ 120968 h 734378"/>
                  <a:gd name="connsiteX28" fmla="*/ 232410 w 609600"/>
                  <a:gd name="connsiteY28" fmla="*/ 38100 h 734378"/>
                  <a:gd name="connsiteX29" fmla="*/ 152400 w 609600"/>
                  <a:gd name="connsiteY29" fmla="*/ 165735 h 734378"/>
                  <a:gd name="connsiteX30" fmla="*/ 115253 w 609600"/>
                  <a:gd name="connsiteY30" fmla="*/ 183833 h 734378"/>
                  <a:gd name="connsiteX31" fmla="*/ 76200 w 609600"/>
                  <a:gd name="connsiteY31" fmla="*/ 231458 h 734378"/>
                  <a:gd name="connsiteX32" fmla="*/ 122873 w 609600"/>
                  <a:gd name="connsiteY32" fmla="*/ 286703 h 734378"/>
                  <a:gd name="connsiteX33" fmla="*/ 157163 w 609600"/>
                  <a:gd name="connsiteY33" fmla="*/ 294323 h 734378"/>
                  <a:gd name="connsiteX34" fmla="*/ 209550 w 609600"/>
                  <a:gd name="connsiteY34" fmla="*/ 376238 h 734378"/>
                  <a:gd name="connsiteX35" fmla="*/ 209550 w 609600"/>
                  <a:gd name="connsiteY35" fmla="*/ 398145 h 734378"/>
                  <a:gd name="connsiteX36" fmla="*/ 193358 w 609600"/>
                  <a:gd name="connsiteY36" fmla="*/ 394335 h 734378"/>
                  <a:gd name="connsiteX37" fmla="*/ 181927 w 609600"/>
                  <a:gd name="connsiteY37" fmla="*/ 401003 h 734378"/>
                  <a:gd name="connsiteX38" fmla="*/ 181927 w 609600"/>
                  <a:gd name="connsiteY38" fmla="*/ 402908 h 734378"/>
                  <a:gd name="connsiteX39" fmla="*/ 181927 w 609600"/>
                  <a:gd name="connsiteY39" fmla="*/ 417195 h 734378"/>
                  <a:gd name="connsiteX40" fmla="*/ 157163 w 609600"/>
                  <a:gd name="connsiteY40" fmla="*/ 426720 h 734378"/>
                  <a:gd name="connsiteX41" fmla="*/ 0 w 609600"/>
                  <a:gd name="connsiteY41" fmla="*/ 561975 h 734378"/>
                  <a:gd name="connsiteX42" fmla="*/ 228600 w 609600"/>
                  <a:gd name="connsiteY42" fmla="*/ 488633 h 734378"/>
                  <a:gd name="connsiteX43" fmla="*/ 247650 w 609600"/>
                  <a:gd name="connsiteY43" fmla="*/ 493395 h 734378"/>
                  <a:gd name="connsiteX44" fmla="*/ 361950 w 609600"/>
                  <a:gd name="connsiteY44" fmla="*/ 493395 h 734378"/>
                  <a:gd name="connsiteX45" fmla="*/ 381000 w 609600"/>
                  <a:gd name="connsiteY45" fmla="*/ 488633 h 734378"/>
                  <a:gd name="connsiteX46" fmla="*/ 601980 w 609600"/>
                  <a:gd name="connsiteY46" fmla="*/ 734378 h 734378"/>
                  <a:gd name="connsiteX47" fmla="*/ 609600 w 609600"/>
                  <a:gd name="connsiteY47" fmla="*/ 728663 h 734378"/>
                  <a:gd name="connsiteX48" fmla="*/ 609600 w 609600"/>
                  <a:gd name="connsiteY48" fmla="*/ 561975 h 734378"/>
                  <a:gd name="connsiteX49" fmla="*/ 114300 w 609600"/>
                  <a:gd name="connsiteY49" fmla="*/ 657225 h 734378"/>
                  <a:gd name="connsiteX50" fmla="*/ 28575 w 609600"/>
                  <a:gd name="connsiteY50" fmla="*/ 657225 h 734378"/>
                  <a:gd name="connsiteX51" fmla="*/ 28575 w 609600"/>
                  <a:gd name="connsiteY51" fmla="*/ 628650 h 734378"/>
                  <a:gd name="connsiteX52" fmla="*/ 114300 w 609600"/>
                  <a:gd name="connsiteY52" fmla="*/ 628650 h 734378"/>
                  <a:gd name="connsiteX53" fmla="*/ 114300 w 609600"/>
                  <a:gd name="connsiteY53" fmla="*/ 657225 h 734378"/>
                  <a:gd name="connsiteX54" fmla="*/ 190500 w 609600"/>
                  <a:gd name="connsiteY54" fmla="*/ 257175 h 734378"/>
                  <a:gd name="connsiteX55" fmla="*/ 190500 w 609600"/>
                  <a:gd name="connsiteY55" fmla="*/ 194310 h 734378"/>
                  <a:gd name="connsiteX56" fmla="*/ 303848 w 609600"/>
                  <a:gd name="connsiteY56" fmla="*/ 176213 h 734378"/>
                  <a:gd name="connsiteX57" fmla="*/ 419100 w 609600"/>
                  <a:gd name="connsiteY57" fmla="*/ 194310 h 734378"/>
                  <a:gd name="connsiteX58" fmla="*/ 419100 w 609600"/>
                  <a:gd name="connsiteY58" fmla="*/ 257175 h 734378"/>
                  <a:gd name="connsiteX59" fmla="*/ 304800 w 609600"/>
                  <a:gd name="connsiteY59" fmla="*/ 371475 h 734378"/>
                  <a:gd name="connsiteX60" fmla="*/ 190500 w 609600"/>
                  <a:gd name="connsiteY60" fmla="*/ 257175 h 734378"/>
                  <a:gd name="connsiteX61" fmla="*/ 190500 w 609600"/>
                  <a:gd name="connsiteY61" fmla="*/ 257175 h 734378"/>
                  <a:gd name="connsiteX62" fmla="*/ 321945 w 609600"/>
                  <a:gd name="connsiteY62" fmla="*/ 417195 h 734378"/>
                  <a:gd name="connsiteX63" fmla="*/ 314325 w 609600"/>
                  <a:gd name="connsiteY63" fmla="*/ 426720 h 734378"/>
                  <a:gd name="connsiteX64" fmla="*/ 314325 w 609600"/>
                  <a:gd name="connsiteY64" fmla="*/ 466725 h 734378"/>
                  <a:gd name="connsiteX65" fmla="*/ 304800 w 609600"/>
                  <a:gd name="connsiteY65" fmla="*/ 467678 h 734378"/>
                  <a:gd name="connsiteX66" fmla="*/ 295275 w 609600"/>
                  <a:gd name="connsiteY66" fmla="*/ 466725 h 734378"/>
                  <a:gd name="connsiteX67" fmla="*/ 295275 w 609600"/>
                  <a:gd name="connsiteY67" fmla="*/ 426720 h 734378"/>
                  <a:gd name="connsiteX68" fmla="*/ 287655 w 609600"/>
                  <a:gd name="connsiteY68" fmla="*/ 417195 h 734378"/>
                  <a:gd name="connsiteX69" fmla="*/ 246698 w 609600"/>
                  <a:gd name="connsiteY69" fmla="*/ 406718 h 734378"/>
                  <a:gd name="connsiteX70" fmla="*/ 247650 w 609600"/>
                  <a:gd name="connsiteY70" fmla="*/ 399098 h 734378"/>
                  <a:gd name="connsiteX71" fmla="*/ 247650 w 609600"/>
                  <a:gd name="connsiteY71" fmla="*/ 398145 h 734378"/>
                  <a:gd name="connsiteX72" fmla="*/ 361950 w 609600"/>
                  <a:gd name="connsiteY72" fmla="*/ 398145 h 734378"/>
                  <a:gd name="connsiteX73" fmla="*/ 361950 w 609600"/>
                  <a:gd name="connsiteY73" fmla="*/ 399098 h 734378"/>
                  <a:gd name="connsiteX74" fmla="*/ 362903 w 609600"/>
                  <a:gd name="connsiteY74" fmla="*/ 406718 h 734378"/>
                  <a:gd name="connsiteX75" fmla="*/ 321945 w 609600"/>
                  <a:gd name="connsiteY75" fmla="*/ 417195 h 734378"/>
                  <a:gd name="connsiteX76" fmla="*/ 493395 w 609600"/>
                  <a:gd name="connsiteY76" fmla="*/ 544830 h 734378"/>
                  <a:gd name="connsiteX77" fmla="*/ 457200 w 609600"/>
                  <a:gd name="connsiteY77" fmla="*/ 586740 h 734378"/>
                  <a:gd name="connsiteX78" fmla="*/ 421005 w 609600"/>
                  <a:gd name="connsiteY78" fmla="*/ 544830 h 734378"/>
                  <a:gd name="connsiteX79" fmla="*/ 424815 w 609600"/>
                  <a:gd name="connsiteY79" fmla="*/ 521970 h 734378"/>
                  <a:gd name="connsiteX80" fmla="*/ 420053 w 609600"/>
                  <a:gd name="connsiteY80" fmla="*/ 510540 h 734378"/>
                  <a:gd name="connsiteX81" fmla="*/ 432435 w 609600"/>
                  <a:gd name="connsiteY81" fmla="*/ 498158 h 734378"/>
                  <a:gd name="connsiteX82" fmla="*/ 458153 w 609600"/>
                  <a:gd name="connsiteY82" fmla="*/ 498158 h 734378"/>
                  <a:gd name="connsiteX83" fmla="*/ 483870 w 609600"/>
                  <a:gd name="connsiteY83" fmla="*/ 498158 h 734378"/>
                  <a:gd name="connsiteX84" fmla="*/ 496253 w 609600"/>
                  <a:gd name="connsiteY84" fmla="*/ 510540 h 734378"/>
                  <a:gd name="connsiteX85" fmla="*/ 491490 w 609600"/>
                  <a:gd name="connsiteY85" fmla="*/ 521970 h 734378"/>
                  <a:gd name="connsiteX86" fmla="*/ 493395 w 609600"/>
                  <a:gd name="connsiteY86" fmla="*/ 544830 h 734378"/>
                  <a:gd name="connsiteX87" fmla="*/ 581025 w 609600"/>
                  <a:gd name="connsiteY87" fmla="*/ 657225 h 734378"/>
                  <a:gd name="connsiteX88" fmla="*/ 495300 w 609600"/>
                  <a:gd name="connsiteY88" fmla="*/ 657225 h 734378"/>
                  <a:gd name="connsiteX89" fmla="*/ 495300 w 609600"/>
                  <a:gd name="connsiteY89" fmla="*/ 628650 h 734378"/>
                  <a:gd name="connsiteX90" fmla="*/ 581025 w 609600"/>
                  <a:gd name="connsiteY90" fmla="*/ 628650 h 734378"/>
                  <a:gd name="connsiteX91" fmla="*/ 581025 w 609600"/>
                  <a:gd name="connsiteY91" fmla="*/ 657225 h 734378"/>
                  <a:gd name="connsiteX0" fmla="*/ 581025 w 581025"/>
                  <a:gd name="connsiteY0" fmla="*/ 561975 h 734378"/>
                  <a:gd name="connsiteX1" fmla="*/ 545783 w 581025"/>
                  <a:gd name="connsiteY1" fmla="*/ 490538 h 734378"/>
                  <a:gd name="connsiteX2" fmla="*/ 424815 w 581025"/>
                  <a:gd name="connsiteY2" fmla="*/ 427673 h 734378"/>
                  <a:gd name="connsiteX3" fmla="*/ 401003 w 581025"/>
                  <a:gd name="connsiteY3" fmla="*/ 418148 h 734378"/>
                  <a:gd name="connsiteX4" fmla="*/ 401003 w 581025"/>
                  <a:gd name="connsiteY4" fmla="*/ 403860 h 734378"/>
                  <a:gd name="connsiteX5" fmla="*/ 391478 w 581025"/>
                  <a:gd name="connsiteY5" fmla="*/ 394335 h 734378"/>
                  <a:gd name="connsiteX6" fmla="*/ 389573 w 581025"/>
                  <a:gd name="connsiteY6" fmla="*/ 394335 h 734378"/>
                  <a:gd name="connsiteX7" fmla="*/ 371475 w 581025"/>
                  <a:gd name="connsiteY7" fmla="*/ 398145 h 734378"/>
                  <a:gd name="connsiteX8" fmla="*/ 371475 w 581025"/>
                  <a:gd name="connsiteY8" fmla="*/ 376238 h 734378"/>
                  <a:gd name="connsiteX9" fmla="*/ 423863 w 581025"/>
                  <a:gd name="connsiteY9" fmla="*/ 293370 h 734378"/>
                  <a:gd name="connsiteX10" fmla="*/ 446723 w 581025"/>
                  <a:gd name="connsiteY10" fmla="*/ 286703 h 734378"/>
                  <a:gd name="connsiteX11" fmla="*/ 503873 w 581025"/>
                  <a:gd name="connsiteY11" fmla="*/ 231458 h 734378"/>
                  <a:gd name="connsiteX12" fmla="*/ 464820 w 581025"/>
                  <a:gd name="connsiteY12" fmla="*/ 183833 h 734378"/>
                  <a:gd name="connsiteX13" fmla="*/ 427673 w 581025"/>
                  <a:gd name="connsiteY13" fmla="*/ 165735 h 734378"/>
                  <a:gd name="connsiteX14" fmla="*/ 347663 w 581025"/>
                  <a:gd name="connsiteY14" fmla="*/ 38100 h 734378"/>
                  <a:gd name="connsiteX15" fmla="*/ 333375 w 581025"/>
                  <a:gd name="connsiteY15" fmla="*/ 120968 h 734378"/>
                  <a:gd name="connsiteX16" fmla="*/ 323850 w 581025"/>
                  <a:gd name="connsiteY16" fmla="*/ 128588 h 734378"/>
                  <a:gd name="connsiteX17" fmla="*/ 321945 w 581025"/>
                  <a:gd name="connsiteY17" fmla="*/ 128588 h 734378"/>
                  <a:gd name="connsiteX18" fmla="*/ 314325 w 581025"/>
                  <a:gd name="connsiteY18" fmla="*/ 117157 h 734378"/>
                  <a:gd name="connsiteX19" fmla="*/ 314325 w 581025"/>
                  <a:gd name="connsiteY19" fmla="*/ 117157 h 734378"/>
                  <a:gd name="connsiteX20" fmla="*/ 332423 w 581025"/>
                  <a:gd name="connsiteY20" fmla="*/ 21908 h 734378"/>
                  <a:gd name="connsiteX21" fmla="*/ 304800 w 581025"/>
                  <a:gd name="connsiteY21" fmla="*/ 0 h 734378"/>
                  <a:gd name="connsiteX22" fmla="*/ 247650 w 581025"/>
                  <a:gd name="connsiteY22" fmla="*/ 0 h 734378"/>
                  <a:gd name="connsiteX23" fmla="*/ 220027 w 581025"/>
                  <a:gd name="connsiteY23" fmla="*/ 21908 h 734378"/>
                  <a:gd name="connsiteX24" fmla="*/ 238125 w 581025"/>
                  <a:gd name="connsiteY24" fmla="*/ 117157 h 734378"/>
                  <a:gd name="connsiteX25" fmla="*/ 230505 w 581025"/>
                  <a:gd name="connsiteY25" fmla="*/ 128588 h 734378"/>
                  <a:gd name="connsiteX26" fmla="*/ 228600 w 581025"/>
                  <a:gd name="connsiteY26" fmla="*/ 128588 h 734378"/>
                  <a:gd name="connsiteX27" fmla="*/ 219075 w 581025"/>
                  <a:gd name="connsiteY27" fmla="*/ 120968 h 734378"/>
                  <a:gd name="connsiteX28" fmla="*/ 203835 w 581025"/>
                  <a:gd name="connsiteY28" fmla="*/ 38100 h 734378"/>
                  <a:gd name="connsiteX29" fmla="*/ 123825 w 581025"/>
                  <a:gd name="connsiteY29" fmla="*/ 165735 h 734378"/>
                  <a:gd name="connsiteX30" fmla="*/ 86678 w 581025"/>
                  <a:gd name="connsiteY30" fmla="*/ 183833 h 734378"/>
                  <a:gd name="connsiteX31" fmla="*/ 47625 w 581025"/>
                  <a:gd name="connsiteY31" fmla="*/ 231458 h 734378"/>
                  <a:gd name="connsiteX32" fmla="*/ 94298 w 581025"/>
                  <a:gd name="connsiteY32" fmla="*/ 286703 h 734378"/>
                  <a:gd name="connsiteX33" fmla="*/ 128588 w 581025"/>
                  <a:gd name="connsiteY33" fmla="*/ 294323 h 734378"/>
                  <a:gd name="connsiteX34" fmla="*/ 180975 w 581025"/>
                  <a:gd name="connsiteY34" fmla="*/ 376238 h 734378"/>
                  <a:gd name="connsiteX35" fmla="*/ 180975 w 581025"/>
                  <a:gd name="connsiteY35" fmla="*/ 398145 h 734378"/>
                  <a:gd name="connsiteX36" fmla="*/ 164783 w 581025"/>
                  <a:gd name="connsiteY36" fmla="*/ 394335 h 734378"/>
                  <a:gd name="connsiteX37" fmla="*/ 153352 w 581025"/>
                  <a:gd name="connsiteY37" fmla="*/ 401003 h 734378"/>
                  <a:gd name="connsiteX38" fmla="*/ 153352 w 581025"/>
                  <a:gd name="connsiteY38" fmla="*/ 402908 h 734378"/>
                  <a:gd name="connsiteX39" fmla="*/ 153352 w 581025"/>
                  <a:gd name="connsiteY39" fmla="*/ 417195 h 734378"/>
                  <a:gd name="connsiteX40" fmla="*/ 128588 w 581025"/>
                  <a:gd name="connsiteY40" fmla="*/ 426720 h 734378"/>
                  <a:gd name="connsiteX41" fmla="*/ 200025 w 581025"/>
                  <a:gd name="connsiteY41" fmla="*/ 488633 h 734378"/>
                  <a:gd name="connsiteX42" fmla="*/ 219075 w 581025"/>
                  <a:gd name="connsiteY42" fmla="*/ 493395 h 734378"/>
                  <a:gd name="connsiteX43" fmla="*/ 333375 w 581025"/>
                  <a:gd name="connsiteY43" fmla="*/ 493395 h 734378"/>
                  <a:gd name="connsiteX44" fmla="*/ 352425 w 581025"/>
                  <a:gd name="connsiteY44" fmla="*/ 488633 h 734378"/>
                  <a:gd name="connsiteX45" fmla="*/ 573405 w 581025"/>
                  <a:gd name="connsiteY45" fmla="*/ 734378 h 734378"/>
                  <a:gd name="connsiteX46" fmla="*/ 581025 w 581025"/>
                  <a:gd name="connsiteY46" fmla="*/ 728663 h 734378"/>
                  <a:gd name="connsiteX47" fmla="*/ 581025 w 581025"/>
                  <a:gd name="connsiteY47" fmla="*/ 561975 h 734378"/>
                  <a:gd name="connsiteX48" fmla="*/ 85725 w 581025"/>
                  <a:gd name="connsiteY48" fmla="*/ 657225 h 734378"/>
                  <a:gd name="connsiteX49" fmla="*/ 0 w 581025"/>
                  <a:gd name="connsiteY49" fmla="*/ 657225 h 734378"/>
                  <a:gd name="connsiteX50" fmla="*/ 0 w 581025"/>
                  <a:gd name="connsiteY50" fmla="*/ 628650 h 734378"/>
                  <a:gd name="connsiteX51" fmla="*/ 85725 w 581025"/>
                  <a:gd name="connsiteY51" fmla="*/ 628650 h 734378"/>
                  <a:gd name="connsiteX52" fmla="*/ 85725 w 581025"/>
                  <a:gd name="connsiteY52" fmla="*/ 657225 h 734378"/>
                  <a:gd name="connsiteX53" fmla="*/ 161925 w 581025"/>
                  <a:gd name="connsiteY53" fmla="*/ 257175 h 734378"/>
                  <a:gd name="connsiteX54" fmla="*/ 161925 w 581025"/>
                  <a:gd name="connsiteY54" fmla="*/ 194310 h 734378"/>
                  <a:gd name="connsiteX55" fmla="*/ 275273 w 581025"/>
                  <a:gd name="connsiteY55" fmla="*/ 176213 h 734378"/>
                  <a:gd name="connsiteX56" fmla="*/ 390525 w 581025"/>
                  <a:gd name="connsiteY56" fmla="*/ 194310 h 734378"/>
                  <a:gd name="connsiteX57" fmla="*/ 390525 w 581025"/>
                  <a:gd name="connsiteY57" fmla="*/ 257175 h 734378"/>
                  <a:gd name="connsiteX58" fmla="*/ 276225 w 581025"/>
                  <a:gd name="connsiteY58" fmla="*/ 371475 h 734378"/>
                  <a:gd name="connsiteX59" fmla="*/ 161925 w 581025"/>
                  <a:gd name="connsiteY59" fmla="*/ 257175 h 734378"/>
                  <a:gd name="connsiteX60" fmla="*/ 161925 w 581025"/>
                  <a:gd name="connsiteY60" fmla="*/ 257175 h 734378"/>
                  <a:gd name="connsiteX61" fmla="*/ 293370 w 581025"/>
                  <a:gd name="connsiteY61" fmla="*/ 417195 h 734378"/>
                  <a:gd name="connsiteX62" fmla="*/ 285750 w 581025"/>
                  <a:gd name="connsiteY62" fmla="*/ 426720 h 734378"/>
                  <a:gd name="connsiteX63" fmla="*/ 285750 w 581025"/>
                  <a:gd name="connsiteY63" fmla="*/ 466725 h 734378"/>
                  <a:gd name="connsiteX64" fmla="*/ 276225 w 581025"/>
                  <a:gd name="connsiteY64" fmla="*/ 467678 h 734378"/>
                  <a:gd name="connsiteX65" fmla="*/ 266700 w 581025"/>
                  <a:gd name="connsiteY65" fmla="*/ 466725 h 734378"/>
                  <a:gd name="connsiteX66" fmla="*/ 266700 w 581025"/>
                  <a:gd name="connsiteY66" fmla="*/ 426720 h 734378"/>
                  <a:gd name="connsiteX67" fmla="*/ 259080 w 581025"/>
                  <a:gd name="connsiteY67" fmla="*/ 417195 h 734378"/>
                  <a:gd name="connsiteX68" fmla="*/ 218123 w 581025"/>
                  <a:gd name="connsiteY68" fmla="*/ 406718 h 734378"/>
                  <a:gd name="connsiteX69" fmla="*/ 219075 w 581025"/>
                  <a:gd name="connsiteY69" fmla="*/ 399098 h 734378"/>
                  <a:gd name="connsiteX70" fmla="*/ 219075 w 581025"/>
                  <a:gd name="connsiteY70" fmla="*/ 398145 h 734378"/>
                  <a:gd name="connsiteX71" fmla="*/ 333375 w 581025"/>
                  <a:gd name="connsiteY71" fmla="*/ 398145 h 734378"/>
                  <a:gd name="connsiteX72" fmla="*/ 333375 w 581025"/>
                  <a:gd name="connsiteY72" fmla="*/ 399098 h 734378"/>
                  <a:gd name="connsiteX73" fmla="*/ 334328 w 581025"/>
                  <a:gd name="connsiteY73" fmla="*/ 406718 h 734378"/>
                  <a:gd name="connsiteX74" fmla="*/ 293370 w 581025"/>
                  <a:gd name="connsiteY74" fmla="*/ 417195 h 734378"/>
                  <a:gd name="connsiteX75" fmla="*/ 464820 w 581025"/>
                  <a:gd name="connsiteY75" fmla="*/ 544830 h 734378"/>
                  <a:gd name="connsiteX76" fmla="*/ 428625 w 581025"/>
                  <a:gd name="connsiteY76" fmla="*/ 586740 h 734378"/>
                  <a:gd name="connsiteX77" fmla="*/ 392430 w 581025"/>
                  <a:gd name="connsiteY77" fmla="*/ 544830 h 734378"/>
                  <a:gd name="connsiteX78" fmla="*/ 396240 w 581025"/>
                  <a:gd name="connsiteY78" fmla="*/ 521970 h 734378"/>
                  <a:gd name="connsiteX79" fmla="*/ 391478 w 581025"/>
                  <a:gd name="connsiteY79" fmla="*/ 510540 h 734378"/>
                  <a:gd name="connsiteX80" fmla="*/ 403860 w 581025"/>
                  <a:gd name="connsiteY80" fmla="*/ 498158 h 734378"/>
                  <a:gd name="connsiteX81" fmla="*/ 429578 w 581025"/>
                  <a:gd name="connsiteY81" fmla="*/ 498158 h 734378"/>
                  <a:gd name="connsiteX82" fmla="*/ 455295 w 581025"/>
                  <a:gd name="connsiteY82" fmla="*/ 498158 h 734378"/>
                  <a:gd name="connsiteX83" fmla="*/ 467678 w 581025"/>
                  <a:gd name="connsiteY83" fmla="*/ 510540 h 734378"/>
                  <a:gd name="connsiteX84" fmla="*/ 462915 w 581025"/>
                  <a:gd name="connsiteY84" fmla="*/ 521970 h 734378"/>
                  <a:gd name="connsiteX85" fmla="*/ 464820 w 581025"/>
                  <a:gd name="connsiteY85" fmla="*/ 544830 h 734378"/>
                  <a:gd name="connsiteX86" fmla="*/ 552450 w 581025"/>
                  <a:gd name="connsiteY86" fmla="*/ 657225 h 734378"/>
                  <a:gd name="connsiteX87" fmla="*/ 466725 w 581025"/>
                  <a:gd name="connsiteY87" fmla="*/ 657225 h 734378"/>
                  <a:gd name="connsiteX88" fmla="*/ 466725 w 581025"/>
                  <a:gd name="connsiteY88" fmla="*/ 628650 h 734378"/>
                  <a:gd name="connsiteX89" fmla="*/ 552450 w 581025"/>
                  <a:gd name="connsiteY89" fmla="*/ 628650 h 734378"/>
                  <a:gd name="connsiteX90" fmla="*/ 552450 w 581025"/>
                  <a:gd name="connsiteY90" fmla="*/ 657225 h 734378"/>
                  <a:gd name="connsiteX0" fmla="*/ 581025 w 581025"/>
                  <a:gd name="connsiteY0" fmla="*/ 561975 h 734378"/>
                  <a:gd name="connsiteX1" fmla="*/ 545783 w 581025"/>
                  <a:gd name="connsiteY1" fmla="*/ 490538 h 734378"/>
                  <a:gd name="connsiteX2" fmla="*/ 424815 w 581025"/>
                  <a:gd name="connsiteY2" fmla="*/ 427673 h 734378"/>
                  <a:gd name="connsiteX3" fmla="*/ 401003 w 581025"/>
                  <a:gd name="connsiteY3" fmla="*/ 418148 h 734378"/>
                  <a:gd name="connsiteX4" fmla="*/ 401003 w 581025"/>
                  <a:gd name="connsiteY4" fmla="*/ 403860 h 734378"/>
                  <a:gd name="connsiteX5" fmla="*/ 391478 w 581025"/>
                  <a:gd name="connsiteY5" fmla="*/ 394335 h 734378"/>
                  <a:gd name="connsiteX6" fmla="*/ 389573 w 581025"/>
                  <a:gd name="connsiteY6" fmla="*/ 394335 h 734378"/>
                  <a:gd name="connsiteX7" fmla="*/ 371475 w 581025"/>
                  <a:gd name="connsiteY7" fmla="*/ 398145 h 734378"/>
                  <a:gd name="connsiteX8" fmla="*/ 371475 w 581025"/>
                  <a:gd name="connsiteY8" fmla="*/ 376238 h 734378"/>
                  <a:gd name="connsiteX9" fmla="*/ 423863 w 581025"/>
                  <a:gd name="connsiteY9" fmla="*/ 293370 h 734378"/>
                  <a:gd name="connsiteX10" fmla="*/ 446723 w 581025"/>
                  <a:gd name="connsiteY10" fmla="*/ 286703 h 734378"/>
                  <a:gd name="connsiteX11" fmla="*/ 503873 w 581025"/>
                  <a:gd name="connsiteY11" fmla="*/ 231458 h 734378"/>
                  <a:gd name="connsiteX12" fmla="*/ 464820 w 581025"/>
                  <a:gd name="connsiteY12" fmla="*/ 183833 h 734378"/>
                  <a:gd name="connsiteX13" fmla="*/ 427673 w 581025"/>
                  <a:gd name="connsiteY13" fmla="*/ 165735 h 734378"/>
                  <a:gd name="connsiteX14" fmla="*/ 347663 w 581025"/>
                  <a:gd name="connsiteY14" fmla="*/ 38100 h 734378"/>
                  <a:gd name="connsiteX15" fmla="*/ 333375 w 581025"/>
                  <a:gd name="connsiteY15" fmla="*/ 120968 h 734378"/>
                  <a:gd name="connsiteX16" fmla="*/ 323850 w 581025"/>
                  <a:gd name="connsiteY16" fmla="*/ 128588 h 734378"/>
                  <a:gd name="connsiteX17" fmla="*/ 321945 w 581025"/>
                  <a:gd name="connsiteY17" fmla="*/ 128588 h 734378"/>
                  <a:gd name="connsiteX18" fmla="*/ 314325 w 581025"/>
                  <a:gd name="connsiteY18" fmla="*/ 117157 h 734378"/>
                  <a:gd name="connsiteX19" fmla="*/ 314325 w 581025"/>
                  <a:gd name="connsiteY19" fmla="*/ 117157 h 734378"/>
                  <a:gd name="connsiteX20" fmla="*/ 332423 w 581025"/>
                  <a:gd name="connsiteY20" fmla="*/ 21908 h 734378"/>
                  <a:gd name="connsiteX21" fmla="*/ 304800 w 581025"/>
                  <a:gd name="connsiteY21" fmla="*/ 0 h 734378"/>
                  <a:gd name="connsiteX22" fmla="*/ 247650 w 581025"/>
                  <a:gd name="connsiteY22" fmla="*/ 0 h 734378"/>
                  <a:gd name="connsiteX23" fmla="*/ 220027 w 581025"/>
                  <a:gd name="connsiteY23" fmla="*/ 21908 h 734378"/>
                  <a:gd name="connsiteX24" fmla="*/ 238125 w 581025"/>
                  <a:gd name="connsiteY24" fmla="*/ 117157 h 734378"/>
                  <a:gd name="connsiteX25" fmla="*/ 230505 w 581025"/>
                  <a:gd name="connsiteY25" fmla="*/ 128588 h 734378"/>
                  <a:gd name="connsiteX26" fmla="*/ 228600 w 581025"/>
                  <a:gd name="connsiteY26" fmla="*/ 128588 h 734378"/>
                  <a:gd name="connsiteX27" fmla="*/ 219075 w 581025"/>
                  <a:gd name="connsiteY27" fmla="*/ 120968 h 734378"/>
                  <a:gd name="connsiteX28" fmla="*/ 203835 w 581025"/>
                  <a:gd name="connsiteY28" fmla="*/ 38100 h 734378"/>
                  <a:gd name="connsiteX29" fmla="*/ 123825 w 581025"/>
                  <a:gd name="connsiteY29" fmla="*/ 165735 h 734378"/>
                  <a:gd name="connsiteX30" fmla="*/ 86678 w 581025"/>
                  <a:gd name="connsiteY30" fmla="*/ 183833 h 734378"/>
                  <a:gd name="connsiteX31" fmla="*/ 47625 w 581025"/>
                  <a:gd name="connsiteY31" fmla="*/ 231458 h 734378"/>
                  <a:gd name="connsiteX32" fmla="*/ 94298 w 581025"/>
                  <a:gd name="connsiteY32" fmla="*/ 286703 h 734378"/>
                  <a:gd name="connsiteX33" fmla="*/ 128588 w 581025"/>
                  <a:gd name="connsiteY33" fmla="*/ 294323 h 734378"/>
                  <a:gd name="connsiteX34" fmla="*/ 180975 w 581025"/>
                  <a:gd name="connsiteY34" fmla="*/ 376238 h 734378"/>
                  <a:gd name="connsiteX35" fmla="*/ 180975 w 581025"/>
                  <a:gd name="connsiteY35" fmla="*/ 398145 h 734378"/>
                  <a:gd name="connsiteX36" fmla="*/ 164783 w 581025"/>
                  <a:gd name="connsiteY36" fmla="*/ 394335 h 734378"/>
                  <a:gd name="connsiteX37" fmla="*/ 153352 w 581025"/>
                  <a:gd name="connsiteY37" fmla="*/ 401003 h 734378"/>
                  <a:gd name="connsiteX38" fmla="*/ 153352 w 581025"/>
                  <a:gd name="connsiteY38" fmla="*/ 402908 h 734378"/>
                  <a:gd name="connsiteX39" fmla="*/ 153352 w 581025"/>
                  <a:gd name="connsiteY39" fmla="*/ 417195 h 734378"/>
                  <a:gd name="connsiteX40" fmla="*/ 128588 w 581025"/>
                  <a:gd name="connsiteY40" fmla="*/ 426720 h 734378"/>
                  <a:gd name="connsiteX41" fmla="*/ 200025 w 581025"/>
                  <a:gd name="connsiteY41" fmla="*/ 488633 h 734378"/>
                  <a:gd name="connsiteX42" fmla="*/ 219075 w 581025"/>
                  <a:gd name="connsiteY42" fmla="*/ 493395 h 734378"/>
                  <a:gd name="connsiteX43" fmla="*/ 333375 w 581025"/>
                  <a:gd name="connsiteY43" fmla="*/ 493395 h 734378"/>
                  <a:gd name="connsiteX44" fmla="*/ 352425 w 581025"/>
                  <a:gd name="connsiteY44" fmla="*/ 488633 h 734378"/>
                  <a:gd name="connsiteX45" fmla="*/ 573405 w 581025"/>
                  <a:gd name="connsiteY45" fmla="*/ 734378 h 734378"/>
                  <a:gd name="connsiteX46" fmla="*/ 581025 w 581025"/>
                  <a:gd name="connsiteY46" fmla="*/ 728663 h 734378"/>
                  <a:gd name="connsiteX47" fmla="*/ 581025 w 581025"/>
                  <a:gd name="connsiteY47" fmla="*/ 561975 h 734378"/>
                  <a:gd name="connsiteX48" fmla="*/ 85725 w 581025"/>
                  <a:gd name="connsiteY48" fmla="*/ 628650 h 734378"/>
                  <a:gd name="connsiteX49" fmla="*/ 0 w 581025"/>
                  <a:gd name="connsiteY49" fmla="*/ 657225 h 734378"/>
                  <a:gd name="connsiteX50" fmla="*/ 0 w 581025"/>
                  <a:gd name="connsiteY50" fmla="*/ 628650 h 734378"/>
                  <a:gd name="connsiteX51" fmla="*/ 85725 w 581025"/>
                  <a:gd name="connsiteY51" fmla="*/ 628650 h 734378"/>
                  <a:gd name="connsiteX52" fmla="*/ 161925 w 581025"/>
                  <a:gd name="connsiteY52" fmla="*/ 257175 h 734378"/>
                  <a:gd name="connsiteX53" fmla="*/ 161925 w 581025"/>
                  <a:gd name="connsiteY53" fmla="*/ 194310 h 734378"/>
                  <a:gd name="connsiteX54" fmla="*/ 275273 w 581025"/>
                  <a:gd name="connsiteY54" fmla="*/ 176213 h 734378"/>
                  <a:gd name="connsiteX55" fmla="*/ 390525 w 581025"/>
                  <a:gd name="connsiteY55" fmla="*/ 194310 h 734378"/>
                  <a:gd name="connsiteX56" fmla="*/ 390525 w 581025"/>
                  <a:gd name="connsiteY56" fmla="*/ 257175 h 734378"/>
                  <a:gd name="connsiteX57" fmla="*/ 276225 w 581025"/>
                  <a:gd name="connsiteY57" fmla="*/ 371475 h 734378"/>
                  <a:gd name="connsiteX58" fmla="*/ 161925 w 581025"/>
                  <a:gd name="connsiteY58" fmla="*/ 257175 h 734378"/>
                  <a:gd name="connsiteX59" fmla="*/ 161925 w 581025"/>
                  <a:gd name="connsiteY59" fmla="*/ 257175 h 734378"/>
                  <a:gd name="connsiteX60" fmla="*/ 293370 w 581025"/>
                  <a:gd name="connsiteY60" fmla="*/ 417195 h 734378"/>
                  <a:gd name="connsiteX61" fmla="*/ 285750 w 581025"/>
                  <a:gd name="connsiteY61" fmla="*/ 426720 h 734378"/>
                  <a:gd name="connsiteX62" fmla="*/ 285750 w 581025"/>
                  <a:gd name="connsiteY62" fmla="*/ 466725 h 734378"/>
                  <a:gd name="connsiteX63" fmla="*/ 276225 w 581025"/>
                  <a:gd name="connsiteY63" fmla="*/ 467678 h 734378"/>
                  <a:gd name="connsiteX64" fmla="*/ 266700 w 581025"/>
                  <a:gd name="connsiteY64" fmla="*/ 466725 h 734378"/>
                  <a:gd name="connsiteX65" fmla="*/ 266700 w 581025"/>
                  <a:gd name="connsiteY65" fmla="*/ 426720 h 734378"/>
                  <a:gd name="connsiteX66" fmla="*/ 259080 w 581025"/>
                  <a:gd name="connsiteY66" fmla="*/ 417195 h 734378"/>
                  <a:gd name="connsiteX67" fmla="*/ 218123 w 581025"/>
                  <a:gd name="connsiteY67" fmla="*/ 406718 h 734378"/>
                  <a:gd name="connsiteX68" fmla="*/ 219075 w 581025"/>
                  <a:gd name="connsiteY68" fmla="*/ 399098 h 734378"/>
                  <a:gd name="connsiteX69" fmla="*/ 219075 w 581025"/>
                  <a:gd name="connsiteY69" fmla="*/ 398145 h 734378"/>
                  <a:gd name="connsiteX70" fmla="*/ 333375 w 581025"/>
                  <a:gd name="connsiteY70" fmla="*/ 398145 h 734378"/>
                  <a:gd name="connsiteX71" fmla="*/ 333375 w 581025"/>
                  <a:gd name="connsiteY71" fmla="*/ 399098 h 734378"/>
                  <a:gd name="connsiteX72" fmla="*/ 334328 w 581025"/>
                  <a:gd name="connsiteY72" fmla="*/ 406718 h 734378"/>
                  <a:gd name="connsiteX73" fmla="*/ 293370 w 581025"/>
                  <a:gd name="connsiteY73" fmla="*/ 417195 h 734378"/>
                  <a:gd name="connsiteX74" fmla="*/ 464820 w 581025"/>
                  <a:gd name="connsiteY74" fmla="*/ 544830 h 734378"/>
                  <a:gd name="connsiteX75" fmla="*/ 428625 w 581025"/>
                  <a:gd name="connsiteY75" fmla="*/ 586740 h 734378"/>
                  <a:gd name="connsiteX76" fmla="*/ 392430 w 581025"/>
                  <a:gd name="connsiteY76" fmla="*/ 544830 h 734378"/>
                  <a:gd name="connsiteX77" fmla="*/ 396240 w 581025"/>
                  <a:gd name="connsiteY77" fmla="*/ 521970 h 734378"/>
                  <a:gd name="connsiteX78" fmla="*/ 391478 w 581025"/>
                  <a:gd name="connsiteY78" fmla="*/ 510540 h 734378"/>
                  <a:gd name="connsiteX79" fmla="*/ 403860 w 581025"/>
                  <a:gd name="connsiteY79" fmla="*/ 498158 h 734378"/>
                  <a:gd name="connsiteX80" fmla="*/ 429578 w 581025"/>
                  <a:gd name="connsiteY80" fmla="*/ 498158 h 734378"/>
                  <a:gd name="connsiteX81" fmla="*/ 455295 w 581025"/>
                  <a:gd name="connsiteY81" fmla="*/ 498158 h 734378"/>
                  <a:gd name="connsiteX82" fmla="*/ 467678 w 581025"/>
                  <a:gd name="connsiteY82" fmla="*/ 510540 h 734378"/>
                  <a:gd name="connsiteX83" fmla="*/ 462915 w 581025"/>
                  <a:gd name="connsiteY83" fmla="*/ 521970 h 734378"/>
                  <a:gd name="connsiteX84" fmla="*/ 464820 w 581025"/>
                  <a:gd name="connsiteY84" fmla="*/ 544830 h 734378"/>
                  <a:gd name="connsiteX85" fmla="*/ 552450 w 581025"/>
                  <a:gd name="connsiteY85" fmla="*/ 657225 h 734378"/>
                  <a:gd name="connsiteX86" fmla="*/ 466725 w 581025"/>
                  <a:gd name="connsiteY86" fmla="*/ 657225 h 734378"/>
                  <a:gd name="connsiteX87" fmla="*/ 466725 w 581025"/>
                  <a:gd name="connsiteY87" fmla="*/ 628650 h 734378"/>
                  <a:gd name="connsiteX88" fmla="*/ 552450 w 581025"/>
                  <a:gd name="connsiteY88" fmla="*/ 628650 h 734378"/>
                  <a:gd name="connsiteX89" fmla="*/ 552450 w 581025"/>
                  <a:gd name="connsiteY89" fmla="*/ 657225 h 734378"/>
                  <a:gd name="connsiteX0" fmla="*/ 581025 w 581025"/>
                  <a:gd name="connsiteY0" fmla="*/ 561975 h 734378"/>
                  <a:gd name="connsiteX1" fmla="*/ 545783 w 581025"/>
                  <a:gd name="connsiteY1" fmla="*/ 490538 h 734378"/>
                  <a:gd name="connsiteX2" fmla="*/ 424815 w 581025"/>
                  <a:gd name="connsiteY2" fmla="*/ 427673 h 734378"/>
                  <a:gd name="connsiteX3" fmla="*/ 401003 w 581025"/>
                  <a:gd name="connsiteY3" fmla="*/ 418148 h 734378"/>
                  <a:gd name="connsiteX4" fmla="*/ 401003 w 581025"/>
                  <a:gd name="connsiteY4" fmla="*/ 403860 h 734378"/>
                  <a:gd name="connsiteX5" fmla="*/ 391478 w 581025"/>
                  <a:gd name="connsiteY5" fmla="*/ 394335 h 734378"/>
                  <a:gd name="connsiteX6" fmla="*/ 389573 w 581025"/>
                  <a:gd name="connsiteY6" fmla="*/ 394335 h 734378"/>
                  <a:gd name="connsiteX7" fmla="*/ 371475 w 581025"/>
                  <a:gd name="connsiteY7" fmla="*/ 398145 h 734378"/>
                  <a:gd name="connsiteX8" fmla="*/ 371475 w 581025"/>
                  <a:gd name="connsiteY8" fmla="*/ 376238 h 734378"/>
                  <a:gd name="connsiteX9" fmla="*/ 423863 w 581025"/>
                  <a:gd name="connsiteY9" fmla="*/ 293370 h 734378"/>
                  <a:gd name="connsiteX10" fmla="*/ 446723 w 581025"/>
                  <a:gd name="connsiteY10" fmla="*/ 286703 h 734378"/>
                  <a:gd name="connsiteX11" fmla="*/ 503873 w 581025"/>
                  <a:gd name="connsiteY11" fmla="*/ 231458 h 734378"/>
                  <a:gd name="connsiteX12" fmla="*/ 464820 w 581025"/>
                  <a:gd name="connsiteY12" fmla="*/ 183833 h 734378"/>
                  <a:gd name="connsiteX13" fmla="*/ 427673 w 581025"/>
                  <a:gd name="connsiteY13" fmla="*/ 165735 h 734378"/>
                  <a:gd name="connsiteX14" fmla="*/ 347663 w 581025"/>
                  <a:gd name="connsiteY14" fmla="*/ 38100 h 734378"/>
                  <a:gd name="connsiteX15" fmla="*/ 333375 w 581025"/>
                  <a:gd name="connsiteY15" fmla="*/ 120968 h 734378"/>
                  <a:gd name="connsiteX16" fmla="*/ 323850 w 581025"/>
                  <a:gd name="connsiteY16" fmla="*/ 128588 h 734378"/>
                  <a:gd name="connsiteX17" fmla="*/ 321945 w 581025"/>
                  <a:gd name="connsiteY17" fmla="*/ 128588 h 734378"/>
                  <a:gd name="connsiteX18" fmla="*/ 314325 w 581025"/>
                  <a:gd name="connsiteY18" fmla="*/ 117157 h 734378"/>
                  <a:gd name="connsiteX19" fmla="*/ 314325 w 581025"/>
                  <a:gd name="connsiteY19" fmla="*/ 117157 h 734378"/>
                  <a:gd name="connsiteX20" fmla="*/ 332423 w 581025"/>
                  <a:gd name="connsiteY20" fmla="*/ 21908 h 734378"/>
                  <a:gd name="connsiteX21" fmla="*/ 304800 w 581025"/>
                  <a:gd name="connsiteY21" fmla="*/ 0 h 734378"/>
                  <a:gd name="connsiteX22" fmla="*/ 247650 w 581025"/>
                  <a:gd name="connsiteY22" fmla="*/ 0 h 734378"/>
                  <a:gd name="connsiteX23" fmla="*/ 220027 w 581025"/>
                  <a:gd name="connsiteY23" fmla="*/ 21908 h 734378"/>
                  <a:gd name="connsiteX24" fmla="*/ 238125 w 581025"/>
                  <a:gd name="connsiteY24" fmla="*/ 117157 h 734378"/>
                  <a:gd name="connsiteX25" fmla="*/ 230505 w 581025"/>
                  <a:gd name="connsiteY25" fmla="*/ 128588 h 734378"/>
                  <a:gd name="connsiteX26" fmla="*/ 228600 w 581025"/>
                  <a:gd name="connsiteY26" fmla="*/ 128588 h 734378"/>
                  <a:gd name="connsiteX27" fmla="*/ 219075 w 581025"/>
                  <a:gd name="connsiteY27" fmla="*/ 120968 h 734378"/>
                  <a:gd name="connsiteX28" fmla="*/ 203835 w 581025"/>
                  <a:gd name="connsiteY28" fmla="*/ 38100 h 734378"/>
                  <a:gd name="connsiteX29" fmla="*/ 123825 w 581025"/>
                  <a:gd name="connsiteY29" fmla="*/ 165735 h 734378"/>
                  <a:gd name="connsiteX30" fmla="*/ 86678 w 581025"/>
                  <a:gd name="connsiteY30" fmla="*/ 183833 h 734378"/>
                  <a:gd name="connsiteX31" fmla="*/ 47625 w 581025"/>
                  <a:gd name="connsiteY31" fmla="*/ 231458 h 734378"/>
                  <a:gd name="connsiteX32" fmla="*/ 94298 w 581025"/>
                  <a:gd name="connsiteY32" fmla="*/ 286703 h 734378"/>
                  <a:gd name="connsiteX33" fmla="*/ 128588 w 581025"/>
                  <a:gd name="connsiteY33" fmla="*/ 294323 h 734378"/>
                  <a:gd name="connsiteX34" fmla="*/ 180975 w 581025"/>
                  <a:gd name="connsiteY34" fmla="*/ 376238 h 734378"/>
                  <a:gd name="connsiteX35" fmla="*/ 180975 w 581025"/>
                  <a:gd name="connsiteY35" fmla="*/ 398145 h 734378"/>
                  <a:gd name="connsiteX36" fmla="*/ 164783 w 581025"/>
                  <a:gd name="connsiteY36" fmla="*/ 394335 h 734378"/>
                  <a:gd name="connsiteX37" fmla="*/ 153352 w 581025"/>
                  <a:gd name="connsiteY37" fmla="*/ 401003 h 734378"/>
                  <a:gd name="connsiteX38" fmla="*/ 153352 w 581025"/>
                  <a:gd name="connsiteY38" fmla="*/ 402908 h 734378"/>
                  <a:gd name="connsiteX39" fmla="*/ 153352 w 581025"/>
                  <a:gd name="connsiteY39" fmla="*/ 417195 h 734378"/>
                  <a:gd name="connsiteX40" fmla="*/ 128588 w 581025"/>
                  <a:gd name="connsiteY40" fmla="*/ 426720 h 734378"/>
                  <a:gd name="connsiteX41" fmla="*/ 200025 w 581025"/>
                  <a:gd name="connsiteY41" fmla="*/ 488633 h 734378"/>
                  <a:gd name="connsiteX42" fmla="*/ 219075 w 581025"/>
                  <a:gd name="connsiteY42" fmla="*/ 493395 h 734378"/>
                  <a:gd name="connsiteX43" fmla="*/ 333375 w 581025"/>
                  <a:gd name="connsiteY43" fmla="*/ 493395 h 734378"/>
                  <a:gd name="connsiteX44" fmla="*/ 352425 w 581025"/>
                  <a:gd name="connsiteY44" fmla="*/ 488633 h 734378"/>
                  <a:gd name="connsiteX45" fmla="*/ 573405 w 581025"/>
                  <a:gd name="connsiteY45" fmla="*/ 734378 h 734378"/>
                  <a:gd name="connsiteX46" fmla="*/ 581025 w 581025"/>
                  <a:gd name="connsiteY46" fmla="*/ 728663 h 734378"/>
                  <a:gd name="connsiteX47" fmla="*/ 581025 w 581025"/>
                  <a:gd name="connsiteY47" fmla="*/ 561975 h 734378"/>
                  <a:gd name="connsiteX48" fmla="*/ 85725 w 581025"/>
                  <a:gd name="connsiteY48" fmla="*/ 628650 h 734378"/>
                  <a:gd name="connsiteX49" fmla="*/ 0 w 581025"/>
                  <a:gd name="connsiteY49" fmla="*/ 657225 h 734378"/>
                  <a:gd name="connsiteX50" fmla="*/ 85725 w 581025"/>
                  <a:gd name="connsiteY50" fmla="*/ 628650 h 734378"/>
                  <a:gd name="connsiteX51" fmla="*/ 161925 w 581025"/>
                  <a:gd name="connsiteY51" fmla="*/ 257175 h 734378"/>
                  <a:gd name="connsiteX52" fmla="*/ 161925 w 581025"/>
                  <a:gd name="connsiteY52" fmla="*/ 194310 h 734378"/>
                  <a:gd name="connsiteX53" fmla="*/ 275273 w 581025"/>
                  <a:gd name="connsiteY53" fmla="*/ 176213 h 734378"/>
                  <a:gd name="connsiteX54" fmla="*/ 390525 w 581025"/>
                  <a:gd name="connsiteY54" fmla="*/ 194310 h 734378"/>
                  <a:gd name="connsiteX55" fmla="*/ 390525 w 581025"/>
                  <a:gd name="connsiteY55" fmla="*/ 257175 h 734378"/>
                  <a:gd name="connsiteX56" fmla="*/ 276225 w 581025"/>
                  <a:gd name="connsiteY56" fmla="*/ 371475 h 734378"/>
                  <a:gd name="connsiteX57" fmla="*/ 161925 w 581025"/>
                  <a:gd name="connsiteY57" fmla="*/ 257175 h 734378"/>
                  <a:gd name="connsiteX58" fmla="*/ 161925 w 581025"/>
                  <a:gd name="connsiteY58" fmla="*/ 257175 h 734378"/>
                  <a:gd name="connsiteX59" fmla="*/ 293370 w 581025"/>
                  <a:gd name="connsiteY59" fmla="*/ 417195 h 734378"/>
                  <a:gd name="connsiteX60" fmla="*/ 285750 w 581025"/>
                  <a:gd name="connsiteY60" fmla="*/ 426720 h 734378"/>
                  <a:gd name="connsiteX61" fmla="*/ 285750 w 581025"/>
                  <a:gd name="connsiteY61" fmla="*/ 466725 h 734378"/>
                  <a:gd name="connsiteX62" fmla="*/ 276225 w 581025"/>
                  <a:gd name="connsiteY62" fmla="*/ 467678 h 734378"/>
                  <a:gd name="connsiteX63" fmla="*/ 266700 w 581025"/>
                  <a:gd name="connsiteY63" fmla="*/ 466725 h 734378"/>
                  <a:gd name="connsiteX64" fmla="*/ 266700 w 581025"/>
                  <a:gd name="connsiteY64" fmla="*/ 426720 h 734378"/>
                  <a:gd name="connsiteX65" fmla="*/ 259080 w 581025"/>
                  <a:gd name="connsiteY65" fmla="*/ 417195 h 734378"/>
                  <a:gd name="connsiteX66" fmla="*/ 218123 w 581025"/>
                  <a:gd name="connsiteY66" fmla="*/ 406718 h 734378"/>
                  <a:gd name="connsiteX67" fmla="*/ 219075 w 581025"/>
                  <a:gd name="connsiteY67" fmla="*/ 399098 h 734378"/>
                  <a:gd name="connsiteX68" fmla="*/ 219075 w 581025"/>
                  <a:gd name="connsiteY68" fmla="*/ 398145 h 734378"/>
                  <a:gd name="connsiteX69" fmla="*/ 333375 w 581025"/>
                  <a:gd name="connsiteY69" fmla="*/ 398145 h 734378"/>
                  <a:gd name="connsiteX70" fmla="*/ 333375 w 581025"/>
                  <a:gd name="connsiteY70" fmla="*/ 399098 h 734378"/>
                  <a:gd name="connsiteX71" fmla="*/ 334328 w 581025"/>
                  <a:gd name="connsiteY71" fmla="*/ 406718 h 734378"/>
                  <a:gd name="connsiteX72" fmla="*/ 293370 w 581025"/>
                  <a:gd name="connsiteY72" fmla="*/ 417195 h 734378"/>
                  <a:gd name="connsiteX73" fmla="*/ 464820 w 581025"/>
                  <a:gd name="connsiteY73" fmla="*/ 544830 h 734378"/>
                  <a:gd name="connsiteX74" fmla="*/ 428625 w 581025"/>
                  <a:gd name="connsiteY74" fmla="*/ 586740 h 734378"/>
                  <a:gd name="connsiteX75" fmla="*/ 392430 w 581025"/>
                  <a:gd name="connsiteY75" fmla="*/ 544830 h 734378"/>
                  <a:gd name="connsiteX76" fmla="*/ 396240 w 581025"/>
                  <a:gd name="connsiteY76" fmla="*/ 521970 h 734378"/>
                  <a:gd name="connsiteX77" fmla="*/ 391478 w 581025"/>
                  <a:gd name="connsiteY77" fmla="*/ 510540 h 734378"/>
                  <a:gd name="connsiteX78" fmla="*/ 403860 w 581025"/>
                  <a:gd name="connsiteY78" fmla="*/ 498158 h 734378"/>
                  <a:gd name="connsiteX79" fmla="*/ 429578 w 581025"/>
                  <a:gd name="connsiteY79" fmla="*/ 498158 h 734378"/>
                  <a:gd name="connsiteX80" fmla="*/ 455295 w 581025"/>
                  <a:gd name="connsiteY80" fmla="*/ 498158 h 734378"/>
                  <a:gd name="connsiteX81" fmla="*/ 467678 w 581025"/>
                  <a:gd name="connsiteY81" fmla="*/ 510540 h 734378"/>
                  <a:gd name="connsiteX82" fmla="*/ 462915 w 581025"/>
                  <a:gd name="connsiteY82" fmla="*/ 521970 h 734378"/>
                  <a:gd name="connsiteX83" fmla="*/ 464820 w 581025"/>
                  <a:gd name="connsiteY83" fmla="*/ 544830 h 734378"/>
                  <a:gd name="connsiteX84" fmla="*/ 552450 w 581025"/>
                  <a:gd name="connsiteY84" fmla="*/ 657225 h 734378"/>
                  <a:gd name="connsiteX85" fmla="*/ 466725 w 581025"/>
                  <a:gd name="connsiteY85" fmla="*/ 657225 h 734378"/>
                  <a:gd name="connsiteX86" fmla="*/ 466725 w 581025"/>
                  <a:gd name="connsiteY86" fmla="*/ 628650 h 734378"/>
                  <a:gd name="connsiteX87" fmla="*/ 552450 w 581025"/>
                  <a:gd name="connsiteY87" fmla="*/ 628650 h 734378"/>
                  <a:gd name="connsiteX88" fmla="*/ 552450 w 581025"/>
                  <a:gd name="connsiteY88" fmla="*/ 657225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728663 h 734378"/>
                  <a:gd name="connsiteX47" fmla="*/ 533400 w 533400"/>
                  <a:gd name="connsiteY47" fmla="*/ 561975 h 734378"/>
                  <a:gd name="connsiteX48" fmla="*/ 114300 w 533400"/>
                  <a:gd name="connsiteY48" fmla="*/ 257175 h 734378"/>
                  <a:gd name="connsiteX49" fmla="*/ 114300 w 533400"/>
                  <a:gd name="connsiteY49" fmla="*/ 194310 h 734378"/>
                  <a:gd name="connsiteX50" fmla="*/ 227648 w 533400"/>
                  <a:gd name="connsiteY50" fmla="*/ 176213 h 734378"/>
                  <a:gd name="connsiteX51" fmla="*/ 342900 w 533400"/>
                  <a:gd name="connsiteY51" fmla="*/ 194310 h 734378"/>
                  <a:gd name="connsiteX52" fmla="*/ 342900 w 533400"/>
                  <a:gd name="connsiteY52" fmla="*/ 257175 h 734378"/>
                  <a:gd name="connsiteX53" fmla="*/ 228600 w 533400"/>
                  <a:gd name="connsiteY53" fmla="*/ 371475 h 734378"/>
                  <a:gd name="connsiteX54" fmla="*/ 114300 w 533400"/>
                  <a:gd name="connsiteY54" fmla="*/ 257175 h 734378"/>
                  <a:gd name="connsiteX55" fmla="*/ 114300 w 533400"/>
                  <a:gd name="connsiteY55" fmla="*/ 257175 h 734378"/>
                  <a:gd name="connsiteX56" fmla="*/ 245745 w 533400"/>
                  <a:gd name="connsiteY56" fmla="*/ 417195 h 734378"/>
                  <a:gd name="connsiteX57" fmla="*/ 238125 w 533400"/>
                  <a:gd name="connsiteY57" fmla="*/ 426720 h 734378"/>
                  <a:gd name="connsiteX58" fmla="*/ 238125 w 533400"/>
                  <a:gd name="connsiteY58" fmla="*/ 466725 h 734378"/>
                  <a:gd name="connsiteX59" fmla="*/ 228600 w 533400"/>
                  <a:gd name="connsiteY59" fmla="*/ 467678 h 734378"/>
                  <a:gd name="connsiteX60" fmla="*/ 219075 w 533400"/>
                  <a:gd name="connsiteY60" fmla="*/ 466725 h 734378"/>
                  <a:gd name="connsiteX61" fmla="*/ 219075 w 533400"/>
                  <a:gd name="connsiteY61" fmla="*/ 426720 h 734378"/>
                  <a:gd name="connsiteX62" fmla="*/ 211455 w 533400"/>
                  <a:gd name="connsiteY62" fmla="*/ 417195 h 734378"/>
                  <a:gd name="connsiteX63" fmla="*/ 170498 w 533400"/>
                  <a:gd name="connsiteY63" fmla="*/ 406718 h 734378"/>
                  <a:gd name="connsiteX64" fmla="*/ 171450 w 533400"/>
                  <a:gd name="connsiteY64" fmla="*/ 399098 h 734378"/>
                  <a:gd name="connsiteX65" fmla="*/ 171450 w 533400"/>
                  <a:gd name="connsiteY65" fmla="*/ 398145 h 734378"/>
                  <a:gd name="connsiteX66" fmla="*/ 285750 w 533400"/>
                  <a:gd name="connsiteY66" fmla="*/ 398145 h 734378"/>
                  <a:gd name="connsiteX67" fmla="*/ 285750 w 533400"/>
                  <a:gd name="connsiteY67" fmla="*/ 399098 h 734378"/>
                  <a:gd name="connsiteX68" fmla="*/ 286703 w 533400"/>
                  <a:gd name="connsiteY68" fmla="*/ 406718 h 734378"/>
                  <a:gd name="connsiteX69" fmla="*/ 245745 w 533400"/>
                  <a:gd name="connsiteY69" fmla="*/ 417195 h 734378"/>
                  <a:gd name="connsiteX70" fmla="*/ 417195 w 533400"/>
                  <a:gd name="connsiteY70" fmla="*/ 544830 h 734378"/>
                  <a:gd name="connsiteX71" fmla="*/ 381000 w 533400"/>
                  <a:gd name="connsiteY71" fmla="*/ 586740 h 734378"/>
                  <a:gd name="connsiteX72" fmla="*/ 344805 w 533400"/>
                  <a:gd name="connsiteY72" fmla="*/ 544830 h 734378"/>
                  <a:gd name="connsiteX73" fmla="*/ 348615 w 533400"/>
                  <a:gd name="connsiteY73" fmla="*/ 521970 h 734378"/>
                  <a:gd name="connsiteX74" fmla="*/ 343853 w 533400"/>
                  <a:gd name="connsiteY74" fmla="*/ 510540 h 734378"/>
                  <a:gd name="connsiteX75" fmla="*/ 356235 w 533400"/>
                  <a:gd name="connsiteY75" fmla="*/ 498158 h 734378"/>
                  <a:gd name="connsiteX76" fmla="*/ 381953 w 533400"/>
                  <a:gd name="connsiteY76" fmla="*/ 498158 h 734378"/>
                  <a:gd name="connsiteX77" fmla="*/ 407670 w 533400"/>
                  <a:gd name="connsiteY77" fmla="*/ 498158 h 734378"/>
                  <a:gd name="connsiteX78" fmla="*/ 420053 w 533400"/>
                  <a:gd name="connsiteY78" fmla="*/ 510540 h 734378"/>
                  <a:gd name="connsiteX79" fmla="*/ 415290 w 533400"/>
                  <a:gd name="connsiteY79" fmla="*/ 521970 h 734378"/>
                  <a:gd name="connsiteX80" fmla="*/ 417195 w 533400"/>
                  <a:gd name="connsiteY80" fmla="*/ 544830 h 734378"/>
                  <a:gd name="connsiteX81" fmla="*/ 504825 w 533400"/>
                  <a:gd name="connsiteY81" fmla="*/ 657225 h 734378"/>
                  <a:gd name="connsiteX82" fmla="*/ 419100 w 533400"/>
                  <a:gd name="connsiteY82" fmla="*/ 657225 h 734378"/>
                  <a:gd name="connsiteX83" fmla="*/ 419100 w 533400"/>
                  <a:gd name="connsiteY83" fmla="*/ 628650 h 734378"/>
                  <a:gd name="connsiteX84" fmla="*/ 504825 w 533400"/>
                  <a:gd name="connsiteY84" fmla="*/ 628650 h 734378"/>
                  <a:gd name="connsiteX85" fmla="*/ 504825 w 533400"/>
                  <a:gd name="connsiteY85" fmla="*/ 657225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80" fmla="*/ 504825 w 533400"/>
                  <a:gd name="connsiteY80" fmla="*/ 657225 h 734378"/>
                  <a:gd name="connsiteX81" fmla="*/ 419100 w 533400"/>
                  <a:gd name="connsiteY81" fmla="*/ 657225 h 734378"/>
                  <a:gd name="connsiteX82" fmla="*/ 419100 w 533400"/>
                  <a:gd name="connsiteY82" fmla="*/ 628650 h 734378"/>
                  <a:gd name="connsiteX83" fmla="*/ 504825 w 533400"/>
                  <a:gd name="connsiteY83" fmla="*/ 628650 h 734378"/>
                  <a:gd name="connsiteX84" fmla="*/ 504825 w 533400"/>
                  <a:gd name="connsiteY84" fmla="*/ 657225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80" fmla="*/ 504825 w 533400"/>
                  <a:gd name="connsiteY80" fmla="*/ 628650 h 734378"/>
                  <a:gd name="connsiteX81" fmla="*/ 419100 w 533400"/>
                  <a:gd name="connsiteY81" fmla="*/ 657225 h 734378"/>
                  <a:gd name="connsiteX82" fmla="*/ 419100 w 533400"/>
                  <a:gd name="connsiteY82" fmla="*/ 628650 h 734378"/>
                  <a:gd name="connsiteX83" fmla="*/ 504825 w 533400"/>
                  <a:gd name="connsiteY83" fmla="*/ 62865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80" fmla="*/ 504825 w 533400"/>
                  <a:gd name="connsiteY80" fmla="*/ 628650 h 734378"/>
                  <a:gd name="connsiteX81" fmla="*/ 419100 w 533400"/>
                  <a:gd name="connsiteY81" fmla="*/ 628650 h 734378"/>
                  <a:gd name="connsiteX82" fmla="*/ 504825 w 533400"/>
                  <a:gd name="connsiteY82" fmla="*/ 62865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4805 w 533400"/>
                  <a:gd name="connsiteY70" fmla="*/ 544830 h 734378"/>
                  <a:gd name="connsiteX71" fmla="*/ 348615 w 533400"/>
                  <a:gd name="connsiteY71" fmla="*/ 521970 h 734378"/>
                  <a:gd name="connsiteX72" fmla="*/ 343853 w 533400"/>
                  <a:gd name="connsiteY72" fmla="*/ 510540 h 734378"/>
                  <a:gd name="connsiteX73" fmla="*/ 356235 w 533400"/>
                  <a:gd name="connsiteY73" fmla="*/ 498158 h 734378"/>
                  <a:gd name="connsiteX74" fmla="*/ 381953 w 533400"/>
                  <a:gd name="connsiteY74" fmla="*/ 498158 h 734378"/>
                  <a:gd name="connsiteX75" fmla="*/ 407670 w 533400"/>
                  <a:gd name="connsiteY75" fmla="*/ 498158 h 734378"/>
                  <a:gd name="connsiteX76" fmla="*/ 420053 w 533400"/>
                  <a:gd name="connsiteY76" fmla="*/ 510540 h 734378"/>
                  <a:gd name="connsiteX77" fmla="*/ 415290 w 533400"/>
                  <a:gd name="connsiteY77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8615 w 533400"/>
                  <a:gd name="connsiteY70" fmla="*/ 521970 h 734378"/>
                  <a:gd name="connsiteX71" fmla="*/ 343853 w 533400"/>
                  <a:gd name="connsiteY71" fmla="*/ 510540 h 734378"/>
                  <a:gd name="connsiteX72" fmla="*/ 356235 w 533400"/>
                  <a:gd name="connsiteY72" fmla="*/ 498158 h 734378"/>
                  <a:gd name="connsiteX73" fmla="*/ 381953 w 533400"/>
                  <a:gd name="connsiteY73" fmla="*/ 498158 h 734378"/>
                  <a:gd name="connsiteX74" fmla="*/ 407670 w 533400"/>
                  <a:gd name="connsiteY74" fmla="*/ 498158 h 734378"/>
                  <a:gd name="connsiteX75" fmla="*/ 420053 w 533400"/>
                  <a:gd name="connsiteY75" fmla="*/ 510540 h 734378"/>
                  <a:gd name="connsiteX76" fmla="*/ 415290 w 533400"/>
                  <a:gd name="connsiteY76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8615 w 533400"/>
                  <a:gd name="connsiteY70" fmla="*/ 521970 h 734378"/>
                  <a:gd name="connsiteX71" fmla="*/ 356235 w 533400"/>
                  <a:gd name="connsiteY71" fmla="*/ 498158 h 734378"/>
                  <a:gd name="connsiteX72" fmla="*/ 381953 w 533400"/>
                  <a:gd name="connsiteY72" fmla="*/ 498158 h 734378"/>
                  <a:gd name="connsiteX73" fmla="*/ 407670 w 533400"/>
                  <a:gd name="connsiteY73" fmla="*/ 498158 h 734378"/>
                  <a:gd name="connsiteX74" fmla="*/ 420053 w 533400"/>
                  <a:gd name="connsiteY74" fmla="*/ 510540 h 734378"/>
                  <a:gd name="connsiteX75" fmla="*/ 415290 w 533400"/>
                  <a:gd name="connsiteY75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8615 w 533400"/>
                  <a:gd name="connsiteY70" fmla="*/ 521970 h 734378"/>
                  <a:gd name="connsiteX71" fmla="*/ 381953 w 533400"/>
                  <a:gd name="connsiteY71" fmla="*/ 498158 h 734378"/>
                  <a:gd name="connsiteX72" fmla="*/ 407670 w 533400"/>
                  <a:gd name="connsiteY72" fmla="*/ 498158 h 734378"/>
                  <a:gd name="connsiteX73" fmla="*/ 420053 w 533400"/>
                  <a:gd name="connsiteY73" fmla="*/ 510540 h 734378"/>
                  <a:gd name="connsiteX74" fmla="*/ 415290 w 533400"/>
                  <a:gd name="connsiteY74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81953 w 533400"/>
                  <a:gd name="connsiteY70" fmla="*/ 498158 h 734378"/>
                  <a:gd name="connsiteX71" fmla="*/ 407670 w 533400"/>
                  <a:gd name="connsiteY71" fmla="*/ 498158 h 734378"/>
                  <a:gd name="connsiteX72" fmla="*/ 420053 w 533400"/>
                  <a:gd name="connsiteY72" fmla="*/ 510540 h 734378"/>
                  <a:gd name="connsiteX73" fmla="*/ 415290 w 533400"/>
                  <a:gd name="connsiteY73" fmla="*/ 521970 h 734378"/>
                  <a:gd name="connsiteX0" fmla="*/ 533400 w 533400"/>
                  <a:gd name="connsiteY0" fmla="*/ 561975 h 561975"/>
                  <a:gd name="connsiteX1" fmla="*/ 498158 w 533400"/>
                  <a:gd name="connsiteY1" fmla="*/ 490538 h 561975"/>
                  <a:gd name="connsiteX2" fmla="*/ 377190 w 533400"/>
                  <a:gd name="connsiteY2" fmla="*/ 427673 h 561975"/>
                  <a:gd name="connsiteX3" fmla="*/ 353378 w 533400"/>
                  <a:gd name="connsiteY3" fmla="*/ 418148 h 561975"/>
                  <a:gd name="connsiteX4" fmla="*/ 353378 w 533400"/>
                  <a:gd name="connsiteY4" fmla="*/ 403860 h 561975"/>
                  <a:gd name="connsiteX5" fmla="*/ 343853 w 533400"/>
                  <a:gd name="connsiteY5" fmla="*/ 394335 h 561975"/>
                  <a:gd name="connsiteX6" fmla="*/ 341948 w 533400"/>
                  <a:gd name="connsiteY6" fmla="*/ 394335 h 561975"/>
                  <a:gd name="connsiteX7" fmla="*/ 323850 w 533400"/>
                  <a:gd name="connsiteY7" fmla="*/ 398145 h 561975"/>
                  <a:gd name="connsiteX8" fmla="*/ 323850 w 533400"/>
                  <a:gd name="connsiteY8" fmla="*/ 376238 h 561975"/>
                  <a:gd name="connsiteX9" fmla="*/ 376238 w 533400"/>
                  <a:gd name="connsiteY9" fmla="*/ 293370 h 561975"/>
                  <a:gd name="connsiteX10" fmla="*/ 399098 w 533400"/>
                  <a:gd name="connsiteY10" fmla="*/ 286703 h 561975"/>
                  <a:gd name="connsiteX11" fmla="*/ 456248 w 533400"/>
                  <a:gd name="connsiteY11" fmla="*/ 231458 h 561975"/>
                  <a:gd name="connsiteX12" fmla="*/ 417195 w 533400"/>
                  <a:gd name="connsiteY12" fmla="*/ 183833 h 561975"/>
                  <a:gd name="connsiteX13" fmla="*/ 380048 w 533400"/>
                  <a:gd name="connsiteY13" fmla="*/ 165735 h 561975"/>
                  <a:gd name="connsiteX14" fmla="*/ 300038 w 533400"/>
                  <a:gd name="connsiteY14" fmla="*/ 38100 h 561975"/>
                  <a:gd name="connsiteX15" fmla="*/ 285750 w 533400"/>
                  <a:gd name="connsiteY15" fmla="*/ 120968 h 561975"/>
                  <a:gd name="connsiteX16" fmla="*/ 276225 w 533400"/>
                  <a:gd name="connsiteY16" fmla="*/ 128588 h 561975"/>
                  <a:gd name="connsiteX17" fmla="*/ 274320 w 533400"/>
                  <a:gd name="connsiteY17" fmla="*/ 128588 h 561975"/>
                  <a:gd name="connsiteX18" fmla="*/ 266700 w 533400"/>
                  <a:gd name="connsiteY18" fmla="*/ 117157 h 561975"/>
                  <a:gd name="connsiteX19" fmla="*/ 266700 w 533400"/>
                  <a:gd name="connsiteY19" fmla="*/ 117157 h 561975"/>
                  <a:gd name="connsiteX20" fmla="*/ 284798 w 533400"/>
                  <a:gd name="connsiteY20" fmla="*/ 21908 h 561975"/>
                  <a:gd name="connsiteX21" fmla="*/ 257175 w 533400"/>
                  <a:gd name="connsiteY21" fmla="*/ 0 h 561975"/>
                  <a:gd name="connsiteX22" fmla="*/ 200025 w 533400"/>
                  <a:gd name="connsiteY22" fmla="*/ 0 h 561975"/>
                  <a:gd name="connsiteX23" fmla="*/ 172402 w 533400"/>
                  <a:gd name="connsiteY23" fmla="*/ 21908 h 561975"/>
                  <a:gd name="connsiteX24" fmla="*/ 190500 w 533400"/>
                  <a:gd name="connsiteY24" fmla="*/ 117157 h 561975"/>
                  <a:gd name="connsiteX25" fmla="*/ 182880 w 533400"/>
                  <a:gd name="connsiteY25" fmla="*/ 128588 h 561975"/>
                  <a:gd name="connsiteX26" fmla="*/ 180975 w 533400"/>
                  <a:gd name="connsiteY26" fmla="*/ 128588 h 561975"/>
                  <a:gd name="connsiteX27" fmla="*/ 171450 w 533400"/>
                  <a:gd name="connsiteY27" fmla="*/ 120968 h 561975"/>
                  <a:gd name="connsiteX28" fmla="*/ 156210 w 533400"/>
                  <a:gd name="connsiteY28" fmla="*/ 38100 h 561975"/>
                  <a:gd name="connsiteX29" fmla="*/ 76200 w 533400"/>
                  <a:gd name="connsiteY29" fmla="*/ 165735 h 561975"/>
                  <a:gd name="connsiteX30" fmla="*/ 39053 w 533400"/>
                  <a:gd name="connsiteY30" fmla="*/ 183833 h 561975"/>
                  <a:gd name="connsiteX31" fmla="*/ 0 w 533400"/>
                  <a:gd name="connsiteY31" fmla="*/ 231458 h 561975"/>
                  <a:gd name="connsiteX32" fmla="*/ 46673 w 533400"/>
                  <a:gd name="connsiteY32" fmla="*/ 286703 h 561975"/>
                  <a:gd name="connsiteX33" fmla="*/ 80963 w 533400"/>
                  <a:gd name="connsiteY33" fmla="*/ 294323 h 561975"/>
                  <a:gd name="connsiteX34" fmla="*/ 133350 w 533400"/>
                  <a:gd name="connsiteY34" fmla="*/ 376238 h 561975"/>
                  <a:gd name="connsiteX35" fmla="*/ 133350 w 533400"/>
                  <a:gd name="connsiteY35" fmla="*/ 398145 h 561975"/>
                  <a:gd name="connsiteX36" fmla="*/ 117158 w 533400"/>
                  <a:gd name="connsiteY36" fmla="*/ 394335 h 561975"/>
                  <a:gd name="connsiteX37" fmla="*/ 105727 w 533400"/>
                  <a:gd name="connsiteY37" fmla="*/ 401003 h 561975"/>
                  <a:gd name="connsiteX38" fmla="*/ 105727 w 533400"/>
                  <a:gd name="connsiteY38" fmla="*/ 402908 h 561975"/>
                  <a:gd name="connsiteX39" fmla="*/ 105727 w 533400"/>
                  <a:gd name="connsiteY39" fmla="*/ 417195 h 561975"/>
                  <a:gd name="connsiteX40" fmla="*/ 80963 w 533400"/>
                  <a:gd name="connsiteY40" fmla="*/ 426720 h 561975"/>
                  <a:gd name="connsiteX41" fmla="*/ 152400 w 533400"/>
                  <a:gd name="connsiteY41" fmla="*/ 488633 h 561975"/>
                  <a:gd name="connsiteX42" fmla="*/ 171450 w 533400"/>
                  <a:gd name="connsiteY42" fmla="*/ 493395 h 561975"/>
                  <a:gd name="connsiteX43" fmla="*/ 285750 w 533400"/>
                  <a:gd name="connsiteY43" fmla="*/ 493395 h 561975"/>
                  <a:gd name="connsiteX44" fmla="*/ 304800 w 533400"/>
                  <a:gd name="connsiteY44" fmla="*/ 488633 h 561975"/>
                  <a:gd name="connsiteX45" fmla="*/ 533400 w 533400"/>
                  <a:gd name="connsiteY45" fmla="*/ 561975 h 561975"/>
                  <a:gd name="connsiteX46" fmla="*/ 114300 w 533400"/>
                  <a:gd name="connsiteY46" fmla="*/ 257175 h 561975"/>
                  <a:gd name="connsiteX47" fmla="*/ 114300 w 533400"/>
                  <a:gd name="connsiteY47" fmla="*/ 194310 h 561975"/>
                  <a:gd name="connsiteX48" fmla="*/ 227648 w 533400"/>
                  <a:gd name="connsiteY48" fmla="*/ 176213 h 561975"/>
                  <a:gd name="connsiteX49" fmla="*/ 342900 w 533400"/>
                  <a:gd name="connsiteY49" fmla="*/ 194310 h 561975"/>
                  <a:gd name="connsiteX50" fmla="*/ 342900 w 533400"/>
                  <a:gd name="connsiteY50" fmla="*/ 257175 h 561975"/>
                  <a:gd name="connsiteX51" fmla="*/ 228600 w 533400"/>
                  <a:gd name="connsiteY51" fmla="*/ 371475 h 561975"/>
                  <a:gd name="connsiteX52" fmla="*/ 114300 w 533400"/>
                  <a:gd name="connsiteY52" fmla="*/ 257175 h 561975"/>
                  <a:gd name="connsiteX53" fmla="*/ 114300 w 533400"/>
                  <a:gd name="connsiteY53" fmla="*/ 257175 h 561975"/>
                  <a:gd name="connsiteX54" fmla="*/ 245745 w 533400"/>
                  <a:gd name="connsiteY54" fmla="*/ 417195 h 561975"/>
                  <a:gd name="connsiteX55" fmla="*/ 238125 w 533400"/>
                  <a:gd name="connsiteY55" fmla="*/ 426720 h 561975"/>
                  <a:gd name="connsiteX56" fmla="*/ 238125 w 533400"/>
                  <a:gd name="connsiteY56" fmla="*/ 466725 h 561975"/>
                  <a:gd name="connsiteX57" fmla="*/ 228600 w 533400"/>
                  <a:gd name="connsiteY57" fmla="*/ 467678 h 561975"/>
                  <a:gd name="connsiteX58" fmla="*/ 219075 w 533400"/>
                  <a:gd name="connsiteY58" fmla="*/ 466725 h 561975"/>
                  <a:gd name="connsiteX59" fmla="*/ 219075 w 533400"/>
                  <a:gd name="connsiteY59" fmla="*/ 426720 h 561975"/>
                  <a:gd name="connsiteX60" fmla="*/ 211455 w 533400"/>
                  <a:gd name="connsiteY60" fmla="*/ 417195 h 561975"/>
                  <a:gd name="connsiteX61" fmla="*/ 170498 w 533400"/>
                  <a:gd name="connsiteY61" fmla="*/ 406718 h 561975"/>
                  <a:gd name="connsiteX62" fmla="*/ 171450 w 533400"/>
                  <a:gd name="connsiteY62" fmla="*/ 399098 h 561975"/>
                  <a:gd name="connsiteX63" fmla="*/ 171450 w 533400"/>
                  <a:gd name="connsiteY63" fmla="*/ 398145 h 561975"/>
                  <a:gd name="connsiteX64" fmla="*/ 285750 w 533400"/>
                  <a:gd name="connsiteY64" fmla="*/ 398145 h 561975"/>
                  <a:gd name="connsiteX65" fmla="*/ 285750 w 533400"/>
                  <a:gd name="connsiteY65" fmla="*/ 399098 h 561975"/>
                  <a:gd name="connsiteX66" fmla="*/ 286703 w 533400"/>
                  <a:gd name="connsiteY66" fmla="*/ 406718 h 561975"/>
                  <a:gd name="connsiteX67" fmla="*/ 245745 w 533400"/>
                  <a:gd name="connsiteY67" fmla="*/ 417195 h 561975"/>
                  <a:gd name="connsiteX68" fmla="*/ 415290 w 533400"/>
                  <a:gd name="connsiteY68" fmla="*/ 521970 h 561975"/>
                  <a:gd name="connsiteX69" fmla="*/ 381953 w 533400"/>
                  <a:gd name="connsiteY69" fmla="*/ 498158 h 561975"/>
                  <a:gd name="connsiteX70" fmla="*/ 407670 w 533400"/>
                  <a:gd name="connsiteY70" fmla="*/ 498158 h 561975"/>
                  <a:gd name="connsiteX71" fmla="*/ 420053 w 533400"/>
                  <a:gd name="connsiteY71" fmla="*/ 510540 h 561975"/>
                  <a:gd name="connsiteX72" fmla="*/ 415290 w 533400"/>
                  <a:gd name="connsiteY72" fmla="*/ 521970 h 561975"/>
                  <a:gd name="connsiteX0" fmla="*/ 304800 w 498158"/>
                  <a:gd name="connsiteY0" fmla="*/ 488633 h 521970"/>
                  <a:gd name="connsiteX1" fmla="*/ 498158 w 498158"/>
                  <a:gd name="connsiteY1" fmla="*/ 490538 h 521970"/>
                  <a:gd name="connsiteX2" fmla="*/ 377190 w 498158"/>
                  <a:gd name="connsiteY2" fmla="*/ 427673 h 521970"/>
                  <a:gd name="connsiteX3" fmla="*/ 353378 w 498158"/>
                  <a:gd name="connsiteY3" fmla="*/ 418148 h 521970"/>
                  <a:gd name="connsiteX4" fmla="*/ 353378 w 498158"/>
                  <a:gd name="connsiteY4" fmla="*/ 403860 h 521970"/>
                  <a:gd name="connsiteX5" fmla="*/ 343853 w 498158"/>
                  <a:gd name="connsiteY5" fmla="*/ 394335 h 521970"/>
                  <a:gd name="connsiteX6" fmla="*/ 341948 w 498158"/>
                  <a:gd name="connsiteY6" fmla="*/ 394335 h 521970"/>
                  <a:gd name="connsiteX7" fmla="*/ 323850 w 498158"/>
                  <a:gd name="connsiteY7" fmla="*/ 398145 h 521970"/>
                  <a:gd name="connsiteX8" fmla="*/ 323850 w 498158"/>
                  <a:gd name="connsiteY8" fmla="*/ 376238 h 521970"/>
                  <a:gd name="connsiteX9" fmla="*/ 376238 w 498158"/>
                  <a:gd name="connsiteY9" fmla="*/ 293370 h 521970"/>
                  <a:gd name="connsiteX10" fmla="*/ 399098 w 498158"/>
                  <a:gd name="connsiteY10" fmla="*/ 286703 h 521970"/>
                  <a:gd name="connsiteX11" fmla="*/ 456248 w 498158"/>
                  <a:gd name="connsiteY11" fmla="*/ 231458 h 521970"/>
                  <a:gd name="connsiteX12" fmla="*/ 417195 w 498158"/>
                  <a:gd name="connsiteY12" fmla="*/ 183833 h 521970"/>
                  <a:gd name="connsiteX13" fmla="*/ 380048 w 498158"/>
                  <a:gd name="connsiteY13" fmla="*/ 165735 h 521970"/>
                  <a:gd name="connsiteX14" fmla="*/ 300038 w 498158"/>
                  <a:gd name="connsiteY14" fmla="*/ 38100 h 521970"/>
                  <a:gd name="connsiteX15" fmla="*/ 285750 w 498158"/>
                  <a:gd name="connsiteY15" fmla="*/ 120968 h 521970"/>
                  <a:gd name="connsiteX16" fmla="*/ 276225 w 498158"/>
                  <a:gd name="connsiteY16" fmla="*/ 128588 h 521970"/>
                  <a:gd name="connsiteX17" fmla="*/ 274320 w 498158"/>
                  <a:gd name="connsiteY17" fmla="*/ 128588 h 521970"/>
                  <a:gd name="connsiteX18" fmla="*/ 266700 w 498158"/>
                  <a:gd name="connsiteY18" fmla="*/ 117157 h 521970"/>
                  <a:gd name="connsiteX19" fmla="*/ 266700 w 498158"/>
                  <a:gd name="connsiteY19" fmla="*/ 117157 h 521970"/>
                  <a:gd name="connsiteX20" fmla="*/ 284798 w 498158"/>
                  <a:gd name="connsiteY20" fmla="*/ 21908 h 521970"/>
                  <a:gd name="connsiteX21" fmla="*/ 257175 w 498158"/>
                  <a:gd name="connsiteY21" fmla="*/ 0 h 521970"/>
                  <a:gd name="connsiteX22" fmla="*/ 200025 w 498158"/>
                  <a:gd name="connsiteY22" fmla="*/ 0 h 521970"/>
                  <a:gd name="connsiteX23" fmla="*/ 172402 w 498158"/>
                  <a:gd name="connsiteY23" fmla="*/ 21908 h 521970"/>
                  <a:gd name="connsiteX24" fmla="*/ 190500 w 498158"/>
                  <a:gd name="connsiteY24" fmla="*/ 117157 h 521970"/>
                  <a:gd name="connsiteX25" fmla="*/ 182880 w 498158"/>
                  <a:gd name="connsiteY25" fmla="*/ 128588 h 521970"/>
                  <a:gd name="connsiteX26" fmla="*/ 180975 w 498158"/>
                  <a:gd name="connsiteY26" fmla="*/ 128588 h 521970"/>
                  <a:gd name="connsiteX27" fmla="*/ 171450 w 498158"/>
                  <a:gd name="connsiteY27" fmla="*/ 120968 h 521970"/>
                  <a:gd name="connsiteX28" fmla="*/ 156210 w 498158"/>
                  <a:gd name="connsiteY28" fmla="*/ 38100 h 521970"/>
                  <a:gd name="connsiteX29" fmla="*/ 76200 w 498158"/>
                  <a:gd name="connsiteY29" fmla="*/ 165735 h 521970"/>
                  <a:gd name="connsiteX30" fmla="*/ 39053 w 498158"/>
                  <a:gd name="connsiteY30" fmla="*/ 183833 h 521970"/>
                  <a:gd name="connsiteX31" fmla="*/ 0 w 498158"/>
                  <a:gd name="connsiteY31" fmla="*/ 231458 h 521970"/>
                  <a:gd name="connsiteX32" fmla="*/ 46673 w 498158"/>
                  <a:gd name="connsiteY32" fmla="*/ 286703 h 521970"/>
                  <a:gd name="connsiteX33" fmla="*/ 80963 w 498158"/>
                  <a:gd name="connsiteY33" fmla="*/ 294323 h 521970"/>
                  <a:gd name="connsiteX34" fmla="*/ 133350 w 498158"/>
                  <a:gd name="connsiteY34" fmla="*/ 376238 h 521970"/>
                  <a:gd name="connsiteX35" fmla="*/ 133350 w 498158"/>
                  <a:gd name="connsiteY35" fmla="*/ 398145 h 521970"/>
                  <a:gd name="connsiteX36" fmla="*/ 117158 w 498158"/>
                  <a:gd name="connsiteY36" fmla="*/ 394335 h 521970"/>
                  <a:gd name="connsiteX37" fmla="*/ 105727 w 498158"/>
                  <a:gd name="connsiteY37" fmla="*/ 401003 h 521970"/>
                  <a:gd name="connsiteX38" fmla="*/ 105727 w 498158"/>
                  <a:gd name="connsiteY38" fmla="*/ 402908 h 521970"/>
                  <a:gd name="connsiteX39" fmla="*/ 105727 w 498158"/>
                  <a:gd name="connsiteY39" fmla="*/ 417195 h 521970"/>
                  <a:gd name="connsiteX40" fmla="*/ 80963 w 498158"/>
                  <a:gd name="connsiteY40" fmla="*/ 426720 h 521970"/>
                  <a:gd name="connsiteX41" fmla="*/ 152400 w 498158"/>
                  <a:gd name="connsiteY41" fmla="*/ 488633 h 521970"/>
                  <a:gd name="connsiteX42" fmla="*/ 171450 w 498158"/>
                  <a:gd name="connsiteY42" fmla="*/ 493395 h 521970"/>
                  <a:gd name="connsiteX43" fmla="*/ 285750 w 498158"/>
                  <a:gd name="connsiteY43" fmla="*/ 493395 h 521970"/>
                  <a:gd name="connsiteX44" fmla="*/ 304800 w 498158"/>
                  <a:gd name="connsiteY44" fmla="*/ 488633 h 521970"/>
                  <a:gd name="connsiteX45" fmla="*/ 114300 w 498158"/>
                  <a:gd name="connsiteY45" fmla="*/ 257175 h 521970"/>
                  <a:gd name="connsiteX46" fmla="*/ 114300 w 498158"/>
                  <a:gd name="connsiteY46" fmla="*/ 194310 h 521970"/>
                  <a:gd name="connsiteX47" fmla="*/ 227648 w 498158"/>
                  <a:gd name="connsiteY47" fmla="*/ 176213 h 521970"/>
                  <a:gd name="connsiteX48" fmla="*/ 342900 w 498158"/>
                  <a:gd name="connsiteY48" fmla="*/ 194310 h 521970"/>
                  <a:gd name="connsiteX49" fmla="*/ 342900 w 498158"/>
                  <a:gd name="connsiteY49" fmla="*/ 257175 h 521970"/>
                  <a:gd name="connsiteX50" fmla="*/ 228600 w 498158"/>
                  <a:gd name="connsiteY50" fmla="*/ 371475 h 521970"/>
                  <a:gd name="connsiteX51" fmla="*/ 114300 w 498158"/>
                  <a:gd name="connsiteY51" fmla="*/ 257175 h 521970"/>
                  <a:gd name="connsiteX52" fmla="*/ 114300 w 498158"/>
                  <a:gd name="connsiteY52" fmla="*/ 257175 h 521970"/>
                  <a:gd name="connsiteX53" fmla="*/ 245745 w 498158"/>
                  <a:gd name="connsiteY53" fmla="*/ 417195 h 521970"/>
                  <a:gd name="connsiteX54" fmla="*/ 238125 w 498158"/>
                  <a:gd name="connsiteY54" fmla="*/ 426720 h 521970"/>
                  <a:gd name="connsiteX55" fmla="*/ 238125 w 498158"/>
                  <a:gd name="connsiteY55" fmla="*/ 466725 h 521970"/>
                  <a:gd name="connsiteX56" fmla="*/ 228600 w 498158"/>
                  <a:gd name="connsiteY56" fmla="*/ 467678 h 521970"/>
                  <a:gd name="connsiteX57" fmla="*/ 219075 w 498158"/>
                  <a:gd name="connsiteY57" fmla="*/ 466725 h 521970"/>
                  <a:gd name="connsiteX58" fmla="*/ 219075 w 498158"/>
                  <a:gd name="connsiteY58" fmla="*/ 426720 h 521970"/>
                  <a:gd name="connsiteX59" fmla="*/ 211455 w 498158"/>
                  <a:gd name="connsiteY59" fmla="*/ 417195 h 521970"/>
                  <a:gd name="connsiteX60" fmla="*/ 170498 w 498158"/>
                  <a:gd name="connsiteY60" fmla="*/ 406718 h 521970"/>
                  <a:gd name="connsiteX61" fmla="*/ 171450 w 498158"/>
                  <a:gd name="connsiteY61" fmla="*/ 399098 h 521970"/>
                  <a:gd name="connsiteX62" fmla="*/ 171450 w 498158"/>
                  <a:gd name="connsiteY62" fmla="*/ 398145 h 521970"/>
                  <a:gd name="connsiteX63" fmla="*/ 285750 w 498158"/>
                  <a:gd name="connsiteY63" fmla="*/ 398145 h 521970"/>
                  <a:gd name="connsiteX64" fmla="*/ 285750 w 498158"/>
                  <a:gd name="connsiteY64" fmla="*/ 399098 h 521970"/>
                  <a:gd name="connsiteX65" fmla="*/ 286703 w 498158"/>
                  <a:gd name="connsiteY65" fmla="*/ 406718 h 521970"/>
                  <a:gd name="connsiteX66" fmla="*/ 245745 w 498158"/>
                  <a:gd name="connsiteY66" fmla="*/ 417195 h 521970"/>
                  <a:gd name="connsiteX67" fmla="*/ 415290 w 498158"/>
                  <a:gd name="connsiteY67" fmla="*/ 521970 h 521970"/>
                  <a:gd name="connsiteX68" fmla="*/ 381953 w 498158"/>
                  <a:gd name="connsiteY68" fmla="*/ 498158 h 521970"/>
                  <a:gd name="connsiteX69" fmla="*/ 407670 w 498158"/>
                  <a:gd name="connsiteY69" fmla="*/ 498158 h 521970"/>
                  <a:gd name="connsiteX70" fmla="*/ 420053 w 498158"/>
                  <a:gd name="connsiteY70" fmla="*/ 510540 h 521970"/>
                  <a:gd name="connsiteX71" fmla="*/ 415290 w 498158"/>
                  <a:gd name="connsiteY71" fmla="*/ 521970 h 521970"/>
                  <a:gd name="connsiteX0" fmla="*/ 304800 w 456248"/>
                  <a:gd name="connsiteY0" fmla="*/ 488633 h 521970"/>
                  <a:gd name="connsiteX1" fmla="*/ 377190 w 456248"/>
                  <a:gd name="connsiteY1" fmla="*/ 427673 h 521970"/>
                  <a:gd name="connsiteX2" fmla="*/ 353378 w 456248"/>
                  <a:gd name="connsiteY2" fmla="*/ 418148 h 521970"/>
                  <a:gd name="connsiteX3" fmla="*/ 353378 w 456248"/>
                  <a:gd name="connsiteY3" fmla="*/ 403860 h 521970"/>
                  <a:gd name="connsiteX4" fmla="*/ 343853 w 456248"/>
                  <a:gd name="connsiteY4" fmla="*/ 394335 h 521970"/>
                  <a:gd name="connsiteX5" fmla="*/ 341948 w 456248"/>
                  <a:gd name="connsiteY5" fmla="*/ 394335 h 521970"/>
                  <a:gd name="connsiteX6" fmla="*/ 323850 w 456248"/>
                  <a:gd name="connsiteY6" fmla="*/ 398145 h 521970"/>
                  <a:gd name="connsiteX7" fmla="*/ 323850 w 456248"/>
                  <a:gd name="connsiteY7" fmla="*/ 376238 h 521970"/>
                  <a:gd name="connsiteX8" fmla="*/ 376238 w 456248"/>
                  <a:gd name="connsiteY8" fmla="*/ 293370 h 521970"/>
                  <a:gd name="connsiteX9" fmla="*/ 399098 w 456248"/>
                  <a:gd name="connsiteY9" fmla="*/ 286703 h 521970"/>
                  <a:gd name="connsiteX10" fmla="*/ 456248 w 456248"/>
                  <a:gd name="connsiteY10" fmla="*/ 231458 h 521970"/>
                  <a:gd name="connsiteX11" fmla="*/ 417195 w 456248"/>
                  <a:gd name="connsiteY11" fmla="*/ 183833 h 521970"/>
                  <a:gd name="connsiteX12" fmla="*/ 380048 w 456248"/>
                  <a:gd name="connsiteY12" fmla="*/ 165735 h 521970"/>
                  <a:gd name="connsiteX13" fmla="*/ 300038 w 456248"/>
                  <a:gd name="connsiteY13" fmla="*/ 38100 h 521970"/>
                  <a:gd name="connsiteX14" fmla="*/ 285750 w 456248"/>
                  <a:gd name="connsiteY14" fmla="*/ 120968 h 521970"/>
                  <a:gd name="connsiteX15" fmla="*/ 276225 w 456248"/>
                  <a:gd name="connsiteY15" fmla="*/ 128588 h 521970"/>
                  <a:gd name="connsiteX16" fmla="*/ 274320 w 456248"/>
                  <a:gd name="connsiteY16" fmla="*/ 128588 h 521970"/>
                  <a:gd name="connsiteX17" fmla="*/ 266700 w 456248"/>
                  <a:gd name="connsiteY17" fmla="*/ 117157 h 521970"/>
                  <a:gd name="connsiteX18" fmla="*/ 266700 w 456248"/>
                  <a:gd name="connsiteY18" fmla="*/ 117157 h 521970"/>
                  <a:gd name="connsiteX19" fmla="*/ 284798 w 456248"/>
                  <a:gd name="connsiteY19" fmla="*/ 21908 h 521970"/>
                  <a:gd name="connsiteX20" fmla="*/ 257175 w 456248"/>
                  <a:gd name="connsiteY20" fmla="*/ 0 h 521970"/>
                  <a:gd name="connsiteX21" fmla="*/ 200025 w 456248"/>
                  <a:gd name="connsiteY21" fmla="*/ 0 h 521970"/>
                  <a:gd name="connsiteX22" fmla="*/ 172402 w 456248"/>
                  <a:gd name="connsiteY22" fmla="*/ 21908 h 521970"/>
                  <a:gd name="connsiteX23" fmla="*/ 190500 w 456248"/>
                  <a:gd name="connsiteY23" fmla="*/ 117157 h 521970"/>
                  <a:gd name="connsiteX24" fmla="*/ 182880 w 456248"/>
                  <a:gd name="connsiteY24" fmla="*/ 128588 h 521970"/>
                  <a:gd name="connsiteX25" fmla="*/ 180975 w 456248"/>
                  <a:gd name="connsiteY25" fmla="*/ 128588 h 521970"/>
                  <a:gd name="connsiteX26" fmla="*/ 171450 w 456248"/>
                  <a:gd name="connsiteY26" fmla="*/ 120968 h 521970"/>
                  <a:gd name="connsiteX27" fmla="*/ 156210 w 456248"/>
                  <a:gd name="connsiteY27" fmla="*/ 38100 h 521970"/>
                  <a:gd name="connsiteX28" fmla="*/ 76200 w 456248"/>
                  <a:gd name="connsiteY28" fmla="*/ 165735 h 521970"/>
                  <a:gd name="connsiteX29" fmla="*/ 39053 w 456248"/>
                  <a:gd name="connsiteY29" fmla="*/ 183833 h 521970"/>
                  <a:gd name="connsiteX30" fmla="*/ 0 w 456248"/>
                  <a:gd name="connsiteY30" fmla="*/ 231458 h 521970"/>
                  <a:gd name="connsiteX31" fmla="*/ 46673 w 456248"/>
                  <a:gd name="connsiteY31" fmla="*/ 286703 h 521970"/>
                  <a:gd name="connsiteX32" fmla="*/ 80963 w 456248"/>
                  <a:gd name="connsiteY32" fmla="*/ 294323 h 521970"/>
                  <a:gd name="connsiteX33" fmla="*/ 133350 w 456248"/>
                  <a:gd name="connsiteY33" fmla="*/ 376238 h 521970"/>
                  <a:gd name="connsiteX34" fmla="*/ 133350 w 456248"/>
                  <a:gd name="connsiteY34" fmla="*/ 398145 h 521970"/>
                  <a:gd name="connsiteX35" fmla="*/ 117158 w 456248"/>
                  <a:gd name="connsiteY35" fmla="*/ 394335 h 521970"/>
                  <a:gd name="connsiteX36" fmla="*/ 105727 w 456248"/>
                  <a:gd name="connsiteY36" fmla="*/ 401003 h 521970"/>
                  <a:gd name="connsiteX37" fmla="*/ 105727 w 456248"/>
                  <a:gd name="connsiteY37" fmla="*/ 402908 h 521970"/>
                  <a:gd name="connsiteX38" fmla="*/ 105727 w 456248"/>
                  <a:gd name="connsiteY38" fmla="*/ 417195 h 521970"/>
                  <a:gd name="connsiteX39" fmla="*/ 80963 w 456248"/>
                  <a:gd name="connsiteY39" fmla="*/ 426720 h 521970"/>
                  <a:gd name="connsiteX40" fmla="*/ 152400 w 456248"/>
                  <a:gd name="connsiteY40" fmla="*/ 488633 h 521970"/>
                  <a:gd name="connsiteX41" fmla="*/ 171450 w 456248"/>
                  <a:gd name="connsiteY41" fmla="*/ 493395 h 521970"/>
                  <a:gd name="connsiteX42" fmla="*/ 285750 w 456248"/>
                  <a:gd name="connsiteY42" fmla="*/ 493395 h 521970"/>
                  <a:gd name="connsiteX43" fmla="*/ 304800 w 456248"/>
                  <a:gd name="connsiteY43" fmla="*/ 488633 h 521970"/>
                  <a:gd name="connsiteX44" fmla="*/ 114300 w 456248"/>
                  <a:gd name="connsiteY44" fmla="*/ 257175 h 521970"/>
                  <a:gd name="connsiteX45" fmla="*/ 114300 w 456248"/>
                  <a:gd name="connsiteY45" fmla="*/ 194310 h 521970"/>
                  <a:gd name="connsiteX46" fmla="*/ 227648 w 456248"/>
                  <a:gd name="connsiteY46" fmla="*/ 176213 h 521970"/>
                  <a:gd name="connsiteX47" fmla="*/ 342900 w 456248"/>
                  <a:gd name="connsiteY47" fmla="*/ 194310 h 521970"/>
                  <a:gd name="connsiteX48" fmla="*/ 342900 w 456248"/>
                  <a:gd name="connsiteY48" fmla="*/ 257175 h 521970"/>
                  <a:gd name="connsiteX49" fmla="*/ 228600 w 456248"/>
                  <a:gd name="connsiteY49" fmla="*/ 371475 h 521970"/>
                  <a:gd name="connsiteX50" fmla="*/ 114300 w 456248"/>
                  <a:gd name="connsiteY50" fmla="*/ 257175 h 521970"/>
                  <a:gd name="connsiteX51" fmla="*/ 114300 w 456248"/>
                  <a:gd name="connsiteY51" fmla="*/ 257175 h 521970"/>
                  <a:gd name="connsiteX52" fmla="*/ 245745 w 456248"/>
                  <a:gd name="connsiteY52" fmla="*/ 417195 h 521970"/>
                  <a:gd name="connsiteX53" fmla="*/ 238125 w 456248"/>
                  <a:gd name="connsiteY53" fmla="*/ 426720 h 521970"/>
                  <a:gd name="connsiteX54" fmla="*/ 238125 w 456248"/>
                  <a:gd name="connsiteY54" fmla="*/ 466725 h 521970"/>
                  <a:gd name="connsiteX55" fmla="*/ 228600 w 456248"/>
                  <a:gd name="connsiteY55" fmla="*/ 467678 h 521970"/>
                  <a:gd name="connsiteX56" fmla="*/ 219075 w 456248"/>
                  <a:gd name="connsiteY56" fmla="*/ 466725 h 521970"/>
                  <a:gd name="connsiteX57" fmla="*/ 219075 w 456248"/>
                  <a:gd name="connsiteY57" fmla="*/ 426720 h 521970"/>
                  <a:gd name="connsiteX58" fmla="*/ 211455 w 456248"/>
                  <a:gd name="connsiteY58" fmla="*/ 417195 h 521970"/>
                  <a:gd name="connsiteX59" fmla="*/ 170498 w 456248"/>
                  <a:gd name="connsiteY59" fmla="*/ 406718 h 521970"/>
                  <a:gd name="connsiteX60" fmla="*/ 171450 w 456248"/>
                  <a:gd name="connsiteY60" fmla="*/ 399098 h 521970"/>
                  <a:gd name="connsiteX61" fmla="*/ 171450 w 456248"/>
                  <a:gd name="connsiteY61" fmla="*/ 398145 h 521970"/>
                  <a:gd name="connsiteX62" fmla="*/ 285750 w 456248"/>
                  <a:gd name="connsiteY62" fmla="*/ 398145 h 521970"/>
                  <a:gd name="connsiteX63" fmla="*/ 285750 w 456248"/>
                  <a:gd name="connsiteY63" fmla="*/ 399098 h 521970"/>
                  <a:gd name="connsiteX64" fmla="*/ 286703 w 456248"/>
                  <a:gd name="connsiteY64" fmla="*/ 406718 h 521970"/>
                  <a:gd name="connsiteX65" fmla="*/ 245745 w 456248"/>
                  <a:gd name="connsiteY65" fmla="*/ 417195 h 521970"/>
                  <a:gd name="connsiteX66" fmla="*/ 415290 w 456248"/>
                  <a:gd name="connsiteY66" fmla="*/ 521970 h 521970"/>
                  <a:gd name="connsiteX67" fmla="*/ 381953 w 456248"/>
                  <a:gd name="connsiteY67" fmla="*/ 498158 h 521970"/>
                  <a:gd name="connsiteX68" fmla="*/ 407670 w 456248"/>
                  <a:gd name="connsiteY68" fmla="*/ 498158 h 521970"/>
                  <a:gd name="connsiteX69" fmla="*/ 420053 w 456248"/>
                  <a:gd name="connsiteY69" fmla="*/ 510540 h 521970"/>
                  <a:gd name="connsiteX70" fmla="*/ 415290 w 456248"/>
                  <a:gd name="connsiteY70" fmla="*/ 521970 h 521970"/>
                  <a:gd name="connsiteX0" fmla="*/ 304800 w 456248"/>
                  <a:gd name="connsiteY0" fmla="*/ 488633 h 510540"/>
                  <a:gd name="connsiteX1" fmla="*/ 377190 w 456248"/>
                  <a:gd name="connsiteY1" fmla="*/ 427673 h 510540"/>
                  <a:gd name="connsiteX2" fmla="*/ 353378 w 456248"/>
                  <a:gd name="connsiteY2" fmla="*/ 418148 h 510540"/>
                  <a:gd name="connsiteX3" fmla="*/ 353378 w 456248"/>
                  <a:gd name="connsiteY3" fmla="*/ 403860 h 510540"/>
                  <a:gd name="connsiteX4" fmla="*/ 343853 w 456248"/>
                  <a:gd name="connsiteY4" fmla="*/ 394335 h 510540"/>
                  <a:gd name="connsiteX5" fmla="*/ 341948 w 456248"/>
                  <a:gd name="connsiteY5" fmla="*/ 394335 h 510540"/>
                  <a:gd name="connsiteX6" fmla="*/ 323850 w 456248"/>
                  <a:gd name="connsiteY6" fmla="*/ 398145 h 510540"/>
                  <a:gd name="connsiteX7" fmla="*/ 323850 w 456248"/>
                  <a:gd name="connsiteY7" fmla="*/ 376238 h 510540"/>
                  <a:gd name="connsiteX8" fmla="*/ 376238 w 456248"/>
                  <a:gd name="connsiteY8" fmla="*/ 293370 h 510540"/>
                  <a:gd name="connsiteX9" fmla="*/ 399098 w 456248"/>
                  <a:gd name="connsiteY9" fmla="*/ 286703 h 510540"/>
                  <a:gd name="connsiteX10" fmla="*/ 456248 w 456248"/>
                  <a:gd name="connsiteY10" fmla="*/ 231458 h 510540"/>
                  <a:gd name="connsiteX11" fmla="*/ 417195 w 456248"/>
                  <a:gd name="connsiteY11" fmla="*/ 183833 h 510540"/>
                  <a:gd name="connsiteX12" fmla="*/ 380048 w 456248"/>
                  <a:gd name="connsiteY12" fmla="*/ 165735 h 510540"/>
                  <a:gd name="connsiteX13" fmla="*/ 300038 w 456248"/>
                  <a:gd name="connsiteY13" fmla="*/ 38100 h 510540"/>
                  <a:gd name="connsiteX14" fmla="*/ 285750 w 456248"/>
                  <a:gd name="connsiteY14" fmla="*/ 120968 h 510540"/>
                  <a:gd name="connsiteX15" fmla="*/ 276225 w 456248"/>
                  <a:gd name="connsiteY15" fmla="*/ 128588 h 510540"/>
                  <a:gd name="connsiteX16" fmla="*/ 274320 w 456248"/>
                  <a:gd name="connsiteY16" fmla="*/ 128588 h 510540"/>
                  <a:gd name="connsiteX17" fmla="*/ 266700 w 456248"/>
                  <a:gd name="connsiteY17" fmla="*/ 117157 h 510540"/>
                  <a:gd name="connsiteX18" fmla="*/ 266700 w 456248"/>
                  <a:gd name="connsiteY18" fmla="*/ 117157 h 510540"/>
                  <a:gd name="connsiteX19" fmla="*/ 284798 w 456248"/>
                  <a:gd name="connsiteY19" fmla="*/ 21908 h 510540"/>
                  <a:gd name="connsiteX20" fmla="*/ 257175 w 456248"/>
                  <a:gd name="connsiteY20" fmla="*/ 0 h 510540"/>
                  <a:gd name="connsiteX21" fmla="*/ 200025 w 456248"/>
                  <a:gd name="connsiteY21" fmla="*/ 0 h 510540"/>
                  <a:gd name="connsiteX22" fmla="*/ 172402 w 456248"/>
                  <a:gd name="connsiteY22" fmla="*/ 21908 h 510540"/>
                  <a:gd name="connsiteX23" fmla="*/ 190500 w 456248"/>
                  <a:gd name="connsiteY23" fmla="*/ 117157 h 510540"/>
                  <a:gd name="connsiteX24" fmla="*/ 182880 w 456248"/>
                  <a:gd name="connsiteY24" fmla="*/ 128588 h 510540"/>
                  <a:gd name="connsiteX25" fmla="*/ 180975 w 456248"/>
                  <a:gd name="connsiteY25" fmla="*/ 128588 h 510540"/>
                  <a:gd name="connsiteX26" fmla="*/ 171450 w 456248"/>
                  <a:gd name="connsiteY26" fmla="*/ 120968 h 510540"/>
                  <a:gd name="connsiteX27" fmla="*/ 156210 w 456248"/>
                  <a:gd name="connsiteY27" fmla="*/ 38100 h 510540"/>
                  <a:gd name="connsiteX28" fmla="*/ 76200 w 456248"/>
                  <a:gd name="connsiteY28" fmla="*/ 165735 h 510540"/>
                  <a:gd name="connsiteX29" fmla="*/ 39053 w 456248"/>
                  <a:gd name="connsiteY29" fmla="*/ 183833 h 510540"/>
                  <a:gd name="connsiteX30" fmla="*/ 0 w 456248"/>
                  <a:gd name="connsiteY30" fmla="*/ 231458 h 510540"/>
                  <a:gd name="connsiteX31" fmla="*/ 46673 w 456248"/>
                  <a:gd name="connsiteY31" fmla="*/ 286703 h 510540"/>
                  <a:gd name="connsiteX32" fmla="*/ 80963 w 456248"/>
                  <a:gd name="connsiteY32" fmla="*/ 294323 h 510540"/>
                  <a:gd name="connsiteX33" fmla="*/ 133350 w 456248"/>
                  <a:gd name="connsiteY33" fmla="*/ 376238 h 510540"/>
                  <a:gd name="connsiteX34" fmla="*/ 133350 w 456248"/>
                  <a:gd name="connsiteY34" fmla="*/ 398145 h 510540"/>
                  <a:gd name="connsiteX35" fmla="*/ 117158 w 456248"/>
                  <a:gd name="connsiteY35" fmla="*/ 394335 h 510540"/>
                  <a:gd name="connsiteX36" fmla="*/ 105727 w 456248"/>
                  <a:gd name="connsiteY36" fmla="*/ 401003 h 510540"/>
                  <a:gd name="connsiteX37" fmla="*/ 105727 w 456248"/>
                  <a:gd name="connsiteY37" fmla="*/ 402908 h 510540"/>
                  <a:gd name="connsiteX38" fmla="*/ 105727 w 456248"/>
                  <a:gd name="connsiteY38" fmla="*/ 417195 h 510540"/>
                  <a:gd name="connsiteX39" fmla="*/ 80963 w 456248"/>
                  <a:gd name="connsiteY39" fmla="*/ 426720 h 510540"/>
                  <a:gd name="connsiteX40" fmla="*/ 152400 w 456248"/>
                  <a:gd name="connsiteY40" fmla="*/ 488633 h 510540"/>
                  <a:gd name="connsiteX41" fmla="*/ 171450 w 456248"/>
                  <a:gd name="connsiteY41" fmla="*/ 493395 h 510540"/>
                  <a:gd name="connsiteX42" fmla="*/ 285750 w 456248"/>
                  <a:gd name="connsiteY42" fmla="*/ 493395 h 510540"/>
                  <a:gd name="connsiteX43" fmla="*/ 304800 w 456248"/>
                  <a:gd name="connsiteY43" fmla="*/ 488633 h 510540"/>
                  <a:gd name="connsiteX44" fmla="*/ 114300 w 456248"/>
                  <a:gd name="connsiteY44" fmla="*/ 257175 h 510540"/>
                  <a:gd name="connsiteX45" fmla="*/ 114300 w 456248"/>
                  <a:gd name="connsiteY45" fmla="*/ 194310 h 510540"/>
                  <a:gd name="connsiteX46" fmla="*/ 227648 w 456248"/>
                  <a:gd name="connsiteY46" fmla="*/ 176213 h 510540"/>
                  <a:gd name="connsiteX47" fmla="*/ 342900 w 456248"/>
                  <a:gd name="connsiteY47" fmla="*/ 194310 h 510540"/>
                  <a:gd name="connsiteX48" fmla="*/ 342900 w 456248"/>
                  <a:gd name="connsiteY48" fmla="*/ 257175 h 510540"/>
                  <a:gd name="connsiteX49" fmla="*/ 228600 w 456248"/>
                  <a:gd name="connsiteY49" fmla="*/ 371475 h 510540"/>
                  <a:gd name="connsiteX50" fmla="*/ 114300 w 456248"/>
                  <a:gd name="connsiteY50" fmla="*/ 257175 h 510540"/>
                  <a:gd name="connsiteX51" fmla="*/ 114300 w 456248"/>
                  <a:gd name="connsiteY51" fmla="*/ 257175 h 510540"/>
                  <a:gd name="connsiteX52" fmla="*/ 245745 w 456248"/>
                  <a:gd name="connsiteY52" fmla="*/ 417195 h 510540"/>
                  <a:gd name="connsiteX53" fmla="*/ 238125 w 456248"/>
                  <a:gd name="connsiteY53" fmla="*/ 426720 h 510540"/>
                  <a:gd name="connsiteX54" fmla="*/ 238125 w 456248"/>
                  <a:gd name="connsiteY54" fmla="*/ 466725 h 510540"/>
                  <a:gd name="connsiteX55" fmla="*/ 228600 w 456248"/>
                  <a:gd name="connsiteY55" fmla="*/ 467678 h 510540"/>
                  <a:gd name="connsiteX56" fmla="*/ 219075 w 456248"/>
                  <a:gd name="connsiteY56" fmla="*/ 466725 h 510540"/>
                  <a:gd name="connsiteX57" fmla="*/ 219075 w 456248"/>
                  <a:gd name="connsiteY57" fmla="*/ 426720 h 510540"/>
                  <a:gd name="connsiteX58" fmla="*/ 211455 w 456248"/>
                  <a:gd name="connsiteY58" fmla="*/ 417195 h 510540"/>
                  <a:gd name="connsiteX59" fmla="*/ 170498 w 456248"/>
                  <a:gd name="connsiteY59" fmla="*/ 406718 h 510540"/>
                  <a:gd name="connsiteX60" fmla="*/ 171450 w 456248"/>
                  <a:gd name="connsiteY60" fmla="*/ 399098 h 510540"/>
                  <a:gd name="connsiteX61" fmla="*/ 171450 w 456248"/>
                  <a:gd name="connsiteY61" fmla="*/ 398145 h 510540"/>
                  <a:gd name="connsiteX62" fmla="*/ 285750 w 456248"/>
                  <a:gd name="connsiteY62" fmla="*/ 398145 h 510540"/>
                  <a:gd name="connsiteX63" fmla="*/ 285750 w 456248"/>
                  <a:gd name="connsiteY63" fmla="*/ 399098 h 510540"/>
                  <a:gd name="connsiteX64" fmla="*/ 286703 w 456248"/>
                  <a:gd name="connsiteY64" fmla="*/ 406718 h 510540"/>
                  <a:gd name="connsiteX65" fmla="*/ 245745 w 456248"/>
                  <a:gd name="connsiteY65" fmla="*/ 417195 h 510540"/>
                  <a:gd name="connsiteX66" fmla="*/ 420053 w 456248"/>
                  <a:gd name="connsiteY66" fmla="*/ 510540 h 510540"/>
                  <a:gd name="connsiteX67" fmla="*/ 381953 w 456248"/>
                  <a:gd name="connsiteY67" fmla="*/ 498158 h 510540"/>
                  <a:gd name="connsiteX68" fmla="*/ 407670 w 456248"/>
                  <a:gd name="connsiteY68" fmla="*/ 498158 h 510540"/>
                  <a:gd name="connsiteX69" fmla="*/ 420053 w 456248"/>
                  <a:gd name="connsiteY69" fmla="*/ 510540 h 510540"/>
                  <a:gd name="connsiteX0" fmla="*/ 304800 w 456248"/>
                  <a:gd name="connsiteY0" fmla="*/ 488633 h 503158"/>
                  <a:gd name="connsiteX1" fmla="*/ 377190 w 456248"/>
                  <a:gd name="connsiteY1" fmla="*/ 427673 h 503158"/>
                  <a:gd name="connsiteX2" fmla="*/ 353378 w 456248"/>
                  <a:gd name="connsiteY2" fmla="*/ 418148 h 503158"/>
                  <a:gd name="connsiteX3" fmla="*/ 353378 w 456248"/>
                  <a:gd name="connsiteY3" fmla="*/ 403860 h 503158"/>
                  <a:gd name="connsiteX4" fmla="*/ 343853 w 456248"/>
                  <a:gd name="connsiteY4" fmla="*/ 394335 h 503158"/>
                  <a:gd name="connsiteX5" fmla="*/ 341948 w 456248"/>
                  <a:gd name="connsiteY5" fmla="*/ 394335 h 503158"/>
                  <a:gd name="connsiteX6" fmla="*/ 323850 w 456248"/>
                  <a:gd name="connsiteY6" fmla="*/ 398145 h 503158"/>
                  <a:gd name="connsiteX7" fmla="*/ 323850 w 456248"/>
                  <a:gd name="connsiteY7" fmla="*/ 376238 h 503158"/>
                  <a:gd name="connsiteX8" fmla="*/ 376238 w 456248"/>
                  <a:gd name="connsiteY8" fmla="*/ 293370 h 503158"/>
                  <a:gd name="connsiteX9" fmla="*/ 399098 w 456248"/>
                  <a:gd name="connsiteY9" fmla="*/ 286703 h 503158"/>
                  <a:gd name="connsiteX10" fmla="*/ 456248 w 456248"/>
                  <a:gd name="connsiteY10" fmla="*/ 231458 h 503158"/>
                  <a:gd name="connsiteX11" fmla="*/ 417195 w 456248"/>
                  <a:gd name="connsiteY11" fmla="*/ 183833 h 503158"/>
                  <a:gd name="connsiteX12" fmla="*/ 380048 w 456248"/>
                  <a:gd name="connsiteY12" fmla="*/ 165735 h 503158"/>
                  <a:gd name="connsiteX13" fmla="*/ 300038 w 456248"/>
                  <a:gd name="connsiteY13" fmla="*/ 38100 h 503158"/>
                  <a:gd name="connsiteX14" fmla="*/ 285750 w 456248"/>
                  <a:gd name="connsiteY14" fmla="*/ 120968 h 503158"/>
                  <a:gd name="connsiteX15" fmla="*/ 276225 w 456248"/>
                  <a:gd name="connsiteY15" fmla="*/ 128588 h 503158"/>
                  <a:gd name="connsiteX16" fmla="*/ 274320 w 456248"/>
                  <a:gd name="connsiteY16" fmla="*/ 128588 h 503158"/>
                  <a:gd name="connsiteX17" fmla="*/ 266700 w 456248"/>
                  <a:gd name="connsiteY17" fmla="*/ 117157 h 503158"/>
                  <a:gd name="connsiteX18" fmla="*/ 266700 w 456248"/>
                  <a:gd name="connsiteY18" fmla="*/ 117157 h 503158"/>
                  <a:gd name="connsiteX19" fmla="*/ 284798 w 456248"/>
                  <a:gd name="connsiteY19" fmla="*/ 21908 h 503158"/>
                  <a:gd name="connsiteX20" fmla="*/ 257175 w 456248"/>
                  <a:gd name="connsiteY20" fmla="*/ 0 h 503158"/>
                  <a:gd name="connsiteX21" fmla="*/ 200025 w 456248"/>
                  <a:gd name="connsiteY21" fmla="*/ 0 h 503158"/>
                  <a:gd name="connsiteX22" fmla="*/ 172402 w 456248"/>
                  <a:gd name="connsiteY22" fmla="*/ 21908 h 503158"/>
                  <a:gd name="connsiteX23" fmla="*/ 190500 w 456248"/>
                  <a:gd name="connsiteY23" fmla="*/ 117157 h 503158"/>
                  <a:gd name="connsiteX24" fmla="*/ 182880 w 456248"/>
                  <a:gd name="connsiteY24" fmla="*/ 128588 h 503158"/>
                  <a:gd name="connsiteX25" fmla="*/ 180975 w 456248"/>
                  <a:gd name="connsiteY25" fmla="*/ 128588 h 503158"/>
                  <a:gd name="connsiteX26" fmla="*/ 171450 w 456248"/>
                  <a:gd name="connsiteY26" fmla="*/ 120968 h 503158"/>
                  <a:gd name="connsiteX27" fmla="*/ 156210 w 456248"/>
                  <a:gd name="connsiteY27" fmla="*/ 38100 h 503158"/>
                  <a:gd name="connsiteX28" fmla="*/ 76200 w 456248"/>
                  <a:gd name="connsiteY28" fmla="*/ 165735 h 503158"/>
                  <a:gd name="connsiteX29" fmla="*/ 39053 w 456248"/>
                  <a:gd name="connsiteY29" fmla="*/ 183833 h 503158"/>
                  <a:gd name="connsiteX30" fmla="*/ 0 w 456248"/>
                  <a:gd name="connsiteY30" fmla="*/ 231458 h 503158"/>
                  <a:gd name="connsiteX31" fmla="*/ 46673 w 456248"/>
                  <a:gd name="connsiteY31" fmla="*/ 286703 h 503158"/>
                  <a:gd name="connsiteX32" fmla="*/ 80963 w 456248"/>
                  <a:gd name="connsiteY32" fmla="*/ 294323 h 503158"/>
                  <a:gd name="connsiteX33" fmla="*/ 133350 w 456248"/>
                  <a:gd name="connsiteY33" fmla="*/ 376238 h 503158"/>
                  <a:gd name="connsiteX34" fmla="*/ 133350 w 456248"/>
                  <a:gd name="connsiteY34" fmla="*/ 398145 h 503158"/>
                  <a:gd name="connsiteX35" fmla="*/ 117158 w 456248"/>
                  <a:gd name="connsiteY35" fmla="*/ 394335 h 503158"/>
                  <a:gd name="connsiteX36" fmla="*/ 105727 w 456248"/>
                  <a:gd name="connsiteY36" fmla="*/ 401003 h 503158"/>
                  <a:gd name="connsiteX37" fmla="*/ 105727 w 456248"/>
                  <a:gd name="connsiteY37" fmla="*/ 402908 h 503158"/>
                  <a:gd name="connsiteX38" fmla="*/ 105727 w 456248"/>
                  <a:gd name="connsiteY38" fmla="*/ 417195 h 503158"/>
                  <a:gd name="connsiteX39" fmla="*/ 80963 w 456248"/>
                  <a:gd name="connsiteY39" fmla="*/ 426720 h 503158"/>
                  <a:gd name="connsiteX40" fmla="*/ 152400 w 456248"/>
                  <a:gd name="connsiteY40" fmla="*/ 488633 h 503158"/>
                  <a:gd name="connsiteX41" fmla="*/ 171450 w 456248"/>
                  <a:gd name="connsiteY41" fmla="*/ 493395 h 503158"/>
                  <a:gd name="connsiteX42" fmla="*/ 285750 w 456248"/>
                  <a:gd name="connsiteY42" fmla="*/ 493395 h 503158"/>
                  <a:gd name="connsiteX43" fmla="*/ 304800 w 456248"/>
                  <a:gd name="connsiteY43" fmla="*/ 488633 h 503158"/>
                  <a:gd name="connsiteX44" fmla="*/ 114300 w 456248"/>
                  <a:gd name="connsiteY44" fmla="*/ 257175 h 503158"/>
                  <a:gd name="connsiteX45" fmla="*/ 114300 w 456248"/>
                  <a:gd name="connsiteY45" fmla="*/ 194310 h 503158"/>
                  <a:gd name="connsiteX46" fmla="*/ 227648 w 456248"/>
                  <a:gd name="connsiteY46" fmla="*/ 176213 h 503158"/>
                  <a:gd name="connsiteX47" fmla="*/ 342900 w 456248"/>
                  <a:gd name="connsiteY47" fmla="*/ 194310 h 503158"/>
                  <a:gd name="connsiteX48" fmla="*/ 342900 w 456248"/>
                  <a:gd name="connsiteY48" fmla="*/ 257175 h 503158"/>
                  <a:gd name="connsiteX49" fmla="*/ 228600 w 456248"/>
                  <a:gd name="connsiteY49" fmla="*/ 371475 h 503158"/>
                  <a:gd name="connsiteX50" fmla="*/ 114300 w 456248"/>
                  <a:gd name="connsiteY50" fmla="*/ 257175 h 503158"/>
                  <a:gd name="connsiteX51" fmla="*/ 114300 w 456248"/>
                  <a:gd name="connsiteY51" fmla="*/ 257175 h 503158"/>
                  <a:gd name="connsiteX52" fmla="*/ 245745 w 456248"/>
                  <a:gd name="connsiteY52" fmla="*/ 417195 h 503158"/>
                  <a:gd name="connsiteX53" fmla="*/ 238125 w 456248"/>
                  <a:gd name="connsiteY53" fmla="*/ 426720 h 503158"/>
                  <a:gd name="connsiteX54" fmla="*/ 238125 w 456248"/>
                  <a:gd name="connsiteY54" fmla="*/ 466725 h 503158"/>
                  <a:gd name="connsiteX55" fmla="*/ 228600 w 456248"/>
                  <a:gd name="connsiteY55" fmla="*/ 467678 h 503158"/>
                  <a:gd name="connsiteX56" fmla="*/ 219075 w 456248"/>
                  <a:gd name="connsiteY56" fmla="*/ 466725 h 503158"/>
                  <a:gd name="connsiteX57" fmla="*/ 219075 w 456248"/>
                  <a:gd name="connsiteY57" fmla="*/ 426720 h 503158"/>
                  <a:gd name="connsiteX58" fmla="*/ 211455 w 456248"/>
                  <a:gd name="connsiteY58" fmla="*/ 417195 h 503158"/>
                  <a:gd name="connsiteX59" fmla="*/ 170498 w 456248"/>
                  <a:gd name="connsiteY59" fmla="*/ 406718 h 503158"/>
                  <a:gd name="connsiteX60" fmla="*/ 171450 w 456248"/>
                  <a:gd name="connsiteY60" fmla="*/ 399098 h 503158"/>
                  <a:gd name="connsiteX61" fmla="*/ 171450 w 456248"/>
                  <a:gd name="connsiteY61" fmla="*/ 398145 h 503158"/>
                  <a:gd name="connsiteX62" fmla="*/ 285750 w 456248"/>
                  <a:gd name="connsiteY62" fmla="*/ 398145 h 503158"/>
                  <a:gd name="connsiteX63" fmla="*/ 285750 w 456248"/>
                  <a:gd name="connsiteY63" fmla="*/ 399098 h 503158"/>
                  <a:gd name="connsiteX64" fmla="*/ 286703 w 456248"/>
                  <a:gd name="connsiteY64" fmla="*/ 406718 h 503158"/>
                  <a:gd name="connsiteX65" fmla="*/ 245745 w 456248"/>
                  <a:gd name="connsiteY65" fmla="*/ 417195 h 503158"/>
                  <a:gd name="connsiteX66" fmla="*/ 407670 w 456248"/>
                  <a:gd name="connsiteY66" fmla="*/ 498158 h 503158"/>
                  <a:gd name="connsiteX67" fmla="*/ 381953 w 456248"/>
                  <a:gd name="connsiteY67" fmla="*/ 498158 h 503158"/>
                  <a:gd name="connsiteX68" fmla="*/ 407670 w 456248"/>
                  <a:gd name="connsiteY68" fmla="*/ 498158 h 503158"/>
                  <a:gd name="connsiteX0" fmla="*/ 304800 w 456248"/>
                  <a:gd name="connsiteY0" fmla="*/ 488633 h 493395"/>
                  <a:gd name="connsiteX1" fmla="*/ 377190 w 456248"/>
                  <a:gd name="connsiteY1" fmla="*/ 427673 h 493395"/>
                  <a:gd name="connsiteX2" fmla="*/ 353378 w 456248"/>
                  <a:gd name="connsiteY2" fmla="*/ 418148 h 493395"/>
                  <a:gd name="connsiteX3" fmla="*/ 353378 w 456248"/>
                  <a:gd name="connsiteY3" fmla="*/ 403860 h 493395"/>
                  <a:gd name="connsiteX4" fmla="*/ 343853 w 456248"/>
                  <a:gd name="connsiteY4" fmla="*/ 394335 h 493395"/>
                  <a:gd name="connsiteX5" fmla="*/ 341948 w 456248"/>
                  <a:gd name="connsiteY5" fmla="*/ 394335 h 493395"/>
                  <a:gd name="connsiteX6" fmla="*/ 323850 w 456248"/>
                  <a:gd name="connsiteY6" fmla="*/ 398145 h 493395"/>
                  <a:gd name="connsiteX7" fmla="*/ 323850 w 456248"/>
                  <a:gd name="connsiteY7" fmla="*/ 376238 h 493395"/>
                  <a:gd name="connsiteX8" fmla="*/ 376238 w 456248"/>
                  <a:gd name="connsiteY8" fmla="*/ 293370 h 493395"/>
                  <a:gd name="connsiteX9" fmla="*/ 399098 w 456248"/>
                  <a:gd name="connsiteY9" fmla="*/ 286703 h 493395"/>
                  <a:gd name="connsiteX10" fmla="*/ 456248 w 456248"/>
                  <a:gd name="connsiteY10" fmla="*/ 231458 h 493395"/>
                  <a:gd name="connsiteX11" fmla="*/ 417195 w 456248"/>
                  <a:gd name="connsiteY11" fmla="*/ 183833 h 493395"/>
                  <a:gd name="connsiteX12" fmla="*/ 380048 w 456248"/>
                  <a:gd name="connsiteY12" fmla="*/ 165735 h 493395"/>
                  <a:gd name="connsiteX13" fmla="*/ 300038 w 456248"/>
                  <a:gd name="connsiteY13" fmla="*/ 38100 h 493395"/>
                  <a:gd name="connsiteX14" fmla="*/ 285750 w 456248"/>
                  <a:gd name="connsiteY14" fmla="*/ 120968 h 493395"/>
                  <a:gd name="connsiteX15" fmla="*/ 276225 w 456248"/>
                  <a:gd name="connsiteY15" fmla="*/ 128588 h 493395"/>
                  <a:gd name="connsiteX16" fmla="*/ 274320 w 456248"/>
                  <a:gd name="connsiteY16" fmla="*/ 128588 h 493395"/>
                  <a:gd name="connsiteX17" fmla="*/ 266700 w 456248"/>
                  <a:gd name="connsiteY17" fmla="*/ 117157 h 493395"/>
                  <a:gd name="connsiteX18" fmla="*/ 266700 w 456248"/>
                  <a:gd name="connsiteY18" fmla="*/ 117157 h 493395"/>
                  <a:gd name="connsiteX19" fmla="*/ 284798 w 456248"/>
                  <a:gd name="connsiteY19" fmla="*/ 21908 h 493395"/>
                  <a:gd name="connsiteX20" fmla="*/ 257175 w 456248"/>
                  <a:gd name="connsiteY20" fmla="*/ 0 h 493395"/>
                  <a:gd name="connsiteX21" fmla="*/ 200025 w 456248"/>
                  <a:gd name="connsiteY21" fmla="*/ 0 h 493395"/>
                  <a:gd name="connsiteX22" fmla="*/ 172402 w 456248"/>
                  <a:gd name="connsiteY22" fmla="*/ 21908 h 493395"/>
                  <a:gd name="connsiteX23" fmla="*/ 190500 w 456248"/>
                  <a:gd name="connsiteY23" fmla="*/ 117157 h 493395"/>
                  <a:gd name="connsiteX24" fmla="*/ 182880 w 456248"/>
                  <a:gd name="connsiteY24" fmla="*/ 128588 h 493395"/>
                  <a:gd name="connsiteX25" fmla="*/ 180975 w 456248"/>
                  <a:gd name="connsiteY25" fmla="*/ 128588 h 493395"/>
                  <a:gd name="connsiteX26" fmla="*/ 171450 w 456248"/>
                  <a:gd name="connsiteY26" fmla="*/ 120968 h 493395"/>
                  <a:gd name="connsiteX27" fmla="*/ 156210 w 456248"/>
                  <a:gd name="connsiteY27" fmla="*/ 38100 h 493395"/>
                  <a:gd name="connsiteX28" fmla="*/ 76200 w 456248"/>
                  <a:gd name="connsiteY28" fmla="*/ 165735 h 493395"/>
                  <a:gd name="connsiteX29" fmla="*/ 39053 w 456248"/>
                  <a:gd name="connsiteY29" fmla="*/ 183833 h 493395"/>
                  <a:gd name="connsiteX30" fmla="*/ 0 w 456248"/>
                  <a:gd name="connsiteY30" fmla="*/ 231458 h 493395"/>
                  <a:gd name="connsiteX31" fmla="*/ 46673 w 456248"/>
                  <a:gd name="connsiteY31" fmla="*/ 286703 h 493395"/>
                  <a:gd name="connsiteX32" fmla="*/ 80963 w 456248"/>
                  <a:gd name="connsiteY32" fmla="*/ 294323 h 493395"/>
                  <a:gd name="connsiteX33" fmla="*/ 133350 w 456248"/>
                  <a:gd name="connsiteY33" fmla="*/ 376238 h 493395"/>
                  <a:gd name="connsiteX34" fmla="*/ 133350 w 456248"/>
                  <a:gd name="connsiteY34" fmla="*/ 398145 h 493395"/>
                  <a:gd name="connsiteX35" fmla="*/ 117158 w 456248"/>
                  <a:gd name="connsiteY35" fmla="*/ 394335 h 493395"/>
                  <a:gd name="connsiteX36" fmla="*/ 105727 w 456248"/>
                  <a:gd name="connsiteY36" fmla="*/ 401003 h 493395"/>
                  <a:gd name="connsiteX37" fmla="*/ 105727 w 456248"/>
                  <a:gd name="connsiteY37" fmla="*/ 402908 h 493395"/>
                  <a:gd name="connsiteX38" fmla="*/ 105727 w 456248"/>
                  <a:gd name="connsiteY38" fmla="*/ 417195 h 493395"/>
                  <a:gd name="connsiteX39" fmla="*/ 80963 w 456248"/>
                  <a:gd name="connsiteY39" fmla="*/ 426720 h 493395"/>
                  <a:gd name="connsiteX40" fmla="*/ 152400 w 456248"/>
                  <a:gd name="connsiteY40" fmla="*/ 488633 h 493395"/>
                  <a:gd name="connsiteX41" fmla="*/ 171450 w 456248"/>
                  <a:gd name="connsiteY41" fmla="*/ 493395 h 493395"/>
                  <a:gd name="connsiteX42" fmla="*/ 285750 w 456248"/>
                  <a:gd name="connsiteY42" fmla="*/ 493395 h 493395"/>
                  <a:gd name="connsiteX43" fmla="*/ 304800 w 456248"/>
                  <a:gd name="connsiteY43" fmla="*/ 488633 h 493395"/>
                  <a:gd name="connsiteX44" fmla="*/ 114300 w 456248"/>
                  <a:gd name="connsiteY44" fmla="*/ 257175 h 493395"/>
                  <a:gd name="connsiteX45" fmla="*/ 114300 w 456248"/>
                  <a:gd name="connsiteY45" fmla="*/ 194310 h 493395"/>
                  <a:gd name="connsiteX46" fmla="*/ 227648 w 456248"/>
                  <a:gd name="connsiteY46" fmla="*/ 176213 h 493395"/>
                  <a:gd name="connsiteX47" fmla="*/ 342900 w 456248"/>
                  <a:gd name="connsiteY47" fmla="*/ 194310 h 493395"/>
                  <a:gd name="connsiteX48" fmla="*/ 342900 w 456248"/>
                  <a:gd name="connsiteY48" fmla="*/ 257175 h 493395"/>
                  <a:gd name="connsiteX49" fmla="*/ 228600 w 456248"/>
                  <a:gd name="connsiteY49" fmla="*/ 371475 h 493395"/>
                  <a:gd name="connsiteX50" fmla="*/ 114300 w 456248"/>
                  <a:gd name="connsiteY50" fmla="*/ 257175 h 493395"/>
                  <a:gd name="connsiteX51" fmla="*/ 114300 w 456248"/>
                  <a:gd name="connsiteY51" fmla="*/ 257175 h 493395"/>
                  <a:gd name="connsiteX52" fmla="*/ 245745 w 456248"/>
                  <a:gd name="connsiteY52" fmla="*/ 417195 h 493395"/>
                  <a:gd name="connsiteX53" fmla="*/ 238125 w 456248"/>
                  <a:gd name="connsiteY53" fmla="*/ 426720 h 493395"/>
                  <a:gd name="connsiteX54" fmla="*/ 238125 w 456248"/>
                  <a:gd name="connsiteY54" fmla="*/ 466725 h 493395"/>
                  <a:gd name="connsiteX55" fmla="*/ 228600 w 456248"/>
                  <a:gd name="connsiteY55" fmla="*/ 467678 h 493395"/>
                  <a:gd name="connsiteX56" fmla="*/ 219075 w 456248"/>
                  <a:gd name="connsiteY56" fmla="*/ 466725 h 493395"/>
                  <a:gd name="connsiteX57" fmla="*/ 219075 w 456248"/>
                  <a:gd name="connsiteY57" fmla="*/ 426720 h 493395"/>
                  <a:gd name="connsiteX58" fmla="*/ 211455 w 456248"/>
                  <a:gd name="connsiteY58" fmla="*/ 417195 h 493395"/>
                  <a:gd name="connsiteX59" fmla="*/ 170498 w 456248"/>
                  <a:gd name="connsiteY59" fmla="*/ 406718 h 493395"/>
                  <a:gd name="connsiteX60" fmla="*/ 171450 w 456248"/>
                  <a:gd name="connsiteY60" fmla="*/ 399098 h 493395"/>
                  <a:gd name="connsiteX61" fmla="*/ 171450 w 456248"/>
                  <a:gd name="connsiteY61" fmla="*/ 398145 h 493395"/>
                  <a:gd name="connsiteX62" fmla="*/ 285750 w 456248"/>
                  <a:gd name="connsiteY62" fmla="*/ 398145 h 493395"/>
                  <a:gd name="connsiteX63" fmla="*/ 285750 w 456248"/>
                  <a:gd name="connsiteY63" fmla="*/ 399098 h 493395"/>
                  <a:gd name="connsiteX64" fmla="*/ 286703 w 456248"/>
                  <a:gd name="connsiteY64" fmla="*/ 406718 h 493395"/>
                  <a:gd name="connsiteX65" fmla="*/ 245745 w 456248"/>
                  <a:gd name="connsiteY65" fmla="*/ 417195 h 493395"/>
                  <a:gd name="connsiteX0" fmla="*/ 285750 w 456248"/>
                  <a:gd name="connsiteY0" fmla="*/ 493395 h 493395"/>
                  <a:gd name="connsiteX1" fmla="*/ 377190 w 456248"/>
                  <a:gd name="connsiteY1" fmla="*/ 427673 h 493395"/>
                  <a:gd name="connsiteX2" fmla="*/ 353378 w 456248"/>
                  <a:gd name="connsiteY2" fmla="*/ 418148 h 493395"/>
                  <a:gd name="connsiteX3" fmla="*/ 353378 w 456248"/>
                  <a:gd name="connsiteY3" fmla="*/ 403860 h 493395"/>
                  <a:gd name="connsiteX4" fmla="*/ 343853 w 456248"/>
                  <a:gd name="connsiteY4" fmla="*/ 394335 h 493395"/>
                  <a:gd name="connsiteX5" fmla="*/ 341948 w 456248"/>
                  <a:gd name="connsiteY5" fmla="*/ 394335 h 493395"/>
                  <a:gd name="connsiteX6" fmla="*/ 323850 w 456248"/>
                  <a:gd name="connsiteY6" fmla="*/ 398145 h 493395"/>
                  <a:gd name="connsiteX7" fmla="*/ 323850 w 456248"/>
                  <a:gd name="connsiteY7" fmla="*/ 376238 h 493395"/>
                  <a:gd name="connsiteX8" fmla="*/ 376238 w 456248"/>
                  <a:gd name="connsiteY8" fmla="*/ 293370 h 493395"/>
                  <a:gd name="connsiteX9" fmla="*/ 399098 w 456248"/>
                  <a:gd name="connsiteY9" fmla="*/ 286703 h 493395"/>
                  <a:gd name="connsiteX10" fmla="*/ 456248 w 456248"/>
                  <a:gd name="connsiteY10" fmla="*/ 231458 h 493395"/>
                  <a:gd name="connsiteX11" fmla="*/ 417195 w 456248"/>
                  <a:gd name="connsiteY11" fmla="*/ 183833 h 493395"/>
                  <a:gd name="connsiteX12" fmla="*/ 380048 w 456248"/>
                  <a:gd name="connsiteY12" fmla="*/ 165735 h 493395"/>
                  <a:gd name="connsiteX13" fmla="*/ 300038 w 456248"/>
                  <a:gd name="connsiteY13" fmla="*/ 38100 h 493395"/>
                  <a:gd name="connsiteX14" fmla="*/ 285750 w 456248"/>
                  <a:gd name="connsiteY14" fmla="*/ 120968 h 493395"/>
                  <a:gd name="connsiteX15" fmla="*/ 276225 w 456248"/>
                  <a:gd name="connsiteY15" fmla="*/ 128588 h 493395"/>
                  <a:gd name="connsiteX16" fmla="*/ 274320 w 456248"/>
                  <a:gd name="connsiteY16" fmla="*/ 128588 h 493395"/>
                  <a:gd name="connsiteX17" fmla="*/ 266700 w 456248"/>
                  <a:gd name="connsiteY17" fmla="*/ 117157 h 493395"/>
                  <a:gd name="connsiteX18" fmla="*/ 266700 w 456248"/>
                  <a:gd name="connsiteY18" fmla="*/ 117157 h 493395"/>
                  <a:gd name="connsiteX19" fmla="*/ 284798 w 456248"/>
                  <a:gd name="connsiteY19" fmla="*/ 21908 h 493395"/>
                  <a:gd name="connsiteX20" fmla="*/ 257175 w 456248"/>
                  <a:gd name="connsiteY20" fmla="*/ 0 h 493395"/>
                  <a:gd name="connsiteX21" fmla="*/ 200025 w 456248"/>
                  <a:gd name="connsiteY21" fmla="*/ 0 h 493395"/>
                  <a:gd name="connsiteX22" fmla="*/ 172402 w 456248"/>
                  <a:gd name="connsiteY22" fmla="*/ 21908 h 493395"/>
                  <a:gd name="connsiteX23" fmla="*/ 190500 w 456248"/>
                  <a:gd name="connsiteY23" fmla="*/ 117157 h 493395"/>
                  <a:gd name="connsiteX24" fmla="*/ 182880 w 456248"/>
                  <a:gd name="connsiteY24" fmla="*/ 128588 h 493395"/>
                  <a:gd name="connsiteX25" fmla="*/ 180975 w 456248"/>
                  <a:gd name="connsiteY25" fmla="*/ 128588 h 493395"/>
                  <a:gd name="connsiteX26" fmla="*/ 171450 w 456248"/>
                  <a:gd name="connsiteY26" fmla="*/ 120968 h 493395"/>
                  <a:gd name="connsiteX27" fmla="*/ 156210 w 456248"/>
                  <a:gd name="connsiteY27" fmla="*/ 38100 h 493395"/>
                  <a:gd name="connsiteX28" fmla="*/ 76200 w 456248"/>
                  <a:gd name="connsiteY28" fmla="*/ 165735 h 493395"/>
                  <a:gd name="connsiteX29" fmla="*/ 39053 w 456248"/>
                  <a:gd name="connsiteY29" fmla="*/ 183833 h 493395"/>
                  <a:gd name="connsiteX30" fmla="*/ 0 w 456248"/>
                  <a:gd name="connsiteY30" fmla="*/ 231458 h 493395"/>
                  <a:gd name="connsiteX31" fmla="*/ 46673 w 456248"/>
                  <a:gd name="connsiteY31" fmla="*/ 286703 h 493395"/>
                  <a:gd name="connsiteX32" fmla="*/ 80963 w 456248"/>
                  <a:gd name="connsiteY32" fmla="*/ 294323 h 493395"/>
                  <a:gd name="connsiteX33" fmla="*/ 133350 w 456248"/>
                  <a:gd name="connsiteY33" fmla="*/ 376238 h 493395"/>
                  <a:gd name="connsiteX34" fmla="*/ 133350 w 456248"/>
                  <a:gd name="connsiteY34" fmla="*/ 398145 h 493395"/>
                  <a:gd name="connsiteX35" fmla="*/ 117158 w 456248"/>
                  <a:gd name="connsiteY35" fmla="*/ 394335 h 493395"/>
                  <a:gd name="connsiteX36" fmla="*/ 105727 w 456248"/>
                  <a:gd name="connsiteY36" fmla="*/ 401003 h 493395"/>
                  <a:gd name="connsiteX37" fmla="*/ 105727 w 456248"/>
                  <a:gd name="connsiteY37" fmla="*/ 402908 h 493395"/>
                  <a:gd name="connsiteX38" fmla="*/ 105727 w 456248"/>
                  <a:gd name="connsiteY38" fmla="*/ 417195 h 493395"/>
                  <a:gd name="connsiteX39" fmla="*/ 80963 w 456248"/>
                  <a:gd name="connsiteY39" fmla="*/ 426720 h 493395"/>
                  <a:gd name="connsiteX40" fmla="*/ 152400 w 456248"/>
                  <a:gd name="connsiteY40" fmla="*/ 488633 h 493395"/>
                  <a:gd name="connsiteX41" fmla="*/ 171450 w 456248"/>
                  <a:gd name="connsiteY41" fmla="*/ 493395 h 493395"/>
                  <a:gd name="connsiteX42" fmla="*/ 285750 w 456248"/>
                  <a:gd name="connsiteY42" fmla="*/ 493395 h 493395"/>
                  <a:gd name="connsiteX43" fmla="*/ 114300 w 456248"/>
                  <a:gd name="connsiteY43" fmla="*/ 257175 h 493395"/>
                  <a:gd name="connsiteX44" fmla="*/ 114300 w 456248"/>
                  <a:gd name="connsiteY44" fmla="*/ 194310 h 493395"/>
                  <a:gd name="connsiteX45" fmla="*/ 227648 w 456248"/>
                  <a:gd name="connsiteY45" fmla="*/ 176213 h 493395"/>
                  <a:gd name="connsiteX46" fmla="*/ 342900 w 456248"/>
                  <a:gd name="connsiteY46" fmla="*/ 194310 h 493395"/>
                  <a:gd name="connsiteX47" fmla="*/ 342900 w 456248"/>
                  <a:gd name="connsiteY47" fmla="*/ 257175 h 493395"/>
                  <a:gd name="connsiteX48" fmla="*/ 228600 w 456248"/>
                  <a:gd name="connsiteY48" fmla="*/ 371475 h 493395"/>
                  <a:gd name="connsiteX49" fmla="*/ 114300 w 456248"/>
                  <a:gd name="connsiteY49" fmla="*/ 257175 h 493395"/>
                  <a:gd name="connsiteX50" fmla="*/ 114300 w 456248"/>
                  <a:gd name="connsiteY50" fmla="*/ 257175 h 493395"/>
                  <a:gd name="connsiteX51" fmla="*/ 245745 w 456248"/>
                  <a:gd name="connsiteY51" fmla="*/ 417195 h 493395"/>
                  <a:gd name="connsiteX52" fmla="*/ 238125 w 456248"/>
                  <a:gd name="connsiteY52" fmla="*/ 426720 h 493395"/>
                  <a:gd name="connsiteX53" fmla="*/ 238125 w 456248"/>
                  <a:gd name="connsiteY53" fmla="*/ 466725 h 493395"/>
                  <a:gd name="connsiteX54" fmla="*/ 228600 w 456248"/>
                  <a:gd name="connsiteY54" fmla="*/ 467678 h 493395"/>
                  <a:gd name="connsiteX55" fmla="*/ 219075 w 456248"/>
                  <a:gd name="connsiteY55" fmla="*/ 466725 h 493395"/>
                  <a:gd name="connsiteX56" fmla="*/ 219075 w 456248"/>
                  <a:gd name="connsiteY56" fmla="*/ 426720 h 493395"/>
                  <a:gd name="connsiteX57" fmla="*/ 211455 w 456248"/>
                  <a:gd name="connsiteY57" fmla="*/ 417195 h 493395"/>
                  <a:gd name="connsiteX58" fmla="*/ 170498 w 456248"/>
                  <a:gd name="connsiteY58" fmla="*/ 406718 h 493395"/>
                  <a:gd name="connsiteX59" fmla="*/ 171450 w 456248"/>
                  <a:gd name="connsiteY59" fmla="*/ 399098 h 493395"/>
                  <a:gd name="connsiteX60" fmla="*/ 171450 w 456248"/>
                  <a:gd name="connsiteY60" fmla="*/ 398145 h 493395"/>
                  <a:gd name="connsiteX61" fmla="*/ 285750 w 456248"/>
                  <a:gd name="connsiteY61" fmla="*/ 398145 h 493395"/>
                  <a:gd name="connsiteX62" fmla="*/ 285750 w 456248"/>
                  <a:gd name="connsiteY62" fmla="*/ 399098 h 493395"/>
                  <a:gd name="connsiteX63" fmla="*/ 286703 w 456248"/>
                  <a:gd name="connsiteY63" fmla="*/ 406718 h 493395"/>
                  <a:gd name="connsiteX64" fmla="*/ 245745 w 456248"/>
                  <a:gd name="connsiteY64" fmla="*/ 417195 h 493395"/>
                  <a:gd name="connsiteX0" fmla="*/ 171450 w 456248"/>
                  <a:gd name="connsiteY0" fmla="*/ 493395 h 493395"/>
                  <a:gd name="connsiteX1" fmla="*/ 377190 w 456248"/>
                  <a:gd name="connsiteY1" fmla="*/ 427673 h 493395"/>
                  <a:gd name="connsiteX2" fmla="*/ 353378 w 456248"/>
                  <a:gd name="connsiteY2" fmla="*/ 418148 h 493395"/>
                  <a:gd name="connsiteX3" fmla="*/ 353378 w 456248"/>
                  <a:gd name="connsiteY3" fmla="*/ 403860 h 493395"/>
                  <a:gd name="connsiteX4" fmla="*/ 343853 w 456248"/>
                  <a:gd name="connsiteY4" fmla="*/ 394335 h 493395"/>
                  <a:gd name="connsiteX5" fmla="*/ 341948 w 456248"/>
                  <a:gd name="connsiteY5" fmla="*/ 394335 h 493395"/>
                  <a:gd name="connsiteX6" fmla="*/ 323850 w 456248"/>
                  <a:gd name="connsiteY6" fmla="*/ 398145 h 493395"/>
                  <a:gd name="connsiteX7" fmla="*/ 323850 w 456248"/>
                  <a:gd name="connsiteY7" fmla="*/ 376238 h 493395"/>
                  <a:gd name="connsiteX8" fmla="*/ 376238 w 456248"/>
                  <a:gd name="connsiteY8" fmla="*/ 293370 h 493395"/>
                  <a:gd name="connsiteX9" fmla="*/ 399098 w 456248"/>
                  <a:gd name="connsiteY9" fmla="*/ 286703 h 493395"/>
                  <a:gd name="connsiteX10" fmla="*/ 456248 w 456248"/>
                  <a:gd name="connsiteY10" fmla="*/ 231458 h 493395"/>
                  <a:gd name="connsiteX11" fmla="*/ 417195 w 456248"/>
                  <a:gd name="connsiteY11" fmla="*/ 183833 h 493395"/>
                  <a:gd name="connsiteX12" fmla="*/ 380048 w 456248"/>
                  <a:gd name="connsiteY12" fmla="*/ 165735 h 493395"/>
                  <a:gd name="connsiteX13" fmla="*/ 300038 w 456248"/>
                  <a:gd name="connsiteY13" fmla="*/ 38100 h 493395"/>
                  <a:gd name="connsiteX14" fmla="*/ 285750 w 456248"/>
                  <a:gd name="connsiteY14" fmla="*/ 120968 h 493395"/>
                  <a:gd name="connsiteX15" fmla="*/ 276225 w 456248"/>
                  <a:gd name="connsiteY15" fmla="*/ 128588 h 493395"/>
                  <a:gd name="connsiteX16" fmla="*/ 274320 w 456248"/>
                  <a:gd name="connsiteY16" fmla="*/ 128588 h 493395"/>
                  <a:gd name="connsiteX17" fmla="*/ 266700 w 456248"/>
                  <a:gd name="connsiteY17" fmla="*/ 117157 h 493395"/>
                  <a:gd name="connsiteX18" fmla="*/ 266700 w 456248"/>
                  <a:gd name="connsiteY18" fmla="*/ 117157 h 493395"/>
                  <a:gd name="connsiteX19" fmla="*/ 284798 w 456248"/>
                  <a:gd name="connsiteY19" fmla="*/ 21908 h 493395"/>
                  <a:gd name="connsiteX20" fmla="*/ 257175 w 456248"/>
                  <a:gd name="connsiteY20" fmla="*/ 0 h 493395"/>
                  <a:gd name="connsiteX21" fmla="*/ 200025 w 456248"/>
                  <a:gd name="connsiteY21" fmla="*/ 0 h 493395"/>
                  <a:gd name="connsiteX22" fmla="*/ 172402 w 456248"/>
                  <a:gd name="connsiteY22" fmla="*/ 21908 h 493395"/>
                  <a:gd name="connsiteX23" fmla="*/ 190500 w 456248"/>
                  <a:gd name="connsiteY23" fmla="*/ 117157 h 493395"/>
                  <a:gd name="connsiteX24" fmla="*/ 182880 w 456248"/>
                  <a:gd name="connsiteY24" fmla="*/ 128588 h 493395"/>
                  <a:gd name="connsiteX25" fmla="*/ 180975 w 456248"/>
                  <a:gd name="connsiteY25" fmla="*/ 128588 h 493395"/>
                  <a:gd name="connsiteX26" fmla="*/ 171450 w 456248"/>
                  <a:gd name="connsiteY26" fmla="*/ 120968 h 493395"/>
                  <a:gd name="connsiteX27" fmla="*/ 156210 w 456248"/>
                  <a:gd name="connsiteY27" fmla="*/ 38100 h 493395"/>
                  <a:gd name="connsiteX28" fmla="*/ 76200 w 456248"/>
                  <a:gd name="connsiteY28" fmla="*/ 165735 h 493395"/>
                  <a:gd name="connsiteX29" fmla="*/ 39053 w 456248"/>
                  <a:gd name="connsiteY29" fmla="*/ 183833 h 493395"/>
                  <a:gd name="connsiteX30" fmla="*/ 0 w 456248"/>
                  <a:gd name="connsiteY30" fmla="*/ 231458 h 493395"/>
                  <a:gd name="connsiteX31" fmla="*/ 46673 w 456248"/>
                  <a:gd name="connsiteY31" fmla="*/ 286703 h 493395"/>
                  <a:gd name="connsiteX32" fmla="*/ 80963 w 456248"/>
                  <a:gd name="connsiteY32" fmla="*/ 294323 h 493395"/>
                  <a:gd name="connsiteX33" fmla="*/ 133350 w 456248"/>
                  <a:gd name="connsiteY33" fmla="*/ 376238 h 493395"/>
                  <a:gd name="connsiteX34" fmla="*/ 133350 w 456248"/>
                  <a:gd name="connsiteY34" fmla="*/ 398145 h 493395"/>
                  <a:gd name="connsiteX35" fmla="*/ 117158 w 456248"/>
                  <a:gd name="connsiteY35" fmla="*/ 394335 h 493395"/>
                  <a:gd name="connsiteX36" fmla="*/ 105727 w 456248"/>
                  <a:gd name="connsiteY36" fmla="*/ 401003 h 493395"/>
                  <a:gd name="connsiteX37" fmla="*/ 105727 w 456248"/>
                  <a:gd name="connsiteY37" fmla="*/ 402908 h 493395"/>
                  <a:gd name="connsiteX38" fmla="*/ 105727 w 456248"/>
                  <a:gd name="connsiteY38" fmla="*/ 417195 h 493395"/>
                  <a:gd name="connsiteX39" fmla="*/ 80963 w 456248"/>
                  <a:gd name="connsiteY39" fmla="*/ 426720 h 493395"/>
                  <a:gd name="connsiteX40" fmla="*/ 152400 w 456248"/>
                  <a:gd name="connsiteY40" fmla="*/ 488633 h 493395"/>
                  <a:gd name="connsiteX41" fmla="*/ 171450 w 456248"/>
                  <a:gd name="connsiteY41" fmla="*/ 493395 h 493395"/>
                  <a:gd name="connsiteX42" fmla="*/ 114300 w 456248"/>
                  <a:gd name="connsiteY42" fmla="*/ 257175 h 493395"/>
                  <a:gd name="connsiteX43" fmla="*/ 114300 w 456248"/>
                  <a:gd name="connsiteY43" fmla="*/ 194310 h 493395"/>
                  <a:gd name="connsiteX44" fmla="*/ 227648 w 456248"/>
                  <a:gd name="connsiteY44" fmla="*/ 176213 h 493395"/>
                  <a:gd name="connsiteX45" fmla="*/ 342900 w 456248"/>
                  <a:gd name="connsiteY45" fmla="*/ 194310 h 493395"/>
                  <a:gd name="connsiteX46" fmla="*/ 342900 w 456248"/>
                  <a:gd name="connsiteY46" fmla="*/ 257175 h 493395"/>
                  <a:gd name="connsiteX47" fmla="*/ 228600 w 456248"/>
                  <a:gd name="connsiteY47" fmla="*/ 371475 h 493395"/>
                  <a:gd name="connsiteX48" fmla="*/ 114300 w 456248"/>
                  <a:gd name="connsiteY48" fmla="*/ 257175 h 493395"/>
                  <a:gd name="connsiteX49" fmla="*/ 114300 w 456248"/>
                  <a:gd name="connsiteY49" fmla="*/ 257175 h 493395"/>
                  <a:gd name="connsiteX50" fmla="*/ 245745 w 456248"/>
                  <a:gd name="connsiteY50" fmla="*/ 417195 h 493395"/>
                  <a:gd name="connsiteX51" fmla="*/ 238125 w 456248"/>
                  <a:gd name="connsiteY51" fmla="*/ 426720 h 493395"/>
                  <a:gd name="connsiteX52" fmla="*/ 238125 w 456248"/>
                  <a:gd name="connsiteY52" fmla="*/ 466725 h 493395"/>
                  <a:gd name="connsiteX53" fmla="*/ 228600 w 456248"/>
                  <a:gd name="connsiteY53" fmla="*/ 467678 h 493395"/>
                  <a:gd name="connsiteX54" fmla="*/ 219075 w 456248"/>
                  <a:gd name="connsiteY54" fmla="*/ 466725 h 493395"/>
                  <a:gd name="connsiteX55" fmla="*/ 219075 w 456248"/>
                  <a:gd name="connsiteY55" fmla="*/ 426720 h 493395"/>
                  <a:gd name="connsiteX56" fmla="*/ 211455 w 456248"/>
                  <a:gd name="connsiteY56" fmla="*/ 417195 h 493395"/>
                  <a:gd name="connsiteX57" fmla="*/ 170498 w 456248"/>
                  <a:gd name="connsiteY57" fmla="*/ 406718 h 493395"/>
                  <a:gd name="connsiteX58" fmla="*/ 171450 w 456248"/>
                  <a:gd name="connsiteY58" fmla="*/ 399098 h 493395"/>
                  <a:gd name="connsiteX59" fmla="*/ 171450 w 456248"/>
                  <a:gd name="connsiteY59" fmla="*/ 398145 h 493395"/>
                  <a:gd name="connsiteX60" fmla="*/ 285750 w 456248"/>
                  <a:gd name="connsiteY60" fmla="*/ 398145 h 493395"/>
                  <a:gd name="connsiteX61" fmla="*/ 285750 w 456248"/>
                  <a:gd name="connsiteY61" fmla="*/ 399098 h 493395"/>
                  <a:gd name="connsiteX62" fmla="*/ 286703 w 456248"/>
                  <a:gd name="connsiteY62" fmla="*/ 406718 h 493395"/>
                  <a:gd name="connsiteX63" fmla="*/ 245745 w 456248"/>
                  <a:gd name="connsiteY63" fmla="*/ 417195 h 493395"/>
                  <a:gd name="connsiteX0" fmla="*/ 152400 w 456248"/>
                  <a:gd name="connsiteY0" fmla="*/ 488633 h 488633"/>
                  <a:gd name="connsiteX1" fmla="*/ 377190 w 456248"/>
                  <a:gd name="connsiteY1" fmla="*/ 427673 h 488633"/>
                  <a:gd name="connsiteX2" fmla="*/ 353378 w 456248"/>
                  <a:gd name="connsiteY2" fmla="*/ 418148 h 488633"/>
                  <a:gd name="connsiteX3" fmla="*/ 353378 w 456248"/>
                  <a:gd name="connsiteY3" fmla="*/ 403860 h 488633"/>
                  <a:gd name="connsiteX4" fmla="*/ 343853 w 456248"/>
                  <a:gd name="connsiteY4" fmla="*/ 394335 h 488633"/>
                  <a:gd name="connsiteX5" fmla="*/ 341948 w 456248"/>
                  <a:gd name="connsiteY5" fmla="*/ 394335 h 488633"/>
                  <a:gd name="connsiteX6" fmla="*/ 323850 w 456248"/>
                  <a:gd name="connsiteY6" fmla="*/ 398145 h 488633"/>
                  <a:gd name="connsiteX7" fmla="*/ 323850 w 456248"/>
                  <a:gd name="connsiteY7" fmla="*/ 376238 h 488633"/>
                  <a:gd name="connsiteX8" fmla="*/ 376238 w 456248"/>
                  <a:gd name="connsiteY8" fmla="*/ 293370 h 488633"/>
                  <a:gd name="connsiteX9" fmla="*/ 399098 w 456248"/>
                  <a:gd name="connsiteY9" fmla="*/ 286703 h 488633"/>
                  <a:gd name="connsiteX10" fmla="*/ 456248 w 456248"/>
                  <a:gd name="connsiteY10" fmla="*/ 231458 h 488633"/>
                  <a:gd name="connsiteX11" fmla="*/ 417195 w 456248"/>
                  <a:gd name="connsiteY11" fmla="*/ 183833 h 488633"/>
                  <a:gd name="connsiteX12" fmla="*/ 380048 w 456248"/>
                  <a:gd name="connsiteY12" fmla="*/ 165735 h 488633"/>
                  <a:gd name="connsiteX13" fmla="*/ 300038 w 456248"/>
                  <a:gd name="connsiteY13" fmla="*/ 38100 h 488633"/>
                  <a:gd name="connsiteX14" fmla="*/ 285750 w 456248"/>
                  <a:gd name="connsiteY14" fmla="*/ 120968 h 488633"/>
                  <a:gd name="connsiteX15" fmla="*/ 276225 w 456248"/>
                  <a:gd name="connsiteY15" fmla="*/ 128588 h 488633"/>
                  <a:gd name="connsiteX16" fmla="*/ 274320 w 456248"/>
                  <a:gd name="connsiteY16" fmla="*/ 128588 h 488633"/>
                  <a:gd name="connsiteX17" fmla="*/ 266700 w 456248"/>
                  <a:gd name="connsiteY17" fmla="*/ 117157 h 488633"/>
                  <a:gd name="connsiteX18" fmla="*/ 266700 w 456248"/>
                  <a:gd name="connsiteY18" fmla="*/ 117157 h 488633"/>
                  <a:gd name="connsiteX19" fmla="*/ 284798 w 456248"/>
                  <a:gd name="connsiteY19" fmla="*/ 21908 h 488633"/>
                  <a:gd name="connsiteX20" fmla="*/ 257175 w 456248"/>
                  <a:gd name="connsiteY20" fmla="*/ 0 h 488633"/>
                  <a:gd name="connsiteX21" fmla="*/ 200025 w 456248"/>
                  <a:gd name="connsiteY21" fmla="*/ 0 h 488633"/>
                  <a:gd name="connsiteX22" fmla="*/ 172402 w 456248"/>
                  <a:gd name="connsiteY22" fmla="*/ 21908 h 488633"/>
                  <a:gd name="connsiteX23" fmla="*/ 190500 w 456248"/>
                  <a:gd name="connsiteY23" fmla="*/ 117157 h 488633"/>
                  <a:gd name="connsiteX24" fmla="*/ 182880 w 456248"/>
                  <a:gd name="connsiteY24" fmla="*/ 128588 h 488633"/>
                  <a:gd name="connsiteX25" fmla="*/ 180975 w 456248"/>
                  <a:gd name="connsiteY25" fmla="*/ 128588 h 488633"/>
                  <a:gd name="connsiteX26" fmla="*/ 171450 w 456248"/>
                  <a:gd name="connsiteY26" fmla="*/ 120968 h 488633"/>
                  <a:gd name="connsiteX27" fmla="*/ 156210 w 456248"/>
                  <a:gd name="connsiteY27" fmla="*/ 38100 h 488633"/>
                  <a:gd name="connsiteX28" fmla="*/ 76200 w 456248"/>
                  <a:gd name="connsiteY28" fmla="*/ 165735 h 488633"/>
                  <a:gd name="connsiteX29" fmla="*/ 39053 w 456248"/>
                  <a:gd name="connsiteY29" fmla="*/ 183833 h 488633"/>
                  <a:gd name="connsiteX30" fmla="*/ 0 w 456248"/>
                  <a:gd name="connsiteY30" fmla="*/ 231458 h 488633"/>
                  <a:gd name="connsiteX31" fmla="*/ 46673 w 456248"/>
                  <a:gd name="connsiteY31" fmla="*/ 286703 h 488633"/>
                  <a:gd name="connsiteX32" fmla="*/ 80963 w 456248"/>
                  <a:gd name="connsiteY32" fmla="*/ 294323 h 488633"/>
                  <a:gd name="connsiteX33" fmla="*/ 133350 w 456248"/>
                  <a:gd name="connsiteY33" fmla="*/ 376238 h 488633"/>
                  <a:gd name="connsiteX34" fmla="*/ 133350 w 456248"/>
                  <a:gd name="connsiteY34" fmla="*/ 398145 h 488633"/>
                  <a:gd name="connsiteX35" fmla="*/ 117158 w 456248"/>
                  <a:gd name="connsiteY35" fmla="*/ 394335 h 488633"/>
                  <a:gd name="connsiteX36" fmla="*/ 105727 w 456248"/>
                  <a:gd name="connsiteY36" fmla="*/ 401003 h 488633"/>
                  <a:gd name="connsiteX37" fmla="*/ 105727 w 456248"/>
                  <a:gd name="connsiteY37" fmla="*/ 402908 h 488633"/>
                  <a:gd name="connsiteX38" fmla="*/ 105727 w 456248"/>
                  <a:gd name="connsiteY38" fmla="*/ 417195 h 488633"/>
                  <a:gd name="connsiteX39" fmla="*/ 80963 w 456248"/>
                  <a:gd name="connsiteY39" fmla="*/ 426720 h 488633"/>
                  <a:gd name="connsiteX40" fmla="*/ 152400 w 456248"/>
                  <a:gd name="connsiteY40" fmla="*/ 488633 h 488633"/>
                  <a:gd name="connsiteX41" fmla="*/ 114300 w 456248"/>
                  <a:gd name="connsiteY41" fmla="*/ 257175 h 488633"/>
                  <a:gd name="connsiteX42" fmla="*/ 114300 w 456248"/>
                  <a:gd name="connsiteY42" fmla="*/ 194310 h 488633"/>
                  <a:gd name="connsiteX43" fmla="*/ 227648 w 456248"/>
                  <a:gd name="connsiteY43" fmla="*/ 176213 h 488633"/>
                  <a:gd name="connsiteX44" fmla="*/ 342900 w 456248"/>
                  <a:gd name="connsiteY44" fmla="*/ 194310 h 488633"/>
                  <a:gd name="connsiteX45" fmla="*/ 342900 w 456248"/>
                  <a:gd name="connsiteY45" fmla="*/ 257175 h 488633"/>
                  <a:gd name="connsiteX46" fmla="*/ 228600 w 456248"/>
                  <a:gd name="connsiteY46" fmla="*/ 371475 h 488633"/>
                  <a:gd name="connsiteX47" fmla="*/ 114300 w 456248"/>
                  <a:gd name="connsiteY47" fmla="*/ 257175 h 488633"/>
                  <a:gd name="connsiteX48" fmla="*/ 114300 w 456248"/>
                  <a:gd name="connsiteY48" fmla="*/ 257175 h 488633"/>
                  <a:gd name="connsiteX49" fmla="*/ 245745 w 456248"/>
                  <a:gd name="connsiteY49" fmla="*/ 417195 h 488633"/>
                  <a:gd name="connsiteX50" fmla="*/ 238125 w 456248"/>
                  <a:gd name="connsiteY50" fmla="*/ 426720 h 488633"/>
                  <a:gd name="connsiteX51" fmla="*/ 238125 w 456248"/>
                  <a:gd name="connsiteY51" fmla="*/ 466725 h 488633"/>
                  <a:gd name="connsiteX52" fmla="*/ 228600 w 456248"/>
                  <a:gd name="connsiteY52" fmla="*/ 467678 h 488633"/>
                  <a:gd name="connsiteX53" fmla="*/ 219075 w 456248"/>
                  <a:gd name="connsiteY53" fmla="*/ 466725 h 488633"/>
                  <a:gd name="connsiteX54" fmla="*/ 219075 w 456248"/>
                  <a:gd name="connsiteY54" fmla="*/ 426720 h 488633"/>
                  <a:gd name="connsiteX55" fmla="*/ 211455 w 456248"/>
                  <a:gd name="connsiteY55" fmla="*/ 417195 h 488633"/>
                  <a:gd name="connsiteX56" fmla="*/ 170498 w 456248"/>
                  <a:gd name="connsiteY56" fmla="*/ 406718 h 488633"/>
                  <a:gd name="connsiteX57" fmla="*/ 171450 w 456248"/>
                  <a:gd name="connsiteY57" fmla="*/ 399098 h 488633"/>
                  <a:gd name="connsiteX58" fmla="*/ 171450 w 456248"/>
                  <a:gd name="connsiteY58" fmla="*/ 398145 h 488633"/>
                  <a:gd name="connsiteX59" fmla="*/ 285750 w 456248"/>
                  <a:gd name="connsiteY59" fmla="*/ 398145 h 488633"/>
                  <a:gd name="connsiteX60" fmla="*/ 285750 w 456248"/>
                  <a:gd name="connsiteY60" fmla="*/ 399098 h 488633"/>
                  <a:gd name="connsiteX61" fmla="*/ 286703 w 456248"/>
                  <a:gd name="connsiteY61" fmla="*/ 406718 h 488633"/>
                  <a:gd name="connsiteX62" fmla="*/ 245745 w 456248"/>
                  <a:gd name="connsiteY62" fmla="*/ 417195 h 488633"/>
                  <a:gd name="connsiteX0" fmla="*/ 80963 w 456248"/>
                  <a:gd name="connsiteY0" fmla="*/ 426720 h 467678"/>
                  <a:gd name="connsiteX1" fmla="*/ 377190 w 456248"/>
                  <a:gd name="connsiteY1" fmla="*/ 427673 h 467678"/>
                  <a:gd name="connsiteX2" fmla="*/ 353378 w 456248"/>
                  <a:gd name="connsiteY2" fmla="*/ 418148 h 467678"/>
                  <a:gd name="connsiteX3" fmla="*/ 353378 w 456248"/>
                  <a:gd name="connsiteY3" fmla="*/ 403860 h 467678"/>
                  <a:gd name="connsiteX4" fmla="*/ 343853 w 456248"/>
                  <a:gd name="connsiteY4" fmla="*/ 394335 h 467678"/>
                  <a:gd name="connsiteX5" fmla="*/ 341948 w 456248"/>
                  <a:gd name="connsiteY5" fmla="*/ 394335 h 467678"/>
                  <a:gd name="connsiteX6" fmla="*/ 323850 w 456248"/>
                  <a:gd name="connsiteY6" fmla="*/ 398145 h 467678"/>
                  <a:gd name="connsiteX7" fmla="*/ 323850 w 456248"/>
                  <a:gd name="connsiteY7" fmla="*/ 376238 h 467678"/>
                  <a:gd name="connsiteX8" fmla="*/ 376238 w 456248"/>
                  <a:gd name="connsiteY8" fmla="*/ 293370 h 467678"/>
                  <a:gd name="connsiteX9" fmla="*/ 399098 w 456248"/>
                  <a:gd name="connsiteY9" fmla="*/ 286703 h 467678"/>
                  <a:gd name="connsiteX10" fmla="*/ 456248 w 456248"/>
                  <a:gd name="connsiteY10" fmla="*/ 231458 h 467678"/>
                  <a:gd name="connsiteX11" fmla="*/ 417195 w 456248"/>
                  <a:gd name="connsiteY11" fmla="*/ 183833 h 467678"/>
                  <a:gd name="connsiteX12" fmla="*/ 380048 w 456248"/>
                  <a:gd name="connsiteY12" fmla="*/ 165735 h 467678"/>
                  <a:gd name="connsiteX13" fmla="*/ 300038 w 456248"/>
                  <a:gd name="connsiteY13" fmla="*/ 38100 h 467678"/>
                  <a:gd name="connsiteX14" fmla="*/ 285750 w 456248"/>
                  <a:gd name="connsiteY14" fmla="*/ 120968 h 467678"/>
                  <a:gd name="connsiteX15" fmla="*/ 276225 w 456248"/>
                  <a:gd name="connsiteY15" fmla="*/ 128588 h 467678"/>
                  <a:gd name="connsiteX16" fmla="*/ 274320 w 456248"/>
                  <a:gd name="connsiteY16" fmla="*/ 128588 h 467678"/>
                  <a:gd name="connsiteX17" fmla="*/ 266700 w 456248"/>
                  <a:gd name="connsiteY17" fmla="*/ 117157 h 467678"/>
                  <a:gd name="connsiteX18" fmla="*/ 266700 w 456248"/>
                  <a:gd name="connsiteY18" fmla="*/ 117157 h 467678"/>
                  <a:gd name="connsiteX19" fmla="*/ 284798 w 456248"/>
                  <a:gd name="connsiteY19" fmla="*/ 21908 h 467678"/>
                  <a:gd name="connsiteX20" fmla="*/ 257175 w 456248"/>
                  <a:gd name="connsiteY20" fmla="*/ 0 h 467678"/>
                  <a:gd name="connsiteX21" fmla="*/ 200025 w 456248"/>
                  <a:gd name="connsiteY21" fmla="*/ 0 h 467678"/>
                  <a:gd name="connsiteX22" fmla="*/ 172402 w 456248"/>
                  <a:gd name="connsiteY22" fmla="*/ 21908 h 467678"/>
                  <a:gd name="connsiteX23" fmla="*/ 190500 w 456248"/>
                  <a:gd name="connsiteY23" fmla="*/ 117157 h 467678"/>
                  <a:gd name="connsiteX24" fmla="*/ 182880 w 456248"/>
                  <a:gd name="connsiteY24" fmla="*/ 128588 h 467678"/>
                  <a:gd name="connsiteX25" fmla="*/ 180975 w 456248"/>
                  <a:gd name="connsiteY25" fmla="*/ 128588 h 467678"/>
                  <a:gd name="connsiteX26" fmla="*/ 171450 w 456248"/>
                  <a:gd name="connsiteY26" fmla="*/ 120968 h 467678"/>
                  <a:gd name="connsiteX27" fmla="*/ 156210 w 456248"/>
                  <a:gd name="connsiteY27" fmla="*/ 38100 h 467678"/>
                  <a:gd name="connsiteX28" fmla="*/ 76200 w 456248"/>
                  <a:gd name="connsiteY28" fmla="*/ 165735 h 467678"/>
                  <a:gd name="connsiteX29" fmla="*/ 39053 w 456248"/>
                  <a:gd name="connsiteY29" fmla="*/ 183833 h 467678"/>
                  <a:gd name="connsiteX30" fmla="*/ 0 w 456248"/>
                  <a:gd name="connsiteY30" fmla="*/ 231458 h 467678"/>
                  <a:gd name="connsiteX31" fmla="*/ 46673 w 456248"/>
                  <a:gd name="connsiteY31" fmla="*/ 286703 h 467678"/>
                  <a:gd name="connsiteX32" fmla="*/ 80963 w 456248"/>
                  <a:gd name="connsiteY32" fmla="*/ 294323 h 467678"/>
                  <a:gd name="connsiteX33" fmla="*/ 133350 w 456248"/>
                  <a:gd name="connsiteY33" fmla="*/ 376238 h 467678"/>
                  <a:gd name="connsiteX34" fmla="*/ 133350 w 456248"/>
                  <a:gd name="connsiteY34" fmla="*/ 398145 h 467678"/>
                  <a:gd name="connsiteX35" fmla="*/ 117158 w 456248"/>
                  <a:gd name="connsiteY35" fmla="*/ 394335 h 467678"/>
                  <a:gd name="connsiteX36" fmla="*/ 105727 w 456248"/>
                  <a:gd name="connsiteY36" fmla="*/ 401003 h 467678"/>
                  <a:gd name="connsiteX37" fmla="*/ 105727 w 456248"/>
                  <a:gd name="connsiteY37" fmla="*/ 402908 h 467678"/>
                  <a:gd name="connsiteX38" fmla="*/ 105727 w 456248"/>
                  <a:gd name="connsiteY38" fmla="*/ 417195 h 467678"/>
                  <a:gd name="connsiteX39" fmla="*/ 80963 w 456248"/>
                  <a:gd name="connsiteY39" fmla="*/ 426720 h 467678"/>
                  <a:gd name="connsiteX40" fmla="*/ 114300 w 456248"/>
                  <a:gd name="connsiteY40" fmla="*/ 257175 h 467678"/>
                  <a:gd name="connsiteX41" fmla="*/ 114300 w 456248"/>
                  <a:gd name="connsiteY41" fmla="*/ 194310 h 467678"/>
                  <a:gd name="connsiteX42" fmla="*/ 227648 w 456248"/>
                  <a:gd name="connsiteY42" fmla="*/ 176213 h 467678"/>
                  <a:gd name="connsiteX43" fmla="*/ 342900 w 456248"/>
                  <a:gd name="connsiteY43" fmla="*/ 194310 h 467678"/>
                  <a:gd name="connsiteX44" fmla="*/ 342900 w 456248"/>
                  <a:gd name="connsiteY44" fmla="*/ 257175 h 467678"/>
                  <a:gd name="connsiteX45" fmla="*/ 228600 w 456248"/>
                  <a:gd name="connsiteY45" fmla="*/ 371475 h 467678"/>
                  <a:gd name="connsiteX46" fmla="*/ 114300 w 456248"/>
                  <a:gd name="connsiteY46" fmla="*/ 257175 h 467678"/>
                  <a:gd name="connsiteX47" fmla="*/ 114300 w 456248"/>
                  <a:gd name="connsiteY47" fmla="*/ 257175 h 467678"/>
                  <a:gd name="connsiteX48" fmla="*/ 245745 w 456248"/>
                  <a:gd name="connsiteY48" fmla="*/ 417195 h 467678"/>
                  <a:gd name="connsiteX49" fmla="*/ 238125 w 456248"/>
                  <a:gd name="connsiteY49" fmla="*/ 426720 h 467678"/>
                  <a:gd name="connsiteX50" fmla="*/ 238125 w 456248"/>
                  <a:gd name="connsiteY50" fmla="*/ 466725 h 467678"/>
                  <a:gd name="connsiteX51" fmla="*/ 228600 w 456248"/>
                  <a:gd name="connsiteY51" fmla="*/ 467678 h 467678"/>
                  <a:gd name="connsiteX52" fmla="*/ 219075 w 456248"/>
                  <a:gd name="connsiteY52" fmla="*/ 466725 h 467678"/>
                  <a:gd name="connsiteX53" fmla="*/ 219075 w 456248"/>
                  <a:gd name="connsiteY53" fmla="*/ 426720 h 467678"/>
                  <a:gd name="connsiteX54" fmla="*/ 211455 w 456248"/>
                  <a:gd name="connsiteY54" fmla="*/ 417195 h 467678"/>
                  <a:gd name="connsiteX55" fmla="*/ 170498 w 456248"/>
                  <a:gd name="connsiteY55" fmla="*/ 406718 h 467678"/>
                  <a:gd name="connsiteX56" fmla="*/ 171450 w 456248"/>
                  <a:gd name="connsiteY56" fmla="*/ 399098 h 467678"/>
                  <a:gd name="connsiteX57" fmla="*/ 171450 w 456248"/>
                  <a:gd name="connsiteY57" fmla="*/ 398145 h 467678"/>
                  <a:gd name="connsiteX58" fmla="*/ 285750 w 456248"/>
                  <a:gd name="connsiteY58" fmla="*/ 398145 h 467678"/>
                  <a:gd name="connsiteX59" fmla="*/ 285750 w 456248"/>
                  <a:gd name="connsiteY59" fmla="*/ 399098 h 467678"/>
                  <a:gd name="connsiteX60" fmla="*/ 286703 w 456248"/>
                  <a:gd name="connsiteY60" fmla="*/ 406718 h 467678"/>
                  <a:gd name="connsiteX61" fmla="*/ 245745 w 456248"/>
                  <a:gd name="connsiteY61" fmla="*/ 417195 h 467678"/>
                  <a:gd name="connsiteX0" fmla="*/ 105727 w 456248"/>
                  <a:gd name="connsiteY0" fmla="*/ 417195 h 467678"/>
                  <a:gd name="connsiteX1" fmla="*/ 377190 w 456248"/>
                  <a:gd name="connsiteY1" fmla="*/ 427673 h 467678"/>
                  <a:gd name="connsiteX2" fmla="*/ 353378 w 456248"/>
                  <a:gd name="connsiteY2" fmla="*/ 418148 h 467678"/>
                  <a:gd name="connsiteX3" fmla="*/ 353378 w 456248"/>
                  <a:gd name="connsiteY3" fmla="*/ 403860 h 467678"/>
                  <a:gd name="connsiteX4" fmla="*/ 343853 w 456248"/>
                  <a:gd name="connsiteY4" fmla="*/ 394335 h 467678"/>
                  <a:gd name="connsiteX5" fmla="*/ 341948 w 456248"/>
                  <a:gd name="connsiteY5" fmla="*/ 394335 h 467678"/>
                  <a:gd name="connsiteX6" fmla="*/ 323850 w 456248"/>
                  <a:gd name="connsiteY6" fmla="*/ 398145 h 467678"/>
                  <a:gd name="connsiteX7" fmla="*/ 323850 w 456248"/>
                  <a:gd name="connsiteY7" fmla="*/ 376238 h 467678"/>
                  <a:gd name="connsiteX8" fmla="*/ 376238 w 456248"/>
                  <a:gd name="connsiteY8" fmla="*/ 293370 h 467678"/>
                  <a:gd name="connsiteX9" fmla="*/ 399098 w 456248"/>
                  <a:gd name="connsiteY9" fmla="*/ 286703 h 467678"/>
                  <a:gd name="connsiteX10" fmla="*/ 456248 w 456248"/>
                  <a:gd name="connsiteY10" fmla="*/ 231458 h 467678"/>
                  <a:gd name="connsiteX11" fmla="*/ 417195 w 456248"/>
                  <a:gd name="connsiteY11" fmla="*/ 183833 h 467678"/>
                  <a:gd name="connsiteX12" fmla="*/ 380048 w 456248"/>
                  <a:gd name="connsiteY12" fmla="*/ 165735 h 467678"/>
                  <a:gd name="connsiteX13" fmla="*/ 300038 w 456248"/>
                  <a:gd name="connsiteY13" fmla="*/ 38100 h 467678"/>
                  <a:gd name="connsiteX14" fmla="*/ 285750 w 456248"/>
                  <a:gd name="connsiteY14" fmla="*/ 120968 h 467678"/>
                  <a:gd name="connsiteX15" fmla="*/ 276225 w 456248"/>
                  <a:gd name="connsiteY15" fmla="*/ 128588 h 467678"/>
                  <a:gd name="connsiteX16" fmla="*/ 274320 w 456248"/>
                  <a:gd name="connsiteY16" fmla="*/ 128588 h 467678"/>
                  <a:gd name="connsiteX17" fmla="*/ 266700 w 456248"/>
                  <a:gd name="connsiteY17" fmla="*/ 117157 h 467678"/>
                  <a:gd name="connsiteX18" fmla="*/ 266700 w 456248"/>
                  <a:gd name="connsiteY18" fmla="*/ 117157 h 467678"/>
                  <a:gd name="connsiteX19" fmla="*/ 284798 w 456248"/>
                  <a:gd name="connsiteY19" fmla="*/ 21908 h 467678"/>
                  <a:gd name="connsiteX20" fmla="*/ 257175 w 456248"/>
                  <a:gd name="connsiteY20" fmla="*/ 0 h 467678"/>
                  <a:gd name="connsiteX21" fmla="*/ 200025 w 456248"/>
                  <a:gd name="connsiteY21" fmla="*/ 0 h 467678"/>
                  <a:gd name="connsiteX22" fmla="*/ 172402 w 456248"/>
                  <a:gd name="connsiteY22" fmla="*/ 21908 h 467678"/>
                  <a:gd name="connsiteX23" fmla="*/ 190500 w 456248"/>
                  <a:gd name="connsiteY23" fmla="*/ 117157 h 467678"/>
                  <a:gd name="connsiteX24" fmla="*/ 182880 w 456248"/>
                  <a:gd name="connsiteY24" fmla="*/ 128588 h 467678"/>
                  <a:gd name="connsiteX25" fmla="*/ 180975 w 456248"/>
                  <a:gd name="connsiteY25" fmla="*/ 128588 h 467678"/>
                  <a:gd name="connsiteX26" fmla="*/ 171450 w 456248"/>
                  <a:gd name="connsiteY26" fmla="*/ 120968 h 467678"/>
                  <a:gd name="connsiteX27" fmla="*/ 156210 w 456248"/>
                  <a:gd name="connsiteY27" fmla="*/ 38100 h 467678"/>
                  <a:gd name="connsiteX28" fmla="*/ 76200 w 456248"/>
                  <a:gd name="connsiteY28" fmla="*/ 165735 h 467678"/>
                  <a:gd name="connsiteX29" fmla="*/ 39053 w 456248"/>
                  <a:gd name="connsiteY29" fmla="*/ 183833 h 467678"/>
                  <a:gd name="connsiteX30" fmla="*/ 0 w 456248"/>
                  <a:gd name="connsiteY30" fmla="*/ 231458 h 467678"/>
                  <a:gd name="connsiteX31" fmla="*/ 46673 w 456248"/>
                  <a:gd name="connsiteY31" fmla="*/ 286703 h 467678"/>
                  <a:gd name="connsiteX32" fmla="*/ 80963 w 456248"/>
                  <a:gd name="connsiteY32" fmla="*/ 294323 h 467678"/>
                  <a:gd name="connsiteX33" fmla="*/ 133350 w 456248"/>
                  <a:gd name="connsiteY33" fmla="*/ 376238 h 467678"/>
                  <a:gd name="connsiteX34" fmla="*/ 133350 w 456248"/>
                  <a:gd name="connsiteY34" fmla="*/ 398145 h 467678"/>
                  <a:gd name="connsiteX35" fmla="*/ 117158 w 456248"/>
                  <a:gd name="connsiteY35" fmla="*/ 394335 h 467678"/>
                  <a:gd name="connsiteX36" fmla="*/ 105727 w 456248"/>
                  <a:gd name="connsiteY36" fmla="*/ 401003 h 467678"/>
                  <a:gd name="connsiteX37" fmla="*/ 105727 w 456248"/>
                  <a:gd name="connsiteY37" fmla="*/ 402908 h 467678"/>
                  <a:gd name="connsiteX38" fmla="*/ 105727 w 456248"/>
                  <a:gd name="connsiteY38" fmla="*/ 417195 h 467678"/>
                  <a:gd name="connsiteX39" fmla="*/ 114300 w 456248"/>
                  <a:gd name="connsiteY39" fmla="*/ 257175 h 467678"/>
                  <a:gd name="connsiteX40" fmla="*/ 114300 w 456248"/>
                  <a:gd name="connsiteY40" fmla="*/ 194310 h 467678"/>
                  <a:gd name="connsiteX41" fmla="*/ 227648 w 456248"/>
                  <a:gd name="connsiteY41" fmla="*/ 176213 h 467678"/>
                  <a:gd name="connsiteX42" fmla="*/ 342900 w 456248"/>
                  <a:gd name="connsiteY42" fmla="*/ 194310 h 467678"/>
                  <a:gd name="connsiteX43" fmla="*/ 342900 w 456248"/>
                  <a:gd name="connsiteY43" fmla="*/ 257175 h 467678"/>
                  <a:gd name="connsiteX44" fmla="*/ 228600 w 456248"/>
                  <a:gd name="connsiteY44" fmla="*/ 371475 h 467678"/>
                  <a:gd name="connsiteX45" fmla="*/ 114300 w 456248"/>
                  <a:gd name="connsiteY45" fmla="*/ 257175 h 467678"/>
                  <a:gd name="connsiteX46" fmla="*/ 114300 w 456248"/>
                  <a:gd name="connsiteY46" fmla="*/ 257175 h 467678"/>
                  <a:gd name="connsiteX47" fmla="*/ 245745 w 456248"/>
                  <a:gd name="connsiteY47" fmla="*/ 417195 h 467678"/>
                  <a:gd name="connsiteX48" fmla="*/ 238125 w 456248"/>
                  <a:gd name="connsiteY48" fmla="*/ 426720 h 467678"/>
                  <a:gd name="connsiteX49" fmla="*/ 238125 w 456248"/>
                  <a:gd name="connsiteY49" fmla="*/ 466725 h 467678"/>
                  <a:gd name="connsiteX50" fmla="*/ 228600 w 456248"/>
                  <a:gd name="connsiteY50" fmla="*/ 467678 h 467678"/>
                  <a:gd name="connsiteX51" fmla="*/ 219075 w 456248"/>
                  <a:gd name="connsiteY51" fmla="*/ 466725 h 467678"/>
                  <a:gd name="connsiteX52" fmla="*/ 219075 w 456248"/>
                  <a:gd name="connsiteY52" fmla="*/ 426720 h 467678"/>
                  <a:gd name="connsiteX53" fmla="*/ 211455 w 456248"/>
                  <a:gd name="connsiteY53" fmla="*/ 417195 h 467678"/>
                  <a:gd name="connsiteX54" fmla="*/ 170498 w 456248"/>
                  <a:gd name="connsiteY54" fmla="*/ 406718 h 467678"/>
                  <a:gd name="connsiteX55" fmla="*/ 171450 w 456248"/>
                  <a:gd name="connsiteY55" fmla="*/ 399098 h 467678"/>
                  <a:gd name="connsiteX56" fmla="*/ 171450 w 456248"/>
                  <a:gd name="connsiteY56" fmla="*/ 398145 h 467678"/>
                  <a:gd name="connsiteX57" fmla="*/ 285750 w 456248"/>
                  <a:gd name="connsiteY57" fmla="*/ 398145 h 467678"/>
                  <a:gd name="connsiteX58" fmla="*/ 285750 w 456248"/>
                  <a:gd name="connsiteY58" fmla="*/ 399098 h 467678"/>
                  <a:gd name="connsiteX59" fmla="*/ 286703 w 456248"/>
                  <a:gd name="connsiteY59" fmla="*/ 406718 h 467678"/>
                  <a:gd name="connsiteX60" fmla="*/ 245745 w 456248"/>
                  <a:gd name="connsiteY60" fmla="*/ 417195 h 467678"/>
                  <a:gd name="connsiteX0" fmla="*/ 105727 w 456248"/>
                  <a:gd name="connsiteY0" fmla="*/ 417195 h 470413"/>
                  <a:gd name="connsiteX1" fmla="*/ 377190 w 456248"/>
                  <a:gd name="connsiteY1" fmla="*/ 427673 h 470413"/>
                  <a:gd name="connsiteX2" fmla="*/ 353378 w 456248"/>
                  <a:gd name="connsiteY2" fmla="*/ 418148 h 470413"/>
                  <a:gd name="connsiteX3" fmla="*/ 353378 w 456248"/>
                  <a:gd name="connsiteY3" fmla="*/ 403860 h 470413"/>
                  <a:gd name="connsiteX4" fmla="*/ 343853 w 456248"/>
                  <a:gd name="connsiteY4" fmla="*/ 394335 h 470413"/>
                  <a:gd name="connsiteX5" fmla="*/ 341948 w 456248"/>
                  <a:gd name="connsiteY5" fmla="*/ 394335 h 470413"/>
                  <a:gd name="connsiteX6" fmla="*/ 323850 w 456248"/>
                  <a:gd name="connsiteY6" fmla="*/ 398145 h 470413"/>
                  <a:gd name="connsiteX7" fmla="*/ 323850 w 456248"/>
                  <a:gd name="connsiteY7" fmla="*/ 376238 h 470413"/>
                  <a:gd name="connsiteX8" fmla="*/ 376238 w 456248"/>
                  <a:gd name="connsiteY8" fmla="*/ 293370 h 470413"/>
                  <a:gd name="connsiteX9" fmla="*/ 399098 w 456248"/>
                  <a:gd name="connsiteY9" fmla="*/ 286703 h 470413"/>
                  <a:gd name="connsiteX10" fmla="*/ 456248 w 456248"/>
                  <a:gd name="connsiteY10" fmla="*/ 231458 h 470413"/>
                  <a:gd name="connsiteX11" fmla="*/ 417195 w 456248"/>
                  <a:gd name="connsiteY11" fmla="*/ 183833 h 470413"/>
                  <a:gd name="connsiteX12" fmla="*/ 380048 w 456248"/>
                  <a:gd name="connsiteY12" fmla="*/ 165735 h 470413"/>
                  <a:gd name="connsiteX13" fmla="*/ 300038 w 456248"/>
                  <a:gd name="connsiteY13" fmla="*/ 38100 h 470413"/>
                  <a:gd name="connsiteX14" fmla="*/ 285750 w 456248"/>
                  <a:gd name="connsiteY14" fmla="*/ 120968 h 470413"/>
                  <a:gd name="connsiteX15" fmla="*/ 276225 w 456248"/>
                  <a:gd name="connsiteY15" fmla="*/ 128588 h 470413"/>
                  <a:gd name="connsiteX16" fmla="*/ 274320 w 456248"/>
                  <a:gd name="connsiteY16" fmla="*/ 128588 h 470413"/>
                  <a:gd name="connsiteX17" fmla="*/ 266700 w 456248"/>
                  <a:gd name="connsiteY17" fmla="*/ 117157 h 470413"/>
                  <a:gd name="connsiteX18" fmla="*/ 266700 w 456248"/>
                  <a:gd name="connsiteY18" fmla="*/ 117157 h 470413"/>
                  <a:gd name="connsiteX19" fmla="*/ 284798 w 456248"/>
                  <a:gd name="connsiteY19" fmla="*/ 21908 h 470413"/>
                  <a:gd name="connsiteX20" fmla="*/ 257175 w 456248"/>
                  <a:gd name="connsiteY20" fmla="*/ 0 h 470413"/>
                  <a:gd name="connsiteX21" fmla="*/ 200025 w 456248"/>
                  <a:gd name="connsiteY21" fmla="*/ 0 h 470413"/>
                  <a:gd name="connsiteX22" fmla="*/ 172402 w 456248"/>
                  <a:gd name="connsiteY22" fmla="*/ 21908 h 470413"/>
                  <a:gd name="connsiteX23" fmla="*/ 190500 w 456248"/>
                  <a:gd name="connsiteY23" fmla="*/ 117157 h 470413"/>
                  <a:gd name="connsiteX24" fmla="*/ 182880 w 456248"/>
                  <a:gd name="connsiteY24" fmla="*/ 128588 h 470413"/>
                  <a:gd name="connsiteX25" fmla="*/ 180975 w 456248"/>
                  <a:gd name="connsiteY25" fmla="*/ 128588 h 470413"/>
                  <a:gd name="connsiteX26" fmla="*/ 171450 w 456248"/>
                  <a:gd name="connsiteY26" fmla="*/ 120968 h 470413"/>
                  <a:gd name="connsiteX27" fmla="*/ 156210 w 456248"/>
                  <a:gd name="connsiteY27" fmla="*/ 38100 h 470413"/>
                  <a:gd name="connsiteX28" fmla="*/ 76200 w 456248"/>
                  <a:gd name="connsiteY28" fmla="*/ 165735 h 470413"/>
                  <a:gd name="connsiteX29" fmla="*/ 39053 w 456248"/>
                  <a:gd name="connsiteY29" fmla="*/ 183833 h 470413"/>
                  <a:gd name="connsiteX30" fmla="*/ 0 w 456248"/>
                  <a:gd name="connsiteY30" fmla="*/ 231458 h 470413"/>
                  <a:gd name="connsiteX31" fmla="*/ 46673 w 456248"/>
                  <a:gd name="connsiteY31" fmla="*/ 286703 h 470413"/>
                  <a:gd name="connsiteX32" fmla="*/ 80963 w 456248"/>
                  <a:gd name="connsiteY32" fmla="*/ 294323 h 470413"/>
                  <a:gd name="connsiteX33" fmla="*/ 133350 w 456248"/>
                  <a:gd name="connsiteY33" fmla="*/ 376238 h 470413"/>
                  <a:gd name="connsiteX34" fmla="*/ 133350 w 456248"/>
                  <a:gd name="connsiteY34" fmla="*/ 398145 h 470413"/>
                  <a:gd name="connsiteX35" fmla="*/ 117158 w 456248"/>
                  <a:gd name="connsiteY35" fmla="*/ 394335 h 470413"/>
                  <a:gd name="connsiteX36" fmla="*/ 105727 w 456248"/>
                  <a:gd name="connsiteY36" fmla="*/ 401003 h 470413"/>
                  <a:gd name="connsiteX37" fmla="*/ 105727 w 456248"/>
                  <a:gd name="connsiteY37" fmla="*/ 402908 h 470413"/>
                  <a:gd name="connsiteX38" fmla="*/ 105727 w 456248"/>
                  <a:gd name="connsiteY38" fmla="*/ 417195 h 470413"/>
                  <a:gd name="connsiteX39" fmla="*/ 114300 w 456248"/>
                  <a:gd name="connsiteY39" fmla="*/ 257175 h 470413"/>
                  <a:gd name="connsiteX40" fmla="*/ 114300 w 456248"/>
                  <a:gd name="connsiteY40" fmla="*/ 194310 h 470413"/>
                  <a:gd name="connsiteX41" fmla="*/ 227648 w 456248"/>
                  <a:gd name="connsiteY41" fmla="*/ 176213 h 470413"/>
                  <a:gd name="connsiteX42" fmla="*/ 342900 w 456248"/>
                  <a:gd name="connsiteY42" fmla="*/ 194310 h 470413"/>
                  <a:gd name="connsiteX43" fmla="*/ 342900 w 456248"/>
                  <a:gd name="connsiteY43" fmla="*/ 257175 h 470413"/>
                  <a:gd name="connsiteX44" fmla="*/ 228600 w 456248"/>
                  <a:gd name="connsiteY44" fmla="*/ 371475 h 470413"/>
                  <a:gd name="connsiteX45" fmla="*/ 114300 w 456248"/>
                  <a:gd name="connsiteY45" fmla="*/ 257175 h 470413"/>
                  <a:gd name="connsiteX46" fmla="*/ 114300 w 456248"/>
                  <a:gd name="connsiteY46" fmla="*/ 257175 h 470413"/>
                  <a:gd name="connsiteX47" fmla="*/ 245745 w 456248"/>
                  <a:gd name="connsiteY47" fmla="*/ 417195 h 470413"/>
                  <a:gd name="connsiteX48" fmla="*/ 238125 w 456248"/>
                  <a:gd name="connsiteY48" fmla="*/ 426720 h 470413"/>
                  <a:gd name="connsiteX49" fmla="*/ 238125 w 456248"/>
                  <a:gd name="connsiteY49" fmla="*/ 466725 h 470413"/>
                  <a:gd name="connsiteX50" fmla="*/ 228600 w 456248"/>
                  <a:gd name="connsiteY50" fmla="*/ 467678 h 470413"/>
                  <a:gd name="connsiteX51" fmla="*/ 219075 w 456248"/>
                  <a:gd name="connsiteY51" fmla="*/ 426720 h 470413"/>
                  <a:gd name="connsiteX52" fmla="*/ 211455 w 456248"/>
                  <a:gd name="connsiteY52" fmla="*/ 417195 h 470413"/>
                  <a:gd name="connsiteX53" fmla="*/ 170498 w 456248"/>
                  <a:gd name="connsiteY53" fmla="*/ 406718 h 470413"/>
                  <a:gd name="connsiteX54" fmla="*/ 171450 w 456248"/>
                  <a:gd name="connsiteY54" fmla="*/ 399098 h 470413"/>
                  <a:gd name="connsiteX55" fmla="*/ 171450 w 456248"/>
                  <a:gd name="connsiteY55" fmla="*/ 398145 h 470413"/>
                  <a:gd name="connsiteX56" fmla="*/ 285750 w 456248"/>
                  <a:gd name="connsiteY56" fmla="*/ 398145 h 470413"/>
                  <a:gd name="connsiteX57" fmla="*/ 285750 w 456248"/>
                  <a:gd name="connsiteY57" fmla="*/ 399098 h 470413"/>
                  <a:gd name="connsiteX58" fmla="*/ 286703 w 456248"/>
                  <a:gd name="connsiteY58" fmla="*/ 406718 h 470413"/>
                  <a:gd name="connsiteX59" fmla="*/ 245745 w 456248"/>
                  <a:gd name="connsiteY59" fmla="*/ 417195 h 470413"/>
                  <a:gd name="connsiteX0" fmla="*/ 105727 w 456248"/>
                  <a:gd name="connsiteY0" fmla="*/ 417195 h 466725"/>
                  <a:gd name="connsiteX1" fmla="*/ 377190 w 456248"/>
                  <a:gd name="connsiteY1" fmla="*/ 427673 h 466725"/>
                  <a:gd name="connsiteX2" fmla="*/ 353378 w 456248"/>
                  <a:gd name="connsiteY2" fmla="*/ 418148 h 466725"/>
                  <a:gd name="connsiteX3" fmla="*/ 353378 w 456248"/>
                  <a:gd name="connsiteY3" fmla="*/ 403860 h 466725"/>
                  <a:gd name="connsiteX4" fmla="*/ 343853 w 456248"/>
                  <a:gd name="connsiteY4" fmla="*/ 394335 h 466725"/>
                  <a:gd name="connsiteX5" fmla="*/ 341948 w 456248"/>
                  <a:gd name="connsiteY5" fmla="*/ 394335 h 466725"/>
                  <a:gd name="connsiteX6" fmla="*/ 323850 w 456248"/>
                  <a:gd name="connsiteY6" fmla="*/ 398145 h 466725"/>
                  <a:gd name="connsiteX7" fmla="*/ 323850 w 456248"/>
                  <a:gd name="connsiteY7" fmla="*/ 376238 h 466725"/>
                  <a:gd name="connsiteX8" fmla="*/ 376238 w 456248"/>
                  <a:gd name="connsiteY8" fmla="*/ 293370 h 466725"/>
                  <a:gd name="connsiteX9" fmla="*/ 399098 w 456248"/>
                  <a:gd name="connsiteY9" fmla="*/ 286703 h 466725"/>
                  <a:gd name="connsiteX10" fmla="*/ 456248 w 456248"/>
                  <a:gd name="connsiteY10" fmla="*/ 231458 h 466725"/>
                  <a:gd name="connsiteX11" fmla="*/ 417195 w 456248"/>
                  <a:gd name="connsiteY11" fmla="*/ 183833 h 466725"/>
                  <a:gd name="connsiteX12" fmla="*/ 380048 w 456248"/>
                  <a:gd name="connsiteY12" fmla="*/ 165735 h 466725"/>
                  <a:gd name="connsiteX13" fmla="*/ 300038 w 456248"/>
                  <a:gd name="connsiteY13" fmla="*/ 38100 h 466725"/>
                  <a:gd name="connsiteX14" fmla="*/ 285750 w 456248"/>
                  <a:gd name="connsiteY14" fmla="*/ 120968 h 466725"/>
                  <a:gd name="connsiteX15" fmla="*/ 276225 w 456248"/>
                  <a:gd name="connsiteY15" fmla="*/ 128588 h 466725"/>
                  <a:gd name="connsiteX16" fmla="*/ 274320 w 456248"/>
                  <a:gd name="connsiteY16" fmla="*/ 128588 h 466725"/>
                  <a:gd name="connsiteX17" fmla="*/ 266700 w 456248"/>
                  <a:gd name="connsiteY17" fmla="*/ 117157 h 466725"/>
                  <a:gd name="connsiteX18" fmla="*/ 266700 w 456248"/>
                  <a:gd name="connsiteY18" fmla="*/ 117157 h 466725"/>
                  <a:gd name="connsiteX19" fmla="*/ 284798 w 456248"/>
                  <a:gd name="connsiteY19" fmla="*/ 21908 h 466725"/>
                  <a:gd name="connsiteX20" fmla="*/ 257175 w 456248"/>
                  <a:gd name="connsiteY20" fmla="*/ 0 h 466725"/>
                  <a:gd name="connsiteX21" fmla="*/ 200025 w 456248"/>
                  <a:gd name="connsiteY21" fmla="*/ 0 h 466725"/>
                  <a:gd name="connsiteX22" fmla="*/ 172402 w 456248"/>
                  <a:gd name="connsiteY22" fmla="*/ 21908 h 466725"/>
                  <a:gd name="connsiteX23" fmla="*/ 190500 w 456248"/>
                  <a:gd name="connsiteY23" fmla="*/ 117157 h 466725"/>
                  <a:gd name="connsiteX24" fmla="*/ 182880 w 456248"/>
                  <a:gd name="connsiteY24" fmla="*/ 128588 h 466725"/>
                  <a:gd name="connsiteX25" fmla="*/ 180975 w 456248"/>
                  <a:gd name="connsiteY25" fmla="*/ 128588 h 466725"/>
                  <a:gd name="connsiteX26" fmla="*/ 171450 w 456248"/>
                  <a:gd name="connsiteY26" fmla="*/ 120968 h 466725"/>
                  <a:gd name="connsiteX27" fmla="*/ 156210 w 456248"/>
                  <a:gd name="connsiteY27" fmla="*/ 38100 h 466725"/>
                  <a:gd name="connsiteX28" fmla="*/ 76200 w 456248"/>
                  <a:gd name="connsiteY28" fmla="*/ 165735 h 466725"/>
                  <a:gd name="connsiteX29" fmla="*/ 39053 w 456248"/>
                  <a:gd name="connsiteY29" fmla="*/ 183833 h 466725"/>
                  <a:gd name="connsiteX30" fmla="*/ 0 w 456248"/>
                  <a:gd name="connsiteY30" fmla="*/ 231458 h 466725"/>
                  <a:gd name="connsiteX31" fmla="*/ 46673 w 456248"/>
                  <a:gd name="connsiteY31" fmla="*/ 286703 h 466725"/>
                  <a:gd name="connsiteX32" fmla="*/ 80963 w 456248"/>
                  <a:gd name="connsiteY32" fmla="*/ 294323 h 466725"/>
                  <a:gd name="connsiteX33" fmla="*/ 133350 w 456248"/>
                  <a:gd name="connsiteY33" fmla="*/ 376238 h 466725"/>
                  <a:gd name="connsiteX34" fmla="*/ 133350 w 456248"/>
                  <a:gd name="connsiteY34" fmla="*/ 398145 h 466725"/>
                  <a:gd name="connsiteX35" fmla="*/ 117158 w 456248"/>
                  <a:gd name="connsiteY35" fmla="*/ 394335 h 466725"/>
                  <a:gd name="connsiteX36" fmla="*/ 105727 w 456248"/>
                  <a:gd name="connsiteY36" fmla="*/ 401003 h 466725"/>
                  <a:gd name="connsiteX37" fmla="*/ 105727 w 456248"/>
                  <a:gd name="connsiteY37" fmla="*/ 402908 h 466725"/>
                  <a:gd name="connsiteX38" fmla="*/ 105727 w 456248"/>
                  <a:gd name="connsiteY38" fmla="*/ 417195 h 466725"/>
                  <a:gd name="connsiteX39" fmla="*/ 114300 w 456248"/>
                  <a:gd name="connsiteY39" fmla="*/ 257175 h 466725"/>
                  <a:gd name="connsiteX40" fmla="*/ 114300 w 456248"/>
                  <a:gd name="connsiteY40" fmla="*/ 194310 h 466725"/>
                  <a:gd name="connsiteX41" fmla="*/ 227648 w 456248"/>
                  <a:gd name="connsiteY41" fmla="*/ 176213 h 466725"/>
                  <a:gd name="connsiteX42" fmla="*/ 342900 w 456248"/>
                  <a:gd name="connsiteY42" fmla="*/ 194310 h 466725"/>
                  <a:gd name="connsiteX43" fmla="*/ 342900 w 456248"/>
                  <a:gd name="connsiteY43" fmla="*/ 257175 h 466725"/>
                  <a:gd name="connsiteX44" fmla="*/ 228600 w 456248"/>
                  <a:gd name="connsiteY44" fmla="*/ 371475 h 466725"/>
                  <a:gd name="connsiteX45" fmla="*/ 114300 w 456248"/>
                  <a:gd name="connsiteY45" fmla="*/ 257175 h 466725"/>
                  <a:gd name="connsiteX46" fmla="*/ 114300 w 456248"/>
                  <a:gd name="connsiteY46" fmla="*/ 257175 h 466725"/>
                  <a:gd name="connsiteX47" fmla="*/ 245745 w 456248"/>
                  <a:gd name="connsiteY47" fmla="*/ 417195 h 466725"/>
                  <a:gd name="connsiteX48" fmla="*/ 238125 w 456248"/>
                  <a:gd name="connsiteY48" fmla="*/ 426720 h 466725"/>
                  <a:gd name="connsiteX49" fmla="*/ 238125 w 456248"/>
                  <a:gd name="connsiteY49" fmla="*/ 466725 h 466725"/>
                  <a:gd name="connsiteX50" fmla="*/ 219075 w 456248"/>
                  <a:gd name="connsiteY50" fmla="*/ 426720 h 466725"/>
                  <a:gd name="connsiteX51" fmla="*/ 211455 w 456248"/>
                  <a:gd name="connsiteY51" fmla="*/ 417195 h 466725"/>
                  <a:gd name="connsiteX52" fmla="*/ 170498 w 456248"/>
                  <a:gd name="connsiteY52" fmla="*/ 406718 h 466725"/>
                  <a:gd name="connsiteX53" fmla="*/ 171450 w 456248"/>
                  <a:gd name="connsiteY53" fmla="*/ 399098 h 466725"/>
                  <a:gd name="connsiteX54" fmla="*/ 171450 w 456248"/>
                  <a:gd name="connsiteY54" fmla="*/ 398145 h 466725"/>
                  <a:gd name="connsiteX55" fmla="*/ 285750 w 456248"/>
                  <a:gd name="connsiteY55" fmla="*/ 398145 h 466725"/>
                  <a:gd name="connsiteX56" fmla="*/ 285750 w 456248"/>
                  <a:gd name="connsiteY56" fmla="*/ 399098 h 466725"/>
                  <a:gd name="connsiteX57" fmla="*/ 286703 w 456248"/>
                  <a:gd name="connsiteY57" fmla="*/ 406718 h 466725"/>
                  <a:gd name="connsiteX58" fmla="*/ 245745 w 456248"/>
                  <a:gd name="connsiteY58" fmla="*/ 417195 h 466725"/>
                  <a:gd name="connsiteX0" fmla="*/ 105727 w 456248"/>
                  <a:gd name="connsiteY0" fmla="*/ 417195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53378 w 456248"/>
                  <a:gd name="connsiteY3" fmla="*/ 403860 h 427673"/>
                  <a:gd name="connsiteX4" fmla="*/ 343853 w 456248"/>
                  <a:gd name="connsiteY4" fmla="*/ 394335 h 427673"/>
                  <a:gd name="connsiteX5" fmla="*/ 341948 w 456248"/>
                  <a:gd name="connsiteY5" fmla="*/ 394335 h 427673"/>
                  <a:gd name="connsiteX6" fmla="*/ 323850 w 456248"/>
                  <a:gd name="connsiteY6" fmla="*/ 398145 h 427673"/>
                  <a:gd name="connsiteX7" fmla="*/ 323850 w 456248"/>
                  <a:gd name="connsiteY7" fmla="*/ 376238 h 427673"/>
                  <a:gd name="connsiteX8" fmla="*/ 376238 w 456248"/>
                  <a:gd name="connsiteY8" fmla="*/ 293370 h 427673"/>
                  <a:gd name="connsiteX9" fmla="*/ 399098 w 456248"/>
                  <a:gd name="connsiteY9" fmla="*/ 286703 h 427673"/>
                  <a:gd name="connsiteX10" fmla="*/ 456248 w 456248"/>
                  <a:gd name="connsiteY10" fmla="*/ 231458 h 427673"/>
                  <a:gd name="connsiteX11" fmla="*/ 417195 w 456248"/>
                  <a:gd name="connsiteY11" fmla="*/ 183833 h 427673"/>
                  <a:gd name="connsiteX12" fmla="*/ 380048 w 456248"/>
                  <a:gd name="connsiteY12" fmla="*/ 165735 h 427673"/>
                  <a:gd name="connsiteX13" fmla="*/ 300038 w 456248"/>
                  <a:gd name="connsiteY13" fmla="*/ 38100 h 427673"/>
                  <a:gd name="connsiteX14" fmla="*/ 285750 w 456248"/>
                  <a:gd name="connsiteY14" fmla="*/ 120968 h 427673"/>
                  <a:gd name="connsiteX15" fmla="*/ 276225 w 456248"/>
                  <a:gd name="connsiteY15" fmla="*/ 128588 h 427673"/>
                  <a:gd name="connsiteX16" fmla="*/ 274320 w 456248"/>
                  <a:gd name="connsiteY16" fmla="*/ 128588 h 427673"/>
                  <a:gd name="connsiteX17" fmla="*/ 266700 w 456248"/>
                  <a:gd name="connsiteY17" fmla="*/ 117157 h 427673"/>
                  <a:gd name="connsiteX18" fmla="*/ 266700 w 456248"/>
                  <a:gd name="connsiteY18" fmla="*/ 117157 h 427673"/>
                  <a:gd name="connsiteX19" fmla="*/ 284798 w 456248"/>
                  <a:gd name="connsiteY19" fmla="*/ 21908 h 427673"/>
                  <a:gd name="connsiteX20" fmla="*/ 257175 w 456248"/>
                  <a:gd name="connsiteY20" fmla="*/ 0 h 427673"/>
                  <a:gd name="connsiteX21" fmla="*/ 200025 w 456248"/>
                  <a:gd name="connsiteY21" fmla="*/ 0 h 427673"/>
                  <a:gd name="connsiteX22" fmla="*/ 172402 w 456248"/>
                  <a:gd name="connsiteY22" fmla="*/ 21908 h 427673"/>
                  <a:gd name="connsiteX23" fmla="*/ 190500 w 456248"/>
                  <a:gd name="connsiteY23" fmla="*/ 117157 h 427673"/>
                  <a:gd name="connsiteX24" fmla="*/ 182880 w 456248"/>
                  <a:gd name="connsiteY24" fmla="*/ 128588 h 427673"/>
                  <a:gd name="connsiteX25" fmla="*/ 180975 w 456248"/>
                  <a:gd name="connsiteY25" fmla="*/ 128588 h 427673"/>
                  <a:gd name="connsiteX26" fmla="*/ 171450 w 456248"/>
                  <a:gd name="connsiteY26" fmla="*/ 120968 h 427673"/>
                  <a:gd name="connsiteX27" fmla="*/ 156210 w 456248"/>
                  <a:gd name="connsiteY27" fmla="*/ 38100 h 427673"/>
                  <a:gd name="connsiteX28" fmla="*/ 76200 w 456248"/>
                  <a:gd name="connsiteY28" fmla="*/ 165735 h 427673"/>
                  <a:gd name="connsiteX29" fmla="*/ 39053 w 456248"/>
                  <a:gd name="connsiteY29" fmla="*/ 183833 h 427673"/>
                  <a:gd name="connsiteX30" fmla="*/ 0 w 456248"/>
                  <a:gd name="connsiteY30" fmla="*/ 231458 h 427673"/>
                  <a:gd name="connsiteX31" fmla="*/ 46673 w 456248"/>
                  <a:gd name="connsiteY31" fmla="*/ 286703 h 427673"/>
                  <a:gd name="connsiteX32" fmla="*/ 80963 w 456248"/>
                  <a:gd name="connsiteY32" fmla="*/ 294323 h 427673"/>
                  <a:gd name="connsiteX33" fmla="*/ 133350 w 456248"/>
                  <a:gd name="connsiteY33" fmla="*/ 376238 h 427673"/>
                  <a:gd name="connsiteX34" fmla="*/ 133350 w 456248"/>
                  <a:gd name="connsiteY34" fmla="*/ 398145 h 427673"/>
                  <a:gd name="connsiteX35" fmla="*/ 117158 w 456248"/>
                  <a:gd name="connsiteY35" fmla="*/ 394335 h 427673"/>
                  <a:gd name="connsiteX36" fmla="*/ 105727 w 456248"/>
                  <a:gd name="connsiteY36" fmla="*/ 401003 h 427673"/>
                  <a:gd name="connsiteX37" fmla="*/ 105727 w 456248"/>
                  <a:gd name="connsiteY37" fmla="*/ 402908 h 427673"/>
                  <a:gd name="connsiteX38" fmla="*/ 105727 w 456248"/>
                  <a:gd name="connsiteY38" fmla="*/ 417195 h 427673"/>
                  <a:gd name="connsiteX39" fmla="*/ 114300 w 456248"/>
                  <a:gd name="connsiteY39" fmla="*/ 257175 h 427673"/>
                  <a:gd name="connsiteX40" fmla="*/ 114300 w 456248"/>
                  <a:gd name="connsiteY40" fmla="*/ 194310 h 427673"/>
                  <a:gd name="connsiteX41" fmla="*/ 227648 w 456248"/>
                  <a:gd name="connsiteY41" fmla="*/ 176213 h 427673"/>
                  <a:gd name="connsiteX42" fmla="*/ 342900 w 456248"/>
                  <a:gd name="connsiteY42" fmla="*/ 194310 h 427673"/>
                  <a:gd name="connsiteX43" fmla="*/ 342900 w 456248"/>
                  <a:gd name="connsiteY43" fmla="*/ 257175 h 427673"/>
                  <a:gd name="connsiteX44" fmla="*/ 228600 w 456248"/>
                  <a:gd name="connsiteY44" fmla="*/ 371475 h 427673"/>
                  <a:gd name="connsiteX45" fmla="*/ 114300 w 456248"/>
                  <a:gd name="connsiteY45" fmla="*/ 257175 h 427673"/>
                  <a:gd name="connsiteX46" fmla="*/ 114300 w 456248"/>
                  <a:gd name="connsiteY46" fmla="*/ 257175 h 427673"/>
                  <a:gd name="connsiteX47" fmla="*/ 245745 w 456248"/>
                  <a:gd name="connsiteY47" fmla="*/ 417195 h 427673"/>
                  <a:gd name="connsiteX48" fmla="*/ 238125 w 456248"/>
                  <a:gd name="connsiteY48" fmla="*/ 426720 h 427673"/>
                  <a:gd name="connsiteX49" fmla="*/ 219075 w 456248"/>
                  <a:gd name="connsiteY49" fmla="*/ 426720 h 427673"/>
                  <a:gd name="connsiteX50" fmla="*/ 211455 w 456248"/>
                  <a:gd name="connsiteY50" fmla="*/ 417195 h 427673"/>
                  <a:gd name="connsiteX51" fmla="*/ 170498 w 456248"/>
                  <a:gd name="connsiteY51" fmla="*/ 406718 h 427673"/>
                  <a:gd name="connsiteX52" fmla="*/ 171450 w 456248"/>
                  <a:gd name="connsiteY52" fmla="*/ 399098 h 427673"/>
                  <a:gd name="connsiteX53" fmla="*/ 171450 w 456248"/>
                  <a:gd name="connsiteY53" fmla="*/ 398145 h 427673"/>
                  <a:gd name="connsiteX54" fmla="*/ 285750 w 456248"/>
                  <a:gd name="connsiteY54" fmla="*/ 398145 h 427673"/>
                  <a:gd name="connsiteX55" fmla="*/ 285750 w 456248"/>
                  <a:gd name="connsiteY55" fmla="*/ 399098 h 427673"/>
                  <a:gd name="connsiteX56" fmla="*/ 286703 w 456248"/>
                  <a:gd name="connsiteY56" fmla="*/ 406718 h 427673"/>
                  <a:gd name="connsiteX57" fmla="*/ 245745 w 456248"/>
                  <a:gd name="connsiteY57" fmla="*/ 417195 h 427673"/>
                  <a:gd name="connsiteX0" fmla="*/ 105727 w 456248"/>
                  <a:gd name="connsiteY0" fmla="*/ 417195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05727 w 456248"/>
                  <a:gd name="connsiteY37" fmla="*/ 417195 h 427673"/>
                  <a:gd name="connsiteX38" fmla="*/ 114300 w 456248"/>
                  <a:gd name="connsiteY38" fmla="*/ 257175 h 427673"/>
                  <a:gd name="connsiteX39" fmla="*/ 114300 w 456248"/>
                  <a:gd name="connsiteY39" fmla="*/ 194310 h 427673"/>
                  <a:gd name="connsiteX40" fmla="*/ 227648 w 456248"/>
                  <a:gd name="connsiteY40" fmla="*/ 176213 h 427673"/>
                  <a:gd name="connsiteX41" fmla="*/ 342900 w 456248"/>
                  <a:gd name="connsiteY41" fmla="*/ 194310 h 427673"/>
                  <a:gd name="connsiteX42" fmla="*/ 342900 w 456248"/>
                  <a:gd name="connsiteY42" fmla="*/ 257175 h 427673"/>
                  <a:gd name="connsiteX43" fmla="*/ 228600 w 456248"/>
                  <a:gd name="connsiteY43" fmla="*/ 371475 h 427673"/>
                  <a:gd name="connsiteX44" fmla="*/ 114300 w 456248"/>
                  <a:gd name="connsiteY44" fmla="*/ 257175 h 427673"/>
                  <a:gd name="connsiteX45" fmla="*/ 114300 w 456248"/>
                  <a:gd name="connsiteY45" fmla="*/ 257175 h 427673"/>
                  <a:gd name="connsiteX46" fmla="*/ 245745 w 456248"/>
                  <a:gd name="connsiteY46" fmla="*/ 417195 h 427673"/>
                  <a:gd name="connsiteX47" fmla="*/ 238125 w 456248"/>
                  <a:gd name="connsiteY47" fmla="*/ 426720 h 427673"/>
                  <a:gd name="connsiteX48" fmla="*/ 219075 w 456248"/>
                  <a:gd name="connsiteY48" fmla="*/ 426720 h 427673"/>
                  <a:gd name="connsiteX49" fmla="*/ 211455 w 456248"/>
                  <a:gd name="connsiteY49" fmla="*/ 417195 h 427673"/>
                  <a:gd name="connsiteX50" fmla="*/ 170498 w 456248"/>
                  <a:gd name="connsiteY50" fmla="*/ 406718 h 427673"/>
                  <a:gd name="connsiteX51" fmla="*/ 171450 w 456248"/>
                  <a:gd name="connsiteY51" fmla="*/ 399098 h 427673"/>
                  <a:gd name="connsiteX52" fmla="*/ 171450 w 456248"/>
                  <a:gd name="connsiteY52" fmla="*/ 398145 h 427673"/>
                  <a:gd name="connsiteX53" fmla="*/ 285750 w 456248"/>
                  <a:gd name="connsiteY53" fmla="*/ 398145 h 427673"/>
                  <a:gd name="connsiteX54" fmla="*/ 285750 w 456248"/>
                  <a:gd name="connsiteY54" fmla="*/ 399098 h 427673"/>
                  <a:gd name="connsiteX55" fmla="*/ 286703 w 456248"/>
                  <a:gd name="connsiteY55" fmla="*/ 406718 h 427673"/>
                  <a:gd name="connsiteX56" fmla="*/ 245745 w 456248"/>
                  <a:gd name="connsiteY56" fmla="*/ 417195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228600 w 456248"/>
                  <a:gd name="connsiteY42" fmla="*/ 371475 h 427673"/>
                  <a:gd name="connsiteX43" fmla="*/ 114300 w 456248"/>
                  <a:gd name="connsiteY43" fmla="*/ 257175 h 427673"/>
                  <a:gd name="connsiteX44" fmla="*/ 114300 w 456248"/>
                  <a:gd name="connsiteY44" fmla="*/ 257175 h 427673"/>
                  <a:gd name="connsiteX45" fmla="*/ 245745 w 456248"/>
                  <a:gd name="connsiteY45" fmla="*/ 417195 h 427673"/>
                  <a:gd name="connsiteX46" fmla="*/ 238125 w 456248"/>
                  <a:gd name="connsiteY46" fmla="*/ 426720 h 427673"/>
                  <a:gd name="connsiteX47" fmla="*/ 219075 w 456248"/>
                  <a:gd name="connsiteY47" fmla="*/ 426720 h 427673"/>
                  <a:gd name="connsiteX48" fmla="*/ 211455 w 456248"/>
                  <a:gd name="connsiteY48" fmla="*/ 417195 h 427673"/>
                  <a:gd name="connsiteX49" fmla="*/ 170498 w 456248"/>
                  <a:gd name="connsiteY49" fmla="*/ 406718 h 427673"/>
                  <a:gd name="connsiteX50" fmla="*/ 171450 w 456248"/>
                  <a:gd name="connsiteY50" fmla="*/ 399098 h 427673"/>
                  <a:gd name="connsiteX51" fmla="*/ 171450 w 456248"/>
                  <a:gd name="connsiteY51" fmla="*/ 398145 h 427673"/>
                  <a:gd name="connsiteX52" fmla="*/ 285750 w 456248"/>
                  <a:gd name="connsiteY52" fmla="*/ 398145 h 427673"/>
                  <a:gd name="connsiteX53" fmla="*/ 285750 w 456248"/>
                  <a:gd name="connsiteY53" fmla="*/ 399098 h 427673"/>
                  <a:gd name="connsiteX54" fmla="*/ 286703 w 456248"/>
                  <a:gd name="connsiteY54" fmla="*/ 406718 h 427673"/>
                  <a:gd name="connsiteX55" fmla="*/ 245745 w 456248"/>
                  <a:gd name="connsiteY55" fmla="*/ 417195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114300 w 456248"/>
                  <a:gd name="connsiteY43" fmla="*/ 257175 h 427673"/>
                  <a:gd name="connsiteX44" fmla="*/ 245745 w 456248"/>
                  <a:gd name="connsiteY44" fmla="*/ 417195 h 427673"/>
                  <a:gd name="connsiteX45" fmla="*/ 238125 w 456248"/>
                  <a:gd name="connsiteY45" fmla="*/ 426720 h 427673"/>
                  <a:gd name="connsiteX46" fmla="*/ 219075 w 456248"/>
                  <a:gd name="connsiteY46" fmla="*/ 426720 h 427673"/>
                  <a:gd name="connsiteX47" fmla="*/ 211455 w 456248"/>
                  <a:gd name="connsiteY47" fmla="*/ 417195 h 427673"/>
                  <a:gd name="connsiteX48" fmla="*/ 170498 w 456248"/>
                  <a:gd name="connsiteY48" fmla="*/ 406718 h 427673"/>
                  <a:gd name="connsiteX49" fmla="*/ 171450 w 456248"/>
                  <a:gd name="connsiteY49" fmla="*/ 399098 h 427673"/>
                  <a:gd name="connsiteX50" fmla="*/ 171450 w 456248"/>
                  <a:gd name="connsiteY50" fmla="*/ 398145 h 427673"/>
                  <a:gd name="connsiteX51" fmla="*/ 285750 w 456248"/>
                  <a:gd name="connsiteY51" fmla="*/ 398145 h 427673"/>
                  <a:gd name="connsiteX52" fmla="*/ 285750 w 456248"/>
                  <a:gd name="connsiteY52" fmla="*/ 399098 h 427673"/>
                  <a:gd name="connsiteX53" fmla="*/ 286703 w 456248"/>
                  <a:gd name="connsiteY53" fmla="*/ 406718 h 427673"/>
                  <a:gd name="connsiteX54" fmla="*/ 245745 w 456248"/>
                  <a:gd name="connsiteY54" fmla="*/ 417195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114300 w 456248"/>
                  <a:gd name="connsiteY43" fmla="*/ 257175 h 427673"/>
                  <a:gd name="connsiteX44" fmla="*/ 286703 w 456248"/>
                  <a:gd name="connsiteY44" fmla="*/ 406718 h 427673"/>
                  <a:gd name="connsiteX45" fmla="*/ 238125 w 456248"/>
                  <a:gd name="connsiteY45" fmla="*/ 426720 h 427673"/>
                  <a:gd name="connsiteX46" fmla="*/ 219075 w 456248"/>
                  <a:gd name="connsiteY46" fmla="*/ 426720 h 427673"/>
                  <a:gd name="connsiteX47" fmla="*/ 211455 w 456248"/>
                  <a:gd name="connsiteY47" fmla="*/ 417195 h 427673"/>
                  <a:gd name="connsiteX48" fmla="*/ 170498 w 456248"/>
                  <a:gd name="connsiteY48" fmla="*/ 406718 h 427673"/>
                  <a:gd name="connsiteX49" fmla="*/ 171450 w 456248"/>
                  <a:gd name="connsiteY49" fmla="*/ 399098 h 427673"/>
                  <a:gd name="connsiteX50" fmla="*/ 171450 w 456248"/>
                  <a:gd name="connsiteY50" fmla="*/ 398145 h 427673"/>
                  <a:gd name="connsiteX51" fmla="*/ 285750 w 456248"/>
                  <a:gd name="connsiteY51" fmla="*/ 398145 h 427673"/>
                  <a:gd name="connsiteX52" fmla="*/ 285750 w 456248"/>
                  <a:gd name="connsiteY52" fmla="*/ 399098 h 427673"/>
                  <a:gd name="connsiteX53" fmla="*/ 286703 w 456248"/>
                  <a:gd name="connsiteY53" fmla="*/ 406718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114300 w 456248"/>
                  <a:gd name="connsiteY43" fmla="*/ 257175 h 427673"/>
                  <a:gd name="connsiteX44" fmla="*/ 286703 w 456248"/>
                  <a:gd name="connsiteY44" fmla="*/ 406718 h 427673"/>
                  <a:gd name="connsiteX45" fmla="*/ 238125 w 456248"/>
                  <a:gd name="connsiteY45" fmla="*/ 426720 h 427673"/>
                  <a:gd name="connsiteX46" fmla="*/ 219075 w 456248"/>
                  <a:gd name="connsiteY46" fmla="*/ 426720 h 427673"/>
                  <a:gd name="connsiteX47" fmla="*/ 170498 w 456248"/>
                  <a:gd name="connsiteY47" fmla="*/ 406718 h 427673"/>
                  <a:gd name="connsiteX48" fmla="*/ 171450 w 456248"/>
                  <a:gd name="connsiteY48" fmla="*/ 399098 h 427673"/>
                  <a:gd name="connsiteX49" fmla="*/ 171450 w 456248"/>
                  <a:gd name="connsiteY49" fmla="*/ 398145 h 427673"/>
                  <a:gd name="connsiteX50" fmla="*/ 285750 w 456248"/>
                  <a:gd name="connsiteY50" fmla="*/ 398145 h 427673"/>
                  <a:gd name="connsiteX51" fmla="*/ 285750 w 456248"/>
                  <a:gd name="connsiteY51" fmla="*/ 399098 h 427673"/>
                  <a:gd name="connsiteX52" fmla="*/ 286703 w 456248"/>
                  <a:gd name="connsiteY52" fmla="*/ 406718 h 427673"/>
                  <a:gd name="connsiteX0" fmla="*/ 105727 w 456248"/>
                  <a:gd name="connsiteY0" fmla="*/ 401003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14300 w 456248"/>
                  <a:gd name="connsiteY36" fmla="*/ 257175 h 427673"/>
                  <a:gd name="connsiteX37" fmla="*/ 114300 w 456248"/>
                  <a:gd name="connsiteY37" fmla="*/ 194310 h 427673"/>
                  <a:gd name="connsiteX38" fmla="*/ 227648 w 456248"/>
                  <a:gd name="connsiteY38" fmla="*/ 176213 h 427673"/>
                  <a:gd name="connsiteX39" fmla="*/ 342900 w 456248"/>
                  <a:gd name="connsiteY39" fmla="*/ 194310 h 427673"/>
                  <a:gd name="connsiteX40" fmla="*/ 342900 w 456248"/>
                  <a:gd name="connsiteY40" fmla="*/ 257175 h 427673"/>
                  <a:gd name="connsiteX41" fmla="*/ 1143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286703 w 456248"/>
                  <a:gd name="connsiteY43" fmla="*/ 406718 h 427673"/>
                  <a:gd name="connsiteX44" fmla="*/ 238125 w 456248"/>
                  <a:gd name="connsiteY44" fmla="*/ 426720 h 427673"/>
                  <a:gd name="connsiteX45" fmla="*/ 219075 w 456248"/>
                  <a:gd name="connsiteY45" fmla="*/ 426720 h 427673"/>
                  <a:gd name="connsiteX46" fmla="*/ 170498 w 456248"/>
                  <a:gd name="connsiteY46" fmla="*/ 406718 h 427673"/>
                  <a:gd name="connsiteX47" fmla="*/ 171450 w 456248"/>
                  <a:gd name="connsiteY47" fmla="*/ 399098 h 427673"/>
                  <a:gd name="connsiteX48" fmla="*/ 171450 w 456248"/>
                  <a:gd name="connsiteY48" fmla="*/ 398145 h 427673"/>
                  <a:gd name="connsiteX49" fmla="*/ 285750 w 456248"/>
                  <a:gd name="connsiteY49" fmla="*/ 398145 h 427673"/>
                  <a:gd name="connsiteX50" fmla="*/ 285750 w 456248"/>
                  <a:gd name="connsiteY50" fmla="*/ 399098 h 427673"/>
                  <a:gd name="connsiteX51" fmla="*/ 286703 w 456248"/>
                  <a:gd name="connsiteY51" fmla="*/ 406718 h 427673"/>
                  <a:gd name="connsiteX0" fmla="*/ 105727 w 456248"/>
                  <a:gd name="connsiteY0" fmla="*/ 401003 h 426721"/>
                  <a:gd name="connsiteX1" fmla="*/ 353378 w 456248"/>
                  <a:gd name="connsiteY1" fmla="*/ 418148 h 426721"/>
                  <a:gd name="connsiteX2" fmla="*/ 343853 w 456248"/>
                  <a:gd name="connsiteY2" fmla="*/ 394335 h 426721"/>
                  <a:gd name="connsiteX3" fmla="*/ 341948 w 456248"/>
                  <a:gd name="connsiteY3" fmla="*/ 394335 h 426721"/>
                  <a:gd name="connsiteX4" fmla="*/ 323850 w 456248"/>
                  <a:gd name="connsiteY4" fmla="*/ 398145 h 426721"/>
                  <a:gd name="connsiteX5" fmla="*/ 323850 w 456248"/>
                  <a:gd name="connsiteY5" fmla="*/ 376238 h 426721"/>
                  <a:gd name="connsiteX6" fmla="*/ 376238 w 456248"/>
                  <a:gd name="connsiteY6" fmla="*/ 293370 h 426721"/>
                  <a:gd name="connsiteX7" fmla="*/ 399098 w 456248"/>
                  <a:gd name="connsiteY7" fmla="*/ 286703 h 426721"/>
                  <a:gd name="connsiteX8" fmla="*/ 456248 w 456248"/>
                  <a:gd name="connsiteY8" fmla="*/ 231458 h 426721"/>
                  <a:gd name="connsiteX9" fmla="*/ 417195 w 456248"/>
                  <a:gd name="connsiteY9" fmla="*/ 183833 h 426721"/>
                  <a:gd name="connsiteX10" fmla="*/ 380048 w 456248"/>
                  <a:gd name="connsiteY10" fmla="*/ 165735 h 426721"/>
                  <a:gd name="connsiteX11" fmla="*/ 300038 w 456248"/>
                  <a:gd name="connsiteY11" fmla="*/ 38100 h 426721"/>
                  <a:gd name="connsiteX12" fmla="*/ 285750 w 456248"/>
                  <a:gd name="connsiteY12" fmla="*/ 120968 h 426721"/>
                  <a:gd name="connsiteX13" fmla="*/ 276225 w 456248"/>
                  <a:gd name="connsiteY13" fmla="*/ 128588 h 426721"/>
                  <a:gd name="connsiteX14" fmla="*/ 274320 w 456248"/>
                  <a:gd name="connsiteY14" fmla="*/ 128588 h 426721"/>
                  <a:gd name="connsiteX15" fmla="*/ 266700 w 456248"/>
                  <a:gd name="connsiteY15" fmla="*/ 117157 h 426721"/>
                  <a:gd name="connsiteX16" fmla="*/ 266700 w 456248"/>
                  <a:gd name="connsiteY16" fmla="*/ 117157 h 426721"/>
                  <a:gd name="connsiteX17" fmla="*/ 284798 w 456248"/>
                  <a:gd name="connsiteY17" fmla="*/ 21908 h 426721"/>
                  <a:gd name="connsiteX18" fmla="*/ 257175 w 456248"/>
                  <a:gd name="connsiteY18" fmla="*/ 0 h 426721"/>
                  <a:gd name="connsiteX19" fmla="*/ 200025 w 456248"/>
                  <a:gd name="connsiteY19" fmla="*/ 0 h 426721"/>
                  <a:gd name="connsiteX20" fmla="*/ 172402 w 456248"/>
                  <a:gd name="connsiteY20" fmla="*/ 21908 h 426721"/>
                  <a:gd name="connsiteX21" fmla="*/ 190500 w 456248"/>
                  <a:gd name="connsiteY21" fmla="*/ 117157 h 426721"/>
                  <a:gd name="connsiteX22" fmla="*/ 182880 w 456248"/>
                  <a:gd name="connsiteY22" fmla="*/ 128588 h 426721"/>
                  <a:gd name="connsiteX23" fmla="*/ 180975 w 456248"/>
                  <a:gd name="connsiteY23" fmla="*/ 128588 h 426721"/>
                  <a:gd name="connsiteX24" fmla="*/ 171450 w 456248"/>
                  <a:gd name="connsiteY24" fmla="*/ 120968 h 426721"/>
                  <a:gd name="connsiteX25" fmla="*/ 156210 w 456248"/>
                  <a:gd name="connsiteY25" fmla="*/ 38100 h 426721"/>
                  <a:gd name="connsiteX26" fmla="*/ 76200 w 456248"/>
                  <a:gd name="connsiteY26" fmla="*/ 165735 h 426721"/>
                  <a:gd name="connsiteX27" fmla="*/ 39053 w 456248"/>
                  <a:gd name="connsiteY27" fmla="*/ 183833 h 426721"/>
                  <a:gd name="connsiteX28" fmla="*/ 0 w 456248"/>
                  <a:gd name="connsiteY28" fmla="*/ 231458 h 426721"/>
                  <a:gd name="connsiteX29" fmla="*/ 46673 w 456248"/>
                  <a:gd name="connsiteY29" fmla="*/ 286703 h 426721"/>
                  <a:gd name="connsiteX30" fmla="*/ 80963 w 456248"/>
                  <a:gd name="connsiteY30" fmla="*/ 294323 h 426721"/>
                  <a:gd name="connsiteX31" fmla="*/ 133350 w 456248"/>
                  <a:gd name="connsiteY31" fmla="*/ 376238 h 426721"/>
                  <a:gd name="connsiteX32" fmla="*/ 133350 w 456248"/>
                  <a:gd name="connsiteY32" fmla="*/ 398145 h 426721"/>
                  <a:gd name="connsiteX33" fmla="*/ 117158 w 456248"/>
                  <a:gd name="connsiteY33" fmla="*/ 394335 h 426721"/>
                  <a:gd name="connsiteX34" fmla="*/ 105727 w 456248"/>
                  <a:gd name="connsiteY34" fmla="*/ 401003 h 426721"/>
                  <a:gd name="connsiteX35" fmla="*/ 114300 w 456248"/>
                  <a:gd name="connsiteY35" fmla="*/ 257175 h 426721"/>
                  <a:gd name="connsiteX36" fmla="*/ 114300 w 456248"/>
                  <a:gd name="connsiteY36" fmla="*/ 194310 h 426721"/>
                  <a:gd name="connsiteX37" fmla="*/ 227648 w 456248"/>
                  <a:gd name="connsiteY37" fmla="*/ 176213 h 426721"/>
                  <a:gd name="connsiteX38" fmla="*/ 342900 w 456248"/>
                  <a:gd name="connsiteY38" fmla="*/ 194310 h 426721"/>
                  <a:gd name="connsiteX39" fmla="*/ 342900 w 456248"/>
                  <a:gd name="connsiteY39" fmla="*/ 257175 h 426721"/>
                  <a:gd name="connsiteX40" fmla="*/ 114300 w 456248"/>
                  <a:gd name="connsiteY40" fmla="*/ 257175 h 426721"/>
                  <a:gd name="connsiteX41" fmla="*/ 114300 w 456248"/>
                  <a:gd name="connsiteY41" fmla="*/ 257175 h 426721"/>
                  <a:gd name="connsiteX42" fmla="*/ 286703 w 456248"/>
                  <a:gd name="connsiteY42" fmla="*/ 406718 h 426721"/>
                  <a:gd name="connsiteX43" fmla="*/ 238125 w 456248"/>
                  <a:gd name="connsiteY43" fmla="*/ 426720 h 426721"/>
                  <a:gd name="connsiteX44" fmla="*/ 219075 w 456248"/>
                  <a:gd name="connsiteY44" fmla="*/ 426720 h 426721"/>
                  <a:gd name="connsiteX45" fmla="*/ 170498 w 456248"/>
                  <a:gd name="connsiteY45" fmla="*/ 406718 h 426721"/>
                  <a:gd name="connsiteX46" fmla="*/ 171450 w 456248"/>
                  <a:gd name="connsiteY46" fmla="*/ 399098 h 426721"/>
                  <a:gd name="connsiteX47" fmla="*/ 171450 w 456248"/>
                  <a:gd name="connsiteY47" fmla="*/ 398145 h 426721"/>
                  <a:gd name="connsiteX48" fmla="*/ 285750 w 456248"/>
                  <a:gd name="connsiteY48" fmla="*/ 398145 h 426721"/>
                  <a:gd name="connsiteX49" fmla="*/ 285750 w 456248"/>
                  <a:gd name="connsiteY49" fmla="*/ 399098 h 426721"/>
                  <a:gd name="connsiteX50" fmla="*/ 286703 w 456248"/>
                  <a:gd name="connsiteY50" fmla="*/ 406718 h 426721"/>
                  <a:gd name="connsiteX0" fmla="*/ 105727 w 456248"/>
                  <a:gd name="connsiteY0" fmla="*/ 401003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7158 w 456248"/>
                  <a:gd name="connsiteY32" fmla="*/ 394335 h 426721"/>
                  <a:gd name="connsiteX33" fmla="*/ 105727 w 456248"/>
                  <a:gd name="connsiteY33" fmla="*/ 401003 h 426721"/>
                  <a:gd name="connsiteX34" fmla="*/ 114300 w 456248"/>
                  <a:gd name="connsiteY34" fmla="*/ 257175 h 426721"/>
                  <a:gd name="connsiteX35" fmla="*/ 114300 w 456248"/>
                  <a:gd name="connsiteY35" fmla="*/ 194310 h 426721"/>
                  <a:gd name="connsiteX36" fmla="*/ 227648 w 456248"/>
                  <a:gd name="connsiteY36" fmla="*/ 176213 h 426721"/>
                  <a:gd name="connsiteX37" fmla="*/ 342900 w 456248"/>
                  <a:gd name="connsiteY37" fmla="*/ 194310 h 426721"/>
                  <a:gd name="connsiteX38" fmla="*/ 342900 w 456248"/>
                  <a:gd name="connsiteY38" fmla="*/ 257175 h 426721"/>
                  <a:gd name="connsiteX39" fmla="*/ 114300 w 456248"/>
                  <a:gd name="connsiteY39" fmla="*/ 257175 h 426721"/>
                  <a:gd name="connsiteX40" fmla="*/ 114300 w 456248"/>
                  <a:gd name="connsiteY40" fmla="*/ 257175 h 426721"/>
                  <a:gd name="connsiteX41" fmla="*/ 286703 w 456248"/>
                  <a:gd name="connsiteY41" fmla="*/ 406718 h 426721"/>
                  <a:gd name="connsiteX42" fmla="*/ 238125 w 456248"/>
                  <a:gd name="connsiteY42" fmla="*/ 426720 h 426721"/>
                  <a:gd name="connsiteX43" fmla="*/ 219075 w 456248"/>
                  <a:gd name="connsiteY43" fmla="*/ 426720 h 426721"/>
                  <a:gd name="connsiteX44" fmla="*/ 170498 w 456248"/>
                  <a:gd name="connsiteY44" fmla="*/ 406718 h 426721"/>
                  <a:gd name="connsiteX45" fmla="*/ 171450 w 456248"/>
                  <a:gd name="connsiteY45" fmla="*/ 399098 h 426721"/>
                  <a:gd name="connsiteX46" fmla="*/ 171450 w 456248"/>
                  <a:gd name="connsiteY46" fmla="*/ 398145 h 426721"/>
                  <a:gd name="connsiteX47" fmla="*/ 285750 w 456248"/>
                  <a:gd name="connsiteY47" fmla="*/ 398145 h 426721"/>
                  <a:gd name="connsiteX48" fmla="*/ 285750 w 456248"/>
                  <a:gd name="connsiteY48" fmla="*/ 399098 h 426721"/>
                  <a:gd name="connsiteX49" fmla="*/ 286703 w 456248"/>
                  <a:gd name="connsiteY49" fmla="*/ 406718 h 426721"/>
                  <a:gd name="connsiteX0" fmla="*/ 117158 w 456248"/>
                  <a:gd name="connsiteY0" fmla="*/ 39433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7158 w 456248"/>
                  <a:gd name="connsiteY32" fmla="*/ 394335 h 426721"/>
                  <a:gd name="connsiteX33" fmla="*/ 114300 w 456248"/>
                  <a:gd name="connsiteY33" fmla="*/ 257175 h 426721"/>
                  <a:gd name="connsiteX34" fmla="*/ 114300 w 456248"/>
                  <a:gd name="connsiteY34" fmla="*/ 194310 h 426721"/>
                  <a:gd name="connsiteX35" fmla="*/ 227648 w 456248"/>
                  <a:gd name="connsiteY35" fmla="*/ 176213 h 426721"/>
                  <a:gd name="connsiteX36" fmla="*/ 342900 w 456248"/>
                  <a:gd name="connsiteY36" fmla="*/ 194310 h 426721"/>
                  <a:gd name="connsiteX37" fmla="*/ 3429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114300 w 456248"/>
                  <a:gd name="connsiteY39" fmla="*/ 257175 h 426721"/>
                  <a:gd name="connsiteX40" fmla="*/ 286703 w 456248"/>
                  <a:gd name="connsiteY40" fmla="*/ 406718 h 426721"/>
                  <a:gd name="connsiteX41" fmla="*/ 238125 w 456248"/>
                  <a:gd name="connsiteY41" fmla="*/ 426720 h 426721"/>
                  <a:gd name="connsiteX42" fmla="*/ 219075 w 456248"/>
                  <a:gd name="connsiteY42" fmla="*/ 426720 h 426721"/>
                  <a:gd name="connsiteX43" fmla="*/ 170498 w 456248"/>
                  <a:gd name="connsiteY43" fmla="*/ 406718 h 426721"/>
                  <a:gd name="connsiteX44" fmla="*/ 171450 w 456248"/>
                  <a:gd name="connsiteY44" fmla="*/ 399098 h 426721"/>
                  <a:gd name="connsiteX45" fmla="*/ 171450 w 456248"/>
                  <a:gd name="connsiteY45" fmla="*/ 398145 h 426721"/>
                  <a:gd name="connsiteX46" fmla="*/ 285750 w 456248"/>
                  <a:gd name="connsiteY46" fmla="*/ 398145 h 426721"/>
                  <a:gd name="connsiteX47" fmla="*/ 285750 w 456248"/>
                  <a:gd name="connsiteY47" fmla="*/ 399098 h 426721"/>
                  <a:gd name="connsiteX48" fmla="*/ 286703 w 456248"/>
                  <a:gd name="connsiteY48" fmla="*/ 406718 h 426721"/>
                  <a:gd name="connsiteX0" fmla="*/ 133350 w 456248"/>
                  <a:gd name="connsiteY0" fmla="*/ 39814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4300 w 456248"/>
                  <a:gd name="connsiteY32" fmla="*/ 257175 h 426721"/>
                  <a:gd name="connsiteX33" fmla="*/ 114300 w 456248"/>
                  <a:gd name="connsiteY33" fmla="*/ 194310 h 426721"/>
                  <a:gd name="connsiteX34" fmla="*/ 227648 w 456248"/>
                  <a:gd name="connsiteY34" fmla="*/ 176213 h 426721"/>
                  <a:gd name="connsiteX35" fmla="*/ 342900 w 456248"/>
                  <a:gd name="connsiteY35" fmla="*/ 194310 h 426721"/>
                  <a:gd name="connsiteX36" fmla="*/ 342900 w 456248"/>
                  <a:gd name="connsiteY36" fmla="*/ 257175 h 426721"/>
                  <a:gd name="connsiteX37" fmla="*/ 1143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286703 w 456248"/>
                  <a:gd name="connsiteY39" fmla="*/ 406718 h 426721"/>
                  <a:gd name="connsiteX40" fmla="*/ 238125 w 456248"/>
                  <a:gd name="connsiteY40" fmla="*/ 426720 h 426721"/>
                  <a:gd name="connsiteX41" fmla="*/ 219075 w 456248"/>
                  <a:gd name="connsiteY41" fmla="*/ 426720 h 426721"/>
                  <a:gd name="connsiteX42" fmla="*/ 170498 w 456248"/>
                  <a:gd name="connsiteY42" fmla="*/ 406718 h 426721"/>
                  <a:gd name="connsiteX43" fmla="*/ 171450 w 456248"/>
                  <a:gd name="connsiteY43" fmla="*/ 399098 h 426721"/>
                  <a:gd name="connsiteX44" fmla="*/ 171450 w 456248"/>
                  <a:gd name="connsiteY44" fmla="*/ 398145 h 426721"/>
                  <a:gd name="connsiteX45" fmla="*/ 285750 w 456248"/>
                  <a:gd name="connsiteY45" fmla="*/ 398145 h 426721"/>
                  <a:gd name="connsiteX46" fmla="*/ 285750 w 456248"/>
                  <a:gd name="connsiteY46" fmla="*/ 399098 h 426721"/>
                  <a:gd name="connsiteX47" fmla="*/ 286703 w 456248"/>
                  <a:gd name="connsiteY47" fmla="*/ 406718 h 426721"/>
                  <a:gd name="connsiteX0" fmla="*/ 133350 w 456248"/>
                  <a:gd name="connsiteY0" fmla="*/ 39814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4300 w 456248"/>
                  <a:gd name="connsiteY32" fmla="*/ 257175 h 426721"/>
                  <a:gd name="connsiteX33" fmla="*/ 114300 w 456248"/>
                  <a:gd name="connsiteY33" fmla="*/ 194310 h 426721"/>
                  <a:gd name="connsiteX34" fmla="*/ 227648 w 456248"/>
                  <a:gd name="connsiteY34" fmla="*/ 176213 h 426721"/>
                  <a:gd name="connsiteX35" fmla="*/ 342900 w 456248"/>
                  <a:gd name="connsiteY35" fmla="*/ 194310 h 426721"/>
                  <a:gd name="connsiteX36" fmla="*/ 342900 w 456248"/>
                  <a:gd name="connsiteY36" fmla="*/ 257175 h 426721"/>
                  <a:gd name="connsiteX37" fmla="*/ 1143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286703 w 456248"/>
                  <a:gd name="connsiteY39" fmla="*/ 406718 h 426721"/>
                  <a:gd name="connsiteX40" fmla="*/ 238125 w 456248"/>
                  <a:gd name="connsiteY40" fmla="*/ 426720 h 426721"/>
                  <a:gd name="connsiteX41" fmla="*/ 219075 w 456248"/>
                  <a:gd name="connsiteY41" fmla="*/ 426720 h 426721"/>
                  <a:gd name="connsiteX42" fmla="*/ 170498 w 456248"/>
                  <a:gd name="connsiteY42" fmla="*/ 406718 h 426721"/>
                  <a:gd name="connsiteX43" fmla="*/ 171450 w 456248"/>
                  <a:gd name="connsiteY43" fmla="*/ 399098 h 426721"/>
                  <a:gd name="connsiteX44" fmla="*/ 285750 w 456248"/>
                  <a:gd name="connsiteY44" fmla="*/ 398145 h 426721"/>
                  <a:gd name="connsiteX45" fmla="*/ 285750 w 456248"/>
                  <a:gd name="connsiteY45" fmla="*/ 399098 h 426721"/>
                  <a:gd name="connsiteX46" fmla="*/ 286703 w 456248"/>
                  <a:gd name="connsiteY46" fmla="*/ 406718 h 426721"/>
                  <a:gd name="connsiteX0" fmla="*/ 133350 w 456248"/>
                  <a:gd name="connsiteY0" fmla="*/ 39814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4300 w 456248"/>
                  <a:gd name="connsiteY32" fmla="*/ 257175 h 426721"/>
                  <a:gd name="connsiteX33" fmla="*/ 114300 w 456248"/>
                  <a:gd name="connsiteY33" fmla="*/ 194310 h 426721"/>
                  <a:gd name="connsiteX34" fmla="*/ 227648 w 456248"/>
                  <a:gd name="connsiteY34" fmla="*/ 176213 h 426721"/>
                  <a:gd name="connsiteX35" fmla="*/ 342900 w 456248"/>
                  <a:gd name="connsiteY35" fmla="*/ 194310 h 426721"/>
                  <a:gd name="connsiteX36" fmla="*/ 342900 w 456248"/>
                  <a:gd name="connsiteY36" fmla="*/ 257175 h 426721"/>
                  <a:gd name="connsiteX37" fmla="*/ 1143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286703 w 456248"/>
                  <a:gd name="connsiteY39" fmla="*/ 406718 h 426721"/>
                  <a:gd name="connsiteX40" fmla="*/ 238125 w 456248"/>
                  <a:gd name="connsiteY40" fmla="*/ 426720 h 426721"/>
                  <a:gd name="connsiteX41" fmla="*/ 170498 w 456248"/>
                  <a:gd name="connsiteY41" fmla="*/ 406718 h 426721"/>
                  <a:gd name="connsiteX42" fmla="*/ 171450 w 456248"/>
                  <a:gd name="connsiteY42" fmla="*/ 399098 h 426721"/>
                  <a:gd name="connsiteX43" fmla="*/ 285750 w 456248"/>
                  <a:gd name="connsiteY43" fmla="*/ 398145 h 426721"/>
                  <a:gd name="connsiteX44" fmla="*/ 285750 w 456248"/>
                  <a:gd name="connsiteY44" fmla="*/ 399098 h 426721"/>
                  <a:gd name="connsiteX45" fmla="*/ 286703 w 456248"/>
                  <a:gd name="connsiteY45" fmla="*/ 406718 h 426721"/>
                  <a:gd name="connsiteX0" fmla="*/ 133350 w 456248"/>
                  <a:gd name="connsiteY0" fmla="*/ 398145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33350 w 456248"/>
                  <a:gd name="connsiteY31" fmla="*/ 398145 h 406718"/>
                  <a:gd name="connsiteX32" fmla="*/ 114300 w 456248"/>
                  <a:gd name="connsiteY32" fmla="*/ 257175 h 406718"/>
                  <a:gd name="connsiteX33" fmla="*/ 114300 w 456248"/>
                  <a:gd name="connsiteY33" fmla="*/ 194310 h 406718"/>
                  <a:gd name="connsiteX34" fmla="*/ 227648 w 456248"/>
                  <a:gd name="connsiteY34" fmla="*/ 176213 h 406718"/>
                  <a:gd name="connsiteX35" fmla="*/ 342900 w 456248"/>
                  <a:gd name="connsiteY35" fmla="*/ 194310 h 406718"/>
                  <a:gd name="connsiteX36" fmla="*/ 3429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114300 w 456248"/>
                  <a:gd name="connsiteY38" fmla="*/ 257175 h 406718"/>
                  <a:gd name="connsiteX39" fmla="*/ 286703 w 456248"/>
                  <a:gd name="connsiteY39" fmla="*/ 406718 h 406718"/>
                  <a:gd name="connsiteX40" fmla="*/ 170498 w 456248"/>
                  <a:gd name="connsiteY40" fmla="*/ 406718 h 406718"/>
                  <a:gd name="connsiteX41" fmla="*/ 171450 w 456248"/>
                  <a:gd name="connsiteY41" fmla="*/ 399098 h 406718"/>
                  <a:gd name="connsiteX42" fmla="*/ 285750 w 456248"/>
                  <a:gd name="connsiteY42" fmla="*/ 398145 h 406718"/>
                  <a:gd name="connsiteX43" fmla="*/ 285750 w 456248"/>
                  <a:gd name="connsiteY43" fmla="*/ 399098 h 406718"/>
                  <a:gd name="connsiteX44" fmla="*/ 286703 w 456248"/>
                  <a:gd name="connsiteY44" fmla="*/ 406718 h 406718"/>
                  <a:gd name="connsiteX0" fmla="*/ 133350 w 456248"/>
                  <a:gd name="connsiteY0" fmla="*/ 398145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33350 w 456248"/>
                  <a:gd name="connsiteY31" fmla="*/ 398145 h 406718"/>
                  <a:gd name="connsiteX32" fmla="*/ 114300 w 456248"/>
                  <a:gd name="connsiteY32" fmla="*/ 257175 h 406718"/>
                  <a:gd name="connsiteX33" fmla="*/ 114300 w 456248"/>
                  <a:gd name="connsiteY33" fmla="*/ 194310 h 406718"/>
                  <a:gd name="connsiteX34" fmla="*/ 227648 w 456248"/>
                  <a:gd name="connsiteY34" fmla="*/ 176213 h 406718"/>
                  <a:gd name="connsiteX35" fmla="*/ 342900 w 456248"/>
                  <a:gd name="connsiteY35" fmla="*/ 194310 h 406718"/>
                  <a:gd name="connsiteX36" fmla="*/ 3429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114300 w 456248"/>
                  <a:gd name="connsiteY38" fmla="*/ 257175 h 406718"/>
                  <a:gd name="connsiteX39" fmla="*/ 286703 w 456248"/>
                  <a:gd name="connsiteY39" fmla="*/ 406718 h 406718"/>
                  <a:gd name="connsiteX40" fmla="*/ 170498 w 456248"/>
                  <a:gd name="connsiteY40" fmla="*/ 406718 h 406718"/>
                  <a:gd name="connsiteX41" fmla="*/ 285750 w 456248"/>
                  <a:gd name="connsiteY41" fmla="*/ 398145 h 406718"/>
                  <a:gd name="connsiteX42" fmla="*/ 285750 w 456248"/>
                  <a:gd name="connsiteY42" fmla="*/ 399098 h 406718"/>
                  <a:gd name="connsiteX43" fmla="*/ 286703 w 456248"/>
                  <a:gd name="connsiteY43" fmla="*/ 406718 h 406718"/>
                  <a:gd name="connsiteX0" fmla="*/ 133350 w 456248"/>
                  <a:gd name="connsiteY0" fmla="*/ 398145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33350 w 456248"/>
                  <a:gd name="connsiteY31" fmla="*/ 398145 h 406718"/>
                  <a:gd name="connsiteX32" fmla="*/ 114300 w 456248"/>
                  <a:gd name="connsiteY32" fmla="*/ 257175 h 406718"/>
                  <a:gd name="connsiteX33" fmla="*/ 114300 w 456248"/>
                  <a:gd name="connsiteY33" fmla="*/ 194310 h 406718"/>
                  <a:gd name="connsiteX34" fmla="*/ 227648 w 456248"/>
                  <a:gd name="connsiteY34" fmla="*/ 176213 h 406718"/>
                  <a:gd name="connsiteX35" fmla="*/ 342900 w 456248"/>
                  <a:gd name="connsiteY35" fmla="*/ 194310 h 406718"/>
                  <a:gd name="connsiteX36" fmla="*/ 3429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114300 w 456248"/>
                  <a:gd name="connsiteY38" fmla="*/ 257175 h 406718"/>
                  <a:gd name="connsiteX39" fmla="*/ 286703 w 456248"/>
                  <a:gd name="connsiteY39" fmla="*/ 406718 h 406718"/>
                  <a:gd name="connsiteX40" fmla="*/ 285750 w 456248"/>
                  <a:gd name="connsiteY40" fmla="*/ 398145 h 406718"/>
                  <a:gd name="connsiteX41" fmla="*/ 285750 w 456248"/>
                  <a:gd name="connsiteY41" fmla="*/ 399098 h 406718"/>
                  <a:gd name="connsiteX42" fmla="*/ 286703 w 456248"/>
                  <a:gd name="connsiteY42" fmla="*/ 406718 h 406718"/>
                  <a:gd name="connsiteX0" fmla="*/ 133350 w 456248"/>
                  <a:gd name="connsiteY0" fmla="*/ 376238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14300 w 456248"/>
                  <a:gd name="connsiteY31" fmla="*/ 257175 h 406718"/>
                  <a:gd name="connsiteX32" fmla="*/ 114300 w 456248"/>
                  <a:gd name="connsiteY32" fmla="*/ 194310 h 406718"/>
                  <a:gd name="connsiteX33" fmla="*/ 227648 w 456248"/>
                  <a:gd name="connsiteY33" fmla="*/ 176213 h 406718"/>
                  <a:gd name="connsiteX34" fmla="*/ 342900 w 456248"/>
                  <a:gd name="connsiteY34" fmla="*/ 194310 h 406718"/>
                  <a:gd name="connsiteX35" fmla="*/ 342900 w 456248"/>
                  <a:gd name="connsiteY35" fmla="*/ 257175 h 406718"/>
                  <a:gd name="connsiteX36" fmla="*/ 1143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286703 w 456248"/>
                  <a:gd name="connsiteY38" fmla="*/ 406718 h 406718"/>
                  <a:gd name="connsiteX39" fmla="*/ 285750 w 456248"/>
                  <a:gd name="connsiteY39" fmla="*/ 398145 h 406718"/>
                  <a:gd name="connsiteX40" fmla="*/ 285750 w 456248"/>
                  <a:gd name="connsiteY40" fmla="*/ 399098 h 406718"/>
                  <a:gd name="connsiteX41" fmla="*/ 286703 w 456248"/>
                  <a:gd name="connsiteY41" fmla="*/ 406718 h 406718"/>
                  <a:gd name="connsiteX0" fmla="*/ 80963 w 456248"/>
                  <a:gd name="connsiteY0" fmla="*/ 294323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14300 w 456248"/>
                  <a:gd name="connsiteY30" fmla="*/ 257175 h 406718"/>
                  <a:gd name="connsiteX31" fmla="*/ 114300 w 456248"/>
                  <a:gd name="connsiteY31" fmla="*/ 194310 h 406718"/>
                  <a:gd name="connsiteX32" fmla="*/ 227648 w 456248"/>
                  <a:gd name="connsiteY32" fmla="*/ 176213 h 406718"/>
                  <a:gd name="connsiteX33" fmla="*/ 342900 w 456248"/>
                  <a:gd name="connsiteY33" fmla="*/ 194310 h 406718"/>
                  <a:gd name="connsiteX34" fmla="*/ 342900 w 456248"/>
                  <a:gd name="connsiteY34" fmla="*/ 257175 h 406718"/>
                  <a:gd name="connsiteX35" fmla="*/ 114300 w 456248"/>
                  <a:gd name="connsiteY35" fmla="*/ 257175 h 406718"/>
                  <a:gd name="connsiteX36" fmla="*/ 114300 w 456248"/>
                  <a:gd name="connsiteY36" fmla="*/ 257175 h 406718"/>
                  <a:gd name="connsiteX37" fmla="*/ 286703 w 456248"/>
                  <a:gd name="connsiteY37" fmla="*/ 406718 h 406718"/>
                  <a:gd name="connsiteX38" fmla="*/ 285750 w 456248"/>
                  <a:gd name="connsiteY38" fmla="*/ 398145 h 406718"/>
                  <a:gd name="connsiteX39" fmla="*/ 285750 w 456248"/>
                  <a:gd name="connsiteY39" fmla="*/ 399098 h 406718"/>
                  <a:gd name="connsiteX40" fmla="*/ 286703 w 456248"/>
                  <a:gd name="connsiteY40" fmla="*/ 406718 h 406718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23850 w 456248"/>
                  <a:gd name="connsiteY3" fmla="*/ 398145 h 401743"/>
                  <a:gd name="connsiteX4" fmla="*/ 323850 w 456248"/>
                  <a:gd name="connsiteY4" fmla="*/ 376238 h 401743"/>
                  <a:gd name="connsiteX5" fmla="*/ 376238 w 456248"/>
                  <a:gd name="connsiteY5" fmla="*/ 293370 h 401743"/>
                  <a:gd name="connsiteX6" fmla="*/ 399098 w 456248"/>
                  <a:gd name="connsiteY6" fmla="*/ 286703 h 401743"/>
                  <a:gd name="connsiteX7" fmla="*/ 456248 w 456248"/>
                  <a:gd name="connsiteY7" fmla="*/ 231458 h 401743"/>
                  <a:gd name="connsiteX8" fmla="*/ 417195 w 456248"/>
                  <a:gd name="connsiteY8" fmla="*/ 183833 h 401743"/>
                  <a:gd name="connsiteX9" fmla="*/ 380048 w 456248"/>
                  <a:gd name="connsiteY9" fmla="*/ 165735 h 401743"/>
                  <a:gd name="connsiteX10" fmla="*/ 300038 w 456248"/>
                  <a:gd name="connsiteY10" fmla="*/ 38100 h 401743"/>
                  <a:gd name="connsiteX11" fmla="*/ 285750 w 456248"/>
                  <a:gd name="connsiteY11" fmla="*/ 120968 h 401743"/>
                  <a:gd name="connsiteX12" fmla="*/ 276225 w 456248"/>
                  <a:gd name="connsiteY12" fmla="*/ 128588 h 401743"/>
                  <a:gd name="connsiteX13" fmla="*/ 274320 w 456248"/>
                  <a:gd name="connsiteY13" fmla="*/ 128588 h 401743"/>
                  <a:gd name="connsiteX14" fmla="*/ 266700 w 456248"/>
                  <a:gd name="connsiteY14" fmla="*/ 117157 h 401743"/>
                  <a:gd name="connsiteX15" fmla="*/ 266700 w 456248"/>
                  <a:gd name="connsiteY15" fmla="*/ 117157 h 401743"/>
                  <a:gd name="connsiteX16" fmla="*/ 284798 w 456248"/>
                  <a:gd name="connsiteY16" fmla="*/ 21908 h 401743"/>
                  <a:gd name="connsiteX17" fmla="*/ 257175 w 456248"/>
                  <a:gd name="connsiteY17" fmla="*/ 0 h 401743"/>
                  <a:gd name="connsiteX18" fmla="*/ 200025 w 456248"/>
                  <a:gd name="connsiteY18" fmla="*/ 0 h 401743"/>
                  <a:gd name="connsiteX19" fmla="*/ 172402 w 456248"/>
                  <a:gd name="connsiteY19" fmla="*/ 21908 h 401743"/>
                  <a:gd name="connsiteX20" fmla="*/ 190500 w 456248"/>
                  <a:gd name="connsiteY20" fmla="*/ 117157 h 401743"/>
                  <a:gd name="connsiteX21" fmla="*/ 182880 w 456248"/>
                  <a:gd name="connsiteY21" fmla="*/ 128588 h 401743"/>
                  <a:gd name="connsiteX22" fmla="*/ 180975 w 456248"/>
                  <a:gd name="connsiteY22" fmla="*/ 128588 h 401743"/>
                  <a:gd name="connsiteX23" fmla="*/ 171450 w 456248"/>
                  <a:gd name="connsiteY23" fmla="*/ 120968 h 401743"/>
                  <a:gd name="connsiteX24" fmla="*/ 156210 w 456248"/>
                  <a:gd name="connsiteY24" fmla="*/ 38100 h 401743"/>
                  <a:gd name="connsiteX25" fmla="*/ 76200 w 456248"/>
                  <a:gd name="connsiteY25" fmla="*/ 165735 h 401743"/>
                  <a:gd name="connsiteX26" fmla="*/ 39053 w 456248"/>
                  <a:gd name="connsiteY26" fmla="*/ 183833 h 401743"/>
                  <a:gd name="connsiteX27" fmla="*/ 0 w 456248"/>
                  <a:gd name="connsiteY27" fmla="*/ 231458 h 401743"/>
                  <a:gd name="connsiteX28" fmla="*/ 46673 w 456248"/>
                  <a:gd name="connsiteY28" fmla="*/ 286703 h 401743"/>
                  <a:gd name="connsiteX29" fmla="*/ 80963 w 456248"/>
                  <a:gd name="connsiteY29" fmla="*/ 294323 h 401743"/>
                  <a:gd name="connsiteX30" fmla="*/ 114300 w 456248"/>
                  <a:gd name="connsiteY30" fmla="*/ 257175 h 401743"/>
                  <a:gd name="connsiteX31" fmla="*/ 114300 w 456248"/>
                  <a:gd name="connsiteY31" fmla="*/ 194310 h 401743"/>
                  <a:gd name="connsiteX32" fmla="*/ 227648 w 456248"/>
                  <a:gd name="connsiteY32" fmla="*/ 176213 h 401743"/>
                  <a:gd name="connsiteX33" fmla="*/ 342900 w 456248"/>
                  <a:gd name="connsiteY33" fmla="*/ 194310 h 401743"/>
                  <a:gd name="connsiteX34" fmla="*/ 342900 w 456248"/>
                  <a:gd name="connsiteY34" fmla="*/ 257175 h 401743"/>
                  <a:gd name="connsiteX35" fmla="*/ 114300 w 456248"/>
                  <a:gd name="connsiteY35" fmla="*/ 257175 h 401743"/>
                  <a:gd name="connsiteX36" fmla="*/ 114300 w 456248"/>
                  <a:gd name="connsiteY36" fmla="*/ 257175 h 401743"/>
                  <a:gd name="connsiteX37" fmla="*/ 285750 w 456248"/>
                  <a:gd name="connsiteY37" fmla="*/ 399098 h 401743"/>
                  <a:gd name="connsiteX38" fmla="*/ 285750 w 456248"/>
                  <a:gd name="connsiteY38" fmla="*/ 398145 h 401743"/>
                  <a:gd name="connsiteX39" fmla="*/ 285750 w 456248"/>
                  <a:gd name="connsiteY39" fmla="*/ 399098 h 401743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23850 w 456248"/>
                  <a:gd name="connsiteY3" fmla="*/ 398145 h 401743"/>
                  <a:gd name="connsiteX4" fmla="*/ 323850 w 456248"/>
                  <a:gd name="connsiteY4" fmla="*/ 376238 h 401743"/>
                  <a:gd name="connsiteX5" fmla="*/ 376238 w 456248"/>
                  <a:gd name="connsiteY5" fmla="*/ 293370 h 401743"/>
                  <a:gd name="connsiteX6" fmla="*/ 399098 w 456248"/>
                  <a:gd name="connsiteY6" fmla="*/ 286703 h 401743"/>
                  <a:gd name="connsiteX7" fmla="*/ 456248 w 456248"/>
                  <a:gd name="connsiteY7" fmla="*/ 231458 h 401743"/>
                  <a:gd name="connsiteX8" fmla="*/ 417195 w 456248"/>
                  <a:gd name="connsiteY8" fmla="*/ 183833 h 401743"/>
                  <a:gd name="connsiteX9" fmla="*/ 380048 w 456248"/>
                  <a:gd name="connsiteY9" fmla="*/ 165735 h 401743"/>
                  <a:gd name="connsiteX10" fmla="*/ 300038 w 456248"/>
                  <a:gd name="connsiteY10" fmla="*/ 38100 h 401743"/>
                  <a:gd name="connsiteX11" fmla="*/ 285750 w 456248"/>
                  <a:gd name="connsiteY11" fmla="*/ 120968 h 401743"/>
                  <a:gd name="connsiteX12" fmla="*/ 276225 w 456248"/>
                  <a:gd name="connsiteY12" fmla="*/ 128588 h 401743"/>
                  <a:gd name="connsiteX13" fmla="*/ 274320 w 456248"/>
                  <a:gd name="connsiteY13" fmla="*/ 128588 h 401743"/>
                  <a:gd name="connsiteX14" fmla="*/ 266700 w 456248"/>
                  <a:gd name="connsiteY14" fmla="*/ 117157 h 401743"/>
                  <a:gd name="connsiteX15" fmla="*/ 266700 w 456248"/>
                  <a:gd name="connsiteY15" fmla="*/ 117157 h 401743"/>
                  <a:gd name="connsiteX16" fmla="*/ 284798 w 456248"/>
                  <a:gd name="connsiteY16" fmla="*/ 21908 h 401743"/>
                  <a:gd name="connsiteX17" fmla="*/ 257175 w 456248"/>
                  <a:gd name="connsiteY17" fmla="*/ 0 h 401743"/>
                  <a:gd name="connsiteX18" fmla="*/ 200025 w 456248"/>
                  <a:gd name="connsiteY18" fmla="*/ 0 h 401743"/>
                  <a:gd name="connsiteX19" fmla="*/ 172402 w 456248"/>
                  <a:gd name="connsiteY19" fmla="*/ 21908 h 401743"/>
                  <a:gd name="connsiteX20" fmla="*/ 190500 w 456248"/>
                  <a:gd name="connsiteY20" fmla="*/ 117157 h 401743"/>
                  <a:gd name="connsiteX21" fmla="*/ 182880 w 456248"/>
                  <a:gd name="connsiteY21" fmla="*/ 128588 h 401743"/>
                  <a:gd name="connsiteX22" fmla="*/ 180975 w 456248"/>
                  <a:gd name="connsiteY22" fmla="*/ 128588 h 401743"/>
                  <a:gd name="connsiteX23" fmla="*/ 171450 w 456248"/>
                  <a:gd name="connsiteY23" fmla="*/ 120968 h 401743"/>
                  <a:gd name="connsiteX24" fmla="*/ 156210 w 456248"/>
                  <a:gd name="connsiteY24" fmla="*/ 38100 h 401743"/>
                  <a:gd name="connsiteX25" fmla="*/ 76200 w 456248"/>
                  <a:gd name="connsiteY25" fmla="*/ 165735 h 401743"/>
                  <a:gd name="connsiteX26" fmla="*/ 39053 w 456248"/>
                  <a:gd name="connsiteY26" fmla="*/ 183833 h 401743"/>
                  <a:gd name="connsiteX27" fmla="*/ 0 w 456248"/>
                  <a:gd name="connsiteY27" fmla="*/ 231458 h 401743"/>
                  <a:gd name="connsiteX28" fmla="*/ 46673 w 456248"/>
                  <a:gd name="connsiteY28" fmla="*/ 286703 h 401743"/>
                  <a:gd name="connsiteX29" fmla="*/ 80963 w 456248"/>
                  <a:gd name="connsiteY29" fmla="*/ 294323 h 401743"/>
                  <a:gd name="connsiteX30" fmla="*/ 114300 w 456248"/>
                  <a:gd name="connsiteY30" fmla="*/ 257175 h 401743"/>
                  <a:gd name="connsiteX31" fmla="*/ 114300 w 456248"/>
                  <a:gd name="connsiteY31" fmla="*/ 194310 h 401743"/>
                  <a:gd name="connsiteX32" fmla="*/ 227648 w 456248"/>
                  <a:gd name="connsiteY32" fmla="*/ 176213 h 401743"/>
                  <a:gd name="connsiteX33" fmla="*/ 342900 w 456248"/>
                  <a:gd name="connsiteY33" fmla="*/ 194310 h 401743"/>
                  <a:gd name="connsiteX34" fmla="*/ 342900 w 456248"/>
                  <a:gd name="connsiteY34" fmla="*/ 257175 h 401743"/>
                  <a:gd name="connsiteX35" fmla="*/ 114300 w 456248"/>
                  <a:gd name="connsiteY35" fmla="*/ 257175 h 401743"/>
                  <a:gd name="connsiteX36" fmla="*/ 114300 w 456248"/>
                  <a:gd name="connsiteY36" fmla="*/ 257175 h 401743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23850 w 456248"/>
                  <a:gd name="connsiteY3" fmla="*/ 398145 h 401743"/>
                  <a:gd name="connsiteX4" fmla="*/ 376238 w 456248"/>
                  <a:gd name="connsiteY4" fmla="*/ 293370 h 401743"/>
                  <a:gd name="connsiteX5" fmla="*/ 399098 w 456248"/>
                  <a:gd name="connsiteY5" fmla="*/ 286703 h 401743"/>
                  <a:gd name="connsiteX6" fmla="*/ 456248 w 456248"/>
                  <a:gd name="connsiteY6" fmla="*/ 231458 h 401743"/>
                  <a:gd name="connsiteX7" fmla="*/ 417195 w 456248"/>
                  <a:gd name="connsiteY7" fmla="*/ 183833 h 401743"/>
                  <a:gd name="connsiteX8" fmla="*/ 380048 w 456248"/>
                  <a:gd name="connsiteY8" fmla="*/ 165735 h 401743"/>
                  <a:gd name="connsiteX9" fmla="*/ 300038 w 456248"/>
                  <a:gd name="connsiteY9" fmla="*/ 38100 h 401743"/>
                  <a:gd name="connsiteX10" fmla="*/ 285750 w 456248"/>
                  <a:gd name="connsiteY10" fmla="*/ 120968 h 401743"/>
                  <a:gd name="connsiteX11" fmla="*/ 276225 w 456248"/>
                  <a:gd name="connsiteY11" fmla="*/ 128588 h 401743"/>
                  <a:gd name="connsiteX12" fmla="*/ 274320 w 456248"/>
                  <a:gd name="connsiteY12" fmla="*/ 128588 h 401743"/>
                  <a:gd name="connsiteX13" fmla="*/ 266700 w 456248"/>
                  <a:gd name="connsiteY13" fmla="*/ 117157 h 401743"/>
                  <a:gd name="connsiteX14" fmla="*/ 266700 w 456248"/>
                  <a:gd name="connsiteY14" fmla="*/ 117157 h 401743"/>
                  <a:gd name="connsiteX15" fmla="*/ 284798 w 456248"/>
                  <a:gd name="connsiteY15" fmla="*/ 21908 h 401743"/>
                  <a:gd name="connsiteX16" fmla="*/ 257175 w 456248"/>
                  <a:gd name="connsiteY16" fmla="*/ 0 h 401743"/>
                  <a:gd name="connsiteX17" fmla="*/ 200025 w 456248"/>
                  <a:gd name="connsiteY17" fmla="*/ 0 h 401743"/>
                  <a:gd name="connsiteX18" fmla="*/ 172402 w 456248"/>
                  <a:gd name="connsiteY18" fmla="*/ 21908 h 401743"/>
                  <a:gd name="connsiteX19" fmla="*/ 190500 w 456248"/>
                  <a:gd name="connsiteY19" fmla="*/ 117157 h 401743"/>
                  <a:gd name="connsiteX20" fmla="*/ 182880 w 456248"/>
                  <a:gd name="connsiteY20" fmla="*/ 128588 h 401743"/>
                  <a:gd name="connsiteX21" fmla="*/ 180975 w 456248"/>
                  <a:gd name="connsiteY21" fmla="*/ 128588 h 401743"/>
                  <a:gd name="connsiteX22" fmla="*/ 171450 w 456248"/>
                  <a:gd name="connsiteY22" fmla="*/ 120968 h 401743"/>
                  <a:gd name="connsiteX23" fmla="*/ 156210 w 456248"/>
                  <a:gd name="connsiteY23" fmla="*/ 38100 h 401743"/>
                  <a:gd name="connsiteX24" fmla="*/ 76200 w 456248"/>
                  <a:gd name="connsiteY24" fmla="*/ 165735 h 401743"/>
                  <a:gd name="connsiteX25" fmla="*/ 39053 w 456248"/>
                  <a:gd name="connsiteY25" fmla="*/ 183833 h 401743"/>
                  <a:gd name="connsiteX26" fmla="*/ 0 w 456248"/>
                  <a:gd name="connsiteY26" fmla="*/ 231458 h 401743"/>
                  <a:gd name="connsiteX27" fmla="*/ 46673 w 456248"/>
                  <a:gd name="connsiteY27" fmla="*/ 286703 h 401743"/>
                  <a:gd name="connsiteX28" fmla="*/ 80963 w 456248"/>
                  <a:gd name="connsiteY28" fmla="*/ 294323 h 401743"/>
                  <a:gd name="connsiteX29" fmla="*/ 114300 w 456248"/>
                  <a:gd name="connsiteY29" fmla="*/ 257175 h 401743"/>
                  <a:gd name="connsiteX30" fmla="*/ 114300 w 456248"/>
                  <a:gd name="connsiteY30" fmla="*/ 194310 h 401743"/>
                  <a:gd name="connsiteX31" fmla="*/ 227648 w 456248"/>
                  <a:gd name="connsiteY31" fmla="*/ 176213 h 401743"/>
                  <a:gd name="connsiteX32" fmla="*/ 342900 w 456248"/>
                  <a:gd name="connsiteY32" fmla="*/ 194310 h 401743"/>
                  <a:gd name="connsiteX33" fmla="*/ 342900 w 456248"/>
                  <a:gd name="connsiteY33" fmla="*/ 257175 h 401743"/>
                  <a:gd name="connsiteX34" fmla="*/ 114300 w 456248"/>
                  <a:gd name="connsiteY34" fmla="*/ 257175 h 401743"/>
                  <a:gd name="connsiteX35" fmla="*/ 114300 w 456248"/>
                  <a:gd name="connsiteY35" fmla="*/ 257175 h 401743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76238 w 456248"/>
                  <a:gd name="connsiteY3" fmla="*/ 293370 h 401743"/>
                  <a:gd name="connsiteX4" fmla="*/ 399098 w 456248"/>
                  <a:gd name="connsiteY4" fmla="*/ 286703 h 401743"/>
                  <a:gd name="connsiteX5" fmla="*/ 456248 w 456248"/>
                  <a:gd name="connsiteY5" fmla="*/ 231458 h 401743"/>
                  <a:gd name="connsiteX6" fmla="*/ 417195 w 456248"/>
                  <a:gd name="connsiteY6" fmla="*/ 183833 h 401743"/>
                  <a:gd name="connsiteX7" fmla="*/ 380048 w 456248"/>
                  <a:gd name="connsiteY7" fmla="*/ 165735 h 401743"/>
                  <a:gd name="connsiteX8" fmla="*/ 300038 w 456248"/>
                  <a:gd name="connsiteY8" fmla="*/ 38100 h 401743"/>
                  <a:gd name="connsiteX9" fmla="*/ 285750 w 456248"/>
                  <a:gd name="connsiteY9" fmla="*/ 120968 h 401743"/>
                  <a:gd name="connsiteX10" fmla="*/ 276225 w 456248"/>
                  <a:gd name="connsiteY10" fmla="*/ 128588 h 401743"/>
                  <a:gd name="connsiteX11" fmla="*/ 274320 w 456248"/>
                  <a:gd name="connsiteY11" fmla="*/ 128588 h 401743"/>
                  <a:gd name="connsiteX12" fmla="*/ 266700 w 456248"/>
                  <a:gd name="connsiteY12" fmla="*/ 117157 h 401743"/>
                  <a:gd name="connsiteX13" fmla="*/ 266700 w 456248"/>
                  <a:gd name="connsiteY13" fmla="*/ 117157 h 401743"/>
                  <a:gd name="connsiteX14" fmla="*/ 284798 w 456248"/>
                  <a:gd name="connsiteY14" fmla="*/ 21908 h 401743"/>
                  <a:gd name="connsiteX15" fmla="*/ 257175 w 456248"/>
                  <a:gd name="connsiteY15" fmla="*/ 0 h 401743"/>
                  <a:gd name="connsiteX16" fmla="*/ 200025 w 456248"/>
                  <a:gd name="connsiteY16" fmla="*/ 0 h 401743"/>
                  <a:gd name="connsiteX17" fmla="*/ 172402 w 456248"/>
                  <a:gd name="connsiteY17" fmla="*/ 21908 h 401743"/>
                  <a:gd name="connsiteX18" fmla="*/ 190500 w 456248"/>
                  <a:gd name="connsiteY18" fmla="*/ 117157 h 401743"/>
                  <a:gd name="connsiteX19" fmla="*/ 182880 w 456248"/>
                  <a:gd name="connsiteY19" fmla="*/ 128588 h 401743"/>
                  <a:gd name="connsiteX20" fmla="*/ 180975 w 456248"/>
                  <a:gd name="connsiteY20" fmla="*/ 128588 h 401743"/>
                  <a:gd name="connsiteX21" fmla="*/ 171450 w 456248"/>
                  <a:gd name="connsiteY21" fmla="*/ 120968 h 401743"/>
                  <a:gd name="connsiteX22" fmla="*/ 156210 w 456248"/>
                  <a:gd name="connsiteY22" fmla="*/ 38100 h 401743"/>
                  <a:gd name="connsiteX23" fmla="*/ 76200 w 456248"/>
                  <a:gd name="connsiteY23" fmla="*/ 165735 h 401743"/>
                  <a:gd name="connsiteX24" fmla="*/ 39053 w 456248"/>
                  <a:gd name="connsiteY24" fmla="*/ 183833 h 401743"/>
                  <a:gd name="connsiteX25" fmla="*/ 0 w 456248"/>
                  <a:gd name="connsiteY25" fmla="*/ 231458 h 401743"/>
                  <a:gd name="connsiteX26" fmla="*/ 46673 w 456248"/>
                  <a:gd name="connsiteY26" fmla="*/ 286703 h 401743"/>
                  <a:gd name="connsiteX27" fmla="*/ 80963 w 456248"/>
                  <a:gd name="connsiteY27" fmla="*/ 294323 h 401743"/>
                  <a:gd name="connsiteX28" fmla="*/ 114300 w 456248"/>
                  <a:gd name="connsiteY28" fmla="*/ 257175 h 401743"/>
                  <a:gd name="connsiteX29" fmla="*/ 114300 w 456248"/>
                  <a:gd name="connsiteY29" fmla="*/ 194310 h 401743"/>
                  <a:gd name="connsiteX30" fmla="*/ 227648 w 456248"/>
                  <a:gd name="connsiteY30" fmla="*/ 176213 h 401743"/>
                  <a:gd name="connsiteX31" fmla="*/ 342900 w 456248"/>
                  <a:gd name="connsiteY31" fmla="*/ 194310 h 401743"/>
                  <a:gd name="connsiteX32" fmla="*/ 342900 w 456248"/>
                  <a:gd name="connsiteY32" fmla="*/ 257175 h 401743"/>
                  <a:gd name="connsiteX33" fmla="*/ 114300 w 456248"/>
                  <a:gd name="connsiteY33" fmla="*/ 257175 h 401743"/>
                  <a:gd name="connsiteX34" fmla="*/ 114300 w 456248"/>
                  <a:gd name="connsiteY34" fmla="*/ 257175 h 401743"/>
                  <a:gd name="connsiteX0" fmla="*/ 80963 w 456248"/>
                  <a:gd name="connsiteY0" fmla="*/ 294323 h 394334"/>
                  <a:gd name="connsiteX1" fmla="*/ 343853 w 456248"/>
                  <a:gd name="connsiteY1" fmla="*/ 394335 h 394334"/>
                  <a:gd name="connsiteX2" fmla="*/ 376238 w 456248"/>
                  <a:gd name="connsiteY2" fmla="*/ 293370 h 394334"/>
                  <a:gd name="connsiteX3" fmla="*/ 399098 w 456248"/>
                  <a:gd name="connsiteY3" fmla="*/ 286703 h 394334"/>
                  <a:gd name="connsiteX4" fmla="*/ 456248 w 456248"/>
                  <a:gd name="connsiteY4" fmla="*/ 231458 h 394334"/>
                  <a:gd name="connsiteX5" fmla="*/ 417195 w 456248"/>
                  <a:gd name="connsiteY5" fmla="*/ 183833 h 394334"/>
                  <a:gd name="connsiteX6" fmla="*/ 380048 w 456248"/>
                  <a:gd name="connsiteY6" fmla="*/ 165735 h 394334"/>
                  <a:gd name="connsiteX7" fmla="*/ 300038 w 456248"/>
                  <a:gd name="connsiteY7" fmla="*/ 38100 h 394334"/>
                  <a:gd name="connsiteX8" fmla="*/ 285750 w 456248"/>
                  <a:gd name="connsiteY8" fmla="*/ 120968 h 394334"/>
                  <a:gd name="connsiteX9" fmla="*/ 276225 w 456248"/>
                  <a:gd name="connsiteY9" fmla="*/ 128588 h 394334"/>
                  <a:gd name="connsiteX10" fmla="*/ 274320 w 456248"/>
                  <a:gd name="connsiteY10" fmla="*/ 128588 h 394334"/>
                  <a:gd name="connsiteX11" fmla="*/ 266700 w 456248"/>
                  <a:gd name="connsiteY11" fmla="*/ 117157 h 394334"/>
                  <a:gd name="connsiteX12" fmla="*/ 266700 w 456248"/>
                  <a:gd name="connsiteY12" fmla="*/ 117157 h 394334"/>
                  <a:gd name="connsiteX13" fmla="*/ 284798 w 456248"/>
                  <a:gd name="connsiteY13" fmla="*/ 21908 h 394334"/>
                  <a:gd name="connsiteX14" fmla="*/ 257175 w 456248"/>
                  <a:gd name="connsiteY14" fmla="*/ 0 h 394334"/>
                  <a:gd name="connsiteX15" fmla="*/ 200025 w 456248"/>
                  <a:gd name="connsiteY15" fmla="*/ 0 h 394334"/>
                  <a:gd name="connsiteX16" fmla="*/ 172402 w 456248"/>
                  <a:gd name="connsiteY16" fmla="*/ 21908 h 394334"/>
                  <a:gd name="connsiteX17" fmla="*/ 190500 w 456248"/>
                  <a:gd name="connsiteY17" fmla="*/ 117157 h 394334"/>
                  <a:gd name="connsiteX18" fmla="*/ 182880 w 456248"/>
                  <a:gd name="connsiteY18" fmla="*/ 128588 h 394334"/>
                  <a:gd name="connsiteX19" fmla="*/ 180975 w 456248"/>
                  <a:gd name="connsiteY19" fmla="*/ 128588 h 394334"/>
                  <a:gd name="connsiteX20" fmla="*/ 171450 w 456248"/>
                  <a:gd name="connsiteY20" fmla="*/ 120968 h 394334"/>
                  <a:gd name="connsiteX21" fmla="*/ 156210 w 456248"/>
                  <a:gd name="connsiteY21" fmla="*/ 38100 h 394334"/>
                  <a:gd name="connsiteX22" fmla="*/ 76200 w 456248"/>
                  <a:gd name="connsiteY22" fmla="*/ 165735 h 394334"/>
                  <a:gd name="connsiteX23" fmla="*/ 39053 w 456248"/>
                  <a:gd name="connsiteY23" fmla="*/ 183833 h 394334"/>
                  <a:gd name="connsiteX24" fmla="*/ 0 w 456248"/>
                  <a:gd name="connsiteY24" fmla="*/ 231458 h 394334"/>
                  <a:gd name="connsiteX25" fmla="*/ 46673 w 456248"/>
                  <a:gd name="connsiteY25" fmla="*/ 286703 h 394334"/>
                  <a:gd name="connsiteX26" fmla="*/ 80963 w 456248"/>
                  <a:gd name="connsiteY26" fmla="*/ 294323 h 394334"/>
                  <a:gd name="connsiteX27" fmla="*/ 114300 w 456248"/>
                  <a:gd name="connsiteY27" fmla="*/ 257175 h 394334"/>
                  <a:gd name="connsiteX28" fmla="*/ 114300 w 456248"/>
                  <a:gd name="connsiteY28" fmla="*/ 194310 h 394334"/>
                  <a:gd name="connsiteX29" fmla="*/ 227648 w 456248"/>
                  <a:gd name="connsiteY29" fmla="*/ 176213 h 394334"/>
                  <a:gd name="connsiteX30" fmla="*/ 342900 w 456248"/>
                  <a:gd name="connsiteY30" fmla="*/ 194310 h 394334"/>
                  <a:gd name="connsiteX31" fmla="*/ 342900 w 456248"/>
                  <a:gd name="connsiteY31" fmla="*/ 257175 h 394334"/>
                  <a:gd name="connsiteX32" fmla="*/ 114300 w 456248"/>
                  <a:gd name="connsiteY32" fmla="*/ 257175 h 394334"/>
                  <a:gd name="connsiteX33" fmla="*/ 114300 w 456248"/>
                  <a:gd name="connsiteY33" fmla="*/ 257175 h 394334"/>
                  <a:gd name="connsiteX0" fmla="*/ 80963 w 456248"/>
                  <a:gd name="connsiteY0" fmla="*/ 294323 h 294850"/>
                  <a:gd name="connsiteX1" fmla="*/ 376238 w 456248"/>
                  <a:gd name="connsiteY1" fmla="*/ 293370 h 294850"/>
                  <a:gd name="connsiteX2" fmla="*/ 399098 w 456248"/>
                  <a:gd name="connsiteY2" fmla="*/ 286703 h 294850"/>
                  <a:gd name="connsiteX3" fmla="*/ 456248 w 456248"/>
                  <a:gd name="connsiteY3" fmla="*/ 231458 h 294850"/>
                  <a:gd name="connsiteX4" fmla="*/ 417195 w 456248"/>
                  <a:gd name="connsiteY4" fmla="*/ 183833 h 294850"/>
                  <a:gd name="connsiteX5" fmla="*/ 380048 w 456248"/>
                  <a:gd name="connsiteY5" fmla="*/ 165735 h 294850"/>
                  <a:gd name="connsiteX6" fmla="*/ 300038 w 456248"/>
                  <a:gd name="connsiteY6" fmla="*/ 38100 h 294850"/>
                  <a:gd name="connsiteX7" fmla="*/ 285750 w 456248"/>
                  <a:gd name="connsiteY7" fmla="*/ 120968 h 294850"/>
                  <a:gd name="connsiteX8" fmla="*/ 276225 w 456248"/>
                  <a:gd name="connsiteY8" fmla="*/ 128588 h 294850"/>
                  <a:gd name="connsiteX9" fmla="*/ 274320 w 456248"/>
                  <a:gd name="connsiteY9" fmla="*/ 128588 h 294850"/>
                  <a:gd name="connsiteX10" fmla="*/ 266700 w 456248"/>
                  <a:gd name="connsiteY10" fmla="*/ 117157 h 294850"/>
                  <a:gd name="connsiteX11" fmla="*/ 266700 w 456248"/>
                  <a:gd name="connsiteY11" fmla="*/ 117157 h 294850"/>
                  <a:gd name="connsiteX12" fmla="*/ 284798 w 456248"/>
                  <a:gd name="connsiteY12" fmla="*/ 21908 h 294850"/>
                  <a:gd name="connsiteX13" fmla="*/ 257175 w 456248"/>
                  <a:gd name="connsiteY13" fmla="*/ 0 h 294850"/>
                  <a:gd name="connsiteX14" fmla="*/ 200025 w 456248"/>
                  <a:gd name="connsiteY14" fmla="*/ 0 h 294850"/>
                  <a:gd name="connsiteX15" fmla="*/ 172402 w 456248"/>
                  <a:gd name="connsiteY15" fmla="*/ 21908 h 294850"/>
                  <a:gd name="connsiteX16" fmla="*/ 190500 w 456248"/>
                  <a:gd name="connsiteY16" fmla="*/ 117157 h 294850"/>
                  <a:gd name="connsiteX17" fmla="*/ 182880 w 456248"/>
                  <a:gd name="connsiteY17" fmla="*/ 128588 h 294850"/>
                  <a:gd name="connsiteX18" fmla="*/ 180975 w 456248"/>
                  <a:gd name="connsiteY18" fmla="*/ 128588 h 294850"/>
                  <a:gd name="connsiteX19" fmla="*/ 171450 w 456248"/>
                  <a:gd name="connsiteY19" fmla="*/ 120968 h 294850"/>
                  <a:gd name="connsiteX20" fmla="*/ 156210 w 456248"/>
                  <a:gd name="connsiteY20" fmla="*/ 38100 h 294850"/>
                  <a:gd name="connsiteX21" fmla="*/ 76200 w 456248"/>
                  <a:gd name="connsiteY21" fmla="*/ 165735 h 294850"/>
                  <a:gd name="connsiteX22" fmla="*/ 39053 w 456248"/>
                  <a:gd name="connsiteY22" fmla="*/ 183833 h 294850"/>
                  <a:gd name="connsiteX23" fmla="*/ 0 w 456248"/>
                  <a:gd name="connsiteY23" fmla="*/ 231458 h 294850"/>
                  <a:gd name="connsiteX24" fmla="*/ 46673 w 456248"/>
                  <a:gd name="connsiteY24" fmla="*/ 286703 h 294850"/>
                  <a:gd name="connsiteX25" fmla="*/ 80963 w 456248"/>
                  <a:gd name="connsiteY25" fmla="*/ 294323 h 294850"/>
                  <a:gd name="connsiteX26" fmla="*/ 114300 w 456248"/>
                  <a:gd name="connsiteY26" fmla="*/ 257175 h 294850"/>
                  <a:gd name="connsiteX27" fmla="*/ 114300 w 456248"/>
                  <a:gd name="connsiteY27" fmla="*/ 194310 h 294850"/>
                  <a:gd name="connsiteX28" fmla="*/ 227648 w 456248"/>
                  <a:gd name="connsiteY28" fmla="*/ 176213 h 294850"/>
                  <a:gd name="connsiteX29" fmla="*/ 342900 w 456248"/>
                  <a:gd name="connsiteY29" fmla="*/ 194310 h 294850"/>
                  <a:gd name="connsiteX30" fmla="*/ 342900 w 456248"/>
                  <a:gd name="connsiteY30" fmla="*/ 257175 h 294850"/>
                  <a:gd name="connsiteX31" fmla="*/ 114300 w 456248"/>
                  <a:gd name="connsiteY31" fmla="*/ 257175 h 294850"/>
                  <a:gd name="connsiteX32" fmla="*/ 114300 w 456248"/>
                  <a:gd name="connsiteY32" fmla="*/ 257175 h 294850"/>
                  <a:gd name="connsiteX0" fmla="*/ 80963 w 456248"/>
                  <a:gd name="connsiteY0" fmla="*/ 294323 h 311141"/>
                  <a:gd name="connsiteX1" fmla="*/ 376238 w 456248"/>
                  <a:gd name="connsiteY1" fmla="*/ 293370 h 311141"/>
                  <a:gd name="connsiteX2" fmla="*/ 399098 w 456248"/>
                  <a:gd name="connsiteY2" fmla="*/ 286703 h 311141"/>
                  <a:gd name="connsiteX3" fmla="*/ 456248 w 456248"/>
                  <a:gd name="connsiteY3" fmla="*/ 231458 h 311141"/>
                  <a:gd name="connsiteX4" fmla="*/ 417195 w 456248"/>
                  <a:gd name="connsiteY4" fmla="*/ 183833 h 311141"/>
                  <a:gd name="connsiteX5" fmla="*/ 380048 w 456248"/>
                  <a:gd name="connsiteY5" fmla="*/ 165735 h 311141"/>
                  <a:gd name="connsiteX6" fmla="*/ 300038 w 456248"/>
                  <a:gd name="connsiteY6" fmla="*/ 38100 h 311141"/>
                  <a:gd name="connsiteX7" fmla="*/ 285750 w 456248"/>
                  <a:gd name="connsiteY7" fmla="*/ 120968 h 311141"/>
                  <a:gd name="connsiteX8" fmla="*/ 276225 w 456248"/>
                  <a:gd name="connsiteY8" fmla="*/ 128588 h 311141"/>
                  <a:gd name="connsiteX9" fmla="*/ 274320 w 456248"/>
                  <a:gd name="connsiteY9" fmla="*/ 128588 h 311141"/>
                  <a:gd name="connsiteX10" fmla="*/ 266700 w 456248"/>
                  <a:gd name="connsiteY10" fmla="*/ 117157 h 311141"/>
                  <a:gd name="connsiteX11" fmla="*/ 266700 w 456248"/>
                  <a:gd name="connsiteY11" fmla="*/ 117157 h 311141"/>
                  <a:gd name="connsiteX12" fmla="*/ 284798 w 456248"/>
                  <a:gd name="connsiteY12" fmla="*/ 21908 h 311141"/>
                  <a:gd name="connsiteX13" fmla="*/ 257175 w 456248"/>
                  <a:gd name="connsiteY13" fmla="*/ 0 h 311141"/>
                  <a:gd name="connsiteX14" fmla="*/ 200025 w 456248"/>
                  <a:gd name="connsiteY14" fmla="*/ 0 h 311141"/>
                  <a:gd name="connsiteX15" fmla="*/ 172402 w 456248"/>
                  <a:gd name="connsiteY15" fmla="*/ 21908 h 311141"/>
                  <a:gd name="connsiteX16" fmla="*/ 190500 w 456248"/>
                  <a:gd name="connsiteY16" fmla="*/ 117157 h 311141"/>
                  <a:gd name="connsiteX17" fmla="*/ 182880 w 456248"/>
                  <a:gd name="connsiteY17" fmla="*/ 128588 h 311141"/>
                  <a:gd name="connsiteX18" fmla="*/ 180975 w 456248"/>
                  <a:gd name="connsiteY18" fmla="*/ 128588 h 311141"/>
                  <a:gd name="connsiteX19" fmla="*/ 171450 w 456248"/>
                  <a:gd name="connsiteY19" fmla="*/ 120968 h 311141"/>
                  <a:gd name="connsiteX20" fmla="*/ 156210 w 456248"/>
                  <a:gd name="connsiteY20" fmla="*/ 38100 h 311141"/>
                  <a:gd name="connsiteX21" fmla="*/ 76200 w 456248"/>
                  <a:gd name="connsiteY21" fmla="*/ 165735 h 311141"/>
                  <a:gd name="connsiteX22" fmla="*/ 39053 w 456248"/>
                  <a:gd name="connsiteY22" fmla="*/ 183833 h 311141"/>
                  <a:gd name="connsiteX23" fmla="*/ 0 w 456248"/>
                  <a:gd name="connsiteY23" fmla="*/ 231458 h 311141"/>
                  <a:gd name="connsiteX24" fmla="*/ 46673 w 456248"/>
                  <a:gd name="connsiteY24" fmla="*/ 286703 h 311141"/>
                  <a:gd name="connsiteX25" fmla="*/ 80963 w 456248"/>
                  <a:gd name="connsiteY25" fmla="*/ 294323 h 311141"/>
                  <a:gd name="connsiteX26" fmla="*/ 119411 w 456248"/>
                  <a:gd name="connsiteY26" fmla="*/ 311141 h 311141"/>
                  <a:gd name="connsiteX27" fmla="*/ 114300 w 456248"/>
                  <a:gd name="connsiteY27" fmla="*/ 194310 h 311141"/>
                  <a:gd name="connsiteX28" fmla="*/ 227648 w 456248"/>
                  <a:gd name="connsiteY28" fmla="*/ 176213 h 311141"/>
                  <a:gd name="connsiteX29" fmla="*/ 342900 w 456248"/>
                  <a:gd name="connsiteY29" fmla="*/ 194310 h 311141"/>
                  <a:gd name="connsiteX30" fmla="*/ 342900 w 456248"/>
                  <a:gd name="connsiteY30" fmla="*/ 257175 h 311141"/>
                  <a:gd name="connsiteX31" fmla="*/ 114300 w 456248"/>
                  <a:gd name="connsiteY31" fmla="*/ 257175 h 311141"/>
                  <a:gd name="connsiteX32" fmla="*/ 119411 w 456248"/>
                  <a:gd name="connsiteY32" fmla="*/ 311141 h 31114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7156 w 456248"/>
                  <a:gd name="connsiteY26" fmla="*/ 252240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342900 w 456248"/>
                  <a:gd name="connsiteY30" fmla="*/ 257175 h 294851"/>
                  <a:gd name="connsiteX31" fmla="*/ 114300 w 456248"/>
                  <a:gd name="connsiteY31" fmla="*/ 257175 h 294851"/>
                  <a:gd name="connsiteX32" fmla="*/ 87156 w 456248"/>
                  <a:gd name="connsiteY32" fmla="*/ 252240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7156 w 456248"/>
                  <a:gd name="connsiteY26" fmla="*/ 252240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342900 w 456248"/>
                  <a:gd name="connsiteY30" fmla="*/ 257175 h 294851"/>
                  <a:gd name="connsiteX31" fmla="*/ 87156 w 456248"/>
                  <a:gd name="connsiteY31" fmla="*/ 252240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342900 w 456248"/>
                  <a:gd name="connsiteY26" fmla="*/ 257175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342900 w 456248"/>
                  <a:gd name="connsiteY30" fmla="*/ 257175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156534 w 456248"/>
                  <a:gd name="connsiteY26" fmla="*/ 260275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156534 w 456248"/>
                  <a:gd name="connsiteY30" fmla="*/ 260275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8438 w 456248"/>
                  <a:gd name="connsiteY26" fmla="*/ 292827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88438 w 456248"/>
                  <a:gd name="connsiteY30" fmla="*/ 292827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8438 w 456248"/>
                  <a:gd name="connsiteY26" fmla="*/ 292827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88438 w 456248"/>
                  <a:gd name="connsiteY30" fmla="*/ 292827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8438 w 456248"/>
                  <a:gd name="connsiteY26" fmla="*/ 292827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286761 w 456248"/>
                  <a:gd name="connsiteY30" fmla="*/ 258090 h 294851"/>
                  <a:gd name="connsiteX31" fmla="*/ 88438 w 456248"/>
                  <a:gd name="connsiteY31" fmla="*/ 292827 h 294851"/>
                  <a:gd name="connsiteX0" fmla="*/ 80963 w 456248"/>
                  <a:gd name="connsiteY0" fmla="*/ 294323 h 299725"/>
                  <a:gd name="connsiteX1" fmla="*/ 376238 w 456248"/>
                  <a:gd name="connsiteY1" fmla="*/ 293370 h 299725"/>
                  <a:gd name="connsiteX2" fmla="*/ 399098 w 456248"/>
                  <a:gd name="connsiteY2" fmla="*/ 286703 h 299725"/>
                  <a:gd name="connsiteX3" fmla="*/ 456248 w 456248"/>
                  <a:gd name="connsiteY3" fmla="*/ 231458 h 299725"/>
                  <a:gd name="connsiteX4" fmla="*/ 417195 w 456248"/>
                  <a:gd name="connsiteY4" fmla="*/ 183833 h 299725"/>
                  <a:gd name="connsiteX5" fmla="*/ 380048 w 456248"/>
                  <a:gd name="connsiteY5" fmla="*/ 165735 h 299725"/>
                  <a:gd name="connsiteX6" fmla="*/ 300038 w 456248"/>
                  <a:gd name="connsiteY6" fmla="*/ 38100 h 299725"/>
                  <a:gd name="connsiteX7" fmla="*/ 285750 w 456248"/>
                  <a:gd name="connsiteY7" fmla="*/ 120968 h 299725"/>
                  <a:gd name="connsiteX8" fmla="*/ 276225 w 456248"/>
                  <a:gd name="connsiteY8" fmla="*/ 128588 h 299725"/>
                  <a:gd name="connsiteX9" fmla="*/ 274320 w 456248"/>
                  <a:gd name="connsiteY9" fmla="*/ 128588 h 299725"/>
                  <a:gd name="connsiteX10" fmla="*/ 266700 w 456248"/>
                  <a:gd name="connsiteY10" fmla="*/ 117157 h 299725"/>
                  <a:gd name="connsiteX11" fmla="*/ 266700 w 456248"/>
                  <a:gd name="connsiteY11" fmla="*/ 117157 h 299725"/>
                  <a:gd name="connsiteX12" fmla="*/ 284798 w 456248"/>
                  <a:gd name="connsiteY12" fmla="*/ 21908 h 299725"/>
                  <a:gd name="connsiteX13" fmla="*/ 257175 w 456248"/>
                  <a:gd name="connsiteY13" fmla="*/ 0 h 299725"/>
                  <a:gd name="connsiteX14" fmla="*/ 200025 w 456248"/>
                  <a:gd name="connsiteY14" fmla="*/ 0 h 299725"/>
                  <a:gd name="connsiteX15" fmla="*/ 172402 w 456248"/>
                  <a:gd name="connsiteY15" fmla="*/ 21908 h 299725"/>
                  <a:gd name="connsiteX16" fmla="*/ 190500 w 456248"/>
                  <a:gd name="connsiteY16" fmla="*/ 117157 h 299725"/>
                  <a:gd name="connsiteX17" fmla="*/ 182880 w 456248"/>
                  <a:gd name="connsiteY17" fmla="*/ 128588 h 299725"/>
                  <a:gd name="connsiteX18" fmla="*/ 180975 w 456248"/>
                  <a:gd name="connsiteY18" fmla="*/ 128588 h 299725"/>
                  <a:gd name="connsiteX19" fmla="*/ 171450 w 456248"/>
                  <a:gd name="connsiteY19" fmla="*/ 120968 h 299725"/>
                  <a:gd name="connsiteX20" fmla="*/ 156210 w 456248"/>
                  <a:gd name="connsiteY20" fmla="*/ 38100 h 299725"/>
                  <a:gd name="connsiteX21" fmla="*/ 76200 w 456248"/>
                  <a:gd name="connsiteY21" fmla="*/ 165735 h 299725"/>
                  <a:gd name="connsiteX22" fmla="*/ 39053 w 456248"/>
                  <a:gd name="connsiteY22" fmla="*/ 183833 h 299725"/>
                  <a:gd name="connsiteX23" fmla="*/ 0 w 456248"/>
                  <a:gd name="connsiteY23" fmla="*/ 231458 h 299725"/>
                  <a:gd name="connsiteX24" fmla="*/ 46673 w 456248"/>
                  <a:gd name="connsiteY24" fmla="*/ 286703 h 299725"/>
                  <a:gd name="connsiteX25" fmla="*/ 80963 w 456248"/>
                  <a:gd name="connsiteY25" fmla="*/ 294323 h 299725"/>
                  <a:gd name="connsiteX26" fmla="*/ 88438 w 456248"/>
                  <a:gd name="connsiteY26" fmla="*/ 292827 h 299725"/>
                  <a:gd name="connsiteX27" fmla="*/ 114300 w 456248"/>
                  <a:gd name="connsiteY27" fmla="*/ 194310 h 299725"/>
                  <a:gd name="connsiteX28" fmla="*/ 227648 w 456248"/>
                  <a:gd name="connsiteY28" fmla="*/ 176213 h 299725"/>
                  <a:gd name="connsiteX29" fmla="*/ 342900 w 456248"/>
                  <a:gd name="connsiteY29" fmla="*/ 194310 h 299725"/>
                  <a:gd name="connsiteX30" fmla="*/ 331560 w 456248"/>
                  <a:gd name="connsiteY30" fmla="*/ 293741 h 299725"/>
                  <a:gd name="connsiteX31" fmla="*/ 88438 w 456248"/>
                  <a:gd name="connsiteY31" fmla="*/ 292827 h 299725"/>
                  <a:gd name="connsiteX0" fmla="*/ 80963 w 456248"/>
                  <a:gd name="connsiteY0" fmla="*/ 294323 h 299725"/>
                  <a:gd name="connsiteX1" fmla="*/ 376238 w 456248"/>
                  <a:gd name="connsiteY1" fmla="*/ 293370 h 299725"/>
                  <a:gd name="connsiteX2" fmla="*/ 399098 w 456248"/>
                  <a:gd name="connsiteY2" fmla="*/ 286703 h 299725"/>
                  <a:gd name="connsiteX3" fmla="*/ 456248 w 456248"/>
                  <a:gd name="connsiteY3" fmla="*/ 231458 h 299725"/>
                  <a:gd name="connsiteX4" fmla="*/ 417195 w 456248"/>
                  <a:gd name="connsiteY4" fmla="*/ 183833 h 299725"/>
                  <a:gd name="connsiteX5" fmla="*/ 380048 w 456248"/>
                  <a:gd name="connsiteY5" fmla="*/ 165735 h 299725"/>
                  <a:gd name="connsiteX6" fmla="*/ 300038 w 456248"/>
                  <a:gd name="connsiteY6" fmla="*/ 38100 h 299725"/>
                  <a:gd name="connsiteX7" fmla="*/ 285750 w 456248"/>
                  <a:gd name="connsiteY7" fmla="*/ 120968 h 299725"/>
                  <a:gd name="connsiteX8" fmla="*/ 276225 w 456248"/>
                  <a:gd name="connsiteY8" fmla="*/ 128588 h 299725"/>
                  <a:gd name="connsiteX9" fmla="*/ 274320 w 456248"/>
                  <a:gd name="connsiteY9" fmla="*/ 128588 h 299725"/>
                  <a:gd name="connsiteX10" fmla="*/ 266700 w 456248"/>
                  <a:gd name="connsiteY10" fmla="*/ 117157 h 299725"/>
                  <a:gd name="connsiteX11" fmla="*/ 266700 w 456248"/>
                  <a:gd name="connsiteY11" fmla="*/ 117157 h 299725"/>
                  <a:gd name="connsiteX12" fmla="*/ 284798 w 456248"/>
                  <a:gd name="connsiteY12" fmla="*/ 21908 h 299725"/>
                  <a:gd name="connsiteX13" fmla="*/ 257175 w 456248"/>
                  <a:gd name="connsiteY13" fmla="*/ 0 h 299725"/>
                  <a:gd name="connsiteX14" fmla="*/ 200025 w 456248"/>
                  <a:gd name="connsiteY14" fmla="*/ 0 h 299725"/>
                  <a:gd name="connsiteX15" fmla="*/ 172402 w 456248"/>
                  <a:gd name="connsiteY15" fmla="*/ 21908 h 299725"/>
                  <a:gd name="connsiteX16" fmla="*/ 190500 w 456248"/>
                  <a:gd name="connsiteY16" fmla="*/ 117157 h 299725"/>
                  <a:gd name="connsiteX17" fmla="*/ 182880 w 456248"/>
                  <a:gd name="connsiteY17" fmla="*/ 128588 h 299725"/>
                  <a:gd name="connsiteX18" fmla="*/ 180975 w 456248"/>
                  <a:gd name="connsiteY18" fmla="*/ 128588 h 299725"/>
                  <a:gd name="connsiteX19" fmla="*/ 171450 w 456248"/>
                  <a:gd name="connsiteY19" fmla="*/ 120968 h 299725"/>
                  <a:gd name="connsiteX20" fmla="*/ 156210 w 456248"/>
                  <a:gd name="connsiteY20" fmla="*/ 38100 h 299725"/>
                  <a:gd name="connsiteX21" fmla="*/ 76200 w 456248"/>
                  <a:gd name="connsiteY21" fmla="*/ 165735 h 299725"/>
                  <a:gd name="connsiteX22" fmla="*/ 39053 w 456248"/>
                  <a:gd name="connsiteY22" fmla="*/ 183833 h 299725"/>
                  <a:gd name="connsiteX23" fmla="*/ 0 w 456248"/>
                  <a:gd name="connsiteY23" fmla="*/ 231458 h 299725"/>
                  <a:gd name="connsiteX24" fmla="*/ 46673 w 456248"/>
                  <a:gd name="connsiteY24" fmla="*/ 286703 h 299725"/>
                  <a:gd name="connsiteX25" fmla="*/ 80963 w 456248"/>
                  <a:gd name="connsiteY25" fmla="*/ 294323 h 299725"/>
                  <a:gd name="connsiteX26" fmla="*/ 88438 w 456248"/>
                  <a:gd name="connsiteY26" fmla="*/ 292827 h 299725"/>
                  <a:gd name="connsiteX27" fmla="*/ 114300 w 456248"/>
                  <a:gd name="connsiteY27" fmla="*/ 194310 h 299725"/>
                  <a:gd name="connsiteX28" fmla="*/ 227648 w 456248"/>
                  <a:gd name="connsiteY28" fmla="*/ 176213 h 299725"/>
                  <a:gd name="connsiteX29" fmla="*/ 342900 w 456248"/>
                  <a:gd name="connsiteY29" fmla="*/ 194310 h 299725"/>
                  <a:gd name="connsiteX30" fmla="*/ 331560 w 456248"/>
                  <a:gd name="connsiteY30" fmla="*/ 293741 h 299725"/>
                  <a:gd name="connsiteX31" fmla="*/ 88438 w 456248"/>
                  <a:gd name="connsiteY31" fmla="*/ 292827 h 299725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2312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2312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301009"/>
                  <a:gd name="connsiteX1" fmla="*/ 376238 w 456248"/>
                  <a:gd name="connsiteY1" fmla="*/ 293370 h 301009"/>
                  <a:gd name="connsiteX2" fmla="*/ 399098 w 456248"/>
                  <a:gd name="connsiteY2" fmla="*/ 286703 h 301009"/>
                  <a:gd name="connsiteX3" fmla="*/ 456248 w 456248"/>
                  <a:gd name="connsiteY3" fmla="*/ 231458 h 301009"/>
                  <a:gd name="connsiteX4" fmla="*/ 417195 w 456248"/>
                  <a:gd name="connsiteY4" fmla="*/ 183833 h 301009"/>
                  <a:gd name="connsiteX5" fmla="*/ 380048 w 456248"/>
                  <a:gd name="connsiteY5" fmla="*/ 165735 h 301009"/>
                  <a:gd name="connsiteX6" fmla="*/ 300038 w 456248"/>
                  <a:gd name="connsiteY6" fmla="*/ 38100 h 301009"/>
                  <a:gd name="connsiteX7" fmla="*/ 285750 w 456248"/>
                  <a:gd name="connsiteY7" fmla="*/ 120968 h 301009"/>
                  <a:gd name="connsiteX8" fmla="*/ 276225 w 456248"/>
                  <a:gd name="connsiteY8" fmla="*/ 128588 h 301009"/>
                  <a:gd name="connsiteX9" fmla="*/ 274320 w 456248"/>
                  <a:gd name="connsiteY9" fmla="*/ 128588 h 301009"/>
                  <a:gd name="connsiteX10" fmla="*/ 266700 w 456248"/>
                  <a:gd name="connsiteY10" fmla="*/ 117157 h 301009"/>
                  <a:gd name="connsiteX11" fmla="*/ 266700 w 456248"/>
                  <a:gd name="connsiteY11" fmla="*/ 117157 h 301009"/>
                  <a:gd name="connsiteX12" fmla="*/ 284798 w 456248"/>
                  <a:gd name="connsiteY12" fmla="*/ 21908 h 301009"/>
                  <a:gd name="connsiteX13" fmla="*/ 257175 w 456248"/>
                  <a:gd name="connsiteY13" fmla="*/ 0 h 301009"/>
                  <a:gd name="connsiteX14" fmla="*/ 200025 w 456248"/>
                  <a:gd name="connsiteY14" fmla="*/ 0 h 301009"/>
                  <a:gd name="connsiteX15" fmla="*/ 172402 w 456248"/>
                  <a:gd name="connsiteY15" fmla="*/ 21908 h 301009"/>
                  <a:gd name="connsiteX16" fmla="*/ 190500 w 456248"/>
                  <a:gd name="connsiteY16" fmla="*/ 117157 h 301009"/>
                  <a:gd name="connsiteX17" fmla="*/ 182880 w 456248"/>
                  <a:gd name="connsiteY17" fmla="*/ 128588 h 301009"/>
                  <a:gd name="connsiteX18" fmla="*/ 180975 w 456248"/>
                  <a:gd name="connsiteY18" fmla="*/ 128588 h 301009"/>
                  <a:gd name="connsiteX19" fmla="*/ 171450 w 456248"/>
                  <a:gd name="connsiteY19" fmla="*/ 120968 h 301009"/>
                  <a:gd name="connsiteX20" fmla="*/ 156210 w 456248"/>
                  <a:gd name="connsiteY20" fmla="*/ 38100 h 301009"/>
                  <a:gd name="connsiteX21" fmla="*/ 76200 w 456248"/>
                  <a:gd name="connsiteY21" fmla="*/ 165735 h 301009"/>
                  <a:gd name="connsiteX22" fmla="*/ 39053 w 456248"/>
                  <a:gd name="connsiteY22" fmla="*/ 183833 h 301009"/>
                  <a:gd name="connsiteX23" fmla="*/ 0 w 456248"/>
                  <a:gd name="connsiteY23" fmla="*/ 231458 h 301009"/>
                  <a:gd name="connsiteX24" fmla="*/ 46673 w 456248"/>
                  <a:gd name="connsiteY24" fmla="*/ 286703 h 301009"/>
                  <a:gd name="connsiteX25" fmla="*/ 80963 w 456248"/>
                  <a:gd name="connsiteY25" fmla="*/ 294323 h 301009"/>
                  <a:gd name="connsiteX26" fmla="*/ 88438 w 456248"/>
                  <a:gd name="connsiteY26" fmla="*/ 292827 h 301009"/>
                  <a:gd name="connsiteX27" fmla="*/ 114300 w 456248"/>
                  <a:gd name="connsiteY27" fmla="*/ 194310 h 301009"/>
                  <a:gd name="connsiteX28" fmla="*/ 227648 w 456248"/>
                  <a:gd name="connsiteY28" fmla="*/ 176213 h 301009"/>
                  <a:gd name="connsiteX29" fmla="*/ 342900 w 456248"/>
                  <a:gd name="connsiteY29" fmla="*/ 194310 h 301009"/>
                  <a:gd name="connsiteX30" fmla="*/ 344103 w 456248"/>
                  <a:gd name="connsiteY30" fmla="*/ 295291 h 301009"/>
                  <a:gd name="connsiteX31" fmla="*/ 88438 w 456248"/>
                  <a:gd name="connsiteY31" fmla="*/ 292827 h 301009"/>
                  <a:gd name="connsiteX0" fmla="*/ 80963 w 456248"/>
                  <a:gd name="connsiteY0" fmla="*/ 294323 h 301009"/>
                  <a:gd name="connsiteX1" fmla="*/ 376238 w 456248"/>
                  <a:gd name="connsiteY1" fmla="*/ 293370 h 301009"/>
                  <a:gd name="connsiteX2" fmla="*/ 399098 w 456248"/>
                  <a:gd name="connsiteY2" fmla="*/ 286703 h 301009"/>
                  <a:gd name="connsiteX3" fmla="*/ 456248 w 456248"/>
                  <a:gd name="connsiteY3" fmla="*/ 231458 h 301009"/>
                  <a:gd name="connsiteX4" fmla="*/ 417195 w 456248"/>
                  <a:gd name="connsiteY4" fmla="*/ 183833 h 301009"/>
                  <a:gd name="connsiteX5" fmla="*/ 380048 w 456248"/>
                  <a:gd name="connsiteY5" fmla="*/ 165735 h 301009"/>
                  <a:gd name="connsiteX6" fmla="*/ 300038 w 456248"/>
                  <a:gd name="connsiteY6" fmla="*/ 38100 h 301009"/>
                  <a:gd name="connsiteX7" fmla="*/ 285750 w 456248"/>
                  <a:gd name="connsiteY7" fmla="*/ 120968 h 301009"/>
                  <a:gd name="connsiteX8" fmla="*/ 276225 w 456248"/>
                  <a:gd name="connsiteY8" fmla="*/ 128588 h 301009"/>
                  <a:gd name="connsiteX9" fmla="*/ 274320 w 456248"/>
                  <a:gd name="connsiteY9" fmla="*/ 128588 h 301009"/>
                  <a:gd name="connsiteX10" fmla="*/ 266700 w 456248"/>
                  <a:gd name="connsiteY10" fmla="*/ 117157 h 301009"/>
                  <a:gd name="connsiteX11" fmla="*/ 266700 w 456248"/>
                  <a:gd name="connsiteY11" fmla="*/ 117157 h 301009"/>
                  <a:gd name="connsiteX12" fmla="*/ 284798 w 456248"/>
                  <a:gd name="connsiteY12" fmla="*/ 21908 h 301009"/>
                  <a:gd name="connsiteX13" fmla="*/ 257175 w 456248"/>
                  <a:gd name="connsiteY13" fmla="*/ 0 h 301009"/>
                  <a:gd name="connsiteX14" fmla="*/ 200025 w 456248"/>
                  <a:gd name="connsiteY14" fmla="*/ 0 h 301009"/>
                  <a:gd name="connsiteX15" fmla="*/ 172402 w 456248"/>
                  <a:gd name="connsiteY15" fmla="*/ 21908 h 301009"/>
                  <a:gd name="connsiteX16" fmla="*/ 190500 w 456248"/>
                  <a:gd name="connsiteY16" fmla="*/ 117157 h 301009"/>
                  <a:gd name="connsiteX17" fmla="*/ 182880 w 456248"/>
                  <a:gd name="connsiteY17" fmla="*/ 128588 h 301009"/>
                  <a:gd name="connsiteX18" fmla="*/ 180975 w 456248"/>
                  <a:gd name="connsiteY18" fmla="*/ 128588 h 301009"/>
                  <a:gd name="connsiteX19" fmla="*/ 171450 w 456248"/>
                  <a:gd name="connsiteY19" fmla="*/ 120968 h 301009"/>
                  <a:gd name="connsiteX20" fmla="*/ 156210 w 456248"/>
                  <a:gd name="connsiteY20" fmla="*/ 38100 h 301009"/>
                  <a:gd name="connsiteX21" fmla="*/ 76200 w 456248"/>
                  <a:gd name="connsiteY21" fmla="*/ 165735 h 301009"/>
                  <a:gd name="connsiteX22" fmla="*/ 39053 w 456248"/>
                  <a:gd name="connsiteY22" fmla="*/ 183833 h 301009"/>
                  <a:gd name="connsiteX23" fmla="*/ 0 w 456248"/>
                  <a:gd name="connsiteY23" fmla="*/ 231458 h 301009"/>
                  <a:gd name="connsiteX24" fmla="*/ 46673 w 456248"/>
                  <a:gd name="connsiteY24" fmla="*/ 286703 h 301009"/>
                  <a:gd name="connsiteX25" fmla="*/ 80963 w 456248"/>
                  <a:gd name="connsiteY25" fmla="*/ 294323 h 301009"/>
                  <a:gd name="connsiteX26" fmla="*/ 88438 w 456248"/>
                  <a:gd name="connsiteY26" fmla="*/ 292827 h 301009"/>
                  <a:gd name="connsiteX27" fmla="*/ 114300 w 456248"/>
                  <a:gd name="connsiteY27" fmla="*/ 194310 h 301009"/>
                  <a:gd name="connsiteX28" fmla="*/ 227648 w 456248"/>
                  <a:gd name="connsiteY28" fmla="*/ 176213 h 301009"/>
                  <a:gd name="connsiteX29" fmla="*/ 342900 w 456248"/>
                  <a:gd name="connsiteY29" fmla="*/ 194310 h 301009"/>
                  <a:gd name="connsiteX30" fmla="*/ 347686 w 456248"/>
                  <a:gd name="connsiteY30" fmla="*/ 295291 h 301009"/>
                  <a:gd name="connsiteX31" fmla="*/ 88438 w 456248"/>
                  <a:gd name="connsiteY31" fmla="*/ 292827 h 301009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7686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7686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300018"/>
                  <a:gd name="connsiteX1" fmla="*/ 376238 w 456248"/>
                  <a:gd name="connsiteY1" fmla="*/ 293370 h 300018"/>
                  <a:gd name="connsiteX2" fmla="*/ 399098 w 456248"/>
                  <a:gd name="connsiteY2" fmla="*/ 286703 h 300018"/>
                  <a:gd name="connsiteX3" fmla="*/ 456248 w 456248"/>
                  <a:gd name="connsiteY3" fmla="*/ 231458 h 300018"/>
                  <a:gd name="connsiteX4" fmla="*/ 417195 w 456248"/>
                  <a:gd name="connsiteY4" fmla="*/ 183833 h 300018"/>
                  <a:gd name="connsiteX5" fmla="*/ 380048 w 456248"/>
                  <a:gd name="connsiteY5" fmla="*/ 165735 h 300018"/>
                  <a:gd name="connsiteX6" fmla="*/ 300038 w 456248"/>
                  <a:gd name="connsiteY6" fmla="*/ 38100 h 300018"/>
                  <a:gd name="connsiteX7" fmla="*/ 285750 w 456248"/>
                  <a:gd name="connsiteY7" fmla="*/ 120968 h 300018"/>
                  <a:gd name="connsiteX8" fmla="*/ 276225 w 456248"/>
                  <a:gd name="connsiteY8" fmla="*/ 128588 h 300018"/>
                  <a:gd name="connsiteX9" fmla="*/ 274320 w 456248"/>
                  <a:gd name="connsiteY9" fmla="*/ 128588 h 300018"/>
                  <a:gd name="connsiteX10" fmla="*/ 266700 w 456248"/>
                  <a:gd name="connsiteY10" fmla="*/ 117157 h 300018"/>
                  <a:gd name="connsiteX11" fmla="*/ 266700 w 456248"/>
                  <a:gd name="connsiteY11" fmla="*/ 117157 h 300018"/>
                  <a:gd name="connsiteX12" fmla="*/ 284798 w 456248"/>
                  <a:gd name="connsiteY12" fmla="*/ 21908 h 300018"/>
                  <a:gd name="connsiteX13" fmla="*/ 257175 w 456248"/>
                  <a:gd name="connsiteY13" fmla="*/ 0 h 300018"/>
                  <a:gd name="connsiteX14" fmla="*/ 200025 w 456248"/>
                  <a:gd name="connsiteY14" fmla="*/ 0 h 300018"/>
                  <a:gd name="connsiteX15" fmla="*/ 172402 w 456248"/>
                  <a:gd name="connsiteY15" fmla="*/ 21908 h 300018"/>
                  <a:gd name="connsiteX16" fmla="*/ 190500 w 456248"/>
                  <a:gd name="connsiteY16" fmla="*/ 117157 h 300018"/>
                  <a:gd name="connsiteX17" fmla="*/ 182880 w 456248"/>
                  <a:gd name="connsiteY17" fmla="*/ 128588 h 300018"/>
                  <a:gd name="connsiteX18" fmla="*/ 180975 w 456248"/>
                  <a:gd name="connsiteY18" fmla="*/ 128588 h 300018"/>
                  <a:gd name="connsiteX19" fmla="*/ 171450 w 456248"/>
                  <a:gd name="connsiteY19" fmla="*/ 120968 h 300018"/>
                  <a:gd name="connsiteX20" fmla="*/ 156210 w 456248"/>
                  <a:gd name="connsiteY20" fmla="*/ 38100 h 300018"/>
                  <a:gd name="connsiteX21" fmla="*/ 76200 w 456248"/>
                  <a:gd name="connsiteY21" fmla="*/ 165735 h 300018"/>
                  <a:gd name="connsiteX22" fmla="*/ 39053 w 456248"/>
                  <a:gd name="connsiteY22" fmla="*/ 183833 h 300018"/>
                  <a:gd name="connsiteX23" fmla="*/ 0 w 456248"/>
                  <a:gd name="connsiteY23" fmla="*/ 231458 h 300018"/>
                  <a:gd name="connsiteX24" fmla="*/ 46673 w 456248"/>
                  <a:gd name="connsiteY24" fmla="*/ 286703 h 300018"/>
                  <a:gd name="connsiteX25" fmla="*/ 80963 w 456248"/>
                  <a:gd name="connsiteY25" fmla="*/ 294323 h 300018"/>
                  <a:gd name="connsiteX26" fmla="*/ 102774 w 456248"/>
                  <a:gd name="connsiteY26" fmla="*/ 299027 h 300018"/>
                  <a:gd name="connsiteX27" fmla="*/ 114300 w 456248"/>
                  <a:gd name="connsiteY27" fmla="*/ 194310 h 300018"/>
                  <a:gd name="connsiteX28" fmla="*/ 227648 w 456248"/>
                  <a:gd name="connsiteY28" fmla="*/ 176213 h 300018"/>
                  <a:gd name="connsiteX29" fmla="*/ 342900 w 456248"/>
                  <a:gd name="connsiteY29" fmla="*/ 194310 h 300018"/>
                  <a:gd name="connsiteX30" fmla="*/ 347686 w 456248"/>
                  <a:gd name="connsiteY30" fmla="*/ 292191 h 300018"/>
                  <a:gd name="connsiteX31" fmla="*/ 102774 w 456248"/>
                  <a:gd name="connsiteY31" fmla="*/ 299027 h 30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56248" h="300018">
                    <a:moveTo>
                      <a:pt x="80963" y="294323"/>
                    </a:moveTo>
                    <a:cubicBezTo>
                      <a:pt x="135890" y="295434"/>
                      <a:pt x="323216" y="294640"/>
                      <a:pt x="376238" y="293370"/>
                    </a:cubicBezTo>
                    <a:lnTo>
                      <a:pt x="399098" y="286703"/>
                    </a:lnTo>
                    <a:cubicBezTo>
                      <a:pt x="434340" y="271463"/>
                      <a:pt x="456248" y="252413"/>
                      <a:pt x="456248" y="231458"/>
                    </a:cubicBezTo>
                    <a:cubicBezTo>
                      <a:pt x="456248" y="214313"/>
                      <a:pt x="441960" y="198120"/>
                      <a:pt x="417195" y="183833"/>
                    </a:cubicBezTo>
                    <a:cubicBezTo>
                      <a:pt x="405765" y="176213"/>
                      <a:pt x="393383" y="170498"/>
                      <a:pt x="380048" y="165735"/>
                    </a:cubicBezTo>
                    <a:cubicBezTo>
                      <a:pt x="378143" y="112395"/>
                      <a:pt x="347663" y="63818"/>
                      <a:pt x="300038" y="38100"/>
                    </a:cubicBezTo>
                    <a:lnTo>
                      <a:pt x="285750" y="120968"/>
                    </a:lnTo>
                    <a:cubicBezTo>
                      <a:pt x="284798" y="125730"/>
                      <a:pt x="280988" y="128588"/>
                      <a:pt x="276225" y="128588"/>
                    </a:cubicBezTo>
                    <a:lnTo>
                      <a:pt x="274320" y="128588"/>
                    </a:lnTo>
                    <a:cubicBezTo>
                      <a:pt x="269558" y="127635"/>
                      <a:pt x="265748" y="122873"/>
                      <a:pt x="266700" y="117157"/>
                    </a:cubicBezTo>
                    <a:lnTo>
                      <a:pt x="266700" y="117157"/>
                    </a:lnTo>
                    <a:lnTo>
                      <a:pt x="284798" y="21908"/>
                    </a:lnTo>
                    <a:cubicBezTo>
                      <a:pt x="281940" y="9525"/>
                      <a:pt x="270510" y="0"/>
                      <a:pt x="257175" y="0"/>
                    </a:cubicBezTo>
                    <a:lnTo>
                      <a:pt x="200025" y="0"/>
                    </a:lnTo>
                    <a:cubicBezTo>
                      <a:pt x="186690" y="0"/>
                      <a:pt x="175260" y="9525"/>
                      <a:pt x="172402" y="21908"/>
                    </a:cubicBezTo>
                    <a:lnTo>
                      <a:pt x="190500" y="117157"/>
                    </a:lnTo>
                    <a:cubicBezTo>
                      <a:pt x="191453" y="121920"/>
                      <a:pt x="188595" y="127635"/>
                      <a:pt x="182880" y="128588"/>
                    </a:cubicBezTo>
                    <a:lnTo>
                      <a:pt x="180975" y="128588"/>
                    </a:lnTo>
                    <a:cubicBezTo>
                      <a:pt x="176213" y="128588"/>
                      <a:pt x="172402" y="125730"/>
                      <a:pt x="171450" y="120968"/>
                    </a:cubicBezTo>
                    <a:lnTo>
                      <a:pt x="156210" y="38100"/>
                    </a:lnTo>
                    <a:cubicBezTo>
                      <a:pt x="108585" y="63818"/>
                      <a:pt x="79058" y="112395"/>
                      <a:pt x="76200" y="165735"/>
                    </a:cubicBezTo>
                    <a:cubicBezTo>
                      <a:pt x="62865" y="170498"/>
                      <a:pt x="50482" y="176213"/>
                      <a:pt x="39053" y="183833"/>
                    </a:cubicBezTo>
                    <a:cubicBezTo>
                      <a:pt x="14288" y="197168"/>
                      <a:pt x="0" y="213360"/>
                      <a:pt x="0" y="231458"/>
                    </a:cubicBezTo>
                    <a:cubicBezTo>
                      <a:pt x="0" y="252413"/>
                      <a:pt x="13335" y="271463"/>
                      <a:pt x="46673" y="286703"/>
                    </a:cubicBezTo>
                    <a:lnTo>
                      <a:pt x="80963" y="294323"/>
                    </a:lnTo>
                    <a:close/>
                    <a:moveTo>
                      <a:pt x="102774" y="299027"/>
                    </a:moveTo>
                    <a:cubicBezTo>
                      <a:pt x="95137" y="302127"/>
                      <a:pt x="133509" y="207804"/>
                      <a:pt x="114300" y="194310"/>
                    </a:cubicBezTo>
                    <a:cubicBezTo>
                      <a:pt x="150495" y="180975"/>
                      <a:pt x="189548" y="175260"/>
                      <a:pt x="227648" y="176213"/>
                    </a:cubicBezTo>
                    <a:cubicBezTo>
                      <a:pt x="266700" y="175260"/>
                      <a:pt x="305753" y="180975"/>
                      <a:pt x="342900" y="194310"/>
                    </a:cubicBezTo>
                    <a:cubicBezTo>
                      <a:pt x="352752" y="207956"/>
                      <a:pt x="345296" y="254072"/>
                      <a:pt x="347686" y="292191"/>
                    </a:cubicBezTo>
                    <a:cubicBezTo>
                      <a:pt x="305276" y="308610"/>
                      <a:pt x="87861" y="293147"/>
                      <a:pt x="102774" y="29902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34" name="Vapaamuotoinen: Muoto 33">
                <a:extLst>
                  <a:ext uri="{FF2B5EF4-FFF2-40B4-BE49-F238E27FC236}">
                    <a16:creationId xmlns:a16="http://schemas.microsoft.com/office/drawing/2014/main" id="{BB0AEBF6-3FFA-2633-1531-0669ABF24600}"/>
                  </a:ext>
                </a:extLst>
              </p:cNvPr>
              <p:cNvSpPr/>
              <p:nvPr/>
            </p:nvSpPr>
            <p:spPr>
              <a:xfrm>
                <a:off x="4261084" y="4969980"/>
                <a:ext cx="116182" cy="177657"/>
              </a:xfrm>
              <a:custGeom>
                <a:avLst/>
                <a:gdLst>
                  <a:gd name="connsiteX0" fmla="*/ 149484 w 149483"/>
                  <a:gd name="connsiteY0" fmla="*/ 69593 h 177657"/>
                  <a:gd name="connsiteX1" fmla="*/ 126736 w 149483"/>
                  <a:gd name="connsiteY1" fmla="*/ 11671 h 177657"/>
                  <a:gd name="connsiteX2" fmla="*/ 109095 w 149483"/>
                  <a:gd name="connsiteY2" fmla="*/ 432 h 177657"/>
                  <a:gd name="connsiteX3" fmla="*/ 61743 w 149483"/>
                  <a:gd name="connsiteY3" fmla="*/ 0 h 177657"/>
                  <a:gd name="connsiteX4" fmla="*/ 43638 w 149483"/>
                  <a:gd name="connsiteY4" fmla="*/ 12103 h 177657"/>
                  <a:gd name="connsiteX5" fmla="*/ 1857 w 149483"/>
                  <a:gd name="connsiteY5" fmla="*/ 144374 h 177657"/>
                  <a:gd name="connsiteX6" fmla="*/ 0 w 149483"/>
                  <a:gd name="connsiteY6" fmla="*/ 147832 h 177657"/>
                  <a:gd name="connsiteX7" fmla="*/ 0 w 149483"/>
                  <a:gd name="connsiteY7" fmla="*/ 176793 h 177657"/>
                  <a:gd name="connsiteX8" fmla="*/ 149020 w 149483"/>
                  <a:gd name="connsiteY8" fmla="*/ 177658 h 177657"/>
                  <a:gd name="connsiteX9" fmla="*/ 149484 w 149483"/>
                  <a:gd name="connsiteY9" fmla="*/ 69593 h 17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483" h="177657">
                    <a:moveTo>
                      <a:pt x="149484" y="69593"/>
                    </a:moveTo>
                    <a:lnTo>
                      <a:pt x="126736" y="11671"/>
                    </a:lnTo>
                    <a:cubicBezTo>
                      <a:pt x="123951" y="4755"/>
                      <a:pt x="116987" y="432"/>
                      <a:pt x="109095" y="432"/>
                    </a:cubicBezTo>
                    <a:lnTo>
                      <a:pt x="61743" y="0"/>
                    </a:lnTo>
                    <a:cubicBezTo>
                      <a:pt x="53387" y="0"/>
                      <a:pt x="46424" y="4755"/>
                      <a:pt x="43638" y="12103"/>
                    </a:cubicBezTo>
                    <a:cubicBezTo>
                      <a:pt x="43638" y="12103"/>
                      <a:pt x="44102" y="109793"/>
                      <a:pt x="1857" y="144374"/>
                    </a:cubicBezTo>
                    <a:cubicBezTo>
                      <a:pt x="928" y="145238"/>
                      <a:pt x="464" y="146535"/>
                      <a:pt x="0" y="147832"/>
                    </a:cubicBezTo>
                    <a:lnTo>
                      <a:pt x="0" y="176793"/>
                    </a:lnTo>
                    <a:lnTo>
                      <a:pt x="149020" y="177658"/>
                    </a:lnTo>
                    <a:lnTo>
                      <a:pt x="149484" y="69593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35" name="Vapaamuotoinen: Muoto 34">
                <a:extLst>
                  <a:ext uri="{FF2B5EF4-FFF2-40B4-BE49-F238E27FC236}">
                    <a16:creationId xmlns:a16="http://schemas.microsoft.com/office/drawing/2014/main" id="{CFCEAEAE-A008-BC12-7E6D-F815B48718A1}"/>
                  </a:ext>
                </a:extLst>
              </p:cNvPr>
              <p:cNvSpPr/>
              <p:nvPr/>
            </p:nvSpPr>
            <p:spPr>
              <a:xfrm>
                <a:off x="4265381" y="5202535"/>
                <a:ext cx="111884" cy="86883"/>
              </a:xfrm>
              <a:custGeom>
                <a:avLst/>
                <a:gdLst>
                  <a:gd name="connsiteX0" fmla="*/ 0 w 149483"/>
                  <a:gd name="connsiteY0" fmla="*/ 69161 h 86883"/>
                  <a:gd name="connsiteX1" fmla="*/ 18569 w 149483"/>
                  <a:gd name="connsiteY1" fmla="*/ 86451 h 86883"/>
                  <a:gd name="connsiteX2" fmla="*/ 55708 w 149483"/>
                  <a:gd name="connsiteY2" fmla="*/ 86884 h 86883"/>
                  <a:gd name="connsiteX3" fmla="*/ 146698 w 149483"/>
                  <a:gd name="connsiteY3" fmla="*/ 19884 h 86883"/>
                  <a:gd name="connsiteX4" fmla="*/ 149484 w 149483"/>
                  <a:gd name="connsiteY4" fmla="*/ 865 h 86883"/>
                  <a:gd name="connsiteX5" fmla="*/ 928 w 149483"/>
                  <a:gd name="connsiteY5" fmla="*/ 0 h 86883"/>
                  <a:gd name="connsiteX6" fmla="*/ 0 w 149483"/>
                  <a:gd name="connsiteY6" fmla="*/ 69161 h 8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483" h="86883">
                    <a:moveTo>
                      <a:pt x="0" y="69161"/>
                    </a:moveTo>
                    <a:cubicBezTo>
                      <a:pt x="0" y="78671"/>
                      <a:pt x="8356" y="86451"/>
                      <a:pt x="18569" y="86451"/>
                    </a:cubicBezTo>
                    <a:lnTo>
                      <a:pt x="55708" y="86884"/>
                    </a:lnTo>
                    <a:cubicBezTo>
                      <a:pt x="98882" y="86884"/>
                      <a:pt x="136949" y="59219"/>
                      <a:pt x="146698" y="19884"/>
                    </a:cubicBezTo>
                    <a:lnTo>
                      <a:pt x="149484" y="865"/>
                    </a:lnTo>
                    <a:lnTo>
                      <a:pt x="928" y="0"/>
                    </a:lnTo>
                    <a:lnTo>
                      <a:pt x="0" y="69161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36" name="Vapaamuotoinen: Muoto 35">
                <a:extLst>
                  <a:ext uri="{FF2B5EF4-FFF2-40B4-BE49-F238E27FC236}">
                    <a16:creationId xmlns:a16="http://schemas.microsoft.com/office/drawing/2014/main" id="{3233A674-0761-E6CF-8EF1-042794CC9086}"/>
                  </a:ext>
                </a:extLst>
              </p:cNvPr>
              <p:cNvSpPr/>
              <p:nvPr/>
            </p:nvSpPr>
            <p:spPr>
              <a:xfrm>
                <a:off x="4395342" y="5204264"/>
                <a:ext cx="111884" cy="92503"/>
              </a:xfrm>
              <a:custGeom>
                <a:avLst/>
                <a:gdLst>
                  <a:gd name="connsiteX0" fmla="*/ 2321 w 148555"/>
                  <a:gd name="connsiteY0" fmla="*/ 18587 h 87315"/>
                  <a:gd name="connsiteX1" fmla="*/ 92383 w 148555"/>
                  <a:gd name="connsiteY1" fmla="*/ 86884 h 87315"/>
                  <a:gd name="connsiteX2" fmla="*/ 129522 w 148555"/>
                  <a:gd name="connsiteY2" fmla="*/ 87316 h 87315"/>
                  <a:gd name="connsiteX3" fmla="*/ 148091 w 148555"/>
                  <a:gd name="connsiteY3" fmla="*/ 70026 h 87315"/>
                  <a:gd name="connsiteX4" fmla="*/ 148555 w 148555"/>
                  <a:gd name="connsiteY4" fmla="*/ 865 h 87315"/>
                  <a:gd name="connsiteX5" fmla="*/ 0 w 148555"/>
                  <a:gd name="connsiteY5" fmla="*/ 0 h 87315"/>
                  <a:gd name="connsiteX6" fmla="*/ 2321 w 148555"/>
                  <a:gd name="connsiteY6" fmla="*/ 18587 h 8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55" h="87315">
                    <a:moveTo>
                      <a:pt x="2321" y="18587"/>
                    </a:moveTo>
                    <a:cubicBezTo>
                      <a:pt x="11606" y="57922"/>
                      <a:pt x="48745" y="86451"/>
                      <a:pt x="92383" y="86884"/>
                    </a:cubicBezTo>
                    <a:lnTo>
                      <a:pt x="129522" y="87316"/>
                    </a:lnTo>
                    <a:cubicBezTo>
                      <a:pt x="139735" y="87316"/>
                      <a:pt x="148091" y="79535"/>
                      <a:pt x="148091" y="70026"/>
                    </a:cubicBezTo>
                    <a:lnTo>
                      <a:pt x="148555" y="865"/>
                    </a:lnTo>
                    <a:lnTo>
                      <a:pt x="0" y="0"/>
                    </a:lnTo>
                    <a:lnTo>
                      <a:pt x="2321" y="18587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CABCD05D-BFA3-7CF4-8BE3-FC4D04AE244E}"/>
                  </a:ext>
                </a:extLst>
              </p:cNvPr>
              <p:cNvSpPr/>
              <p:nvPr/>
            </p:nvSpPr>
            <p:spPr>
              <a:xfrm>
                <a:off x="4395342" y="4970845"/>
                <a:ext cx="117119" cy="177657"/>
              </a:xfrm>
              <a:custGeom>
                <a:avLst/>
                <a:gdLst>
                  <a:gd name="connsiteX0" fmla="*/ 148555 w 148555"/>
                  <a:gd name="connsiteY0" fmla="*/ 149129 h 177657"/>
                  <a:gd name="connsiteX1" fmla="*/ 146698 w 148555"/>
                  <a:gd name="connsiteY1" fmla="*/ 145671 h 177657"/>
                  <a:gd name="connsiteX2" fmla="*/ 106774 w 148555"/>
                  <a:gd name="connsiteY2" fmla="*/ 12968 h 177657"/>
                  <a:gd name="connsiteX3" fmla="*/ 89133 w 148555"/>
                  <a:gd name="connsiteY3" fmla="*/ 432 h 177657"/>
                  <a:gd name="connsiteX4" fmla="*/ 41781 w 148555"/>
                  <a:gd name="connsiteY4" fmla="*/ 0 h 177657"/>
                  <a:gd name="connsiteX5" fmla="*/ 24140 w 148555"/>
                  <a:gd name="connsiteY5" fmla="*/ 11239 h 177657"/>
                  <a:gd name="connsiteX6" fmla="*/ 464 w 148555"/>
                  <a:gd name="connsiteY6" fmla="*/ 68729 h 177657"/>
                  <a:gd name="connsiteX7" fmla="*/ 0 w 148555"/>
                  <a:gd name="connsiteY7" fmla="*/ 176793 h 177657"/>
                  <a:gd name="connsiteX8" fmla="*/ 148555 w 148555"/>
                  <a:gd name="connsiteY8" fmla="*/ 177658 h 177657"/>
                  <a:gd name="connsiteX9" fmla="*/ 148555 w 148555"/>
                  <a:gd name="connsiteY9" fmla="*/ 149129 h 17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555" h="177657">
                    <a:moveTo>
                      <a:pt x="148555" y="149129"/>
                    </a:moveTo>
                    <a:cubicBezTo>
                      <a:pt x="148555" y="147832"/>
                      <a:pt x="148091" y="146535"/>
                      <a:pt x="146698" y="145671"/>
                    </a:cubicBezTo>
                    <a:cubicBezTo>
                      <a:pt x="104917" y="110226"/>
                      <a:pt x="106774" y="12968"/>
                      <a:pt x="106774" y="12968"/>
                    </a:cubicBezTo>
                    <a:cubicBezTo>
                      <a:pt x="104453" y="5619"/>
                      <a:pt x="97025" y="432"/>
                      <a:pt x="89133" y="432"/>
                    </a:cubicBezTo>
                    <a:lnTo>
                      <a:pt x="41781" y="0"/>
                    </a:lnTo>
                    <a:cubicBezTo>
                      <a:pt x="33889" y="0"/>
                      <a:pt x="26926" y="4323"/>
                      <a:pt x="24140" y="11239"/>
                    </a:cubicBezTo>
                    <a:lnTo>
                      <a:pt x="464" y="68729"/>
                    </a:lnTo>
                    <a:lnTo>
                      <a:pt x="0" y="176793"/>
                    </a:lnTo>
                    <a:lnTo>
                      <a:pt x="148555" y="177658"/>
                    </a:lnTo>
                    <a:lnTo>
                      <a:pt x="148555" y="149129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99DF7953-31BE-B5D8-5A86-97C1B21A5806}"/>
                  </a:ext>
                </a:extLst>
              </p:cNvPr>
              <p:cNvSpPr/>
              <p:nvPr/>
            </p:nvSpPr>
            <p:spPr>
              <a:xfrm>
                <a:off x="4259428" y="5153065"/>
                <a:ext cx="247798" cy="45719"/>
              </a:xfrm>
              <a:custGeom>
                <a:avLst/>
                <a:gdLst>
                  <a:gd name="connsiteX0" fmla="*/ 194979 w 334249"/>
                  <a:gd name="connsiteY0" fmla="*/ 0 h 34580"/>
                  <a:gd name="connsiteX1" fmla="*/ 139271 w 334249"/>
                  <a:gd name="connsiteY1" fmla="*/ 0 h 34580"/>
                  <a:gd name="connsiteX2" fmla="*/ 139271 w 334249"/>
                  <a:gd name="connsiteY2" fmla="*/ 8645 h 34580"/>
                  <a:gd name="connsiteX3" fmla="*/ 0 w 334249"/>
                  <a:gd name="connsiteY3" fmla="*/ 7348 h 34580"/>
                  <a:gd name="connsiteX4" fmla="*/ 0 w 334249"/>
                  <a:gd name="connsiteY4" fmla="*/ 24639 h 34580"/>
                  <a:gd name="connsiteX5" fmla="*/ 139271 w 334249"/>
                  <a:gd name="connsiteY5" fmla="*/ 25935 h 34580"/>
                  <a:gd name="connsiteX6" fmla="*/ 139271 w 334249"/>
                  <a:gd name="connsiteY6" fmla="*/ 34581 h 34580"/>
                  <a:gd name="connsiteX7" fmla="*/ 194979 w 334249"/>
                  <a:gd name="connsiteY7" fmla="*/ 34581 h 34580"/>
                  <a:gd name="connsiteX8" fmla="*/ 194979 w 334249"/>
                  <a:gd name="connsiteY8" fmla="*/ 25935 h 34580"/>
                  <a:gd name="connsiteX9" fmla="*/ 334250 w 334249"/>
                  <a:gd name="connsiteY9" fmla="*/ 27232 h 34580"/>
                  <a:gd name="connsiteX10" fmla="*/ 334250 w 334249"/>
                  <a:gd name="connsiteY10" fmla="*/ 9942 h 34580"/>
                  <a:gd name="connsiteX11" fmla="*/ 194979 w 334249"/>
                  <a:gd name="connsiteY11" fmla="*/ 8645 h 3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249" h="34580">
                    <a:moveTo>
                      <a:pt x="194979" y="0"/>
                    </a:moveTo>
                    <a:lnTo>
                      <a:pt x="139271" y="0"/>
                    </a:lnTo>
                    <a:lnTo>
                      <a:pt x="139271" y="8645"/>
                    </a:lnTo>
                    <a:lnTo>
                      <a:pt x="0" y="7348"/>
                    </a:lnTo>
                    <a:lnTo>
                      <a:pt x="0" y="24639"/>
                    </a:lnTo>
                    <a:lnTo>
                      <a:pt x="139271" y="25935"/>
                    </a:lnTo>
                    <a:lnTo>
                      <a:pt x="139271" y="34581"/>
                    </a:lnTo>
                    <a:lnTo>
                      <a:pt x="194979" y="34581"/>
                    </a:lnTo>
                    <a:lnTo>
                      <a:pt x="194979" y="25935"/>
                    </a:lnTo>
                    <a:lnTo>
                      <a:pt x="334250" y="27232"/>
                    </a:lnTo>
                    <a:lnTo>
                      <a:pt x="334250" y="9942"/>
                    </a:lnTo>
                    <a:lnTo>
                      <a:pt x="194979" y="8645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pic>
            <p:nvPicPr>
              <p:cNvPr id="39" name="Kuva 38" descr="Saapas tasaisella täytöllä">
                <a:extLst>
                  <a:ext uri="{FF2B5EF4-FFF2-40B4-BE49-F238E27FC236}">
                    <a16:creationId xmlns:a16="http://schemas.microsoft.com/office/drawing/2014/main" id="{FF038B52-D009-92D9-E514-7CA9A2EC4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390102" y="5637529"/>
                <a:ext cx="245455" cy="228547"/>
              </a:xfrm>
              <a:prstGeom prst="rect">
                <a:avLst/>
              </a:prstGeom>
            </p:spPr>
          </p:pic>
          <p:pic>
            <p:nvPicPr>
              <p:cNvPr id="40" name="Kuva 39" descr="Saapas tasaisella täytöllä">
                <a:extLst>
                  <a:ext uri="{FF2B5EF4-FFF2-40B4-BE49-F238E27FC236}">
                    <a16:creationId xmlns:a16="http://schemas.microsoft.com/office/drawing/2014/main" id="{8471F3F5-34B7-E662-AC30-1CE497FDC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flipH="1">
                <a:off x="4140007" y="5637080"/>
                <a:ext cx="245455" cy="228547"/>
              </a:xfrm>
              <a:prstGeom prst="rect">
                <a:avLst/>
              </a:prstGeom>
            </p:spPr>
          </p:pic>
          <p:sp>
            <p:nvSpPr>
              <p:cNvPr id="41" name="Suorakulmio 40">
                <a:extLst>
                  <a:ext uri="{FF2B5EF4-FFF2-40B4-BE49-F238E27FC236}">
                    <a16:creationId xmlns:a16="http://schemas.microsoft.com/office/drawing/2014/main" id="{61D9E433-A245-FF2A-F6F8-26A60AC5D168}"/>
                  </a:ext>
                </a:extLst>
              </p:cNvPr>
              <p:cNvSpPr/>
              <p:nvPr/>
            </p:nvSpPr>
            <p:spPr>
              <a:xfrm>
                <a:off x="4319974" y="4804906"/>
                <a:ext cx="130969" cy="6577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pic>
            <p:nvPicPr>
              <p:cNvPr id="42" name="Kuva 41" descr="Aurinkolasit tasaisella täytöllä">
                <a:extLst>
                  <a:ext uri="{FF2B5EF4-FFF2-40B4-BE49-F238E27FC236}">
                    <a16:creationId xmlns:a16="http://schemas.microsoft.com/office/drawing/2014/main" id="{A22830A6-4EFD-C95F-AF28-9CE10A028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281187" y="4740703"/>
                <a:ext cx="208544" cy="1941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6934679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32BEBA-59E3-7C80-1741-8CAB9A5FC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F6A4329A-78AE-6629-E56D-5C121C76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6" y="333376"/>
            <a:ext cx="8248260" cy="4620395"/>
          </a:xfrm>
          <a:prstGeom prst="rect">
            <a:avLst/>
          </a:prstGeom>
        </p:spPr>
      </p:pic>
      <p:sp>
        <p:nvSpPr>
          <p:cNvPr id="52" name="Otsikko 1">
            <a:extLst>
              <a:ext uri="{FF2B5EF4-FFF2-40B4-BE49-F238E27FC236}">
                <a16:creationId xmlns:a16="http://schemas.microsoft.com/office/drawing/2014/main" id="{B36B5998-6492-3859-A325-7A2AFD97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412066"/>
          </a:xfrm>
        </p:spPr>
        <p:txBody>
          <a:bodyPr/>
          <a:lstStyle/>
          <a:p>
            <a:r>
              <a:rPr lang="en-FI" sz="2400"/>
              <a:t>Betonielementin tunnistus</a:t>
            </a:r>
            <a:br>
              <a:rPr lang="en-FI" sz="2400"/>
            </a:br>
            <a:br>
              <a:rPr lang="en-FI" sz="2400"/>
            </a:br>
            <a:endParaRPr lang="fi-FI" sz="2400"/>
          </a:p>
        </p:txBody>
      </p:sp>
      <p:sp>
        <p:nvSpPr>
          <p:cNvPr id="53" name="Sisällön paikkamerkki 2">
            <a:extLst>
              <a:ext uri="{FF2B5EF4-FFF2-40B4-BE49-F238E27FC236}">
                <a16:creationId xmlns:a16="http://schemas.microsoft.com/office/drawing/2014/main" id="{1713274C-9D8D-9392-1312-8D3D1D84B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912882"/>
            <a:ext cx="4425269" cy="1876972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FI" sz="1600"/>
              <a:t>GUID (Global Unique Identifier)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FI" sz="1600"/>
              <a:t>Jokaisella mallinnetulla elementillä on GUID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FI" sz="1600">
                <a:sym typeface="Wingdings" panose="05000000000000000000" pitchFamily="2" charset="2"/>
              </a:rPr>
              <a:t> Elementti on yksilöitävissä suunnittelussa</a:t>
            </a:r>
            <a:endParaRPr lang="en-FI" sz="1600"/>
          </a:p>
        </p:txBody>
      </p:sp>
      <p:sp>
        <p:nvSpPr>
          <p:cNvPr id="54" name="Sisällön paikkamerkki 2">
            <a:extLst>
              <a:ext uri="{FF2B5EF4-FFF2-40B4-BE49-F238E27FC236}">
                <a16:creationId xmlns:a16="http://schemas.microsoft.com/office/drawing/2014/main" id="{103DF567-29E6-3E3E-0ECE-2750E5E307FD}"/>
              </a:ext>
            </a:extLst>
          </p:cNvPr>
          <p:cNvSpPr txBox="1">
            <a:spLocks/>
          </p:cNvSpPr>
          <p:nvPr/>
        </p:nvSpPr>
        <p:spPr>
          <a:xfrm>
            <a:off x="8582883" y="2950034"/>
            <a:ext cx="3274494" cy="23497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69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5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13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3250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FI" sz="1600"/>
              <a:t>GTIN ja SGTIN (Global trade item number)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FI" sz="1600"/>
              <a:t>Toimitusketjussa elementin yksilöinti tapahtuu SGTIN tunnisteella. GTIN tunniste on tuoteperheelle ja serial osuus yksilöi elementin</a:t>
            </a:r>
          </a:p>
        </p:txBody>
      </p:sp>
      <p:sp>
        <p:nvSpPr>
          <p:cNvPr id="55" name="Sisällön paikkamerkki 2">
            <a:extLst>
              <a:ext uri="{FF2B5EF4-FFF2-40B4-BE49-F238E27FC236}">
                <a16:creationId xmlns:a16="http://schemas.microsoft.com/office/drawing/2014/main" id="{D6F3703A-FC6B-09E6-9499-A106E1E9823E}"/>
              </a:ext>
            </a:extLst>
          </p:cNvPr>
          <p:cNvSpPr txBox="1">
            <a:spLocks/>
          </p:cNvSpPr>
          <p:nvPr/>
        </p:nvSpPr>
        <p:spPr>
          <a:xfrm>
            <a:off x="551056" y="5121211"/>
            <a:ext cx="4425269" cy="15258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69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5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13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3250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FI" sz="1600"/>
              <a:t>Elementti voidaan yksilöidä asentamalla siihen RFID piiri jota pystytään lukemaan joko käsilukijalla tai portin läpi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FI" sz="1600">
                <a:sym typeface="Wingdings" panose="05000000000000000000" pitchFamily="2" charset="2"/>
              </a:rPr>
              <a:t> Mahdollistaa täysin automatisoidun toimitusketjun seurannan</a:t>
            </a:r>
            <a:endParaRPr lang="en-FI" sz="1600"/>
          </a:p>
        </p:txBody>
      </p:sp>
    </p:spTree>
    <p:extLst>
      <p:ext uri="{BB962C8B-B14F-4D97-AF65-F5344CB8AC3E}">
        <p14:creationId xmlns:p14="http://schemas.microsoft.com/office/powerpoint/2010/main" val="803741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B99D20-D1A6-5C6D-5106-CB8D0E7C2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Yhdistin: Kulma 63">
            <a:extLst>
              <a:ext uri="{FF2B5EF4-FFF2-40B4-BE49-F238E27FC236}">
                <a16:creationId xmlns:a16="http://schemas.microsoft.com/office/drawing/2014/main" id="{B4F983E6-5AD2-9A60-98E6-0AE97F698B5B}"/>
              </a:ext>
            </a:extLst>
          </p:cNvPr>
          <p:cNvCxnSpPr>
            <a:cxnSpLocks/>
            <a:stCxn id="34" idx="0"/>
            <a:endCxn id="35" idx="2"/>
          </p:cNvCxnSpPr>
          <p:nvPr/>
        </p:nvCxnSpPr>
        <p:spPr>
          <a:xfrm flipH="1" flipV="1">
            <a:off x="8261207" y="2144305"/>
            <a:ext cx="23320" cy="2219904"/>
          </a:xfrm>
          <a:prstGeom prst="straightConnector1">
            <a:avLst/>
          </a:prstGeom>
          <a:ln w="25400">
            <a:solidFill>
              <a:srgbClr val="FEB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Yhdistin: Kulma 63">
            <a:extLst>
              <a:ext uri="{FF2B5EF4-FFF2-40B4-BE49-F238E27FC236}">
                <a16:creationId xmlns:a16="http://schemas.microsoft.com/office/drawing/2014/main" id="{8FF0D91A-1D45-883C-2242-135D18FBD509}"/>
              </a:ext>
            </a:extLst>
          </p:cNvPr>
          <p:cNvCxnSpPr>
            <a:cxnSpLocks/>
            <a:stCxn id="36" idx="0"/>
            <a:endCxn id="37" idx="2"/>
          </p:cNvCxnSpPr>
          <p:nvPr/>
        </p:nvCxnSpPr>
        <p:spPr>
          <a:xfrm flipV="1">
            <a:off x="9470301" y="2156502"/>
            <a:ext cx="0" cy="2220712"/>
          </a:xfrm>
          <a:prstGeom prst="straightConnector1">
            <a:avLst/>
          </a:prstGeom>
          <a:ln w="25400">
            <a:solidFill>
              <a:srgbClr val="567A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018867A5-F9A2-ECCD-8EA0-1DA62E7A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/>
              <a:t>RAJAPINTA-työryhmä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4FF33D50-2BC2-A2BE-5EAB-6A888F648552}"/>
              </a:ext>
            </a:extLst>
          </p:cNvPr>
          <p:cNvCxnSpPr>
            <a:cxnSpLocks/>
          </p:cNvCxnSpPr>
          <p:nvPr/>
        </p:nvCxnSpPr>
        <p:spPr>
          <a:xfrm>
            <a:off x="6357256" y="1026749"/>
            <a:ext cx="5834744" cy="6853"/>
          </a:xfrm>
          <a:prstGeom prst="line">
            <a:avLst/>
          </a:prstGeom>
          <a:ln w="571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E911057F-FAF4-E839-C02E-4EB37195515E}"/>
              </a:ext>
            </a:extLst>
          </p:cNvPr>
          <p:cNvCxnSpPr>
            <a:cxnSpLocks/>
          </p:cNvCxnSpPr>
          <p:nvPr/>
        </p:nvCxnSpPr>
        <p:spPr>
          <a:xfrm flipV="1">
            <a:off x="6273005" y="5560796"/>
            <a:ext cx="6101747" cy="8238"/>
          </a:xfrm>
          <a:prstGeom prst="line">
            <a:avLst/>
          </a:prstGeom>
          <a:ln w="571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E030092F-5547-7FF5-E191-FC249B0BAAC7}"/>
              </a:ext>
            </a:extLst>
          </p:cNvPr>
          <p:cNvSpPr/>
          <p:nvPr/>
        </p:nvSpPr>
        <p:spPr>
          <a:xfrm>
            <a:off x="7913208" y="233746"/>
            <a:ext cx="720000" cy="432000"/>
          </a:xfrm>
          <a:prstGeom prst="roundRect">
            <a:avLst>
              <a:gd name="adj" fmla="val 5729"/>
            </a:avLst>
          </a:prstGeom>
          <a:solidFill>
            <a:srgbClr val="FE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/>
              <a:t>ERP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E6CBE342-2614-070E-206D-05848F274801}"/>
              </a:ext>
            </a:extLst>
          </p:cNvPr>
          <p:cNvSpPr/>
          <p:nvPr/>
        </p:nvSpPr>
        <p:spPr>
          <a:xfrm>
            <a:off x="7865100" y="5897698"/>
            <a:ext cx="720000" cy="432000"/>
          </a:xfrm>
          <a:prstGeom prst="roundRect">
            <a:avLst>
              <a:gd name="adj" fmla="val 5729"/>
            </a:avLst>
          </a:prstGeom>
          <a:solidFill>
            <a:srgbClr val="FE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/>
              <a:t>ERP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6415150E-B9B5-725F-DC27-E3C8F3E1F88D}"/>
              </a:ext>
            </a:extLst>
          </p:cNvPr>
          <p:cNvSpPr/>
          <p:nvPr/>
        </p:nvSpPr>
        <p:spPr>
          <a:xfrm>
            <a:off x="7875430" y="4364209"/>
            <a:ext cx="818194" cy="712634"/>
          </a:xfrm>
          <a:prstGeom prst="roundRect">
            <a:avLst>
              <a:gd name="adj" fmla="val 5729"/>
            </a:avLst>
          </a:prstGeom>
          <a:solidFill>
            <a:srgbClr val="FE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400" b="1"/>
              <a:t>EPCIS</a:t>
            </a:r>
          </a:p>
        </p:txBody>
      </p:sp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C46ED380-07C1-F5DA-B1CD-169FF755E001}"/>
              </a:ext>
            </a:extLst>
          </p:cNvPr>
          <p:cNvSpPr/>
          <p:nvPr/>
        </p:nvSpPr>
        <p:spPr>
          <a:xfrm>
            <a:off x="7852110" y="1431671"/>
            <a:ext cx="818194" cy="712634"/>
          </a:xfrm>
          <a:prstGeom prst="roundRect">
            <a:avLst>
              <a:gd name="adj" fmla="val 5729"/>
            </a:avLst>
          </a:prstGeom>
          <a:solidFill>
            <a:srgbClr val="FE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400" b="1"/>
              <a:t>EPCIS</a:t>
            </a:r>
          </a:p>
        </p:txBody>
      </p:sp>
      <p:sp>
        <p:nvSpPr>
          <p:cNvPr id="36" name="Suorakulmio: Pyöristetyt kulmat 35">
            <a:extLst>
              <a:ext uri="{FF2B5EF4-FFF2-40B4-BE49-F238E27FC236}">
                <a16:creationId xmlns:a16="http://schemas.microsoft.com/office/drawing/2014/main" id="{21F9921B-4F13-B94F-7AD1-A2E158B80C6E}"/>
              </a:ext>
            </a:extLst>
          </p:cNvPr>
          <p:cNvSpPr/>
          <p:nvPr/>
        </p:nvSpPr>
        <p:spPr>
          <a:xfrm>
            <a:off x="9061204" y="4377214"/>
            <a:ext cx="818194" cy="712634"/>
          </a:xfrm>
          <a:prstGeom prst="roundRect">
            <a:avLst>
              <a:gd name="adj" fmla="val 5729"/>
            </a:avLst>
          </a:prstGeom>
          <a:solidFill>
            <a:srgbClr val="56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400" b="1"/>
              <a:t>PEPPOL</a:t>
            </a:r>
          </a:p>
        </p:txBody>
      </p:sp>
      <p:sp>
        <p:nvSpPr>
          <p:cNvPr id="37" name="Suorakulmio: Pyöristetyt kulmat 36">
            <a:extLst>
              <a:ext uri="{FF2B5EF4-FFF2-40B4-BE49-F238E27FC236}">
                <a16:creationId xmlns:a16="http://schemas.microsoft.com/office/drawing/2014/main" id="{EE42119B-F497-6EDE-E78E-2D9434644645}"/>
              </a:ext>
            </a:extLst>
          </p:cNvPr>
          <p:cNvSpPr/>
          <p:nvPr/>
        </p:nvSpPr>
        <p:spPr>
          <a:xfrm>
            <a:off x="9061204" y="1443868"/>
            <a:ext cx="818194" cy="712634"/>
          </a:xfrm>
          <a:prstGeom prst="roundRect">
            <a:avLst>
              <a:gd name="adj" fmla="val 5729"/>
            </a:avLst>
          </a:prstGeom>
          <a:solidFill>
            <a:srgbClr val="56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400" b="1"/>
              <a:t>PEPPOL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FA46EEF1-C2B1-3D13-C80E-7F5AD94C9CCD}"/>
              </a:ext>
            </a:extLst>
          </p:cNvPr>
          <p:cNvSpPr/>
          <p:nvPr/>
        </p:nvSpPr>
        <p:spPr>
          <a:xfrm>
            <a:off x="7865099" y="5412903"/>
            <a:ext cx="1936126" cy="341499"/>
          </a:xfrm>
          <a:prstGeom prst="roundRect">
            <a:avLst>
              <a:gd name="adj" fmla="val 5729"/>
            </a:avLst>
          </a:prstGeom>
          <a:solidFill>
            <a:srgbClr val="48C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400" b="1" err="1"/>
              <a:t>interface</a:t>
            </a:r>
            <a:endParaRPr lang="fi-FI" sz="1400" b="1"/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721E1373-7FF8-2EAF-D85B-71822BC284F6}"/>
              </a:ext>
            </a:extLst>
          </p:cNvPr>
          <p:cNvSpPr/>
          <p:nvPr/>
        </p:nvSpPr>
        <p:spPr>
          <a:xfrm>
            <a:off x="7908668" y="3737283"/>
            <a:ext cx="1936126" cy="341499"/>
          </a:xfrm>
          <a:prstGeom prst="roundRect">
            <a:avLst>
              <a:gd name="adj" fmla="val 5729"/>
            </a:avLst>
          </a:prstGeom>
          <a:solidFill>
            <a:srgbClr val="48C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400" b="1" err="1"/>
              <a:t>interface</a:t>
            </a:r>
            <a:endParaRPr lang="fi-FI" sz="1400" b="1"/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5B916B4F-01BF-73CC-73CC-C20076D86E10}"/>
              </a:ext>
            </a:extLst>
          </p:cNvPr>
          <p:cNvSpPr/>
          <p:nvPr/>
        </p:nvSpPr>
        <p:spPr>
          <a:xfrm>
            <a:off x="7870124" y="2482969"/>
            <a:ext cx="1936126" cy="341499"/>
          </a:xfrm>
          <a:prstGeom prst="roundRect">
            <a:avLst>
              <a:gd name="adj" fmla="val 5729"/>
            </a:avLst>
          </a:prstGeom>
          <a:solidFill>
            <a:srgbClr val="48C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400" b="1" err="1"/>
              <a:t>interface</a:t>
            </a:r>
            <a:endParaRPr lang="fi-FI" sz="1400" b="1"/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4383D57C-F11A-9FD7-F6BE-CC00A84636E8}"/>
              </a:ext>
            </a:extLst>
          </p:cNvPr>
          <p:cNvSpPr/>
          <p:nvPr/>
        </p:nvSpPr>
        <p:spPr>
          <a:xfrm>
            <a:off x="7898078" y="862853"/>
            <a:ext cx="1936126" cy="341499"/>
          </a:xfrm>
          <a:prstGeom prst="roundRect">
            <a:avLst>
              <a:gd name="adj" fmla="val 5729"/>
            </a:avLst>
          </a:prstGeom>
          <a:solidFill>
            <a:srgbClr val="48C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400" b="1" err="1"/>
              <a:t>interface</a:t>
            </a:r>
            <a:endParaRPr lang="fi-FI" sz="1400" b="1"/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116BC697-2498-EA1C-2EB0-19E8D3F5EBC5}"/>
              </a:ext>
            </a:extLst>
          </p:cNvPr>
          <p:cNvSpPr/>
          <p:nvPr/>
        </p:nvSpPr>
        <p:spPr>
          <a:xfrm>
            <a:off x="7662029" y="4886096"/>
            <a:ext cx="418956" cy="461356"/>
          </a:xfrm>
          <a:prstGeom prst="roundRect">
            <a:avLst>
              <a:gd name="adj" fmla="val 57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400" b="1"/>
              <a:t>DB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A8F60146-6B0D-7F16-7E46-142642EBC926}"/>
              </a:ext>
            </a:extLst>
          </p:cNvPr>
          <p:cNvSpPr/>
          <p:nvPr/>
        </p:nvSpPr>
        <p:spPr>
          <a:xfrm>
            <a:off x="7649158" y="1923260"/>
            <a:ext cx="418956" cy="461356"/>
          </a:xfrm>
          <a:prstGeom prst="roundRect">
            <a:avLst>
              <a:gd name="adj" fmla="val 57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400" b="1"/>
              <a:t>DB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24F63B2E-D032-8004-FFF8-1DEF592AD3AB}"/>
              </a:ext>
            </a:extLst>
          </p:cNvPr>
          <p:cNvSpPr txBox="1"/>
          <p:nvPr/>
        </p:nvSpPr>
        <p:spPr>
          <a:xfrm>
            <a:off x="6154939" y="5692384"/>
            <a:ext cx="133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b="1"/>
              <a:t>Valmistaja</a:t>
            </a:r>
            <a:endParaRPr lang="fi-FI" b="1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B458A26B-D75E-672F-3C3E-EEEA06CC5382}"/>
              </a:ext>
            </a:extLst>
          </p:cNvPr>
          <p:cNvSpPr txBox="1"/>
          <p:nvPr/>
        </p:nvSpPr>
        <p:spPr>
          <a:xfrm>
            <a:off x="6373532" y="233744"/>
            <a:ext cx="129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b="1"/>
              <a:t>Rakentaja</a:t>
            </a:r>
            <a:endParaRPr lang="fi-FI" b="1"/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A37A32EF-402C-8257-56CA-E41261376D22}"/>
              </a:ext>
            </a:extLst>
          </p:cNvPr>
          <p:cNvSpPr/>
          <p:nvPr/>
        </p:nvSpPr>
        <p:spPr>
          <a:xfrm>
            <a:off x="10827777" y="314115"/>
            <a:ext cx="1176704" cy="890236"/>
          </a:xfrm>
          <a:prstGeom prst="roundRect">
            <a:avLst>
              <a:gd name="adj" fmla="val 5729"/>
            </a:avLst>
          </a:prstGeom>
          <a:solidFill>
            <a:srgbClr val="FE5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400" b="1" err="1"/>
              <a:t>Site</a:t>
            </a:r>
            <a:r>
              <a:rPr lang="fi-FI" sz="1400" b="1"/>
              <a:t> </a:t>
            </a:r>
            <a:r>
              <a:rPr lang="fi-FI" sz="1400" b="1" err="1"/>
              <a:t>interface</a:t>
            </a:r>
            <a:endParaRPr lang="fi-FI" sz="1400" b="1"/>
          </a:p>
        </p:txBody>
      </p:sp>
      <p:cxnSp>
        <p:nvCxnSpPr>
          <p:cNvPr id="50" name="Yhdistin: Kulma 49">
            <a:extLst>
              <a:ext uri="{FF2B5EF4-FFF2-40B4-BE49-F238E27FC236}">
                <a16:creationId xmlns:a16="http://schemas.microsoft.com/office/drawing/2014/main" id="{218033CE-C854-1451-FD7B-9F9CA2D73DA3}"/>
              </a:ext>
            </a:extLst>
          </p:cNvPr>
          <p:cNvCxnSpPr>
            <a:cxnSpLocks/>
            <a:stCxn id="41" idx="0"/>
            <a:endCxn id="32" idx="3"/>
          </p:cNvCxnSpPr>
          <p:nvPr/>
        </p:nvCxnSpPr>
        <p:spPr>
          <a:xfrm rot="16200000" flipV="1">
            <a:off x="8543122" y="539833"/>
            <a:ext cx="413107" cy="232933"/>
          </a:xfrm>
          <a:prstGeom prst="bentConnector2">
            <a:avLst/>
          </a:prstGeom>
          <a:ln w="25400">
            <a:solidFill>
              <a:srgbClr val="FEB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Yhdistin: Kulma 53">
            <a:extLst>
              <a:ext uri="{FF2B5EF4-FFF2-40B4-BE49-F238E27FC236}">
                <a16:creationId xmlns:a16="http://schemas.microsoft.com/office/drawing/2014/main" id="{5606CF32-2EB5-A328-6C54-27176483BA9F}"/>
              </a:ext>
            </a:extLst>
          </p:cNvPr>
          <p:cNvCxnSpPr>
            <a:cxnSpLocks/>
            <a:stCxn id="41" idx="0"/>
            <a:endCxn id="48" idx="1"/>
          </p:cNvCxnSpPr>
          <p:nvPr/>
        </p:nvCxnSpPr>
        <p:spPr>
          <a:xfrm rot="5400000" flipH="1" flipV="1">
            <a:off x="9795149" y="-169775"/>
            <a:ext cx="103620" cy="1961636"/>
          </a:xfrm>
          <a:prstGeom prst="bentConnector2">
            <a:avLst/>
          </a:prstGeom>
          <a:ln w="25400">
            <a:solidFill>
              <a:srgbClr val="FEB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Yhdistin: Kulma 57">
            <a:extLst>
              <a:ext uri="{FF2B5EF4-FFF2-40B4-BE49-F238E27FC236}">
                <a16:creationId xmlns:a16="http://schemas.microsoft.com/office/drawing/2014/main" id="{6069CC03-A1C0-BC82-508A-DF4C34F0490A}"/>
              </a:ext>
            </a:extLst>
          </p:cNvPr>
          <p:cNvCxnSpPr>
            <a:cxnSpLocks/>
            <a:stCxn id="35" idx="0"/>
            <a:endCxn id="41" idx="2"/>
          </p:cNvCxnSpPr>
          <p:nvPr/>
        </p:nvCxnSpPr>
        <p:spPr>
          <a:xfrm rot="5400000" flipH="1" flipV="1">
            <a:off x="8450015" y="1015545"/>
            <a:ext cx="227319" cy="604934"/>
          </a:xfrm>
          <a:prstGeom prst="bentConnector3">
            <a:avLst>
              <a:gd name="adj1" fmla="val 50000"/>
            </a:avLst>
          </a:prstGeom>
          <a:ln w="25400">
            <a:solidFill>
              <a:srgbClr val="FEB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Yhdistin: Kulma 60">
            <a:extLst>
              <a:ext uri="{FF2B5EF4-FFF2-40B4-BE49-F238E27FC236}">
                <a16:creationId xmlns:a16="http://schemas.microsoft.com/office/drawing/2014/main" id="{74A58DA4-D96D-D6D1-0F93-2CABC59AE7FC}"/>
              </a:ext>
            </a:extLst>
          </p:cNvPr>
          <p:cNvCxnSpPr>
            <a:cxnSpLocks/>
            <a:stCxn id="37" idx="0"/>
            <a:endCxn id="41" idx="2"/>
          </p:cNvCxnSpPr>
          <p:nvPr/>
        </p:nvCxnSpPr>
        <p:spPr>
          <a:xfrm rot="16200000" flipV="1">
            <a:off x="9048463" y="1022030"/>
            <a:ext cx="239516" cy="604160"/>
          </a:xfrm>
          <a:prstGeom prst="bentConnector3">
            <a:avLst>
              <a:gd name="adj1" fmla="val 50000"/>
            </a:avLst>
          </a:prstGeom>
          <a:ln w="25400">
            <a:solidFill>
              <a:srgbClr val="567A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Yhdistin: Kulma 69">
            <a:extLst>
              <a:ext uri="{FF2B5EF4-FFF2-40B4-BE49-F238E27FC236}">
                <a16:creationId xmlns:a16="http://schemas.microsoft.com/office/drawing/2014/main" id="{B96D1961-BD3C-7878-CF70-6A0CCD109238}"/>
              </a:ext>
            </a:extLst>
          </p:cNvPr>
          <p:cNvCxnSpPr>
            <a:cxnSpLocks/>
            <a:stCxn id="38" idx="0"/>
            <a:endCxn id="36" idx="2"/>
          </p:cNvCxnSpPr>
          <p:nvPr/>
        </p:nvCxnSpPr>
        <p:spPr>
          <a:xfrm rot="5400000" flipH="1" flipV="1">
            <a:off x="8990204" y="4932807"/>
            <a:ext cx="323055" cy="637139"/>
          </a:xfrm>
          <a:prstGeom prst="bentConnector3">
            <a:avLst>
              <a:gd name="adj1" fmla="val 50000"/>
            </a:avLst>
          </a:prstGeom>
          <a:ln w="25400">
            <a:solidFill>
              <a:srgbClr val="567A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Yhdistin: Kulma 72">
            <a:extLst>
              <a:ext uri="{FF2B5EF4-FFF2-40B4-BE49-F238E27FC236}">
                <a16:creationId xmlns:a16="http://schemas.microsoft.com/office/drawing/2014/main" id="{B1871BC0-A9CF-21A9-DECD-7C563DA9D92D}"/>
              </a:ext>
            </a:extLst>
          </p:cNvPr>
          <p:cNvCxnSpPr>
            <a:cxnSpLocks/>
            <a:stCxn id="38" idx="0"/>
            <a:endCxn id="34" idx="2"/>
          </p:cNvCxnSpPr>
          <p:nvPr/>
        </p:nvCxnSpPr>
        <p:spPr>
          <a:xfrm rot="16200000" flipV="1">
            <a:off x="8390815" y="4970555"/>
            <a:ext cx="336060" cy="548635"/>
          </a:xfrm>
          <a:prstGeom prst="bentConnector3">
            <a:avLst>
              <a:gd name="adj1" fmla="val 50000"/>
            </a:avLst>
          </a:prstGeom>
          <a:ln w="25400">
            <a:solidFill>
              <a:srgbClr val="FEB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Yhdistin: Kulma 75">
            <a:extLst>
              <a:ext uri="{FF2B5EF4-FFF2-40B4-BE49-F238E27FC236}">
                <a16:creationId xmlns:a16="http://schemas.microsoft.com/office/drawing/2014/main" id="{A8855770-02E0-4A8B-C78B-BA2E5EE8B57E}"/>
              </a:ext>
            </a:extLst>
          </p:cNvPr>
          <p:cNvCxnSpPr>
            <a:cxnSpLocks/>
            <a:stCxn id="33" idx="3"/>
            <a:endCxn id="38" idx="2"/>
          </p:cNvCxnSpPr>
          <p:nvPr/>
        </p:nvCxnSpPr>
        <p:spPr>
          <a:xfrm flipV="1">
            <a:off x="8585100" y="5754402"/>
            <a:ext cx="248062" cy="359296"/>
          </a:xfrm>
          <a:prstGeom prst="bentConnector2">
            <a:avLst/>
          </a:prstGeom>
          <a:ln w="25400">
            <a:solidFill>
              <a:srgbClr val="FEB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isällön paikkamerkki 80">
            <a:extLst>
              <a:ext uri="{FF2B5EF4-FFF2-40B4-BE49-F238E27FC236}">
                <a16:creationId xmlns:a16="http://schemas.microsoft.com/office/drawing/2014/main" id="{ED4521C9-3DC8-A570-AD66-2B15BF34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204351"/>
            <a:ext cx="5703312" cy="4888475"/>
          </a:xfrm>
        </p:spPr>
        <p:txBody>
          <a:bodyPr/>
          <a:lstStyle/>
          <a:p>
            <a:pPr marL="0" indent="0">
              <a:buNone/>
            </a:pPr>
            <a:r>
              <a:rPr lang="fi-FI" sz="2000" b="1"/>
              <a:t>Rajapinta</a:t>
            </a:r>
            <a:r>
              <a:rPr lang="fi-FI" sz="2000"/>
              <a:t>-työryhmän tehtävänä on tuottaa soveltamisohjeita avoimen tiedonsiirron ratkaisujen käyttöönottoon rakennusalan toimijoille. </a:t>
            </a:r>
          </a:p>
          <a:p>
            <a:pPr marL="0" indent="0">
              <a:buNone/>
            </a:pPr>
            <a:r>
              <a:rPr lang="fi-FI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Työryhmän tavoitteena on tuottaa rajapintakuvauksia,</a:t>
            </a:r>
            <a:r>
              <a:rPr lang="fi-FI" sz="200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tietoturva huomioiden, kuvaten esimerkinomainen arkkitehtuuri </a:t>
            </a:r>
            <a:r>
              <a:rPr lang="fi-FI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i-FI" sz="200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oimitusketjun eri osapuolia varten</a:t>
            </a:r>
            <a:endParaRPr lang="fi-FI"/>
          </a:p>
        </p:txBody>
      </p:sp>
      <p:grpSp>
        <p:nvGrpSpPr>
          <p:cNvPr id="83" name="Ryhmä 82">
            <a:extLst>
              <a:ext uri="{FF2B5EF4-FFF2-40B4-BE49-F238E27FC236}">
                <a16:creationId xmlns:a16="http://schemas.microsoft.com/office/drawing/2014/main" id="{89081F77-AEC0-DC01-1FD8-C07073BE33CD}"/>
              </a:ext>
            </a:extLst>
          </p:cNvPr>
          <p:cNvGrpSpPr/>
          <p:nvPr/>
        </p:nvGrpSpPr>
        <p:grpSpPr>
          <a:xfrm>
            <a:off x="10683296" y="2331700"/>
            <a:ext cx="1003221" cy="2042848"/>
            <a:chOff x="5344681" y="2279374"/>
            <a:chExt cx="1003221" cy="2042848"/>
          </a:xfrm>
        </p:grpSpPr>
        <p:sp>
          <p:nvSpPr>
            <p:cNvPr id="84" name="Leveä kaari 83">
              <a:extLst>
                <a:ext uri="{FF2B5EF4-FFF2-40B4-BE49-F238E27FC236}">
                  <a16:creationId xmlns:a16="http://schemas.microsoft.com/office/drawing/2014/main" id="{E8906780-1161-5EF3-46E0-E249FF9CA71C}"/>
                </a:ext>
              </a:extLst>
            </p:cNvPr>
            <p:cNvSpPr/>
            <p:nvPr/>
          </p:nvSpPr>
          <p:spPr>
            <a:xfrm rot="20883042">
              <a:off x="5410512" y="3407822"/>
              <a:ext cx="885825" cy="914400"/>
            </a:xfrm>
            <a:prstGeom prst="blockArc">
              <a:avLst>
                <a:gd name="adj1" fmla="val 15437056"/>
                <a:gd name="adj2" fmla="val 18322940"/>
                <a:gd name="adj3" fmla="val 2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grpSp>
          <p:nvGrpSpPr>
            <p:cNvPr id="85" name="Ryhmä 84">
              <a:extLst>
                <a:ext uri="{FF2B5EF4-FFF2-40B4-BE49-F238E27FC236}">
                  <a16:creationId xmlns:a16="http://schemas.microsoft.com/office/drawing/2014/main" id="{1E8580CA-0660-E679-1EC6-AEF9847F30C2}"/>
                </a:ext>
              </a:extLst>
            </p:cNvPr>
            <p:cNvGrpSpPr/>
            <p:nvPr/>
          </p:nvGrpSpPr>
          <p:grpSpPr>
            <a:xfrm>
              <a:off x="5344681" y="2279374"/>
              <a:ext cx="1003221" cy="1731004"/>
              <a:chOff x="5344681" y="2279374"/>
              <a:chExt cx="1003221" cy="1731004"/>
            </a:xfrm>
          </p:grpSpPr>
          <p:grpSp>
            <p:nvGrpSpPr>
              <p:cNvPr id="86" name="Ryhmä 85">
                <a:extLst>
                  <a:ext uri="{FF2B5EF4-FFF2-40B4-BE49-F238E27FC236}">
                    <a16:creationId xmlns:a16="http://schemas.microsoft.com/office/drawing/2014/main" id="{148ABAC9-0D49-F17C-2115-B18C4E66815F}"/>
                  </a:ext>
                </a:extLst>
              </p:cNvPr>
              <p:cNvGrpSpPr/>
              <p:nvPr/>
            </p:nvGrpSpPr>
            <p:grpSpPr>
              <a:xfrm>
                <a:off x="5344681" y="2591219"/>
                <a:ext cx="1003221" cy="1419159"/>
                <a:chOff x="5344681" y="2591219"/>
                <a:chExt cx="1003221" cy="141915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88" name="Ryhmä 87">
                  <a:extLst>
                    <a:ext uri="{FF2B5EF4-FFF2-40B4-BE49-F238E27FC236}">
                      <a16:creationId xmlns:a16="http://schemas.microsoft.com/office/drawing/2014/main" id="{FB68EC75-91DD-9735-8B8C-B81E68667A56}"/>
                    </a:ext>
                  </a:extLst>
                </p:cNvPr>
                <p:cNvGrpSpPr/>
                <p:nvPr/>
              </p:nvGrpSpPr>
              <p:grpSpPr>
                <a:xfrm>
                  <a:off x="5344681" y="2591219"/>
                  <a:ext cx="1003221" cy="1419159"/>
                  <a:chOff x="3893344" y="2578960"/>
                  <a:chExt cx="1003221" cy="1419159"/>
                </a:xfrm>
              </p:grpSpPr>
              <p:sp>
                <p:nvSpPr>
                  <p:cNvPr id="93" name="Suorakulmio: Yläkulmat pyöristetty 92">
                    <a:extLst>
                      <a:ext uri="{FF2B5EF4-FFF2-40B4-BE49-F238E27FC236}">
                        <a16:creationId xmlns:a16="http://schemas.microsoft.com/office/drawing/2014/main" id="{A27F8F4A-1145-EEA4-7D9D-30CB668EF79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85375" y="2786929"/>
                    <a:ext cx="1419159" cy="1003221"/>
                  </a:xfrm>
                  <a:prstGeom prst="round2SameRect">
                    <a:avLst>
                      <a:gd name="adj1" fmla="val 7014"/>
                      <a:gd name="adj2" fmla="val 0"/>
                    </a:avLst>
                  </a:prstGeom>
                  <a:solidFill>
                    <a:srgbClr val="032D6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pic>
                <p:nvPicPr>
                  <p:cNvPr id="94" name="Kuva 93" descr="Maapallo tasaisella täytöllä">
                    <a:extLst>
                      <a:ext uri="{FF2B5EF4-FFF2-40B4-BE49-F238E27FC236}">
                        <a16:creationId xmlns:a16="http://schemas.microsoft.com/office/drawing/2014/main" id="{30F4F7D1-F119-C845-6E09-843BFF06E8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48125" y="2934920"/>
                    <a:ext cx="704015" cy="704015"/>
                  </a:xfrm>
                  <a:prstGeom prst="rect">
                    <a:avLst/>
                  </a:prstGeom>
                </p:spPr>
              </p:pic>
              <p:sp>
                <p:nvSpPr>
                  <p:cNvPr id="95" name="Tekstiruutu 94">
                    <a:extLst>
                      <a:ext uri="{FF2B5EF4-FFF2-40B4-BE49-F238E27FC236}">
                        <a16:creationId xmlns:a16="http://schemas.microsoft.com/office/drawing/2014/main" id="{7C3CB5A3-ECB5-57A6-AA4B-135FC4E687E0}"/>
                      </a:ext>
                    </a:extLst>
                  </p:cNvPr>
                  <p:cNvSpPr txBox="1"/>
                  <p:nvPr/>
                </p:nvSpPr>
                <p:spPr>
                  <a:xfrm>
                    <a:off x="4081406" y="2643187"/>
                    <a:ext cx="6270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i-FI" b="1">
                        <a:solidFill>
                          <a:schemeClr val="bg1"/>
                        </a:solidFill>
                      </a:rPr>
                      <a:t>DPP</a:t>
                    </a:r>
                  </a:p>
                </p:txBody>
              </p:sp>
            </p:grpSp>
            <p:sp>
              <p:nvSpPr>
                <p:cNvPr id="89" name="Suorakulmio 88">
                  <a:extLst>
                    <a:ext uri="{FF2B5EF4-FFF2-40B4-BE49-F238E27FC236}">
                      <a16:creationId xmlns:a16="http://schemas.microsoft.com/office/drawing/2014/main" id="{4D5D0A30-68AA-0306-CF0C-94068D1D7850}"/>
                    </a:ext>
                  </a:extLst>
                </p:cNvPr>
                <p:cNvSpPr/>
                <p:nvPr/>
              </p:nvSpPr>
              <p:spPr>
                <a:xfrm>
                  <a:off x="5750184" y="3764111"/>
                  <a:ext cx="219075" cy="133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0" name="Ellipsi 89">
                  <a:extLst>
                    <a:ext uri="{FF2B5EF4-FFF2-40B4-BE49-F238E27FC236}">
                      <a16:creationId xmlns:a16="http://schemas.microsoft.com/office/drawing/2014/main" id="{84DB5BCB-1EDD-5E0B-DA59-AA350D56197D}"/>
                    </a:ext>
                  </a:extLst>
                </p:cNvPr>
                <p:cNvSpPr/>
                <p:nvPr/>
              </p:nvSpPr>
              <p:spPr>
                <a:xfrm>
                  <a:off x="5824106" y="3798386"/>
                  <a:ext cx="64800" cy="648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32D6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91" name="Suora yhdysviiva 90">
                  <a:extLst>
                    <a:ext uri="{FF2B5EF4-FFF2-40B4-BE49-F238E27FC236}">
                      <a16:creationId xmlns:a16="http://schemas.microsoft.com/office/drawing/2014/main" id="{61D3AF0A-18CF-7CD2-CFC2-C0F4080E69D4}"/>
                    </a:ext>
                  </a:extLst>
                </p:cNvPr>
                <p:cNvCxnSpPr>
                  <a:cxnSpLocks/>
                  <a:stCxn id="90" idx="6"/>
                  <a:endCxn id="89" idx="3"/>
                </p:cNvCxnSpPr>
                <p:nvPr/>
              </p:nvCxnSpPr>
              <p:spPr>
                <a:xfrm>
                  <a:off x="5888906" y="3830786"/>
                  <a:ext cx="80353" cy="0"/>
                </a:xfrm>
                <a:prstGeom prst="line">
                  <a:avLst/>
                </a:prstGeom>
                <a:ln>
                  <a:solidFill>
                    <a:srgbClr val="032D6C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uora yhdysviiva 91">
                  <a:extLst>
                    <a:ext uri="{FF2B5EF4-FFF2-40B4-BE49-F238E27FC236}">
                      <a16:creationId xmlns:a16="http://schemas.microsoft.com/office/drawing/2014/main" id="{E8033FE2-F2A7-093B-D710-43B23C0B308E}"/>
                    </a:ext>
                  </a:extLst>
                </p:cNvPr>
                <p:cNvCxnSpPr>
                  <a:cxnSpLocks/>
                  <a:stCxn id="89" idx="1"/>
                  <a:endCxn id="90" idx="2"/>
                </p:cNvCxnSpPr>
                <p:nvPr/>
              </p:nvCxnSpPr>
              <p:spPr>
                <a:xfrm>
                  <a:off x="5750184" y="3830786"/>
                  <a:ext cx="73922" cy="0"/>
                </a:xfrm>
                <a:prstGeom prst="line">
                  <a:avLst/>
                </a:prstGeom>
                <a:ln>
                  <a:solidFill>
                    <a:srgbClr val="032D6C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Leveä kaari 86">
                <a:extLst>
                  <a:ext uri="{FF2B5EF4-FFF2-40B4-BE49-F238E27FC236}">
                    <a16:creationId xmlns:a16="http://schemas.microsoft.com/office/drawing/2014/main" id="{71CB217D-9F71-F731-4CDA-7F2FE2E2F86F}"/>
                  </a:ext>
                </a:extLst>
              </p:cNvPr>
              <p:cNvSpPr/>
              <p:nvPr/>
            </p:nvSpPr>
            <p:spPr>
              <a:xfrm rot="10083042">
                <a:off x="5403377" y="2279374"/>
                <a:ext cx="885825" cy="914400"/>
              </a:xfrm>
              <a:prstGeom prst="blockArc">
                <a:avLst>
                  <a:gd name="adj1" fmla="val 15437056"/>
                  <a:gd name="adj2" fmla="val 18322940"/>
                  <a:gd name="adj3" fmla="val 22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6" name="Puhekupla: Suorakulmio, kulmat pyöristettu 95">
            <a:extLst>
              <a:ext uri="{FF2B5EF4-FFF2-40B4-BE49-F238E27FC236}">
                <a16:creationId xmlns:a16="http://schemas.microsoft.com/office/drawing/2014/main" id="{5B9EBBCB-8168-2FB0-4905-9B664F0588E5}"/>
              </a:ext>
            </a:extLst>
          </p:cNvPr>
          <p:cNvSpPr/>
          <p:nvPr/>
        </p:nvSpPr>
        <p:spPr>
          <a:xfrm>
            <a:off x="373040" y="4038285"/>
            <a:ext cx="2743200" cy="660798"/>
          </a:xfrm>
          <a:prstGeom prst="wedgeRoundRectCallout">
            <a:avLst>
              <a:gd name="adj1" fmla="val -35044"/>
              <a:gd name="adj2" fmla="val 862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b="1">
                <a:solidFill>
                  <a:prstClr val="black"/>
                </a:solidFill>
                <a:latin typeface="Avenir Next LT Pro Demi" panose="020B0704020202020204" pitchFamily="34" charset="0"/>
                <a:cs typeface="Arial" panose="020B0604020202020204" pitchFamily="34" charset="0"/>
              </a:rPr>
              <a:t>Avoimiin tiedonsiirron standardeihin perustuvien menetelmien soveltaminen edistää tiedonvirtausta.</a:t>
            </a:r>
            <a:endParaRPr kumimoji="0" lang="fi-FI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7" name="Ryhmä 96">
            <a:extLst>
              <a:ext uri="{FF2B5EF4-FFF2-40B4-BE49-F238E27FC236}">
                <a16:creationId xmlns:a16="http://schemas.microsoft.com/office/drawing/2014/main" id="{E3FEEA14-5E86-6E37-512E-E33C8AB1FE15}"/>
              </a:ext>
            </a:extLst>
          </p:cNvPr>
          <p:cNvGrpSpPr/>
          <p:nvPr/>
        </p:nvGrpSpPr>
        <p:grpSpPr>
          <a:xfrm>
            <a:off x="218269" y="4796364"/>
            <a:ext cx="689387" cy="1487682"/>
            <a:chOff x="8674541" y="4219495"/>
            <a:chExt cx="689387" cy="1487682"/>
          </a:xfrm>
        </p:grpSpPr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36E2C80A-87DA-E08A-B218-B1D5B75C2265}"/>
                </a:ext>
              </a:extLst>
            </p:cNvPr>
            <p:cNvSpPr/>
            <p:nvPr/>
          </p:nvSpPr>
          <p:spPr>
            <a:xfrm flipH="1">
              <a:off x="9051457" y="5491770"/>
              <a:ext cx="276267" cy="143485"/>
            </a:xfrm>
            <a:custGeom>
              <a:avLst/>
              <a:gdLst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38100 w 283845"/>
                <a:gd name="connsiteY7" fmla="*/ 7810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17780 w 283845"/>
                <a:gd name="connsiteY7" fmla="*/ 9334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21920 w 283845"/>
                <a:gd name="connsiteY5" fmla="*/ 57150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1270 w 285115"/>
                <a:gd name="connsiteY0" fmla="*/ 135255 h 135255"/>
                <a:gd name="connsiteX1" fmla="*/ 283210 w 285115"/>
                <a:gd name="connsiteY1" fmla="*/ 133350 h 135255"/>
                <a:gd name="connsiteX2" fmla="*/ 285115 w 285115"/>
                <a:gd name="connsiteY2" fmla="*/ 0 h 135255"/>
                <a:gd name="connsiteX3" fmla="*/ 153670 w 285115"/>
                <a:gd name="connsiteY3" fmla="*/ 3810 h 135255"/>
                <a:gd name="connsiteX4" fmla="*/ 144145 w 285115"/>
                <a:gd name="connsiteY4" fmla="*/ 38100 h 135255"/>
                <a:gd name="connsiteX5" fmla="*/ 123190 w 285115"/>
                <a:gd name="connsiteY5" fmla="*/ 57150 h 135255"/>
                <a:gd name="connsiteX6" fmla="*/ 98425 w 285115"/>
                <a:gd name="connsiteY6" fmla="*/ 62865 h 135255"/>
                <a:gd name="connsiteX7" fmla="*/ 0 w 285115"/>
                <a:gd name="connsiteY7" fmla="*/ 102870 h 135255"/>
                <a:gd name="connsiteX8" fmla="*/ 1270 w 285115"/>
                <a:gd name="connsiteY8" fmla="*/ 135255 h 135255"/>
                <a:gd name="connsiteX0" fmla="*/ 15 w 283860"/>
                <a:gd name="connsiteY0" fmla="*/ 135255 h 135255"/>
                <a:gd name="connsiteX1" fmla="*/ 281955 w 283860"/>
                <a:gd name="connsiteY1" fmla="*/ 133350 h 135255"/>
                <a:gd name="connsiteX2" fmla="*/ 283860 w 283860"/>
                <a:gd name="connsiteY2" fmla="*/ 0 h 135255"/>
                <a:gd name="connsiteX3" fmla="*/ 152415 w 283860"/>
                <a:gd name="connsiteY3" fmla="*/ 3810 h 135255"/>
                <a:gd name="connsiteX4" fmla="*/ 142890 w 283860"/>
                <a:gd name="connsiteY4" fmla="*/ 38100 h 135255"/>
                <a:gd name="connsiteX5" fmla="*/ 121935 w 283860"/>
                <a:gd name="connsiteY5" fmla="*/ 57150 h 135255"/>
                <a:gd name="connsiteX6" fmla="*/ 97170 w 283860"/>
                <a:gd name="connsiteY6" fmla="*/ 62865 h 135255"/>
                <a:gd name="connsiteX7" fmla="*/ 8270 w 283860"/>
                <a:gd name="connsiteY7" fmla="*/ 99060 h 135255"/>
                <a:gd name="connsiteX8" fmla="*/ 15 w 283860"/>
                <a:gd name="connsiteY8" fmla="*/ 135255 h 13525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9612 w 276302"/>
                <a:gd name="connsiteY6" fmla="*/ 6286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7594 w 276302"/>
                <a:gd name="connsiteY5" fmla="*/ 66561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27 w 276252"/>
                <a:gd name="connsiteY0" fmla="*/ 142875 h 142875"/>
                <a:gd name="connsiteX1" fmla="*/ 274347 w 276252"/>
                <a:gd name="connsiteY1" fmla="*/ 133350 h 142875"/>
                <a:gd name="connsiteX2" fmla="*/ 276252 w 276252"/>
                <a:gd name="connsiteY2" fmla="*/ 0 h 142875"/>
                <a:gd name="connsiteX3" fmla="*/ 142394 w 276252"/>
                <a:gd name="connsiteY3" fmla="*/ 3810 h 142875"/>
                <a:gd name="connsiteX4" fmla="*/ 140377 w 276252"/>
                <a:gd name="connsiteY4" fmla="*/ 28412 h 142875"/>
                <a:gd name="connsiteX5" fmla="*/ 121030 w 276252"/>
                <a:gd name="connsiteY5" fmla="*/ 66007 h 142875"/>
                <a:gd name="connsiteX6" fmla="*/ 60462 w 276252"/>
                <a:gd name="connsiteY6" fmla="*/ 76754 h 142875"/>
                <a:gd name="connsiteX7" fmla="*/ 3880 w 276252"/>
                <a:gd name="connsiteY7" fmla="*/ 99614 h 142875"/>
                <a:gd name="connsiteX8" fmla="*/ 27 w 276252"/>
                <a:gd name="connsiteY8" fmla="*/ 142875 h 142875"/>
                <a:gd name="connsiteX0" fmla="*/ 723 w 276948"/>
                <a:gd name="connsiteY0" fmla="*/ 142875 h 142875"/>
                <a:gd name="connsiteX1" fmla="*/ 275043 w 276948"/>
                <a:gd name="connsiteY1" fmla="*/ 133350 h 142875"/>
                <a:gd name="connsiteX2" fmla="*/ 276948 w 276948"/>
                <a:gd name="connsiteY2" fmla="*/ 0 h 142875"/>
                <a:gd name="connsiteX3" fmla="*/ 143090 w 276948"/>
                <a:gd name="connsiteY3" fmla="*/ 3810 h 142875"/>
                <a:gd name="connsiteX4" fmla="*/ 141073 w 276948"/>
                <a:gd name="connsiteY4" fmla="*/ 28412 h 142875"/>
                <a:gd name="connsiteX5" fmla="*/ 121726 w 276948"/>
                <a:gd name="connsiteY5" fmla="*/ 66007 h 142875"/>
                <a:gd name="connsiteX6" fmla="*/ 61158 w 276948"/>
                <a:gd name="connsiteY6" fmla="*/ 76754 h 142875"/>
                <a:gd name="connsiteX7" fmla="*/ 4576 w 276948"/>
                <a:gd name="connsiteY7" fmla="*/ 99614 h 142875"/>
                <a:gd name="connsiteX8" fmla="*/ 723 w 276948"/>
                <a:gd name="connsiteY8" fmla="*/ 142875 h 142875"/>
                <a:gd name="connsiteX0" fmla="*/ 1873 w 278098"/>
                <a:gd name="connsiteY0" fmla="*/ 142875 h 142875"/>
                <a:gd name="connsiteX1" fmla="*/ 276193 w 278098"/>
                <a:gd name="connsiteY1" fmla="*/ 133350 h 142875"/>
                <a:gd name="connsiteX2" fmla="*/ 278098 w 278098"/>
                <a:gd name="connsiteY2" fmla="*/ 0 h 142875"/>
                <a:gd name="connsiteX3" fmla="*/ 144240 w 278098"/>
                <a:gd name="connsiteY3" fmla="*/ 3810 h 142875"/>
                <a:gd name="connsiteX4" fmla="*/ 142223 w 278098"/>
                <a:gd name="connsiteY4" fmla="*/ 28412 h 142875"/>
                <a:gd name="connsiteX5" fmla="*/ 122876 w 278098"/>
                <a:gd name="connsiteY5" fmla="*/ 66007 h 142875"/>
                <a:gd name="connsiteX6" fmla="*/ 62308 w 278098"/>
                <a:gd name="connsiteY6" fmla="*/ 76754 h 142875"/>
                <a:gd name="connsiteX7" fmla="*/ 5726 w 278098"/>
                <a:gd name="connsiteY7" fmla="*/ 99614 h 142875"/>
                <a:gd name="connsiteX8" fmla="*/ 1873 w 278098"/>
                <a:gd name="connsiteY8" fmla="*/ 142875 h 142875"/>
                <a:gd name="connsiteX0" fmla="*/ 2343 w 278568"/>
                <a:gd name="connsiteY0" fmla="*/ 142875 h 142875"/>
                <a:gd name="connsiteX1" fmla="*/ 276663 w 278568"/>
                <a:gd name="connsiteY1" fmla="*/ 133350 h 142875"/>
                <a:gd name="connsiteX2" fmla="*/ 278568 w 278568"/>
                <a:gd name="connsiteY2" fmla="*/ 0 h 142875"/>
                <a:gd name="connsiteX3" fmla="*/ 144710 w 278568"/>
                <a:gd name="connsiteY3" fmla="*/ 3810 h 142875"/>
                <a:gd name="connsiteX4" fmla="*/ 142693 w 278568"/>
                <a:gd name="connsiteY4" fmla="*/ 28412 h 142875"/>
                <a:gd name="connsiteX5" fmla="*/ 123346 w 278568"/>
                <a:gd name="connsiteY5" fmla="*/ 66007 h 142875"/>
                <a:gd name="connsiteX6" fmla="*/ 62778 w 278568"/>
                <a:gd name="connsiteY6" fmla="*/ 76754 h 142875"/>
                <a:gd name="connsiteX7" fmla="*/ 6196 w 278568"/>
                <a:gd name="connsiteY7" fmla="*/ 99614 h 142875"/>
                <a:gd name="connsiteX8" fmla="*/ 2343 w 278568"/>
                <a:gd name="connsiteY8" fmla="*/ 142875 h 142875"/>
                <a:gd name="connsiteX0" fmla="*/ 2343 w 277227"/>
                <a:gd name="connsiteY0" fmla="*/ 139830 h 139830"/>
                <a:gd name="connsiteX1" fmla="*/ 276663 w 277227"/>
                <a:gd name="connsiteY1" fmla="*/ 130305 h 139830"/>
                <a:gd name="connsiteX2" fmla="*/ 277227 w 277227"/>
                <a:gd name="connsiteY2" fmla="*/ 0 h 139830"/>
                <a:gd name="connsiteX3" fmla="*/ 144710 w 277227"/>
                <a:gd name="connsiteY3" fmla="*/ 765 h 139830"/>
                <a:gd name="connsiteX4" fmla="*/ 142693 w 277227"/>
                <a:gd name="connsiteY4" fmla="*/ 25367 h 139830"/>
                <a:gd name="connsiteX5" fmla="*/ 123346 w 277227"/>
                <a:gd name="connsiteY5" fmla="*/ 62962 h 139830"/>
                <a:gd name="connsiteX6" fmla="*/ 62778 w 277227"/>
                <a:gd name="connsiteY6" fmla="*/ 73709 h 139830"/>
                <a:gd name="connsiteX7" fmla="*/ 6196 w 277227"/>
                <a:gd name="connsiteY7" fmla="*/ 96569 h 139830"/>
                <a:gd name="connsiteX8" fmla="*/ 2343 w 277227"/>
                <a:gd name="connsiteY8" fmla="*/ 139830 h 139830"/>
                <a:gd name="connsiteX0" fmla="*/ 2343 w 277763"/>
                <a:gd name="connsiteY0" fmla="*/ 139065 h 139065"/>
                <a:gd name="connsiteX1" fmla="*/ 276663 w 277763"/>
                <a:gd name="connsiteY1" fmla="*/ 129540 h 139065"/>
                <a:gd name="connsiteX2" fmla="*/ 277763 w 277763"/>
                <a:gd name="connsiteY2" fmla="*/ 1449 h 139065"/>
                <a:gd name="connsiteX3" fmla="*/ 144710 w 277763"/>
                <a:gd name="connsiteY3" fmla="*/ 0 h 139065"/>
                <a:gd name="connsiteX4" fmla="*/ 142693 w 277763"/>
                <a:gd name="connsiteY4" fmla="*/ 24602 h 139065"/>
                <a:gd name="connsiteX5" fmla="*/ 123346 w 277763"/>
                <a:gd name="connsiteY5" fmla="*/ 62197 h 139065"/>
                <a:gd name="connsiteX6" fmla="*/ 62778 w 277763"/>
                <a:gd name="connsiteY6" fmla="*/ 72944 h 139065"/>
                <a:gd name="connsiteX7" fmla="*/ 6196 w 277763"/>
                <a:gd name="connsiteY7" fmla="*/ 95804 h 139065"/>
                <a:gd name="connsiteX8" fmla="*/ 2343 w 277763"/>
                <a:gd name="connsiteY8" fmla="*/ 139065 h 139065"/>
                <a:gd name="connsiteX0" fmla="*/ 2343 w 277845"/>
                <a:gd name="connsiteY0" fmla="*/ 139065 h 139065"/>
                <a:gd name="connsiteX1" fmla="*/ 277736 w 277845"/>
                <a:gd name="connsiteY1" fmla="*/ 132585 h 139065"/>
                <a:gd name="connsiteX2" fmla="*/ 277763 w 277845"/>
                <a:gd name="connsiteY2" fmla="*/ 1449 h 139065"/>
                <a:gd name="connsiteX3" fmla="*/ 144710 w 277845"/>
                <a:gd name="connsiteY3" fmla="*/ 0 h 139065"/>
                <a:gd name="connsiteX4" fmla="*/ 142693 w 277845"/>
                <a:gd name="connsiteY4" fmla="*/ 24602 h 139065"/>
                <a:gd name="connsiteX5" fmla="*/ 123346 w 277845"/>
                <a:gd name="connsiteY5" fmla="*/ 62197 h 139065"/>
                <a:gd name="connsiteX6" fmla="*/ 62778 w 277845"/>
                <a:gd name="connsiteY6" fmla="*/ 72944 h 139065"/>
                <a:gd name="connsiteX7" fmla="*/ 6196 w 277845"/>
                <a:gd name="connsiteY7" fmla="*/ 95804 h 139065"/>
                <a:gd name="connsiteX8" fmla="*/ 2343 w 277845"/>
                <a:gd name="connsiteY8" fmla="*/ 139065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845" h="139065">
                  <a:moveTo>
                    <a:pt x="2343" y="139065"/>
                  </a:moveTo>
                  <a:lnTo>
                    <a:pt x="277736" y="132585"/>
                  </a:lnTo>
                  <a:cubicBezTo>
                    <a:pt x="278103" y="89888"/>
                    <a:pt x="277396" y="44146"/>
                    <a:pt x="277763" y="1449"/>
                  </a:cubicBezTo>
                  <a:lnTo>
                    <a:pt x="144710" y="0"/>
                  </a:lnTo>
                  <a:lnTo>
                    <a:pt x="142693" y="24602"/>
                  </a:lnTo>
                  <a:lnTo>
                    <a:pt x="123346" y="62197"/>
                  </a:lnTo>
                  <a:cubicBezTo>
                    <a:pt x="103604" y="73437"/>
                    <a:pt x="79570" y="71391"/>
                    <a:pt x="62778" y="72944"/>
                  </a:cubicBezTo>
                  <a:cubicBezTo>
                    <a:pt x="30336" y="70013"/>
                    <a:pt x="42179" y="76754"/>
                    <a:pt x="6196" y="95804"/>
                  </a:cubicBezTo>
                  <a:cubicBezTo>
                    <a:pt x="-353" y="109090"/>
                    <a:pt x="-1834" y="127716"/>
                    <a:pt x="2343" y="1390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C66110D9-3F16-6BEA-8C0B-7E7CAE5D3170}"/>
                </a:ext>
              </a:extLst>
            </p:cNvPr>
            <p:cNvSpPr/>
            <p:nvPr/>
          </p:nvSpPr>
          <p:spPr>
            <a:xfrm>
              <a:off x="8712650" y="5485998"/>
              <a:ext cx="276267" cy="143485"/>
            </a:xfrm>
            <a:custGeom>
              <a:avLst/>
              <a:gdLst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38100 w 283845"/>
                <a:gd name="connsiteY7" fmla="*/ 7810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17780 w 283845"/>
                <a:gd name="connsiteY7" fmla="*/ 9334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102870 w 283845"/>
                <a:gd name="connsiteY6" fmla="*/ 68580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52400 w 283845"/>
                <a:gd name="connsiteY4" fmla="*/ 36195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31445 w 283845"/>
                <a:gd name="connsiteY5" fmla="*/ 55245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0 w 283845"/>
                <a:gd name="connsiteY0" fmla="*/ 135255 h 135255"/>
                <a:gd name="connsiteX1" fmla="*/ 281940 w 283845"/>
                <a:gd name="connsiteY1" fmla="*/ 133350 h 135255"/>
                <a:gd name="connsiteX2" fmla="*/ 283845 w 283845"/>
                <a:gd name="connsiteY2" fmla="*/ 0 h 135255"/>
                <a:gd name="connsiteX3" fmla="*/ 152400 w 283845"/>
                <a:gd name="connsiteY3" fmla="*/ 3810 h 135255"/>
                <a:gd name="connsiteX4" fmla="*/ 142875 w 283845"/>
                <a:gd name="connsiteY4" fmla="*/ 38100 h 135255"/>
                <a:gd name="connsiteX5" fmla="*/ 121920 w 283845"/>
                <a:gd name="connsiteY5" fmla="*/ 57150 h 135255"/>
                <a:gd name="connsiteX6" fmla="*/ 97155 w 283845"/>
                <a:gd name="connsiteY6" fmla="*/ 62865 h 135255"/>
                <a:gd name="connsiteX7" fmla="*/ 6350 w 283845"/>
                <a:gd name="connsiteY7" fmla="*/ 97155 h 135255"/>
                <a:gd name="connsiteX8" fmla="*/ 0 w 283845"/>
                <a:gd name="connsiteY8" fmla="*/ 135255 h 135255"/>
                <a:gd name="connsiteX0" fmla="*/ 1270 w 285115"/>
                <a:gd name="connsiteY0" fmla="*/ 135255 h 135255"/>
                <a:gd name="connsiteX1" fmla="*/ 283210 w 285115"/>
                <a:gd name="connsiteY1" fmla="*/ 133350 h 135255"/>
                <a:gd name="connsiteX2" fmla="*/ 285115 w 285115"/>
                <a:gd name="connsiteY2" fmla="*/ 0 h 135255"/>
                <a:gd name="connsiteX3" fmla="*/ 153670 w 285115"/>
                <a:gd name="connsiteY3" fmla="*/ 3810 h 135255"/>
                <a:gd name="connsiteX4" fmla="*/ 144145 w 285115"/>
                <a:gd name="connsiteY4" fmla="*/ 38100 h 135255"/>
                <a:gd name="connsiteX5" fmla="*/ 123190 w 285115"/>
                <a:gd name="connsiteY5" fmla="*/ 57150 h 135255"/>
                <a:gd name="connsiteX6" fmla="*/ 98425 w 285115"/>
                <a:gd name="connsiteY6" fmla="*/ 62865 h 135255"/>
                <a:gd name="connsiteX7" fmla="*/ 0 w 285115"/>
                <a:gd name="connsiteY7" fmla="*/ 102870 h 135255"/>
                <a:gd name="connsiteX8" fmla="*/ 1270 w 285115"/>
                <a:gd name="connsiteY8" fmla="*/ 135255 h 135255"/>
                <a:gd name="connsiteX0" fmla="*/ 15 w 283860"/>
                <a:gd name="connsiteY0" fmla="*/ 135255 h 135255"/>
                <a:gd name="connsiteX1" fmla="*/ 281955 w 283860"/>
                <a:gd name="connsiteY1" fmla="*/ 133350 h 135255"/>
                <a:gd name="connsiteX2" fmla="*/ 283860 w 283860"/>
                <a:gd name="connsiteY2" fmla="*/ 0 h 135255"/>
                <a:gd name="connsiteX3" fmla="*/ 152415 w 283860"/>
                <a:gd name="connsiteY3" fmla="*/ 3810 h 135255"/>
                <a:gd name="connsiteX4" fmla="*/ 142890 w 283860"/>
                <a:gd name="connsiteY4" fmla="*/ 38100 h 135255"/>
                <a:gd name="connsiteX5" fmla="*/ 121935 w 283860"/>
                <a:gd name="connsiteY5" fmla="*/ 57150 h 135255"/>
                <a:gd name="connsiteX6" fmla="*/ 97170 w 283860"/>
                <a:gd name="connsiteY6" fmla="*/ 62865 h 135255"/>
                <a:gd name="connsiteX7" fmla="*/ 8270 w 283860"/>
                <a:gd name="connsiteY7" fmla="*/ 99060 h 135255"/>
                <a:gd name="connsiteX8" fmla="*/ 15 w 283860"/>
                <a:gd name="connsiteY8" fmla="*/ 135255 h 13525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9612 w 276302"/>
                <a:gd name="connsiteY6" fmla="*/ 6286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35332 w 276302"/>
                <a:gd name="connsiteY4" fmla="*/ 38100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4857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4377 w 276302"/>
                <a:gd name="connsiteY5" fmla="*/ 57150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80087 w 276302"/>
                <a:gd name="connsiteY6" fmla="*/ 76200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8052 w 276302"/>
                <a:gd name="connsiteY5" fmla="*/ 5742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17594 w 276302"/>
                <a:gd name="connsiteY5" fmla="*/ 66561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6143 w 276302"/>
                <a:gd name="connsiteY6" fmla="*/ 80352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1853 w 276302"/>
                <a:gd name="connsiteY6" fmla="*/ 78415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77 w 276302"/>
                <a:gd name="connsiteY0" fmla="*/ 142875 h 142875"/>
                <a:gd name="connsiteX1" fmla="*/ 274397 w 276302"/>
                <a:gd name="connsiteY1" fmla="*/ 133350 h 142875"/>
                <a:gd name="connsiteX2" fmla="*/ 276302 w 276302"/>
                <a:gd name="connsiteY2" fmla="*/ 0 h 142875"/>
                <a:gd name="connsiteX3" fmla="*/ 142444 w 276302"/>
                <a:gd name="connsiteY3" fmla="*/ 3810 h 142875"/>
                <a:gd name="connsiteX4" fmla="*/ 140427 w 276302"/>
                <a:gd name="connsiteY4" fmla="*/ 28412 h 142875"/>
                <a:gd name="connsiteX5" fmla="*/ 121080 w 276302"/>
                <a:gd name="connsiteY5" fmla="*/ 66007 h 142875"/>
                <a:gd name="connsiteX6" fmla="*/ 60512 w 276302"/>
                <a:gd name="connsiteY6" fmla="*/ 76754 h 142875"/>
                <a:gd name="connsiteX7" fmla="*/ 712 w 276302"/>
                <a:gd name="connsiteY7" fmla="*/ 99060 h 142875"/>
                <a:gd name="connsiteX8" fmla="*/ 77 w 276302"/>
                <a:gd name="connsiteY8" fmla="*/ 142875 h 142875"/>
                <a:gd name="connsiteX0" fmla="*/ 27 w 276252"/>
                <a:gd name="connsiteY0" fmla="*/ 142875 h 142875"/>
                <a:gd name="connsiteX1" fmla="*/ 274347 w 276252"/>
                <a:gd name="connsiteY1" fmla="*/ 133350 h 142875"/>
                <a:gd name="connsiteX2" fmla="*/ 276252 w 276252"/>
                <a:gd name="connsiteY2" fmla="*/ 0 h 142875"/>
                <a:gd name="connsiteX3" fmla="*/ 142394 w 276252"/>
                <a:gd name="connsiteY3" fmla="*/ 3810 h 142875"/>
                <a:gd name="connsiteX4" fmla="*/ 140377 w 276252"/>
                <a:gd name="connsiteY4" fmla="*/ 28412 h 142875"/>
                <a:gd name="connsiteX5" fmla="*/ 121030 w 276252"/>
                <a:gd name="connsiteY5" fmla="*/ 66007 h 142875"/>
                <a:gd name="connsiteX6" fmla="*/ 60462 w 276252"/>
                <a:gd name="connsiteY6" fmla="*/ 76754 h 142875"/>
                <a:gd name="connsiteX7" fmla="*/ 3880 w 276252"/>
                <a:gd name="connsiteY7" fmla="*/ 99614 h 142875"/>
                <a:gd name="connsiteX8" fmla="*/ 27 w 276252"/>
                <a:gd name="connsiteY8" fmla="*/ 142875 h 142875"/>
                <a:gd name="connsiteX0" fmla="*/ 723 w 276948"/>
                <a:gd name="connsiteY0" fmla="*/ 142875 h 142875"/>
                <a:gd name="connsiteX1" fmla="*/ 275043 w 276948"/>
                <a:gd name="connsiteY1" fmla="*/ 133350 h 142875"/>
                <a:gd name="connsiteX2" fmla="*/ 276948 w 276948"/>
                <a:gd name="connsiteY2" fmla="*/ 0 h 142875"/>
                <a:gd name="connsiteX3" fmla="*/ 143090 w 276948"/>
                <a:gd name="connsiteY3" fmla="*/ 3810 h 142875"/>
                <a:gd name="connsiteX4" fmla="*/ 141073 w 276948"/>
                <a:gd name="connsiteY4" fmla="*/ 28412 h 142875"/>
                <a:gd name="connsiteX5" fmla="*/ 121726 w 276948"/>
                <a:gd name="connsiteY5" fmla="*/ 66007 h 142875"/>
                <a:gd name="connsiteX6" fmla="*/ 61158 w 276948"/>
                <a:gd name="connsiteY6" fmla="*/ 76754 h 142875"/>
                <a:gd name="connsiteX7" fmla="*/ 4576 w 276948"/>
                <a:gd name="connsiteY7" fmla="*/ 99614 h 142875"/>
                <a:gd name="connsiteX8" fmla="*/ 723 w 276948"/>
                <a:gd name="connsiteY8" fmla="*/ 142875 h 142875"/>
                <a:gd name="connsiteX0" fmla="*/ 1873 w 278098"/>
                <a:gd name="connsiteY0" fmla="*/ 142875 h 142875"/>
                <a:gd name="connsiteX1" fmla="*/ 276193 w 278098"/>
                <a:gd name="connsiteY1" fmla="*/ 133350 h 142875"/>
                <a:gd name="connsiteX2" fmla="*/ 278098 w 278098"/>
                <a:gd name="connsiteY2" fmla="*/ 0 h 142875"/>
                <a:gd name="connsiteX3" fmla="*/ 144240 w 278098"/>
                <a:gd name="connsiteY3" fmla="*/ 3810 h 142875"/>
                <a:gd name="connsiteX4" fmla="*/ 142223 w 278098"/>
                <a:gd name="connsiteY4" fmla="*/ 28412 h 142875"/>
                <a:gd name="connsiteX5" fmla="*/ 122876 w 278098"/>
                <a:gd name="connsiteY5" fmla="*/ 66007 h 142875"/>
                <a:gd name="connsiteX6" fmla="*/ 62308 w 278098"/>
                <a:gd name="connsiteY6" fmla="*/ 76754 h 142875"/>
                <a:gd name="connsiteX7" fmla="*/ 5726 w 278098"/>
                <a:gd name="connsiteY7" fmla="*/ 99614 h 142875"/>
                <a:gd name="connsiteX8" fmla="*/ 1873 w 278098"/>
                <a:gd name="connsiteY8" fmla="*/ 142875 h 142875"/>
                <a:gd name="connsiteX0" fmla="*/ 2343 w 278568"/>
                <a:gd name="connsiteY0" fmla="*/ 142875 h 142875"/>
                <a:gd name="connsiteX1" fmla="*/ 276663 w 278568"/>
                <a:gd name="connsiteY1" fmla="*/ 133350 h 142875"/>
                <a:gd name="connsiteX2" fmla="*/ 278568 w 278568"/>
                <a:gd name="connsiteY2" fmla="*/ 0 h 142875"/>
                <a:gd name="connsiteX3" fmla="*/ 144710 w 278568"/>
                <a:gd name="connsiteY3" fmla="*/ 3810 h 142875"/>
                <a:gd name="connsiteX4" fmla="*/ 142693 w 278568"/>
                <a:gd name="connsiteY4" fmla="*/ 28412 h 142875"/>
                <a:gd name="connsiteX5" fmla="*/ 123346 w 278568"/>
                <a:gd name="connsiteY5" fmla="*/ 66007 h 142875"/>
                <a:gd name="connsiteX6" fmla="*/ 62778 w 278568"/>
                <a:gd name="connsiteY6" fmla="*/ 76754 h 142875"/>
                <a:gd name="connsiteX7" fmla="*/ 6196 w 278568"/>
                <a:gd name="connsiteY7" fmla="*/ 99614 h 142875"/>
                <a:gd name="connsiteX8" fmla="*/ 2343 w 278568"/>
                <a:gd name="connsiteY8" fmla="*/ 142875 h 142875"/>
                <a:gd name="connsiteX0" fmla="*/ 2343 w 277227"/>
                <a:gd name="connsiteY0" fmla="*/ 139830 h 139830"/>
                <a:gd name="connsiteX1" fmla="*/ 276663 w 277227"/>
                <a:gd name="connsiteY1" fmla="*/ 130305 h 139830"/>
                <a:gd name="connsiteX2" fmla="*/ 277227 w 277227"/>
                <a:gd name="connsiteY2" fmla="*/ 0 h 139830"/>
                <a:gd name="connsiteX3" fmla="*/ 144710 w 277227"/>
                <a:gd name="connsiteY3" fmla="*/ 765 h 139830"/>
                <a:gd name="connsiteX4" fmla="*/ 142693 w 277227"/>
                <a:gd name="connsiteY4" fmla="*/ 25367 h 139830"/>
                <a:gd name="connsiteX5" fmla="*/ 123346 w 277227"/>
                <a:gd name="connsiteY5" fmla="*/ 62962 h 139830"/>
                <a:gd name="connsiteX6" fmla="*/ 62778 w 277227"/>
                <a:gd name="connsiteY6" fmla="*/ 73709 h 139830"/>
                <a:gd name="connsiteX7" fmla="*/ 6196 w 277227"/>
                <a:gd name="connsiteY7" fmla="*/ 96569 h 139830"/>
                <a:gd name="connsiteX8" fmla="*/ 2343 w 277227"/>
                <a:gd name="connsiteY8" fmla="*/ 139830 h 139830"/>
                <a:gd name="connsiteX0" fmla="*/ 2343 w 277763"/>
                <a:gd name="connsiteY0" fmla="*/ 139065 h 139065"/>
                <a:gd name="connsiteX1" fmla="*/ 276663 w 277763"/>
                <a:gd name="connsiteY1" fmla="*/ 129540 h 139065"/>
                <a:gd name="connsiteX2" fmla="*/ 277763 w 277763"/>
                <a:gd name="connsiteY2" fmla="*/ 1449 h 139065"/>
                <a:gd name="connsiteX3" fmla="*/ 144710 w 277763"/>
                <a:gd name="connsiteY3" fmla="*/ 0 h 139065"/>
                <a:gd name="connsiteX4" fmla="*/ 142693 w 277763"/>
                <a:gd name="connsiteY4" fmla="*/ 24602 h 139065"/>
                <a:gd name="connsiteX5" fmla="*/ 123346 w 277763"/>
                <a:gd name="connsiteY5" fmla="*/ 62197 h 139065"/>
                <a:gd name="connsiteX6" fmla="*/ 62778 w 277763"/>
                <a:gd name="connsiteY6" fmla="*/ 72944 h 139065"/>
                <a:gd name="connsiteX7" fmla="*/ 6196 w 277763"/>
                <a:gd name="connsiteY7" fmla="*/ 95804 h 139065"/>
                <a:gd name="connsiteX8" fmla="*/ 2343 w 277763"/>
                <a:gd name="connsiteY8" fmla="*/ 139065 h 139065"/>
                <a:gd name="connsiteX0" fmla="*/ 2343 w 277845"/>
                <a:gd name="connsiteY0" fmla="*/ 139065 h 139065"/>
                <a:gd name="connsiteX1" fmla="*/ 277736 w 277845"/>
                <a:gd name="connsiteY1" fmla="*/ 132585 h 139065"/>
                <a:gd name="connsiteX2" fmla="*/ 277763 w 277845"/>
                <a:gd name="connsiteY2" fmla="*/ 1449 h 139065"/>
                <a:gd name="connsiteX3" fmla="*/ 144710 w 277845"/>
                <a:gd name="connsiteY3" fmla="*/ 0 h 139065"/>
                <a:gd name="connsiteX4" fmla="*/ 142693 w 277845"/>
                <a:gd name="connsiteY4" fmla="*/ 24602 h 139065"/>
                <a:gd name="connsiteX5" fmla="*/ 123346 w 277845"/>
                <a:gd name="connsiteY5" fmla="*/ 62197 h 139065"/>
                <a:gd name="connsiteX6" fmla="*/ 62778 w 277845"/>
                <a:gd name="connsiteY6" fmla="*/ 72944 h 139065"/>
                <a:gd name="connsiteX7" fmla="*/ 6196 w 277845"/>
                <a:gd name="connsiteY7" fmla="*/ 95804 h 139065"/>
                <a:gd name="connsiteX8" fmla="*/ 2343 w 277845"/>
                <a:gd name="connsiteY8" fmla="*/ 139065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845" h="139065">
                  <a:moveTo>
                    <a:pt x="2343" y="139065"/>
                  </a:moveTo>
                  <a:lnTo>
                    <a:pt x="277736" y="132585"/>
                  </a:lnTo>
                  <a:cubicBezTo>
                    <a:pt x="278103" y="89888"/>
                    <a:pt x="277396" y="44146"/>
                    <a:pt x="277763" y="1449"/>
                  </a:cubicBezTo>
                  <a:lnTo>
                    <a:pt x="144710" y="0"/>
                  </a:lnTo>
                  <a:lnTo>
                    <a:pt x="142693" y="24602"/>
                  </a:lnTo>
                  <a:lnTo>
                    <a:pt x="123346" y="62197"/>
                  </a:lnTo>
                  <a:cubicBezTo>
                    <a:pt x="103604" y="73437"/>
                    <a:pt x="79570" y="71391"/>
                    <a:pt x="62778" y="72944"/>
                  </a:cubicBezTo>
                  <a:cubicBezTo>
                    <a:pt x="30336" y="70013"/>
                    <a:pt x="42179" y="76754"/>
                    <a:pt x="6196" y="95804"/>
                  </a:cubicBezTo>
                  <a:cubicBezTo>
                    <a:pt x="-353" y="109090"/>
                    <a:pt x="-1834" y="127716"/>
                    <a:pt x="2343" y="1390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100" name="Ryhmä 99">
              <a:extLst>
                <a:ext uri="{FF2B5EF4-FFF2-40B4-BE49-F238E27FC236}">
                  <a16:creationId xmlns:a16="http://schemas.microsoft.com/office/drawing/2014/main" id="{BD0F66BE-F073-4E09-4D22-9115A93BFFF4}"/>
                </a:ext>
              </a:extLst>
            </p:cNvPr>
            <p:cNvGrpSpPr/>
            <p:nvPr/>
          </p:nvGrpSpPr>
          <p:grpSpPr>
            <a:xfrm>
              <a:off x="8674541" y="4219495"/>
              <a:ext cx="689387" cy="1487682"/>
              <a:chOff x="4132250" y="4688434"/>
              <a:chExt cx="509733" cy="1177642"/>
            </a:xfrm>
          </p:grpSpPr>
          <p:sp>
            <p:nvSpPr>
              <p:cNvPr id="101" name="Vapaamuotoinen: Muoto 100">
                <a:extLst>
                  <a:ext uri="{FF2B5EF4-FFF2-40B4-BE49-F238E27FC236}">
                    <a16:creationId xmlns:a16="http://schemas.microsoft.com/office/drawing/2014/main" id="{1A9DDAB0-588B-C459-D1AF-F5C4C8E0FF78}"/>
                  </a:ext>
                </a:extLst>
              </p:cNvPr>
              <p:cNvSpPr/>
              <p:nvPr/>
            </p:nvSpPr>
            <p:spPr>
              <a:xfrm>
                <a:off x="4294439" y="4768924"/>
                <a:ext cx="185357" cy="172590"/>
              </a:xfrm>
              <a:custGeom>
                <a:avLst/>
                <a:gdLst>
                  <a:gd name="connsiteX0" fmla="*/ 115799 w 115799"/>
                  <a:gd name="connsiteY0" fmla="*/ 62776 h 125551"/>
                  <a:gd name="connsiteX1" fmla="*/ 57900 w 115799"/>
                  <a:gd name="connsiteY1" fmla="*/ 125551 h 125551"/>
                  <a:gd name="connsiteX2" fmla="*/ 0 w 115799"/>
                  <a:gd name="connsiteY2" fmla="*/ 62776 h 125551"/>
                  <a:gd name="connsiteX3" fmla="*/ 57900 w 115799"/>
                  <a:gd name="connsiteY3" fmla="*/ 0 h 125551"/>
                  <a:gd name="connsiteX4" fmla="*/ 115799 w 115799"/>
                  <a:gd name="connsiteY4" fmla="*/ 62776 h 12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9" h="125551">
                    <a:moveTo>
                      <a:pt x="115799" y="62776"/>
                    </a:moveTo>
                    <a:cubicBezTo>
                      <a:pt x="115799" y="97445"/>
                      <a:pt x="89877" y="125551"/>
                      <a:pt x="57900" y="125551"/>
                    </a:cubicBezTo>
                    <a:cubicBezTo>
                      <a:pt x="25923" y="125551"/>
                      <a:pt x="0" y="97445"/>
                      <a:pt x="0" y="62776"/>
                    </a:cubicBezTo>
                    <a:cubicBezTo>
                      <a:pt x="0" y="28106"/>
                      <a:pt x="25923" y="0"/>
                      <a:pt x="57900" y="0"/>
                    </a:cubicBezTo>
                    <a:cubicBezTo>
                      <a:pt x="89877" y="0"/>
                      <a:pt x="115799" y="28106"/>
                      <a:pt x="115799" y="62776"/>
                    </a:cubicBezTo>
                    <a:close/>
                  </a:path>
                </a:pathLst>
              </a:custGeom>
              <a:solidFill>
                <a:schemeClr val="tx1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2" name="Vapaamuotoinen: Muoto 101">
                <a:extLst>
                  <a:ext uri="{FF2B5EF4-FFF2-40B4-BE49-F238E27FC236}">
                    <a16:creationId xmlns:a16="http://schemas.microsoft.com/office/drawing/2014/main" id="{FCFBE928-4524-536D-E269-DB988105151E}"/>
                  </a:ext>
                </a:extLst>
              </p:cNvPr>
              <p:cNvSpPr/>
              <p:nvPr/>
            </p:nvSpPr>
            <p:spPr>
              <a:xfrm>
                <a:off x="4132250" y="4963089"/>
                <a:ext cx="509733" cy="719504"/>
              </a:xfrm>
              <a:custGeom>
                <a:avLst/>
                <a:gdLst>
                  <a:gd name="connsiteX0" fmla="*/ 317001 w 318448"/>
                  <a:gd name="connsiteY0" fmla="*/ 244824 h 564979"/>
                  <a:gd name="connsiteX1" fmla="*/ 276471 w 318448"/>
                  <a:gd name="connsiteY1" fmla="*/ 58067 h 564979"/>
                  <a:gd name="connsiteX2" fmla="*/ 267786 w 318448"/>
                  <a:gd name="connsiteY2" fmla="*/ 40804 h 564979"/>
                  <a:gd name="connsiteX3" fmla="*/ 206991 w 318448"/>
                  <a:gd name="connsiteY3" fmla="*/ 6278 h 564979"/>
                  <a:gd name="connsiteX4" fmla="*/ 159224 w 318448"/>
                  <a:gd name="connsiteY4" fmla="*/ 0 h 564979"/>
                  <a:gd name="connsiteX5" fmla="*/ 111457 w 318448"/>
                  <a:gd name="connsiteY5" fmla="*/ 7847 h 564979"/>
                  <a:gd name="connsiteX6" fmla="*/ 50662 w 318448"/>
                  <a:gd name="connsiteY6" fmla="*/ 42373 h 564979"/>
                  <a:gd name="connsiteX7" fmla="*/ 41977 w 318448"/>
                  <a:gd name="connsiteY7" fmla="*/ 59637 h 564979"/>
                  <a:gd name="connsiteX8" fmla="*/ 1447 w 318448"/>
                  <a:gd name="connsiteY8" fmla="*/ 246394 h 564979"/>
                  <a:gd name="connsiteX9" fmla="*/ 0 w 318448"/>
                  <a:gd name="connsiteY9" fmla="*/ 254241 h 564979"/>
                  <a:gd name="connsiteX10" fmla="*/ 28950 w 318448"/>
                  <a:gd name="connsiteY10" fmla="*/ 285629 h 564979"/>
                  <a:gd name="connsiteX11" fmla="*/ 56452 w 318448"/>
                  <a:gd name="connsiteY11" fmla="*/ 262088 h 564979"/>
                  <a:gd name="connsiteX12" fmla="*/ 86850 w 318448"/>
                  <a:gd name="connsiteY12" fmla="*/ 125551 h 564979"/>
                  <a:gd name="connsiteX13" fmla="*/ 86850 w 318448"/>
                  <a:gd name="connsiteY13" fmla="*/ 564980 h 564979"/>
                  <a:gd name="connsiteX14" fmla="*/ 144749 w 318448"/>
                  <a:gd name="connsiteY14" fmla="*/ 564980 h 564979"/>
                  <a:gd name="connsiteX15" fmla="*/ 144749 w 318448"/>
                  <a:gd name="connsiteY15" fmla="*/ 282490 h 564979"/>
                  <a:gd name="connsiteX16" fmla="*/ 173699 w 318448"/>
                  <a:gd name="connsiteY16" fmla="*/ 282490 h 564979"/>
                  <a:gd name="connsiteX17" fmla="*/ 173699 w 318448"/>
                  <a:gd name="connsiteY17" fmla="*/ 564980 h 564979"/>
                  <a:gd name="connsiteX18" fmla="*/ 231599 w 318448"/>
                  <a:gd name="connsiteY18" fmla="*/ 564980 h 564979"/>
                  <a:gd name="connsiteX19" fmla="*/ 231599 w 318448"/>
                  <a:gd name="connsiteY19" fmla="*/ 123982 h 564979"/>
                  <a:gd name="connsiteX20" fmla="*/ 261996 w 318448"/>
                  <a:gd name="connsiteY20" fmla="*/ 260518 h 564979"/>
                  <a:gd name="connsiteX21" fmla="*/ 289498 w 318448"/>
                  <a:gd name="connsiteY21" fmla="*/ 284059 h 564979"/>
                  <a:gd name="connsiteX22" fmla="*/ 318448 w 318448"/>
                  <a:gd name="connsiteY22" fmla="*/ 252671 h 564979"/>
                  <a:gd name="connsiteX23" fmla="*/ 317001 w 318448"/>
                  <a:gd name="connsiteY23" fmla="*/ 244824 h 564979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4749 w 318448"/>
                  <a:gd name="connsiteY14" fmla="*/ 564980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3699 w 318448"/>
                  <a:gd name="connsiteY17" fmla="*/ 564980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4749 w 318448"/>
                  <a:gd name="connsiteY14" fmla="*/ 564980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2211 w 318448"/>
                  <a:gd name="connsiteY17" fmla="*/ 523406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4749 w 318448"/>
                  <a:gd name="connsiteY14" fmla="*/ 564980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6674 w 318448"/>
                  <a:gd name="connsiteY17" fmla="*/ 521674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64980"/>
                  <a:gd name="connsiteX1" fmla="*/ 276471 w 318448"/>
                  <a:gd name="connsiteY1" fmla="*/ 58067 h 564980"/>
                  <a:gd name="connsiteX2" fmla="*/ 267786 w 318448"/>
                  <a:gd name="connsiteY2" fmla="*/ 40804 h 564980"/>
                  <a:gd name="connsiteX3" fmla="*/ 206991 w 318448"/>
                  <a:gd name="connsiteY3" fmla="*/ 6278 h 564980"/>
                  <a:gd name="connsiteX4" fmla="*/ 159224 w 318448"/>
                  <a:gd name="connsiteY4" fmla="*/ 0 h 564980"/>
                  <a:gd name="connsiteX5" fmla="*/ 111457 w 318448"/>
                  <a:gd name="connsiteY5" fmla="*/ 7847 h 564980"/>
                  <a:gd name="connsiteX6" fmla="*/ 50662 w 318448"/>
                  <a:gd name="connsiteY6" fmla="*/ 42373 h 564980"/>
                  <a:gd name="connsiteX7" fmla="*/ 41977 w 318448"/>
                  <a:gd name="connsiteY7" fmla="*/ 59637 h 564980"/>
                  <a:gd name="connsiteX8" fmla="*/ 1447 w 318448"/>
                  <a:gd name="connsiteY8" fmla="*/ 246394 h 564980"/>
                  <a:gd name="connsiteX9" fmla="*/ 0 w 318448"/>
                  <a:gd name="connsiteY9" fmla="*/ 254241 h 564980"/>
                  <a:gd name="connsiteX10" fmla="*/ 28950 w 318448"/>
                  <a:gd name="connsiteY10" fmla="*/ 285629 h 564980"/>
                  <a:gd name="connsiteX11" fmla="*/ 56452 w 318448"/>
                  <a:gd name="connsiteY11" fmla="*/ 262088 h 564980"/>
                  <a:gd name="connsiteX12" fmla="*/ 86850 w 318448"/>
                  <a:gd name="connsiteY12" fmla="*/ 125551 h 564980"/>
                  <a:gd name="connsiteX13" fmla="*/ 86850 w 318448"/>
                  <a:gd name="connsiteY13" fmla="*/ 564980 h 564980"/>
                  <a:gd name="connsiteX14" fmla="*/ 143262 w 318448"/>
                  <a:gd name="connsiteY14" fmla="*/ 528603 h 564980"/>
                  <a:gd name="connsiteX15" fmla="*/ 144749 w 318448"/>
                  <a:gd name="connsiteY15" fmla="*/ 282490 h 564980"/>
                  <a:gd name="connsiteX16" fmla="*/ 173699 w 318448"/>
                  <a:gd name="connsiteY16" fmla="*/ 282490 h 564980"/>
                  <a:gd name="connsiteX17" fmla="*/ 176674 w 318448"/>
                  <a:gd name="connsiteY17" fmla="*/ 521674 h 564980"/>
                  <a:gd name="connsiteX18" fmla="*/ 231599 w 318448"/>
                  <a:gd name="connsiteY18" fmla="*/ 521674 h 564980"/>
                  <a:gd name="connsiteX19" fmla="*/ 231599 w 318448"/>
                  <a:gd name="connsiteY19" fmla="*/ 123982 h 564980"/>
                  <a:gd name="connsiteX20" fmla="*/ 261996 w 318448"/>
                  <a:gd name="connsiteY20" fmla="*/ 260518 h 564980"/>
                  <a:gd name="connsiteX21" fmla="*/ 289498 w 318448"/>
                  <a:gd name="connsiteY21" fmla="*/ 284059 h 564980"/>
                  <a:gd name="connsiteX22" fmla="*/ 318448 w 318448"/>
                  <a:gd name="connsiteY22" fmla="*/ 252671 h 564980"/>
                  <a:gd name="connsiteX23" fmla="*/ 317001 w 318448"/>
                  <a:gd name="connsiteY23" fmla="*/ 244824 h 564980"/>
                  <a:gd name="connsiteX0" fmla="*/ 317001 w 318448"/>
                  <a:gd name="connsiteY0" fmla="*/ 244824 h 528603"/>
                  <a:gd name="connsiteX1" fmla="*/ 276471 w 318448"/>
                  <a:gd name="connsiteY1" fmla="*/ 58067 h 528603"/>
                  <a:gd name="connsiteX2" fmla="*/ 267786 w 318448"/>
                  <a:gd name="connsiteY2" fmla="*/ 40804 h 528603"/>
                  <a:gd name="connsiteX3" fmla="*/ 206991 w 318448"/>
                  <a:gd name="connsiteY3" fmla="*/ 6278 h 528603"/>
                  <a:gd name="connsiteX4" fmla="*/ 159224 w 318448"/>
                  <a:gd name="connsiteY4" fmla="*/ 0 h 528603"/>
                  <a:gd name="connsiteX5" fmla="*/ 111457 w 318448"/>
                  <a:gd name="connsiteY5" fmla="*/ 7847 h 528603"/>
                  <a:gd name="connsiteX6" fmla="*/ 50662 w 318448"/>
                  <a:gd name="connsiteY6" fmla="*/ 42373 h 528603"/>
                  <a:gd name="connsiteX7" fmla="*/ 41977 w 318448"/>
                  <a:gd name="connsiteY7" fmla="*/ 59637 h 528603"/>
                  <a:gd name="connsiteX8" fmla="*/ 1447 w 318448"/>
                  <a:gd name="connsiteY8" fmla="*/ 246394 h 528603"/>
                  <a:gd name="connsiteX9" fmla="*/ 0 w 318448"/>
                  <a:gd name="connsiteY9" fmla="*/ 254241 h 528603"/>
                  <a:gd name="connsiteX10" fmla="*/ 28950 w 318448"/>
                  <a:gd name="connsiteY10" fmla="*/ 285629 h 528603"/>
                  <a:gd name="connsiteX11" fmla="*/ 56452 w 318448"/>
                  <a:gd name="connsiteY11" fmla="*/ 262088 h 528603"/>
                  <a:gd name="connsiteX12" fmla="*/ 86850 w 318448"/>
                  <a:gd name="connsiteY12" fmla="*/ 125551 h 528603"/>
                  <a:gd name="connsiteX13" fmla="*/ 86850 w 318448"/>
                  <a:gd name="connsiteY13" fmla="*/ 521674 h 528603"/>
                  <a:gd name="connsiteX14" fmla="*/ 143262 w 318448"/>
                  <a:gd name="connsiteY14" fmla="*/ 528603 h 528603"/>
                  <a:gd name="connsiteX15" fmla="*/ 144749 w 318448"/>
                  <a:gd name="connsiteY15" fmla="*/ 282490 h 528603"/>
                  <a:gd name="connsiteX16" fmla="*/ 173699 w 318448"/>
                  <a:gd name="connsiteY16" fmla="*/ 282490 h 528603"/>
                  <a:gd name="connsiteX17" fmla="*/ 176674 w 318448"/>
                  <a:gd name="connsiteY17" fmla="*/ 521674 h 528603"/>
                  <a:gd name="connsiteX18" fmla="*/ 231599 w 318448"/>
                  <a:gd name="connsiteY18" fmla="*/ 521674 h 528603"/>
                  <a:gd name="connsiteX19" fmla="*/ 231599 w 318448"/>
                  <a:gd name="connsiteY19" fmla="*/ 123982 h 528603"/>
                  <a:gd name="connsiteX20" fmla="*/ 261996 w 318448"/>
                  <a:gd name="connsiteY20" fmla="*/ 260518 h 528603"/>
                  <a:gd name="connsiteX21" fmla="*/ 289498 w 318448"/>
                  <a:gd name="connsiteY21" fmla="*/ 284059 h 528603"/>
                  <a:gd name="connsiteX22" fmla="*/ 318448 w 318448"/>
                  <a:gd name="connsiteY22" fmla="*/ 252671 h 528603"/>
                  <a:gd name="connsiteX23" fmla="*/ 317001 w 318448"/>
                  <a:gd name="connsiteY23" fmla="*/ 244824 h 528603"/>
                  <a:gd name="connsiteX0" fmla="*/ 317001 w 318448"/>
                  <a:gd name="connsiteY0" fmla="*/ 244824 h 523406"/>
                  <a:gd name="connsiteX1" fmla="*/ 276471 w 318448"/>
                  <a:gd name="connsiteY1" fmla="*/ 58067 h 523406"/>
                  <a:gd name="connsiteX2" fmla="*/ 267786 w 318448"/>
                  <a:gd name="connsiteY2" fmla="*/ 40804 h 523406"/>
                  <a:gd name="connsiteX3" fmla="*/ 206991 w 318448"/>
                  <a:gd name="connsiteY3" fmla="*/ 6278 h 523406"/>
                  <a:gd name="connsiteX4" fmla="*/ 159224 w 318448"/>
                  <a:gd name="connsiteY4" fmla="*/ 0 h 523406"/>
                  <a:gd name="connsiteX5" fmla="*/ 111457 w 318448"/>
                  <a:gd name="connsiteY5" fmla="*/ 7847 h 523406"/>
                  <a:gd name="connsiteX6" fmla="*/ 50662 w 318448"/>
                  <a:gd name="connsiteY6" fmla="*/ 42373 h 523406"/>
                  <a:gd name="connsiteX7" fmla="*/ 41977 w 318448"/>
                  <a:gd name="connsiteY7" fmla="*/ 59637 h 523406"/>
                  <a:gd name="connsiteX8" fmla="*/ 1447 w 318448"/>
                  <a:gd name="connsiteY8" fmla="*/ 246394 h 523406"/>
                  <a:gd name="connsiteX9" fmla="*/ 0 w 318448"/>
                  <a:gd name="connsiteY9" fmla="*/ 254241 h 523406"/>
                  <a:gd name="connsiteX10" fmla="*/ 28950 w 318448"/>
                  <a:gd name="connsiteY10" fmla="*/ 285629 h 523406"/>
                  <a:gd name="connsiteX11" fmla="*/ 56452 w 318448"/>
                  <a:gd name="connsiteY11" fmla="*/ 262088 h 523406"/>
                  <a:gd name="connsiteX12" fmla="*/ 86850 w 318448"/>
                  <a:gd name="connsiteY12" fmla="*/ 125551 h 523406"/>
                  <a:gd name="connsiteX13" fmla="*/ 86850 w 318448"/>
                  <a:gd name="connsiteY13" fmla="*/ 521674 h 523406"/>
                  <a:gd name="connsiteX14" fmla="*/ 143262 w 318448"/>
                  <a:gd name="connsiteY14" fmla="*/ 523406 h 523406"/>
                  <a:gd name="connsiteX15" fmla="*/ 144749 w 318448"/>
                  <a:gd name="connsiteY15" fmla="*/ 282490 h 523406"/>
                  <a:gd name="connsiteX16" fmla="*/ 173699 w 318448"/>
                  <a:gd name="connsiteY16" fmla="*/ 282490 h 523406"/>
                  <a:gd name="connsiteX17" fmla="*/ 176674 w 318448"/>
                  <a:gd name="connsiteY17" fmla="*/ 521674 h 523406"/>
                  <a:gd name="connsiteX18" fmla="*/ 231599 w 318448"/>
                  <a:gd name="connsiteY18" fmla="*/ 521674 h 523406"/>
                  <a:gd name="connsiteX19" fmla="*/ 231599 w 318448"/>
                  <a:gd name="connsiteY19" fmla="*/ 123982 h 523406"/>
                  <a:gd name="connsiteX20" fmla="*/ 261996 w 318448"/>
                  <a:gd name="connsiteY20" fmla="*/ 260518 h 523406"/>
                  <a:gd name="connsiteX21" fmla="*/ 289498 w 318448"/>
                  <a:gd name="connsiteY21" fmla="*/ 284059 h 523406"/>
                  <a:gd name="connsiteX22" fmla="*/ 318448 w 318448"/>
                  <a:gd name="connsiteY22" fmla="*/ 252671 h 523406"/>
                  <a:gd name="connsiteX23" fmla="*/ 317001 w 318448"/>
                  <a:gd name="connsiteY23" fmla="*/ 244824 h 5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8448" h="523406">
                    <a:moveTo>
                      <a:pt x="317001" y="244824"/>
                    </a:moveTo>
                    <a:lnTo>
                      <a:pt x="276471" y="58067"/>
                    </a:lnTo>
                    <a:cubicBezTo>
                      <a:pt x="275023" y="51790"/>
                      <a:pt x="272128" y="45512"/>
                      <a:pt x="267786" y="40804"/>
                    </a:cubicBezTo>
                    <a:cubicBezTo>
                      <a:pt x="250416" y="25110"/>
                      <a:pt x="230151" y="14124"/>
                      <a:pt x="206991" y="6278"/>
                    </a:cubicBezTo>
                    <a:cubicBezTo>
                      <a:pt x="191069" y="3139"/>
                      <a:pt x="175147" y="0"/>
                      <a:pt x="159224" y="0"/>
                    </a:cubicBezTo>
                    <a:cubicBezTo>
                      <a:pt x="143302" y="0"/>
                      <a:pt x="127379" y="3139"/>
                      <a:pt x="111457" y="7847"/>
                    </a:cubicBezTo>
                    <a:cubicBezTo>
                      <a:pt x="88297" y="14124"/>
                      <a:pt x="68032" y="26680"/>
                      <a:pt x="50662" y="42373"/>
                    </a:cubicBezTo>
                    <a:cubicBezTo>
                      <a:pt x="46320" y="47082"/>
                      <a:pt x="43425" y="53359"/>
                      <a:pt x="41977" y="59637"/>
                    </a:cubicBezTo>
                    <a:lnTo>
                      <a:pt x="1447" y="246394"/>
                    </a:lnTo>
                    <a:cubicBezTo>
                      <a:pt x="1447" y="247963"/>
                      <a:pt x="0" y="251102"/>
                      <a:pt x="0" y="254241"/>
                    </a:cubicBezTo>
                    <a:cubicBezTo>
                      <a:pt x="0" y="271504"/>
                      <a:pt x="13027" y="285629"/>
                      <a:pt x="28950" y="285629"/>
                    </a:cubicBezTo>
                    <a:cubicBezTo>
                      <a:pt x="41977" y="285629"/>
                      <a:pt x="53557" y="274643"/>
                      <a:pt x="56452" y="262088"/>
                    </a:cubicBezTo>
                    <a:lnTo>
                      <a:pt x="86850" y="125551"/>
                    </a:lnTo>
                    <a:lnTo>
                      <a:pt x="86850" y="521674"/>
                    </a:lnTo>
                    <a:lnTo>
                      <a:pt x="143262" y="523406"/>
                    </a:lnTo>
                    <a:cubicBezTo>
                      <a:pt x="143758" y="441368"/>
                      <a:pt x="144253" y="364528"/>
                      <a:pt x="144749" y="282490"/>
                    </a:cubicBezTo>
                    <a:lnTo>
                      <a:pt x="173699" y="282490"/>
                    </a:lnTo>
                    <a:cubicBezTo>
                      <a:pt x="174691" y="362218"/>
                      <a:pt x="175682" y="441946"/>
                      <a:pt x="176674" y="521674"/>
                    </a:cubicBezTo>
                    <a:lnTo>
                      <a:pt x="231599" y="521674"/>
                    </a:lnTo>
                    <a:lnTo>
                      <a:pt x="231599" y="123982"/>
                    </a:lnTo>
                    <a:lnTo>
                      <a:pt x="261996" y="260518"/>
                    </a:lnTo>
                    <a:cubicBezTo>
                      <a:pt x="264891" y="273073"/>
                      <a:pt x="276471" y="284059"/>
                      <a:pt x="289498" y="284059"/>
                    </a:cubicBezTo>
                    <a:cubicBezTo>
                      <a:pt x="305421" y="284059"/>
                      <a:pt x="318448" y="269935"/>
                      <a:pt x="318448" y="252671"/>
                    </a:cubicBezTo>
                    <a:cubicBezTo>
                      <a:pt x="318448" y="249533"/>
                      <a:pt x="317001" y="246394"/>
                      <a:pt x="317001" y="244824"/>
                    </a:cubicBezTo>
                    <a:close/>
                  </a:path>
                </a:pathLst>
              </a:custGeom>
              <a:solidFill>
                <a:schemeClr val="tx1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3" name="Kuva 45" descr="Palo mies mies tasaisella täytöllä">
                <a:extLst>
                  <a:ext uri="{FF2B5EF4-FFF2-40B4-BE49-F238E27FC236}">
                    <a16:creationId xmlns:a16="http://schemas.microsoft.com/office/drawing/2014/main" id="{B46EF5D0-A2D1-3C80-DD17-8807A811C8EC}"/>
                  </a:ext>
                </a:extLst>
              </p:cNvPr>
              <p:cNvSpPr/>
              <p:nvPr/>
            </p:nvSpPr>
            <p:spPr>
              <a:xfrm>
                <a:off x="4235183" y="4688434"/>
                <a:ext cx="303866" cy="159092"/>
              </a:xfrm>
              <a:custGeom>
                <a:avLst/>
                <a:gdLst>
                  <a:gd name="connsiteX0" fmla="*/ 609600 w 609600"/>
                  <a:gd name="connsiteY0" fmla="*/ 561975 h 782002"/>
                  <a:gd name="connsiteX1" fmla="*/ 574358 w 609600"/>
                  <a:gd name="connsiteY1" fmla="*/ 490538 h 782002"/>
                  <a:gd name="connsiteX2" fmla="*/ 453390 w 609600"/>
                  <a:gd name="connsiteY2" fmla="*/ 427673 h 782002"/>
                  <a:gd name="connsiteX3" fmla="*/ 429578 w 609600"/>
                  <a:gd name="connsiteY3" fmla="*/ 418148 h 782002"/>
                  <a:gd name="connsiteX4" fmla="*/ 429578 w 609600"/>
                  <a:gd name="connsiteY4" fmla="*/ 403860 h 782002"/>
                  <a:gd name="connsiteX5" fmla="*/ 420053 w 609600"/>
                  <a:gd name="connsiteY5" fmla="*/ 394335 h 782002"/>
                  <a:gd name="connsiteX6" fmla="*/ 418148 w 609600"/>
                  <a:gd name="connsiteY6" fmla="*/ 394335 h 782002"/>
                  <a:gd name="connsiteX7" fmla="*/ 400050 w 609600"/>
                  <a:gd name="connsiteY7" fmla="*/ 398145 h 782002"/>
                  <a:gd name="connsiteX8" fmla="*/ 400050 w 609600"/>
                  <a:gd name="connsiteY8" fmla="*/ 376238 h 782002"/>
                  <a:gd name="connsiteX9" fmla="*/ 452438 w 609600"/>
                  <a:gd name="connsiteY9" fmla="*/ 293370 h 782002"/>
                  <a:gd name="connsiteX10" fmla="*/ 475298 w 609600"/>
                  <a:gd name="connsiteY10" fmla="*/ 286703 h 782002"/>
                  <a:gd name="connsiteX11" fmla="*/ 532448 w 609600"/>
                  <a:gd name="connsiteY11" fmla="*/ 231458 h 782002"/>
                  <a:gd name="connsiteX12" fmla="*/ 493395 w 609600"/>
                  <a:gd name="connsiteY12" fmla="*/ 183833 h 782002"/>
                  <a:gd name="connsiteX13" fmla="*/ 456248 w 609600"/>
                  <a:gd name="connsiteY13" fmla="*/ 165735 h 782002"/>
                  <a:gd name="connsiteX14" fmla="*/ 376238 w 609600"/>
                  <a:gd name="connsiteY14" fmla="*/ 38100 h 782002"/>
                  <a:gd name="connsiteX15" fmla="*/ 361950 w 609600"/>
                  <a:gd name="connsiteY15" fmla="*/ 120968 h 782002"/>
                  <a:gd name="connsiteX16" fmla="*/ 352425 w 609600"/>
                  <a:gd name="connsiteY16" fmla="*/ 128588 h 782002"/>
                  <a:gd name="connsiteX17" fmla="*/ 350520 w 609600"/>
                  <a:gd name="connsiteY17" fmla="*/ 128588 h 782002"/>
                  <a:gd name="connsiteX18" fmla="*/ 342900 w 609600"/>
                  <a:gd name="connsiteY18" fmla="*/ 117157 h 782002"/>
                  <a:gd name="connsiteX19" fmla="*/ 342900 w 609600"/>
                  <a:gd name="connsiteY19" fmla="*/ 117157 h 782002"/>
                  <a:gd name="connsiteX20" fmla="*/ 360998 w 609600"/>
                  <a:gd name="connsiteY20" fmla="*/ 21908 h 782002"/>
                  <a:gd name="connsiteX21" fmla="*/ 333375 w 609600"/>
                  <a:gd name="connsiteY21" fmla="*/ 0 h 782002"/>
                  <a:gd name="connsiteX22" fmla="*/ 276225 w 609600"/>
                  <a:gd name="connsiteY22" fmla="*/ 0 h 782002"/>
                  <a:gd name="connsiteX23" fmla="*/ 248602 w 609600"/>
                  <a:gd name="connsiteY23" fmla="*/ 21908 h 782002"/>
                  <a:gd name="connsiteX24" fmla="*/ 266700 w 609600"/>
                  <a:gd name="connsiteY24" fmla="*/ 117157 h 782002"/>
                  <a:gd name="connsiteX25" fmla="*/ 259080 w 609600"/>
                  <a:gd name="connsiteY25" fmla="*/ 128588 h 782002"/>
                  <a:gd name="connsiteX26" fmla="*/ 257175 w 609600"/>
                  <a:gd name="connsiteY26" fmla="*/ 128588 h 782002"/>
                  <a:gd name="connsiteX27" fmla="*/ 247650 w 609600"/>
                  <a:gd name="connsiteY27" fmla="*/ 120968 h 782002"/>
                  <a:gd name="connsiteX28" fmla="*/ 232410 w 609600"/>
                  <a:gd name="connsiteY28" fmla="*/ 38100 h 782002"/>
                  <a:gd name="connsiteX29" fmla="*/ 152400 w 609600"/>
                  <a:gd name="connsiteY29" fmla="*/ 165735 h 782002"/>
                  <a:gd name="connsiteX30" fmla="*/ 115253 w 609600"/>
                  <a:gd name="connsiteY30" fmla="*/ 183833 h 782002"/>
                  <a:gd name="connsiteX31" fmla="*/ 76200 w 609600"/>
                  <a:gd name="connsiteY31" fmla="*/ 231458 h 782002"/>
                  <a:gd name="connsiteX32" fmla="*/ 122873 w 609600"/>
                  <a:gd name="connsiteY32" fmla="*/ 286703 h 782002"/>
                  <a:gd name="connsiteX33" fmla="*/ 157163 w 609600"/>
                  <a:gd name="connsiteY33" fmla="*/ 294323 h 782002"/>
                  <a:gd name="connsiteX34" fmla="*/ 209550 w 609600"/>
                  <a:gd name="connsiteY34" fmla="*/ 376238 h 782002"/>
                  <a:gd name="connsiteX35" fmla="*/ 209550 w 609600"/>
                  <a:gd name="connsiteY35" fmla="*/ 398145 h 782002"/>
                  <a:gd name="connsiteX36" fmla="*/ 193358 w 609600"/>
                  <a:gd name="connsiteY36" fmla="*/ 394335 h 782002"/>
                  <a:gd name="connsiteX37" fmla="*/ 181927 w 609600"/>
                  <a:gd name="connsiteY37" fmla="*/ 401003 h 782002"/>
                  <a:gd name="connsiteX38" fmla="*/ 181927 w 609600"/>
                  <a:gd name="connsiteY38" fmla="*/ 402908 h 782002"/>
                  <a:gd name="connsiteX39" fmla="*/ 181927 w 609600"/>
                  <a:gd name="connsiteY39" fmla="*/ 417195 h 782002"/>
                  <a:gd name="connsiteX40" fmla="*/ 157163 w 609600"/>
                  <a:gd name="connsiteY40" fmla="*/ 426720 h 782002"/>
                  <a:gd name="connsiteX41" fmla="*/ 36195 w 609600"/>
                  <a:gd name="connsiteY41" fmla="*/ 489585 h 782002"/>
                  <a:gd name="connsiteX42" fmla="*/ 0 w 609600"/>
                  <a:gd name="connsiteY42" fmla="*/ 561975 h 782002"/>
                  <a:gd name="connsiteX43" fmla="*/ 0 w 609600"/>
                  <a:gd name="connsiteY43" fmla="*/ 729615 h 782002"/>
                  <a:gd name="connsiteX44" fmla="*/ 8572 w 609600"/>
                  <a:gd name="connsiteY44" fmla="*/ 735330 h 782002"/>
                  <a:gd name="connsiteX45" fmla="*/ 228600 w 609600"/>
                  <a:gd name="connsiteY45" fmla="*/ 780098 h 782002"/>
                  <a:gd name="connsiteX46" fmla="*/ 228600 w 609600"/>
                  <a:gd name="connsiteY46" fmla="*/ 488633 h 782002"/>
                  <a:gd name="connsiteX47" fmla="*/ 247650 w 609600"/>
                  <a:gd name="connsiteY47" fmla="*/ 493395 h 782002"/>
                  <a:gd name="connsiteX48" fmla="*/ 247650 w 609600"/>
                  <a:gd name="connsiteY48" fmla="*/ 781050 h 782002"/>
                  <a:gd name="connsiteX49" fmla="*/ 307658 w 609600"/>
                  <a:gd name="connsiteY49" fmla="*/ 782003 h 782002"/>
                  <a:gd name="connsiteX50" fmla="*/ 361950 w 609600"/>
                  <a:gd name="connsiteY50" fmla="*/ 781050 h 782002"/>
                  <a:gd name="connsiteX51" fmla="*/ 361950 w 609600"/>
                  <a:gd name="connsiteY51" fmla="*/ 493395 h 782002"/>
                  <a:gd name="connsiteX52" fmla="*/ 381000 w 609600"/>
                  <a:gd name="connsiteY52" fmla="*/ 488633 h 782002"/>
                  <a:gd name="connsiteX53" fmla="*/ 381000 w 609600"/>
                  <a:gd name="connsiteY53" fmla="*/ 780098 h 782002"/>
                  <a:gd name="connsiteX54" fmla="*/ 601980 w 609600"/>
                  <a:gd name="connsiteY54" fmla="*/ 734378 h 782002"/>
                  <a:gd name="connsiteX55" fmla="*/ 609600 w 609600"/>
                  <a:gd name="connsiteY55" fmla="*/ 728663 h 782002"/>
                  <a:gd name="connsiteX56" fmla="*/ 609600 w 609600"/>
                  <a:gd name="connsiteY56" fmla="*/ 561975 h 782002"/>
                  <a:gd name="connsiteX57" fmla="*/ 114300 w 609600"/>
                  <a:gd name="connsiteY57" fmla="*/ 657225 h 782002"/>
                  <a:gd name="connsiteX58" fmla="*/ 28575 w 609600"/>
                  <a:gd name="connsiteY58" fmla="*/ 657225 h 782002"/>
                  <a:gd name="connsiteX59" fmla="*/ 28575 w 609600"/>
                  <a:gd name="connsiteY59" fmla="*/ 628650 h 782002"/>
                  <a:gd name="connsiteX60" fmla="*/ 114300 w 609600"/>
                  <a:gd name="connsiteY60" fmla="*/ 628650 h 782002"/>
                  <a:gd name="connsiteX61" fmla="*/ 114300 w 609600"/>
                  <a:gd name="connsiteY61" fmla="*/ 657225 h 782002"/>
                  <a:gd name="connsiteX62" fmla="*/ 190500 w 609600"/>
                  <a:gd name="connsiteY62" fmla="*/ 257175 h 782002"/>
                  <a:gd name="connsiteX63" fmla="*/ 190500 w 609600"/>
                  <a:gd name="connsiteY63" fmla="*/ 194310 h 782002"/>
                  <a:gd name="connsiteX64" fmla="*/ 303848 w 609600"/>
                  <a:gd name="connsiteY64" fmla="*/ 176213 h 782002"/>
                  <a:gd name="connsiteX65" fmla="*/ 419100 w 609600"/>
                  <a:gd name="connsiteY65" fmla="*/ 194310 h 782002"/>
                  <a:gd name="connsiteX66" fmla="*/ 419100 w 609600"/>
                  <a:gd name="connsiteY66" fmla="*/ 257175 h 782002"/>
                  <a:gd name="connsiteX67" fmla="*/ 304800 w 609600"/>
                  <a:gd name="connsiteY67" fmla="*/ 371475 h 782002"/>
                  <a:gd name="connsiteX68" fmla="*/ 190500 w 609600"/>
                  <a:gd name="connsiteY68" fmla="*/ 257175 h 782002"/>
                  <a:gd name="connsiteX69" fmla="*/ 190500 w 609600"/>
                  <a:gd name="connsiteY69" fmla="*/ 257175 h 782002"/>
                  <a:gd name="connsiteX70" fmla="*/ 321945 w 609600"/>
                  <a:gd name="connsiteY70" fmla="*/ 417195 h 782002"/>
                  <a:gd name="connsiteX71" fmla="*/ 314325 w 609600"/>
                  <a:gd name="connsiteY71" fmla="*/ 426720 h 782002"/>
                  <a:gd name="connsiteX72" fmla="*/ 314325 w 609600"/>
                  <a:gd name="connsiteY72" fmla="*/ 466725 h 782002"/>
                  <a:gd name="connsiteX73" fmla="*/ 304800 w 609600"/>
                  <a:gd name="connsiteY73" fmla="*/ 467678 h 782002"/>
                  <a:gd name="connsiteX74" fmla="*/ 295275 w 609600"/>
                  <a:gd name="connsiteY74" fmla="*/ 466725 h 782002"/>
                  <a:gd name="connsiteX75" fmla="*/ 295275 w 609600"/>
                  <a:gd name="connsiteY75" fmla="*/ 426720 h 782002"/>
                  <a:gd name="connsiteX76" fmla="*/ 287655 w 609600"/>
                  <a:gd name="connsiteY76" fmla="*/ 417195 h 782002"/>
                  <a:gd name="connsiteX77" fmla="*/ 246698 w 609600"/>
                  <a:gd name="connsiteY77" fmla="*/ 406718 h 782002"/>
                  <a:gd name="connsiteX78" fmla="*/ 247650 w 609600"/>
                  <a:gd name="connsiteY78" fmla="*/ 399098 h 782002"/>
                  <a:gd name="connsiteX79" fmla="*/ 247650 w 609600"/>
                  <a:gd name="connsiteY79" fmla="*/ 398145 h 782002"/>
                  <a:gd name="connsiteX80" fmla="*/ 361950 w 609600"/>
                  <a:gd name="connsiteY80" fmla="*/ 398145 h 782002"/>
                  <a:gd name="connsiteX81" fmla="*/ 361950 w 609600"/>
                  <a:gd name="connsiteY81" fmla="*/ 399098 h 782002"/>
                  <a:gd name="connsiteX82" fmla="*/ 362903 w 609600"/>
                  <a:gd name="connsiteY82" fmla="*/ 406718 h 782002"/>
                  <a:gd name="connsiteX83" fmla="*/ 321945 w 609600"/>
                  <a:gd name="connsiteY83" fmla="*/ 417195 h 782002"/>
                  <a:gd name="connsiteX84" fmla="*/ 493395 w 609600"/>
                  <a:gd name="connsiteY84" fmla="*/ 544830 h 782002"/>
                  <a:gd name="connsiteX85" fmla="*/ 457200 w 609600"/>
                  <a:gd name="connsiteY85" fmla="*/ 586740 h 782002"/>
                  <a:gd name="connsiteX86" fmla="*/ 421005 w 609600"/>
                  <a:gd name="connsiteY86" fmla="*/ 544830 h 782002"/>
                  <a:gd name="connsiteX87" fmla="*/ 424815 w 609600"/>
                  <a:gd name="connsiteY87" fmla="*/ 521970 h 782002"/>
                  <a:gd name="connsiteX88" fmla="*/ 420053 w 609600"/>
                  <a:gd name="connsiteY88" fmla="*/ 510540 h 782002"/>
                  <a:gd name="connsiteX89" fmla="*/ 432435 w 609600"/>
                  <a:gd name="connsiteY89" fmla="*/ 498158 h 782002"/>
                  <a:gd name="connsiteX90" fmla="*/ 458153 w 609600"/>
                  <a:gd name="connsiteY90" fmla="*/ 498158 h 782002"/>
                  <a:gd name="connsiteX91" fmla="*/ 483870 w 609600"/>
                  <a:gd name="connsiteY91" fmla="*/ 498158 h 782002"/>
                  <a:gd name="connsiteX92" fmla="*/ 496253 w 609600"/>
                  <a:gd name="connsiteY92" fmla="*/ 510540 h 782002"/>
                  <a:gd name="connsiteX93" fmla="*/ 491490 w 609600"/>
                  <a:gd name="connsiteY93" fmla="*/ 521970 h 782002"/>
                  <a:gd name="connsiteX94" fmla="*/ 493395 w 609600"/>
                  <a:gd name="connsiteY94" fmla="*/ 544830 h 782002"/>
                  <a:gd name="connsiteX95" fmla="*/ 581025 w 609600"/>
                  <a:gd name="connsiteY95" fmla="*/ 657225 h 782002"/>
                  <a:gd name="connsiteX96" fmla="*/ 495300 w 609600"/>
                  <a:gd name="connsiteY96" fmla="*/ 657225 h 782002"/>
                  <a:gd name="connsiteX97" fmla="*/ 495300 w 609600"/>
                  <a:gd name="connsiteY97" fmla="*/ 628650 h 782002"/>
                  <a:gd name="connsiteX98" fmla="*/ 581025 w 609600"/>
                  <a:gd name="connsiteY98" fmla="*/ 628650 h 782002"/>
                  <a:gd name="connsiteX99" fmla="*/ 581025 w 609600"/>
                  <a:gd name="connsiteY99" fmla="*/ 657225 h 782002"/>
                  <a:gd name="connsiteX0" fmla="*/ 609600 w 609600"/>
                  <a:gd name="connsiteY0" fmla="*/ 561975 h 782003"/>
                  <a:gd name="connsiteX1" fmla="*/ 574358 w 609600"/>
                  <a:gd name="connsiteY1" fmla="*/ 490538 h 782003"/>
                  <a:gd name="connsiteX2" fmla="*/ 453390 w 609600"/>
                  <a:gd name="connsiteY2" fmla="*/ 427673 h 782003"/>
                  <a:gd name="connsiteX3" fmla="*/ 429578 w 609600"/>
                  <a:gd name="connsiteY3" fmla="*/ 418148 h 782003"/>
                  <a:gd name="connsiteX4" fmla="*/ 429578 w 609600"/>
                  <a:gd name="connsiteY4" fmla="*/ 403860 h 782003"/>
                  <a:gd name="connsiteX5" fmla="*/ 420053 w 609600"/>
                  <a:gd name="connsiteY5" fmla="*/ 394335 h 782003"/>
                  <a:gd name="connsiteX6" fmla="*/ 418148 w 609600"/>
                  <a:gd name="connsiteY6" fmla="*/ 394335 h 782003"/>
                  <a:gd name="connsiteX7" fmla="*/ 400050 w 609600"/>
                  <a:gd name="connsiteY7" fmla="*/ 398145 h 782003"/>
                  <a:gd name="connsiteX8" fmla="*/ 400050 w 609600"/>
                  <a:gd name="connsiteY8" fmla="*/ 376238 h 782003"/>
                  <a:gd name="connsiteX9" fmla="*/ 452438 w 609600"/>
                  <a:gd name="connsiteY9" fmla="*/ 293370 h 782003"/>
                  <a:gd name="connsiteX10" fmla="*/ 475298 w 609600"/>
                  <a:gd name="connsiteY10" fmla="*/ 286703 h 782003"/>
                  <a:gd name="connsiteX11" fmla="*/ 532448 w 609600"/>
                  <a:gd name="connsiteY11" fmla="*/ 231458 h 782003"/>
                  <a:gd name="connsiteX12" fmla="*/ 493395 w 609600"/>
                  <a:gd name="connsiteY12" fmla="*/ 183833 h 782003"/>
                  <a:gd name="connsiteX13" fmla="*/ 456248 w 609600"/>
                  <a:gd name="connsiteY13" fmla="*/ 165735 h 782003"/>
                  <a:gd name="connsiteX14" fmla="*/ 376238 w 609600"/>
                  <a:gd name="connsiteY14" fmla="*/ 38100 h 782003"/>
                  <a:gd name="connsiteX15" fmla="*/ 361950 w 609600"/>
                  <a:gd name="connsiteY15" fmla="*/ 120968 h 782003"/>
                  <a:gd name="connsiteX16" fmla="*/ 352425 w 609600"/>
                  <a:gd name="connsiteY16" fmla="*/ 128588 h 782003"/>
                  <a:gd name="connsiteX17" fmla="*/ 350520 w 609600"/>
                  <a:gd name="connsiteY17" fmla="*/ 128588 h 782003"/>
                  <a:gd name="connsiteX18" fmla="*/ 342900 w 609600"/>
                  <a:gd name="connsiteY18" fmla="*/ 117157 h 782003"/>
                  <a:gd name="connsiteX19" fmla="*/ 342900 w 609600"/>
                  <a:gd name="connsiteY19" fmla="*/ 117157 h 782003"/>
                  <a:gd name="connsiteX20" fmla="*/ 360998 w 609600"/>
                  <a:gd name="connsiteY20" fmla="*/ 21908 h 782003"/>
                  <a:gd name="connsiteX21" fmla="*/ 333375 w 609600"/>
                  <a:gd name="connsiteY21" fmla="*/ 0 h 782003"/>
                  <a:gd name="connsiteX22" fmla="*/ 276225 w 609600"/>
                  <a:gd name="connsiteY22" fmla="*/ 0 h 782003"/>
                  <a:gd name="connsiteX23" fmla="*/ 248602 w 609600"/>
                  <a:gd name="connsiteY23" fmla="*/ 21908 h 782003"/>
                  <a:gd name="connsiteX24" fmla="*/ 266700 w 609600"/>
                  <a:gd name="connsiteY24" fmla="*/ 117157 h 782003"/>
                  <a:gd name="connsiteX25" fmla="*/ 259080 w 609600"/>
                  <a:gd name="connsiteY25" fmla="*/ 128588 h 782003"/>
                  <a:gd name="connsiteX26" fmla="*/ 257175 w 609600"/>
                  <a:gd name="connsiteY26" fmla="*/ 128588 h 782003"/>
                  <a:gd name="connsiteX27" fmla="*/ 247650 w 609600"/>
                  <a:gd name="connsiteY27" fmla="*/ 120968 h 782003"/>
                  <a:gd name="connsiteX28" fmla="*/ 232410 w 609600"/>
                  <a:gd name="connsiteY28" fmla="*/ 38100 h 782003"/>
                  <a:gd name="connsiteX29" fmla="*/ 152400 w 609600"/>
                  <a:gd name="connsiteY29" fmla="*/ 165735 h 782003"/>
                  <a:gd name="connsiteX30" fmla="*/ 115253 w 609600"/>
                  <a:gd name="connsiteY30" fmla="*/ 183833 h 782003"/>
                  <a:gd name="connsiteX31" fmla="*/ 76200 w 609600"/>
                  <a:gd name="connsiteY31" fmla="*/ 231458 h 782003"/>
                  <a:gd name="connsiteX32" fmla="*/ 122873 w 609600"/>
                  <a:gd name="connsiteY32" fmla="*/ 286703 h 782003"/>
                  <a:gd name="connsiteX33" fmla="*/ 157163 w 609600"/>
                  <a:gd name="connsiteY33" fmla="*/ 294323 h 782003"/>
                  <a:gd name="connsiteX34" fmla="*/ 209550 w 609600"/>
                  <a:gd name="connsiteY34" fmla="*/ 376238 h 782003"/>
                  <a:gd name="connsiteX35" fmla="*/ 209550 w 609600"/>
                  <a:gd name="connsiteY35" fmla="*/ 398145 h 782003"/>
                  <a:gd name="connsiteX36" fmla="*/ 193358 w 609600"/>
                  <a:gd name="connsiteY36" fmla="*/ 394335 h 782003"/>
                  <a:gd name="connsiteX37" fmla="*/ 181927 w 609600"/>
                  <a:gd name="connsiteY37" fmla="*/ 401003 h 782003"/>
                  <a:gd name="connsiteX38" fmla="*/ 181927 w 609600"/>
                  <a:gd name="connsiteY38" fmla="*/ 402908 h 782003"/>
                  <a:gd name="connsiteX39" fmla="*/ 181927 w 609600"/>
                  <a:gd name="connsiteY39" fmla="*/ 417195 h 782003"/>
                  <a:gd name="connsiteX40" fmla="*/ 157163 w 609600"/>
                  <a:gd name="connsiteY40" fmla="*/ 426720 h 782003"/>
                  <a:gd name="connsiteX41" fmla="*/ 36195 w 609600"/>
                  <a:gd name="connsiteY41" fmla="*/ 489585 h 782003"/>
                  <a:gd name="connsiteX42" fmla="*/ 0 w 609600"/>
                  <a:gd name="connsiteY42" fmla="*/ 561975 h 782003"/>
                  <a:gd name="connsiteX43" fmla="*/ 0 w 609600"/>
                  <a:gd name="connsiteY43" fmla="*/ 729615 h 782003"/>
                  <a:gd name="connsiteX44" fmla="*/ 8572 w 609600"/>
                  <a:gd name="connsiteY44" fmla="*/ 735330 h 782003"/>
                  <a:gd name="connsiteX45" fmla="*/ 228600 w 609600"/>
                  <a:gd name="connsiteY45" fmla="*/ 780098 h 782003"/>
                  <a:gd name="connsiteX46" fmla="*/ 228600 w 609600"/>
                  <a:gd name="connsiteY46" fmla="*/ 488633 h 782003"/>
                  <a:gd name="connsiteX47" fmla="*/ 247650 w 609600"/>
                  <a:gd name="connsiteY47" fmla="*/ 493395 h 782003"/>
                  <a:gd name="connsiteX48" fmla="*/ 247650 w 609600"/>
                  <a:gd name="connsiteY48" fmla="*/ 781050 h 782003"/>
                  <a:gd name="connsiteX49" fmla="*/ 307658 w 609600"/>
                  <a:gd name="connsiteY49" fmla="*/ 782003 h 782003"/>
                  <a:gd name="connsiteX50" fmla="*/ 361950 w 609600"/>
                  <a:gd name="connsiteY50" fmla="*/ 781050 h 782003"/>
                  <a:gd name="connsiteX51" fmla="*/ 361950 w 609600"/>
                  <a:gd name="connsiteY51" fmla="*/ 493395 h 782003"/>
                  <a:gd name="connsiteX52" fmla="*/ 381000 w 609600"/>
                  <a:gd name="connsiteY52" fmla="*/ 488633 h 782003"/>
                  <a:gd name="connsiteX53" fmla="*/ 601980 w 609600"/>
                  <a:gd name="connsiteY53" fmla="*/ 734378 h 782003"/>
                  <a:gd name="connsiteX54" fmla="*/ 609600 w 609600"/>
                  <a:gd name="connsiteY54" fmla="*/ 728663 h 782003"/>
                  <a:gd name="connsiteX55" fmla="*/ 609600 w 609600"/>
                  <a:gd name="connsiteY55" fmla="*/ 561975 h 782003"/>
                  <a:gd name="connsiteX56" fmla="*/ 114300 w 609600"/>
                  <a:gd name="connsiteY56" fmla="*/ 657225 h 782003"/>
                  <a:gd name="connsiteX57" fmla="*/ 28575 w 609600"/>
                  <a:gd name="connsiteY57" fmla="*/ 657225 h 782003"/>
                  <a:gd name="connsiteX58" fmla="*/ 28575 w 609600"/>
                  <a:gd name="connsiteY58" fmla="*/ 628650 h 782003"/>
                  <a:gd name="connsiteX59" fmla="*/ 114300 w 609600"/>
                  <a:gd name="connsiteY59" fmla="*/ 628650 h 782003"/>
                  <a:gd name="connsiteX60" fmla="*/ 114300 w 609600"/>
                  <a:gd name="connsiteY60" fmla="*/ 657225 h 782003"/>
                  <a:gd name="connsiteX61" fmla="*/ 190500 w 609600"/>
                  <a:gd name="connsiteY61" fmla="*/ 257175 h 782003"/>
                  <a:gd name="connsiteX62" fmla="*/ 190500 w 609600"/>
                  <a:gd name="connsiteY62" fmla="*/ 194310 h 782003"/>
                  <a:gd name="connsiteX63" fmla="*/ 303848 w 609600"/>
                  <a:gd name="connsiteY63" fmla="*/ 176213 h 782003"/>
                  <a:gd name="connsiteX64" fmla="*/ 419100 w 609600"/>
                  <a:gd name="connsiteY64" fmla="*/ 194310 h 782003"/>
                  <a:gd name="connsiteX65" fmla="*/ 419100 w 609600"/>
                  <a:gd name="connsiteY65" fmla="*/ 257175 h 782003"/>
                  <a:gd name="connsiteX66" fmla="*/ 304800 w 609600"/>
                  <a:gd name="connsiteY66" fmla="*/ 371475 h 782003"/>
                  <a:gd name="connsiteX67" fmla="*/ 190500 w 609600"/>
                  <a:gd name="connsiteY67" fmla="*/ 257175 h 782003"/>
                  <a:gd name="connsiteX68" fmla="*/ 190500 w 609600"/>
                  <a:gd name="connsiteY68" fmla="*/ 257175 h 782003"/>
                  <a:gd name="connsiteX69" fmla="*/ 321945 w 609600"/>
                  <a:gd name="connsiteY69" fmla="*/ 417195 h 782003"/>
                  <a:gd name="connsiteX70" fmla="*/ 314325 w 609600"/>
                  <a:gd name="connsiteY70" fmla="*/ 426720 h 782003"/>
                  <a:gd name="connsiteX71" fmla="*/ 314325 w 609600"/>
                  <a:gd name="connsiteY71" fmla="*/ 466725 h 782003"/>
                  <a:gd name="connsiteX72" fmla="*/ 304800 w 609600"/>
                  <a:gd name="connsiteY72" fmla="*/ 467678 h 782003"/>
                  <a:gd name="connsiteX73" fmla="*/ 295275 w 609600"/>
                  <a:gd name="connsiteY73" fmla="*/ 466725 h 782003"/>
                  <a:gd name="connsiteX74" fmla="*/ 295275 w 609600"/>
                  <a:gd name="connsiteY74" fmla="*/ 426720 h 782003"/>
                  <a:gd name="connsiteX75" fmla="*/ 287655 w 609600"/>
                  <a:gd name="connsiteY75" fmla="*/ 417195 h 782003"/>
                  <a:gd name="connsiteX76" fmla="*/ 246698 w 609600"/>
                  <a:gd name="connsiteY76" fmla="*/ 406718 h 782003"/>
                  <a:gd name="connsiteX77" fmla="*/ 247650 w 609600"/>
                  <a:gd name="connsiteY77" fmla="*/ 399098 h 782003"/>
                  <a:gd name="connsiteX78" fmla="*/ 247650 w 609600"/>
                  <a:gd name="connsiteY78" fmla="*/ 398145 h 782003"/>
                  <a:gd name="connsiteX79" fmla="*/ 361950 w 609600"/>
                  <a:gd name="connsiteY79" fmla="*/ 398145 h 782003"/>
                  <a:gd name="connsiteX80" fmla="*/ 361950 w 609600"/>
                  <a:gd name="connsiteY80" fmla="*/ 399098 h 782003"/>
                  <a:gd name="connsiteX81" fmla="*/ 362903 w 609600"/>
                  <a:gd name="connsiteY81" fmla="*/ 406718 h 782003"/>
                  <a:gd name="connsiteX82" fmla="*/ 321945 w 609600"/>
                  <a:gd name="connsiteY82" fmla="*/ 417195 h 782003"/>
                  <a:gd name="connsiteX83" fmla="*/ 493395 w 609600"/>
                  <a:gd name="connsiteY83" fmla="*/ 544830 h 782003"/>
                  <a:gd name="connsiteX84" fmla="*/ 457200 w 609600"/>
                  <a:gd name="connsiteY84" fmla="*/ 586740 h 782003"/>
                  <a:gd name="connsiteX85" fmla="*/ 421005 w 609600"/>
                  <a:gd name="connsiteY85" fmla="*/ 544830 h 782003"/>
                  <a:gd name="connsiteX86" fmla="*/ 424815 w 609600"/>
                  <a:gd name="connsiteY86" fmla="*/ 521970 h 782003"/>
                  <a:gd name="connsiteX87" fmla="*/ 420053 w 609600"/>
                  <a:gd name="connsiteY87" fmla="*/ 510540 h 782003"/>
                  <a:gd name="connsiteX88" fmla="*/ 432435 w 609600"/>
                  <a:gd name="connsiteY88" fmla="*/ 498158 h 782003"/>
                  <a:gd name="connsiteX89" fmla="*/ 458153 w 609600"/>
                  <a:gd name="connsiteY89" fmla="*/ 498158 h 782003"/>
                  <a:gd name="connsiteX90" fmla="*/ 483870 w 609600"/>
                  <a:gd name="connsiteY90" fmla="*/ 498158 h 782003"/>
                  <a:gd name="connsiteX91" fmla="*/ 496253 w 609600"/>
                  <a:gd name="connsiteY91" fmla="*/ 510540 h 782003"/>
                  <a:gd name="connsiteX92" fmla="*/ 491490 w 609600"/>
                  <a:gd name="connsiteY92" fmla="*/ 521970 h 782003"/>
                  <a:gd name="connsiteX93" fmla="*/ 493395 w 609600"/>
                  <a:gd name="connsiteY93" fmla="*/ 544830 h 782003"/>
                  <a:gd name="connsiteX94" fmla="*/ 581025 w 609600"/>
                  <a:gd name="connsiteY94" fmla="*/ 657225 h 782003"/>
                  <a:gd name="connsiteX95" fmla="*/ 495300 w 609600"/>
                  <a:gd name="connsiteY95" fmla="*/ 657225 h 782003"/>
                  <a:gd name="connsiteX96" fmla="*/ 495300 w 609600"/>
                  <a:gd name="connsiteY96" fmla="*/ 628650 h 782003"/>
                  <a:gd name="connsiteX97" fmla="*/ 581025 w 609600"/>
                  <a:gd name="connsiteY97" fmla="*/ 628650 h 782003"/>
                  <a:gd name="connsiteX98" fmla="*/ 581025 w 609600"/>
                  <a:gd name="connsiteY98" fmla="*/ 657225 h 782003"/>
                  <a:gd name="connsiteX0" fmla="*/ 609600 w 609600"/>
                  <a:gd name="connsiteY0" fmla="*/ 561975 h 803275"/>
                  <a:gd name="connsiteX1" fmla="*/ 574358 w 609600"/>
                  <a:gd name="connsiteY1" fmla="*/ 490538 h 803275"/>
                  <a:gd name="connsiteX2" fmla="*/ 453390 w 609600"/>
                  <a:gd name="connsiteY2" fmla="*/ 427673 h 803275"/>
                  <a:gd name="connsiteX3" fmla="*/ 429578 w 609600"/>
                  <a:gd name="connsiteY3" fmla="*/ 418148 h 803275"/>
                  <a:gd name="connsiteX4" fmla="*/ 429578 w 609600"/>
                  <a:gd name="connsiteY4" fmla="*/ 403860 h 803275"/>
                  <a:gd name="connsiteX5" fmla="*/ 420053 w 609600"/>
                  <a:gd name="connsiteY5" fmla="*/ 394335 h 803275"/>
                  <a:gd name="connsiteX6" fmla="*/ 418148 w 609600"/>
                  <a:gd name="connsiteY6" fmla="*/ 394335 h 803275"/>
                  <a:gd name="connsiteX7" fmla="*/ 400050 w 609600"/>
                  <a:gd name="connsiteY7" fmla="*/ 398145 h 803275"/>
                  <a:gd name="connsiteX8" fmla="*/ 400050 w 609600"/>
                  <a:gd name="connsiteY8" fmla="*/ 376238 h 803275"/>
                  <a:gd name="connsiteX9" fmla="*/ 452438 w 609600"/>
                  <a:gd name="connsiteY9" fmla="*/ 293370 h 803275"/>
                  <a:gd name="connsiteX10" fmla="*/ 475298 w 609600"/>
                  <a:gd name="connsiteY10" fmla="*/ 286703 h 803275"/>
                  <a:gd name="connsiteX11" fmla="*/ 532448 w 609600"/>
                  <a:gd name="connsiteY11" fmla="*/ 231458 h 803275"/>
                  <a:gd name="connsiteX12" fmla="*/ 493395 w 609600"/>
                  <a:gd name="connsiteY12" fmla="*/ 183833 h 803275"/>
                  <a:gd name="connsiteX13" fmla="*/ 456248 w 609600"/>
                  <a:gd name="connsiteY13" fmla="*/ 165735 h 803275"/>
                  <a:gd name="connsiteX14" fmla="*/ 376238 w 609600"/>
                  <a:gd name="connsiteY14" fmla="*/ 38100 h 803275"/>
                  <a:gd name="connsiteX15" fmla="*/ 361950 w 609600"/>
                  <a:gd name="connsiteY15" fmla="*/ 120968 h 803275"/>
                  <a:gd name="connsiteX16" fmla="*/ 352425 w 609600"/>
                  <a:gd name="connsiteY16" fmla="*/ 128588 h 803275"/>
                  <a:gd name="connsiteX17" fmla="*/ 350520 w 609600"/>
                  <a:gd name="connsiteY17" fmla="*/ 128588 h 803275"/>
                  <a:gd name="connsiteX18" fmla="*/ 342900 w 609600"/>
                  <a:gd name="connsiteY18" fmla="*/ 117157 h 803275"/>
                  <a:gd name="connsiteX19" fmla="*/ 342900 w 609600"/>
                  <a:gd name="connsiteY19" fmla="*/ 117157 h 803275"/>
                  <a:gd name="connsiteX20" fmla="*/ 360998 w 609600"/>
                  <a:gd name="connsiteY20" fmla="*/ 21908 h 803275"/>
                  <a:gd name="connsiteX21" fmla="*/ 333375 w 609600"/>
                  <a:gd name="connsiteY21" fmla="*/ 0 h 803275"/>
                  <a:gd name="connsiteX22" fmla="*/ 276225 w 609600"/>
                  <a:gd name="connsiteY22" fmla="*/ 0 h 803275"/>
                  <a:gd name="connsiteX23" fmla="*/ 248602 w 609600"/>
                  <a:gd name="connsiteY23" fmla="*/ 21908 h 803275"/>
                  <a:gd name="connsiteX24" fmla="*/ 266700 w 609600"/>
                  <a:gd name="connsiteY24" fmla="*/ 117157 h 803275"/>
                  <a:gd name="connsiteX25" fmla="*/ 259080 w 609600"/>
                  <a:gd name="connsiteY25" fmla="*/ 128588 h 803275"/>
                  <a:gd name="connsiteX26" fmla="*/ 257175 w 609600"/>
                  <a:gd name="connsiteY26" fmla="*/ 128588 h 803275"/>
                  <a:gd name="connsiteX27" fmla="*/ 247650 w 609600"/>
                  <a:gd name="connsiteY27" fmla="*/ 120968 h 803275"/>
                  <a:gd name="connsiteX28" fmla="*/ 232410 w 609600"/>
                  <a:gd name="connsiteY28" fmla="*/ 38100 h 803275"/>
                  <a:gd name="connsiteX29" fmla="*/ 152400 w 609600"/>
                  <a:gd name="connsiteY29" fmla="*/ 165735 h 803275"/>
                  <a:gd name="connsiteX30" fmla="*/ 115253 w 609600"/>
                  <a:gd name="connsiteY30" fmla="*/ 183833 h 803275"/>
                  <a:gd name="connsiteX31" fmla="*/ 76200 w 609600"/>
                  <a:gd name="connsiteY31" fmla="*/ 231458 h 803275"/>
                  <a:gd name="connsiteX32" fmla="*/ 122873 w 609600"/>
                  <a:gd name="connsiteY32" fmla="*/ 286703 h 803275"/>
                  <a:gd name="connsiteX33" fmla="*/ 157163 w 609600"/>
                  <a:gd name="connsiteY33" fmla="*/ 294323 h 803275"/>
                  <a:gd name="connsiteX34" fmla="*/ 209550 w 609600"/>
                  <a:gd name="connsiteY34" fmla="*/ 376238 h 803275"/>
                  <a:gd name="connsiteX35" fmla="*/ 209550 w 609600"/>
                  <a:gd name="connsiteY35" fmla="*/ 398145 h 803275"/>
                  <a:gd name="connsiteX36" fmla="*/ 193358 w 609600"/>
                  <a:gd name="connsiteY36" fmla="*/ 394335 h 803275"/>
                  <a:gd name="connsiteX37" fmla="*/ 181927 w 609600"/>
                  <a:gd name="connsiteY37" fmla="*/ 401003 h 803275"/>
                  <a:gd name="connsiteX38" fmla="*/ 181927 w 609600"/>
                  <a:gd name="connsiteY38" fmla="*/ 402908 h 803275"/>
                  <a:gd name="connsiteX39" fmla="*/ 181927 w 609600"/>
                  <a:gd name="connsiteY39" fmla="*/ 417195 h 803275"/>
                  <a:gd name="connsiteX40" fmla="*/ 157163 w 609600"/>
                  <a:gd name="connsiteY40" fmla="*/ 426720 h 803275"/>
                  <a:gd name="connsiteX41" fmla="*/ 36195 w 609600"/>
                  <a:gd name="connsiteY41" fmla="*/ 489585 h 803275"/>
                  <a:gd name="connsiteX42" fmla="*/ 0 w 609600"/>
                  <a:gd name="connsiteY42" fmla="*/ 561975 h 803275"/>
                  <a:gd name="connsiteX43" fmla="*/ 0 w 609600"/>
                  <a:gd name="connsiteY43" fmla="*/ 729615 h 803275"/>
                  <a:gd name="connsiteX44" fmla="*/ 8572 w 609600"/>
                  <a:gd name="connsiteY44" fmla="*/ 735330 h 803275"/>
                  <a:gd name="connsiteX45" fmla="*/ 228600 w 609600"/>
                  <a:gd name="connsiteY45" fmla="*/ 780098 h 803275"/>
                  <a:gd name="connsiteX46" fmla="*/ 228600 w 609600"/>
                  <a:gd name="connsiteY46" fmla="*/ 488633 h 803275"/>
                  <a:gd name="connsiteX47" fmla="*/ 247650 w 609600"/>
                  <a:gd name="connsiteY47" fmla="*/ 493395 h 803275"/>
                  <a:gd name="connsiteX48" fmla="*/ 247650 w 609600"/>
                  <a:gd name="connsiteY48" fmla="*/ 781050 h 803275"/>
                  <a:gd name="connsiteX49" fmla="*/ 307658 w 609600"/>
                  <a:gd name="connsiteY49" fmla="*/ 782003 h 803275"/>
                  <a:gd name="connsiteX50" fmla="*/ 361950 w 609600"/>
                  <a:gd name="connsiteY50" fmla="*/ 493395 h 803275"/>
                  <a:gd name="connsiteX51" fmla="*/ 381000 w 609600"/>
                  <a:gd name="connsiteY51" fmla="*/ 488633 h 803275"/>
                  <a:gd name="connsiteX52" fmla="*/ 601980 w 609600"/>
                  <a:gd name="connsiteY52" fmla="*/ 734378 h 803275"/>
                  <a:gd name="connsiteX53" fmla="*/ 609600 w 609600"/>
                  <a:gd name="connsiteY53" fmla="*/ 728663 h 803275"/>
                  <a:gd name="connsiteX54" fmla="*/ 609600 w 609600"/>
                  <a:gd name="connsiteY54" fmla="*/ 561975 h 803275"/>
                  <a:gd name="connsiteX55" fmla="*/ 114300 w 609600"/>
                  <a:gd name="connsiteY55" fmla="*/ 657225 h 803275"/>
                  <a:gd name="connsiteX56" fmla="*/ 28575 w 609600"/>
                  <a:gd name="connsiteY56" fmla="*/ 657225 h 803275"/>
                  <a:gd name="connsiteX57" fmla="*/ 28575 w 609600"/>
                  <a:gd name="connsiteY57" fmla="*/ 628650 h 803275"/>
                  <a:gd name="connsiteX58" fmla="*/ 114300 w 609600"/>
                  <a:gd name="connsiteY58" fmla="*/ 628650 h 803275"/>
                  <a:gd name="connsiteX59" fmla="*/ 114300 w 609600"/>
                  <a:gd name="connsiteY59" fmla="*/ 657225 h 803275"/>
                  <a:gd name="connsiteX60" fmla="*/ 190500 w 609600"/>
                  <a:gd name="connsiteY60" fmla="*/ 257175 h 803275"/>
                  <a:gd name="connsiteX61" fmla="*/ 190500 w 609600"/>
                  <a:gd name="connsiteY61" fmla="*/ 194310 h 803275"/>
                  <a:gd name="connsiteX62" fmla="*/ 303848 w 609600"/>
                  <a:gd name="connsiteY62" fmla="*/ 176213 h 803275"/>
                  <a:gd name="connsiteX63" fmla="*/ 419100 w 609600"/>
                  <a:gd name="connsiteY63" fmla="*/ 194310 h 803275"/>
                  <a:gd name="connsiteX64" fmla="*/ 419100 w 609600"/>
                  <a:gd name="connsiteY64" fmla="*/ 257175 h 803275"/>
                  <a:gd name="connsiteX65" fmla="*/ 304800 w 609600"/>
                  <a:gd name="connsiteY65" fmla="*/ 371475 h 803275"/>
                  <a:gd name="connsiteX66" fmla="*/ 190500 w 609600"/>
                  <a:gd name="connsiteY66" fmla="*/ 257175 h 803275"/>
                  <a:gd name="connsiteX67" fmla="*/ 190500 w 609600"/>
                  <a:gd name="connsiteY67" fmla="*/ 257175 h 803275"/>
                  <a:gd name="connsiteX68" fmla="*/ 321945 w 609600"/>
                  <a:gd name="connsiteY68" fmla="*/ 417195 h 803275"/>
                  <a:gd name="connsiteX69" fmla="*/ 314325 w 609600"/>
                  <a:gd name="connsiteY69" fmla="*/ 426720 h 803275"/>
                  <a:gd name="connsiteX70" fmla="*/ 314325 w 609600"/>
                  <a:gd name="connsiteY70" fmla="*/ 466725 h 803275"/>
                  <a:gd name="connsiteX71" fmla="*/ 304800 w 609600"/>
                  <a:gd name="connsiteY71" fmla="*/ 467678 h 803275"/>
                  <a:gd name="connsiteX72" fmla="*/ 295275 w 609600"/>
                  <a:gd name="connsiteY72" fmla="*/ 466725 h 803275"/>
                  <a:gd name="connsiteX73" fmla="*/ 295275 w 609600"/>
                  <a:gd name="connsiteY73" fmla="*/ 426720 h 803275"/>
                  <a:gd name="connsiteX74" fmla="*/ 287655 w 609600"/>
                  <a:gd name="connsiteY74" fmla="*/ 417195 h 803275"/>
                  <a:gd name="connsiteX75" fmla="*/ 246698 w 609600"/>
                  <a:gd name="connsiteY75" fmla="*/ 406718 h 803275"/>
                  <a:gd name="connsiteX76" fmla="*/ 247650 w 609600"/>
                  <a:gd name="connsiteY76" fmla="*/ 399098 h 803275"/>
                  <a:gd name="connsiteX77" fmla="*/ 247650 w 609600"/>
                  <a:gd name="connsiteY77" fmla="*/ 398145 h 803275"/>
                  <a:gd name="connsiteX78" fmla="*/ 361950 w 609600"/>
                  <a:gd name="connsiteY78" fmla="*/ 398145 h 803275"/>
                  <a:gd name="connsiteX79" fmla="*/ 361950 w 609600"/>
                  <a:gd name="connsiteY79" fmla="*/ 399098 h 803275"/>
                  <a:gd name="connsiteX80" fmla="*/ 362903 w 609600"/>
                  <a:gd name="connsiteY80" fmla="*/ 406718 h 803275"/>
                  <a:gd name="connsiteX81" fmla="*/ 321945 w 609600"/>
                  <a:gd name="connsiteY81" fmla="*/ 417195 h 803275"/>
                  <a:gd name="connsiteX82" fmla="*/ 493395 w 609600"/>
                  <a:gd name="connsiteY82" fmla="*/ 544830 h 803275"/>
                  <a:gd name="connsiteX83" fmla="*/ 457200 w 609600"/>
                  <a:gd name="connsiteY83" fmla="*/ 586740 h 803275"/>
                  <a:gd name="connsiteX84" fmla="*/ 421005 w 609600"/>
                  <a:gd name="connsiteY84" fmla="*/ 544830 h 803275"/>
                  <a:gd name="connsiteX85" fmla="*/ 424815 w 609600"/>
                  <a:gd name="connsiteY85" fmla="*/ 521970 h 803275"/>
                  <a:gd name="connsiteX86" fmla="*/ 420053 w 609600"/>
                  <a:gd name="connsiteY86" fmla="*/ 510540 h 803275"/>
                  <a:gd name="connsiteX87" fmla="*/ 432435 w 609600"/>
                  <a:gd name="connsiteY87" fmla="*/ 498158 h 803275"/>
                  <a:gd name="connsiteX88" fmla="*/ 458153 w 609600"/>
                  <a:gd name="connsiteY88" fmla="*/ 498158 h 803275"/>
                  <a:gd name="connsiteX89" fmla="*/ 483870 w 609600"/>
                  <a:gd name="connsiteY89" fmla="*/ 498158 h 803275"/>
                  <a:gd name="connsiteX90" fmla="*/ 496253 w 609600"/>
                  <a:gd name="connsiteY90" fmla="*/ 510540 h 803275"/>
                  <a:gd name="connsiteX91" fmla="*/ 491490 w 609600"/>
                  <a:gd name="connsiteY91" fmla="*/ 521970 h 803275"/>
                  <a:gd name="connsiteX92" fmla="*/ 493395 w 609600"/>
                  <a:gd name="connsiteY92" fmla="*/ 544830 h 803275"/>
                  <a:gd name="connsiteX93" fmla="*/ 581025 w 609600"/>
                  <a:gd name="connsiteY93" fmla="*/ 657225 h 803275"/>
                  <a:gd name="connsiteX94" fmla="*/ 495300 w 609600"/>
                  <a:gd name="connsiteY94" fmla="*/ 657225 h 803275"/>
                  <a:gd name="connsiteX95" fmla="*/ 495300 w 609600"/>
                  <a:gd name="connsiteY95" fmla="*/ 628650 h 803275"/>
                  <a:gd name="connsiteX96" fmla="*/ 581025 w 609600"/>
                  <a:gd name="connsiteY96" fmla="*/ 628650 h 803275"/>
                  <a:gd name="connsiteX97" fmla="*/ 581025 w 609600"/>
                  <a:gd name="connsiteY97" fmla="*/ 657225 h 803275"/>
                  <a:gd name="connsiteX0" fmla="*/ 609600 w 609600"/>
                  <a:gd name="connsiteY0" fmla="*/ 561975 h 781050"/>
                  <a:gd name="connsiteX1" fmla="*/ 574358 w 609600"/>
                  <a:gd name="connsiteY1" fmla="*/ 490538 h 781050"/>
                  <a:gd name="connsiteX2" fmla="*/ 453390 w 609600"/>
                  <a:gd name="connsiteY2" fmla="*/ 427673 h 781050"/>
                  <a:gd name="connsiteX3" fmla="*/ 429578 w 609600"/>
                  <a:gd name="connsiteY3" fmla="*/ 418148 h 781050"/>
                  <a:gd name="connsiteX4" fmla="*/ 429578 w 609600"/>
                  <a:gd name="connsiteY4" fmla="*/ 403860 h 781050"/>
                  <a:gd name="connsiteX5" fmla="*/ 420053 w 609600"/>
                  <a:gd name="connsiteY5" fmla="*/ 394335 h 781050"/>
                  <a:gd name="connsiteX6" fmla="*/ 418148 w 609600"/>
                  <a:gd name="connsiteY6" fmla="*/ 394335 h 781050"/>
                  <a:gd name="connsiteX7" fmla="*/ 400050 w 609600"/>
                  <a:gd name="connsiteY7" fmla="*/ 398145 h 781050"/>
                  <a:gd name="connsiteX8" fmla="*/ 400050 w 609600"/>
                  <a:gd name="connsiteY8" fmla="*/ 376238 h 781050"/>
                  <a:gd name="connsiteX9" fmla="*/ 452438 w 609600"/>
                  <a:gd name="connsiteY9" fmla="*/ 293370 h 781050"/>
                  <a:gd name="connsiteX10" fmla="*/ 475298 w 609600"/>
                  <a:gd name="connsiteY10" fmla="*/ 286703 h 781050"/>
                  <a:gd name="connsiteX11" fmla="*/ 532448 w 609600"/>
                  <a:gd name="connsiteY11" fmla="*/ 231458 h 781050"/>
                  <a:gd name="connsiteX12" fmla="*/ 493395 w 609600"/>
                  <a:gd name="connsiteY12" fmla="*/ 183833 h 781050"/>
                  <a:gd name="connsiteX13" fmla="*/ 456248 w 609600"/>
                  <a:gd name="connsiteY13" fmla="*/ 165735 h 781050"/>
                  <a:gd name="connsiteX14" fmla="*/ 376238 w 609600"/>
                  <a:gd name="connsiteY14" fmla="*/ 38100 h 781050"/>
                  <a:gd name="connsiteX15" fmla="*/ 361950 w 609600"/>
                  <a:gd name="connsiteY15" fmla="*/ 120968 h 781050"/>
                  <a:gd name="connsiteX16" fmla="*/ 352425 w 609600"/>
                  <a:gd name="connsiteY16" fmla="*/ 128588 h 781050"/>
                  <a:gd name="connsiteX17" fmla="*/ 350520 w 609600"/>
                  <a:gd name="connsiteY17" fmla="*/ 128588 h 781050"/>
                  <a:gd name="connsiteX18" fmla="*/ 342900 w 609600"/>
                  <a:gd name="connsiteY18" fmla="*/ 117157 h 781050"/>
                  <a:gd name="connsiteX19" fmla="*/ 342900 w 609600"/>
                  <a:gd name="connsiteY19" fmla="*/ 117157 h 781050"/>
                  <a:gd name="connsiteX20" fmla="*/ 360998 w 609600"/>
                  <a:gd name="connsiteY20" fmla="*/ 21908 h 781050"/>
                  <a:gd name="connsiteX21" fmla="*/ 333375 w 609600"/>
                  <a:gd name="connsiteY21" fmla="*/ 0 h 781050"/>
                  <a:gd name="connsiteX22" fmla="*/ 276225 w 609600"/>
                  <a:gd name="connsiteY22" fmla="*/ 0 h 781050"/>
                  <a:gd name="connsiteX23" fmla="*/ 248602 w 609600"/>
                  <a:gd name="connsiteY23" fmla="*/ 21908 h 781050"/>
                  <a:gd name="connsiteX24" fmla="*/ 266700 w 609600"/>
                  <a:gd name="connsiteY24" fmla="*/ 117157 h 781050"/>
                  <a:gd name="connsiteX25" fmla="*/ 259080 w 609600"/>
                  <a:gd name="connsiteY25" fmla="*/ 128588 h 781050"/>
                  <a:gd name="connsiteX26" fmla="*/ 257175 w 609600"/>
                  <a:gd name="connsiteY26" fmla="*/ 128588 h 781050"/>
                  <a:gd name="connsiteX27" fmla="*/ 247650 w 609600"/>
                  <a:gd name="connsiteY27" fmla="*/ 120968 h 781050"/>
                  <a:gd name="connsiteX28" fmla="*/ 232410 w 609600"/>
                  <a:gd name="connsiteY28" fmla="*/ 38100 h 781050"/>
                  <a:gd name="connsiteX29" fmla="*/ 152400 w 609600"/>
                  <a:gd name="connsiteY29" fmla="*/ 165735 h 781050"/>
                  <a:gd name="connsiteX30" fmla="*/ 115253 w 609600"/>
                  <a:gd name="connsiteY30" fmla="*/ 183833 h 781050"/>
                  <a:gd name="connsiteX31" fmla="*/ 76200 w 609600"/>
                  <a:gd name="connsiteY31" fmla="*/ 231458 h 781050"/>
                  <a:gd name="connsiteX32" fmla="*/ 122873 w 609600"/>
                  <a:gd name="connsiteY32" fmla="*/ 286703 h 781050"/>
                  <a:gd name="connsiteX33" fmla="*/ 157163 w 609600"/>
                  <a:gd name="connsiteY33" fmla="*/ 294323 h 781050"/>
                  <a:gd name="connsiteX34" fmla="*/ 209550 w 609600"/>
                  <a:gd name="connsiteY34" fmla="*/ 376238 h 781050"/>
                  <a:gd name="connsiteX35" fmla="*/ 209550 w 609600"/>
                  <a:gd name="connsiteY35" fmla="*/ 398145 h 781050"/>
                  <a:gd name="connsiteX36" fmla="*/ 193358 w 609600"/>
                  <a:gd name="connsiteY36" fmla="*/ 394335 h 781050"/>
                  <a:gd name="connsiteX37" fmla="*/ 181927 w 609600"/>
                  <a:gd name="connsiteY37" fmla="*/ 401003 h 781050"/>
                  <a:gd name="connsiteX38" fmla="*/ 181927 w 609600"/>
                  <a:gd name="connsiteY38" fmla="*/ 402908 h 781050"/>
                  <a:gd name="connsiteX39" fmla="*/ 181927 w 609600"/>
                  <a:gd name="connsiteY39" fmla="*/ 417195 h 781050"/>
                  <a:gd name="connsiteX40" fmla="*/ 157163 w 609600"/>
                  <a:gd name="connsiteY40" fmla="*/ 426720 h 781050"/>
                  <a:gd name="connsiteX41" fmla="*/ 36195 w 609600"/>
                  <a:gd name="connsiteY41" fmla="*/ 489585 h 781050"/>
                  <a:gd name="connsiteX42" fmla="*/ 0 w 609600"/>
                  <a:gd name="connsiteY42" fmla="*/ 561975 h 781050"/>
                  <a:gd name="connsiteX43" fmla="*/ 0 w 609600"/>
                  <a:gd name="connsiteY43" fmla="*/ 729615 h 781050"/>
                  <a:gd name="connsiteX44" fmla="*/ 8572 w 609600"/>
                  <a:gd name="connsiteY44" fmla="*/ 735330 h 781050"/>
                  <a:gd name="connsiteX45" fmla="*/ 228600 w 609600"/>
                  <a:gd name="connsiteY45" fmla="*/ 780098 h 781050"/>
                  <a:gd name="connsiteX46" fmla="*/ 228600 w 609600"/>
                  <a:gd name="connsiteY46" fmla="*/ 488633 h 781050"/>
                  <a:gd name="connsiteX47" fmla="*/ 247650 w 609600"/>
                  <a:gd name="connsiteY47" fmla="*/ 493395 h 781050"/>
                  <a:gd name="connsiteX48" fmla="*/ 247650 w 609600"/>
                  <a:gd name="connsiteY48" fmla="*/ 781050 h 781050"/>
                  <a:gd name="connsiteX49" fmla="*/ 361950 w 609600"/>
                  <a:gd name="connsiteY49" fmla="*/ 493395 h 781050"/>
                  <a:gd name="connsiteX50" fmla="*/ 381000 w 609600"/>
                  <a:gd name="connsiteY50" fmla="*/ 488633 h 781050"/>
                  <a:gd name="connsiteX51" fmla="*/ 601980 w 609600"/>
                  <a:gd name="connsiteY51" fmla="*/ 734378 h 781050"/>
                  <a:gd name="connsiteX52" fmla="*/ 609600 w 609600"/>
                  <a:gd name="connsiteY52" fmla="*/ 728663 h 781050"/>
                  <a:gd name="connsiteX53" fmla="*/ 609600 w 609600"/>
                  <a:gd name="connsiteY53" fmla="*/ 561975 h 781050"/>
                  <a:gd name="connsiteX54" fmla="*/ 114300 w 609600"/>
                  <a:gd name="connsiteY54" fmla="*/ 657225 h 781050"/>
                  <a:gd name="connsiteX55" fmla="*/ 28575 w 609600"/>
                  <a:gd name="connsiteY55" fmla="*/ 657225 h 781050"/>
                  <a:gd name="connsiteX56" fmla="*/ 28575 w 609600"/>
                  <a:gd name="connsiteY56" fmla="*/ 628650 h 781050"/>
                  <a:gd name="connsiteX57" fmla="*/ 114300 w 609600"/>
                  <a:gd name="connsiteY57" fmla="*/ 628650 h 781050"/>
                  <a:gd name="connsiteX58" fmla="*/ 114300 w 609600"/>
                  <a:gd name="connsiteY58" fmla="*/ 657225 h 781050"/>
                  <a:gd name="connsiteX59" fmla="*/ 190500 w 609600"/>
                  <a:gd name="connsiteY59" fmla="*/ 257175 h 781050"/>
                  <a:gd name="connsiteX60" fmla="*/ 190500 w 609600"/>
                  <a:gd name="connsiteY60" fmla="*/ 194310 h 781050"/>
                  <a:gd name="connsiteX61" fmla="*/ 303848 w 609600"/>
                  <a:gd name="connsiteY61" fmla="*/ 176213 h 781050"/>
                  <a:gd name="connsiteX62" fmla="*/ 419100 w 609600"/>
                  <a:gd name="connsiteY62" fmla="*/ 194310 h 781050"/>
                  <a:gd name="connsiteX63" fmla="*/ 419100 w 609600"/>
                  <a:gd name="connsiteY63" fmla="*/ 257175 h 781050"/>
                  <a:gd name="connsiteX64" fmla="*/ 304800 w 609600"/>
                  <a:gd name="connsiteY64" fmla="*/ 371475 h 781050"/>
                  <a:gd name="connsiteX65" fmla="*/ 190500 w 609600"/>
                  <a:gd name="connsiteY65" fmla="*/ 257175 h 781050"/>
                  <a:gd name="connsiteX66" fmla="*/ 190500 w 609600"/>
                  <a:gd name="connsiteY66" fmla="*/ 257175 h 781050"/>
                  <a:gd name="connsiteX67" fmla="*/ 321945 w 609600"/>
                  <a:gd name="connsiteY67" fmla="*/ 417195 h 781050"/>
                  <a:gd name="connsiteX68" fmla="*/ 314325 w 609600"/>
                  <a:gd name="connsiteY68" fmla="*/ 426720 h 781050"/>
                  <a:gd name="connsiteX69" fmla="*/ 314325 w 609600"/>
                  <a:gd name="connsiteY69" fmla="*/ 466725 h 781050"/>
                  <a:gd name="connsiteX70" fmla="*/ 304800 w 609600"/>
                  <a:gd name="connsiteY70" fmla="*/ 467678 h 781050"/>
                  <a:gd name="connsiteX71" fmla="*/ 295275 w 609600"/>
                  <a:gd name="connsiteY71" fmla="*/ 466725 h 781050"/>
                  <a:gd name="connsiteX72" fmla="*/ 295275 w 609600"/>
                  <a:gd name="connsiteY72" fmla="*/ 426720 h 781050"/>
                  <a:gd name="connsiteX73" fmla="*/ 287655 w 609600"/>
                  <a:gd name="connsiteY73" fmla="*/ 417195 h 781050"/>
                  <a:gd name="connsiteX74" fmla="*/ 246698 w 609600"/>
                  <a:gd name="connsiteY74" fmla="*/ 406718 h 781050"/>
                  <a:gd name="connsiteX75" fmla="*/ 247650 w 609600"/>
                  <a:gd name="connsiteY75" fmla="*/ 399098 h 781050"/>
                  <a:gd name="connsiteX76" fmla="*/ 247650 w 609600"/>
                  <a:gd name="connsiteY76" fmla="*/ 398145 h 781050"/>
                  <a:gd name="connsiteX77" fmla="*/ 361950 w 609600"/>
                  <a:gd name="connsiteY77" fmla="*/ 398145 h 781050"/>
                  <a:gd name="connsiteX78" fmla="*/ 361950 w 609600"/>
                  <a:gd name="connsiteY78" fmla="*/ 399098 h 781050"/>
                  <a:gd name="connsiteX79" fmla="*/ 362903 w 609600"/>
                  <a:gd name="connsiteY79" fmla="*/ 406718 h 781050"/>
                  <a:gd name="connsiteX80" fmla="*/ 321945 w 609600"/>
                  <a:gd name="connsiteY80" fmla="*/ 417195 h 781050"/>
                  <a:gd name="connsiteX81" fmla="*/ 493395 w 609600"/>
                  <a:gd name="connsiteY81" fmla="*/ 544830 h 781050"/>
                  <a:gd name="connsiteX82" fmla="*/ 457200 w 609600"/>
                  <a:gd name="connsiteY82" fmla="*/ 586740 h 781050"/>
                  <a:gd name="connsiteX83" fmla="*/ 421005 w 609600"/>
                  <a:gd name="connsiteY83" fmla="*/ 544830 h 781050"/>
                  <a:gd name="connsiteX84" fmla="*/ 424815 w 609600"/>
                  <a:gd name="connsiteY84" fmla="*/ 521970 h 781050"/>
                  <a:gd name="connsiteX85" fmla="*/ 420053 w 609600"/>
                  <a:gd name="connsiteY85" fmla="*/ 510540 h 781050"/>
                  <a:gd name="connsiteX86" fmla="*/ 432435 w 609600"/>
                  <a:gd name="connsiteY86" fmla="*/ 498158 h 781050"/>
                  <a:gd name="connsiteX87" fmla="*/ 458153 w 609600"/>
                  <a:gd name="connsiteY87" fmla="*/ 498158 h 781050"/>
                  <a:gd name="connsiteX88" fmla="*/ 483870 w 609600"/>
                  <a:gd name="connsiteY88" fmla="*/ 498158 h 781050"/>
                  <a:gd name="connsiteX89" fmla="*/ 496253 w 609600"/>
                  <a:gd name="connsiteY89" fmla="*/ 510540 h 781050"/>
                  <a:gd name="connsiteX90" fmla="*/ 491490 w 609600"/>
                  <a:gd name="connsiteY90" fmla="*/ 521970 h 781050"/>
                  <a:gd name="connsiteX91" fmla="*/ 493395 w 609600"/>
                  <a:gd name="connsiteY91" fmla="*/ 544830 h 781050"/>
                  <a:gd name="connsiteX92" fmla="*/ 581025 w 609600"/>
                  <a:gd name="connsiteY92" fmla="*/ 657225 h 781050"/>
                  <a:gd name="connsiteX93" fmla="*/ 495300 w 609600"/>
                  <a:gd name="connsiteY93" fmla="*/ 657225 h 781050"/>
                  <a:gd name="connsiteX94" fmla="*/ 495300 w 609600"/>
                  <a:gd name="connsiteY94" fmla="*/ 628650 h 781050"/>
                  <a:gd name="connsiteX95" fmla="*/ 581025 w 609600"/>
                  <a:gd name="connsiteY95" fmla="*/ 628650 h 781050"/>
                  <a:gd name="connsiteX96" fmla="*/ 581025 w 609600"/>
                  <a:gd name="connsiteY96" fmla="*/ 657225 h 781050"/>
                  <a:gd name="connsiteX0" fmla="*/ 609600 w 609600"/>
                  <a:gd name="connsiteY0" fmla="*/ 561975 h 780098"/>
                  <a:gd name="connsiteX1" fmla="*/ 574358 w 609600"/>
                  <a:gd name="connsiteY1" fmla="*/ 490538 h 780098"/>
                  <a:gd name="connsiteX2" fmla="*/ 453390 w 609600"/>
                  <a:gd name="connsiteY2" fmla="*/ 427673 h 780098"/>
                  <a:gd name="connsiteX3" fmla="*/ 429578 w 609600"/>
                  <a:gd name="connsiteY3" fmla="*/ 418148 h 780098"/>
                  <a:gd name="connsiteX4" fmla="*/ 429578 w 609600"/>
                  <a:gd name="connsiteY4" fmla="*/ 403860 h 780098"/>
                  <a:gd name="connsiteX5" fmla="*/ 420053 w 609600"/>
                  <a:gd name="connsiteY5" fmla="*/ 394335 h 780098"/>
                  <a:gd name="connsiteX6" fmla="*/ 418148 w 609600"/>
                  <a:gd name="connsiteY6" fmla="*/ 394335 h 780098"/>
                  <a:gd name="connsiteX7" fmla="*/ 400050 w 609600"/>
                  <a:gd name="connsiteY7" fmla="*/ 398145 h 780098"/>
                  <a:gd name="connsiteX8" fmla="*/ 400050 w 609600"/>
                  <a:gd name="connsiteY8" fmla="*/ 376238 h 780098"/>
                  <a:gd name="connsiteX9" fmla="*/ 452438 w 609600"/>
                  <a:gd name="connsiteY9" fmla="*/ 293370 h 780098"/>
                  <a:gd name="connsiteX10" fmla="*/ 475298 w 609600"/>
                  <a:gd name="connsiteY10" fmla="*/ 286703 h 780098"/>
                  <a:gd name="connsiteX11" fmla="*/ 532448 w 609600"/>
                  <a:gd name="connsiteY11" fmla="*/ 231458 h 780098"/>
                  <a:gd name="connsiteX12" fmla="*/ 493395 w 609600"/>
                  <a:gd name="connsiteY12" fmla="*/ 183833 h 780098"/>
                  <a:gd name="connsiteX13" fmla="*/ 456248 w 609600"/>
                  <a:gd name="connsiteY13" fmla="*/ 165735 h 780098"/>
                  <a:gd name="connsiteX14" fmla="*/ 376238 w 609600"/>
                  <a:gd name="connsiteY14" fmla="*/ 38100 h 780098"/>
                  <a:gd name="connsiteX15" fmla="*/ 361950 w 609600"/>
                  <a:gd name="connsiteY15" fmla="*/ 120968 h 780098"/>
                  <a:gd name="connsiteX16" fmla="*/ 352425 w 609600"/>
                  <a:gd name="connsiteY16" fmla="*/ 128588 h 780098"/>
                  <a:gd name="connsiteX17" fmla="*/ 350520 w 609600"/>
                  <a:gd name="connsiteY17" fmla="*/ 128588 h 780098"/>
                  <a:gd name="connsiteX18" fmla="*/ 342900 w 609600"/>
                  <a:gd name="connsiteY18" fmla="*/ 117157 h 780098"/>
                  <a:gd name="connsiteX19" fmla="*/ 342900 w 609600"/>
                  <a:gd name="connsiteY19" fmla="*/ 117157 h 780098"/>
                  <a:gd name="connsiteX20" fmla="*/ 360998 w 609600"/>
                  <a:gd name="connsiteY20" fmla="*/ 21908 h 780098"/>
                  <a:gd name="connsiteX21" fmla="*/ 333375 w 609600"/>
                  <a:gd name="connsiteY21" fmla="*/ 0 h 780098"/>
                  <a:gd name="connsiteX22" fmla="*/ 276225 w 609600"/>
                  <a:gd name="connsiteY22" fmla="*/ 0 h 780098"/>
                  <a:gd name="connsiteX23" fmla="*/ 248602 w 609600"/>
                  <a:gd name="connsiteY23" fmla="*/ 21908 h 780098"/>
                  <a:gd name="connsiteX24" fmla="*/ 266700 w 609600"/>
                  <a:gd name="connsiteY24" fmla="*/ 117157 h 780098"/>
                  <a:gd name="connsiteX25" fmla="*/ 259080 w 609600"/>
                  <a:gd name="connsiteY25" fmla="*/ 128588 h 780098"/>
                  <a:gd name="connsiteX26" fmla="*/ 257175 w 609600"/>
                  <a:gd name="connsiteY26" fmla="*/ 128588 h 780098"/>
                  <a:gd name="connsiteX27" fmla="*/ 247650 w 609600"/>
                  <a:gd name="connsiteY27" fmla="*/ 120968 h 780098"/>
                  <a:gd name="connsiteX28" fmla="*/ 232410 w 609600"/>
                  <a:gd name="connsiteY28" fmla="*/ 38100 h 780098"/>
                  <a:gd name="connsiteX29" fmla="*/ 152400 w 609600"/>
                  <a:gd name="connsiteY29" fmla="*/ 165735 h 780098"/>
                  <a:gd name="connsiteX30" fmla="*/ 115253 w 609600"/>
                  <a:gd name="connsiteY30" fmla="*/ 183833 h 780098"/>
                  <a:gd name="connsiteX31" fmla="*/ 76200 w 609600"/>
                  <a:gd name="connsiteY31" fmla="*/ 231458 h 780098"/>
                  <a:gd name="connsiteX32" fmla="*/ 122873 w 609600"/>
                  <a:gd name="connsiteY32" fmla="*/ 286703 h 780098"/>
                  <a:gd name="connsiteX33" fmla="*/ 157163 w 609600"/>
                  <a:gd name="connsiteY33" fmla="*/ 294323 h 780098"/>
                  <a:gd name="connsiteX34" fmla="*/ 209550 w 609600"/>
                  <a:gd name="connsiteY34" fmla="*/ 376238 h 780098"/>
                  <a:gd name="connsiteX35" fmla="*/ 209550 w 609600"/>
                  <a:gd name="connsiteY35" fmla="*/ 398145 h 780098"/>
                  <a:gd name="connsiteX36" fmla="*/ 193358 w 609600"/>
                  <a:gd name="connsiteY36" fmla="*/ 394335 h 780098"/>
                  <a:gd name="connsiteX37" fmla="*/ 181927 w 609600"/>
                  <a:gd name="connsiteY37" fmla="*/ 401003 h 780098"/>
                  <a:gd name="connsiteX38" fmla="*/ 181927 w 609600"/>
                  <a:gd name="connsiteY38" fmla="*/ 402908 h 780098"/>
                  <a:gd name="connsiteX39" fmla="*/ 181927 w 609600"/>
                  <a:gd name="connsiteY39" fmla="*/ 417195 h 780098"/>
                  <a:gd name="connsiteX40" fmla="*/ 157163 w 609600"/>
                  <a:gd name="connsiteY40" fmla="*/ 426720 h 780098"/>
                  <a:gd name="connsiteX41" fmla="*/ 36195 w 609600"/>
                  <a:gd name="connsiteY41" fmla="*/ 489585 h 780098"/>
                  <a:gd name="connsiteX42" fmla="*/ 0 w 609600"/>
                  <a:gd name="connsiteY42" fmla="*/ 561975 h 780098"/>
                  <a:gd name="connsiteX43" fmla="*/ 0 w 609600"/>
                  <a:gd name="connsiteY43" fmla="*/ 729615 h 780098"/>
                  <a:gd name="connsiteX44" fmla="*/ 8572 w 609600"/>
                  <a:gd name="connsiteY44" fmla="*/ 735330 h 780098"/>
                  <a:gd name="connsiteX45" fmla="*/ 228600 w 609600"/>
                  <a:gd name="connsiteY45" fmla="*/ 780098 h 780098"/>
                  <a:gd name="connsiteX46" fmla="*/ 228600 w 609600"/>
                  <a:gd name="connsiteY46" fmla="*/ 488633 h 780098"/>
                  <a:gd name="connsiteX47" fmla="*/ 247650 w 609600"/>
                  <a:gd name="connsiteY47" fmla="*/ 493395 h 780098"/>
                  <a:gd name="connsiteX48" fmla="*/ 361950 w 609600"/>
                  <a:gd name="connsiteY48" fmla="*/ 493395 h 780098"/>
                  <a:gd name="connsiteX49" fmla="*/ 381000 w 609600"/>
                  <a:gd name="connsiteY49" fmla="*/ 488633 h 780098"/>
                  <a:gd name="connsiteX50" fmla="*/ 601980 w 609600"/>
                  <a:gd name="connsiteY50" fmla="*/ 734378 h 780098"/>
                  <a:gd name="connsiteX51" fmla="*/ 609600 w 609600"/>
                  <a:gd name="connsiteY51" fmla="*/ 728663 h 780098"/>
                  <a:gd name="connsiteX52" fmla="*/ 609600 w 609600"/>
                  <a:gd name="connsiteY52" fmla="*/ 561975 h 780098"/>
                  <a:gd name="connsiteX53" fmla="*/ 114300 w 609600"/>
                  <a:gd name="connsiteY53" fmla="*/ 657225 h 780098"/>
                  <a:gd name="connsiteX54" fmla="*/ 28575 w 609600"/>
                  <a:gd name="connsiteY54" fmla="*/ 657225 h 780098"/>
                  <a:gd name="connsiteX55" fmla="*/ 28575 w 609600"/>
                  <a:gd name="connsiteY55" fmla="*/ 628650 h 780098"/>
                  <a:gd name="connsiteX56" fmla="*/ 114300 w 609600"/>
                  <a:gd name="connsiteY56" fmla="*/ 628650 h 780098"/>
                  <a:gd name="connsiteX57" fmla="*/ 114300 w 609600"/>
                  <a:gd name="connsiteY57" fmla="*/ 657225 h 780098"/>
                  <a:gd name="connsiteX58" fmla="*/ 190500 w 609600"/>
                  <a:gd name="connsiteY58" fmla="*/ 257175 h 780098"/>
                  <a:gd name="connsiteX59" fmla="*/ 190500 w 609600"/>
                  <a:gd name="connsiteY59" fmla="*/ 194310 h 780098"/>
                  <a:gd name="connsiteX60" fmla="*/ 303848 w 609600"/>
                  <a:gd name="connsiteY60" fmla="*/ 176213 h 780098"/>
                  <a:gd name="connsiteX61" fmla="*/ 419100 w 609600"/>
                  <a:gd name="connsiteY61" fmla="*/ 194310 h 780098"/>
                  <a:gd name="connsiteX62" fmla="*/ 419100 w 609600"/>
                  <a:gd name="connsiteY62" fmla="*/ 257175 h 780098"/>
                  <a:gd name="connsiteX63" fmla="*/ 304800 w 609600"/>
                  <a:gd name="connsiteY63" fmla="*/ 371475 h 780098"/>
                  <a:gd name="connsiteX64" fmla="*/ 190500 w 609600"/>
                  <a:gd name="connsiteY64" fmla="*/ 257175 h 780098"/>
                  <a:gd name="connsiteX65" fmla="*/ 190500 w 609600"/>
                  <a:gd name="connsiteY65" fmla="*/ 257175 h 780098"/>
                  <a:gd name="connsiteX66" fmla="*/ 321945 w 609600"/>
                  <a:gd name="connsiteY66" fmla="*/ 417195 h 780098"/>
                  <a:gd name="connsiteX67" fmla="*/ 314325 w 609600"/>
                  <a:gd name="connsiteY67" fmla="*/ 426720 h 780098"/>
                  <a:gd name="connsiteX68" fmla="*/ 314325 w 609600"/>
                  <a:gd name="connsiteY68" fmla="*/ 466725 h 780098"/>
                  <a:gd name="connsiteX69" fmla="*/ 304800 w 609600"/>
                  <a:gd name="connsiteY69" fmla="*/ 467678 h 780098"/>
                  <a:gd name="connsiteX70" fmla="*/ 295275 w 609600"/>
                  <a:gd name="connsiteY70" fmla="*/ 466725 h 780098"/>
                  <a:gd name="connsiteX71" fmla="*/ 295275 w 609600"/>
                  <a:gd name="connsiteY71" fmla="*/ 426720 h 780098"/>
                  <a:gd name="connsiteX72" fmla="*/ 287655 w 609600"/>
                  <a:gd name="connsiteY72" fmla="*/ 417195 h 780098"/>
                  <a:gd name="connsiteX73" fmla="*/ 246698 w 609600"/>
                  <a:gd name="connsiteY73" fmla="*/ 406718 h 780098"/>
                  <a:gd name="connsiteX74" fmla="*/ 247650 w 609600"/>
                  <a:gd name="connsiteY74" fmla="*/ 399098 h 780098"/>
                  <a:gd name="connsiteX75" fmla="*/ 247650 w 609600"/>
                  <a:gd name="connsiteY75" fmla="*/ 398145 h 780098"/>
                  <a:gd name="connsiteX76" fmla="*/ 361950 w 609600"/>
                  <a:gd name="connsiteY76" fmla="*/ 398145 h 780098"/>
                  <a:gd name="connsiteX77" fmla="*/ 361950 w 609600"/>
                  <a:gd name="connsiteY77" fmla="*/ 399098 h 780098"/>
                  <a:gd name="connsiteX78" fmla="*/ 362903 w 609600"/>
                  <a:gd name="connsiteY78" fmla="*/ 406718 h 780098"/>
                  <a:gd name="connsiteX79" fmla="*/ 321945 w 609600"/>
                  <a:gd name="connsiteY79" fmla="*/ 417195 h 780098"/>
                  <a:gd name="connsiteX80" fmla="*/ 493395 w 609600"/>
                  <a:gd name="connsiteY80" fmla="*/ 544830 h 780098"/>
                  <a:gd name="connsiteX81" fmla="*/ 457200 w 609600"/>
                  <a:gd name="connsiteY81" fmla="*/ 586740 h 780098"/>
                  <a:gd name="connsiteX82" fmla="*/ 421005 w 609600"/>
                  <a:gd name="connsiteY82" fmla="*/ 544830 h 780098"/>
                  <a:gd name="connsiteX83" fmla="*/ 424815 w 609600"/>
                  <a:gd name="connsiteY83" fmla="*/ 521970 h 780098"/>
                  <a:gd name="connsiteX84" fmla="*/ 420053 w 609600"/>
                  <a:gd name="connsiteY84" fmla="*/ 510540 h 780098"/>
                  <a:gd name="connsiteX85" fmla="*/ 432435 w 609600"/>
                  <a:gd name="connsiteY85" fmla="*/ 498158 h 780098"/>
                  <a:gd name="connsiteX86" fmla="*/ 458153 w 609600"/>
                  <a:gd name="connsiteY86" fmla="*/ 498158 h 780098"/>
                  <a:gd name="connsiteX87" fmla="*/ 483870 w 609600"/>
                  <a:gd name="connsiteY87" fmla="*/ 498158 h 780098"/>
                  <a:gd name="connsiteX88" fmla="*/ 496253 w 609600"/>
                  <a:gd name="connsiteY88" fmla="*/ 510540 h 780098"/>
                  <a:gd name="connsiteX89" fmla="*/ 491490 w 609600"/>
                  <a:gd name="connsiteY89" fmla="*/ 521970 h 780098"/>
                  <a:gd name="connsiteX90" fmla="*/ 493395 w 609600"/>
                  <a:gd name="connsiteY90" fmla="*/ 544830 h 780098"/>
                  <a:gd name="connsiteX91" fmla="*/ 581025 w 609600"/>
                  <a:gd name="connsiteY91" fmla="*/ 657225 h 780098"/>
                  <a:gd name="connsiteX92" fmla="*/ 495300 w 609600"/>
                  <a:gd name="connsiteY92" fmla="*/ 657225 h 780098"/>
                  <a:gd name="connsiteX93" fmla="*/ 495300 w 609600"/>
                  <a:gd name="connsiteY93" fmla="*/ 628650 h 780098"/>
                  <a:gd name="connsiteX94" fmla="*/ 581025 w 609600"/>
                  <a:gd name="connsiteY94" fmla="*/ 628650 h 780098"/>
                  <a:gd name="connsiteX95" fmla="*/ 581025 w 609600"/>
                  <a:gd name="connsiteY95" fmla="*/ 657225 h 780098"/>
                  <a:gd name="connsiteX0" fmla="*/ 609600 w 609600"/>
                  <a:gd name="connsiteY0" fmla="*/ 561975 h 735330"/>
                  <a:gd name="connsiteX1" fmla="*/ 574358 w 609600"/>
                  <a:gd name="connsiteY1" fmla="*/ 490538 h 735330"/>
                  <a:gd name="connsiteX2" fmla="*/ 453390 w 609600"/>
                  <a:gd name="connsiteY2" fmla="*/ 427673 h 735330"/>
                  <a:gd name="connsiteX3" fmla="*/ 429578 w 609600"/>
                  <a:gd name="connsiteY3" fmla="*/ 418148 h 735330"/>
                  <a:gd name="connsiteX4" fmla="*/ 429578 w 609600"/>
                  <a:gd name="connsiteY4" fmla="*/ 403860 h 735330"/>
                  <a:gd name="connsiteX5" fmla="*/ 420053 w 609600"/>
                  <a:gd name="connsiteY5" fmla="*/ 394335 h 735330"/>
                  <a:gd name="connsiteX6" fmla="*/ 418148 w 609600"/>
                  <a:gd name="connsiteY6" fmla="*/ 394335 h 735330"/>
                  <a:gd name="connsiteX7" fmla="*/ 400050 w 609600"/>
                  <a:gd name="connsiteY7" fmla="*/ 398145 h 735330"/>
                  <a:gd name="connsiteX8" fmla="*/ 400050 w 609600"/>
                  <a:gd name="connsiteY8" fmla="*/ 376238 h 735330"/>
                  <a:gd name="connsiteX9" fmla="*/ 452438 w 609600"/>
                  <a:gd name="connsiteY9" fmla="*/ 293370 h 735330"/>
                  <a:gd name="connsiteX10" fmla="*/ 475298 w 609600"/>
                  <a:gd name="connsiteY10" fmla="*/ 286703 h 735330"/>
                  <a:gd name="connsiteX11" fmla="*/ 532448 w 609600"/>
                  <a:gd name="connsiteY11" fmla="*/ 231458 h 735330"/>
                  <a:gd name="connsiteX12" fmla="*/ 493395 w 609600"/>
                  <a:gd name="connsiteY12" fmla="*/ 183833 h 735330"/>
                  <a:gd name="connsiteX13" fmla="*/ 456248 w 609600"/>
                  <a:gd name="connsiteY13" fmla="*/ 165735 h 735330"/>
                  <a:gd name="connsiteX14" fmla="*/ 376238 w 609600"/>
                  <a:gd name="connsiteY14" fmla="*/ 38100 h 735330"/>
                  <a:gd name="connsiteX15" fmla="*/ 361950 w 609600"/>
                  <a:gd name="connsiteY15" fmla="*/ 120968 h 735330"/>
                  <a:gd name="connsiteX16" fmla="*/ 352425 w 609600"/>
                  <a:gd name="connsiteY16" fmla="*/ 128588 h 735330"/>
                  <a:gd name="connsiteX17" fmla="*/ 350520 w 609600"/>
                  <a:gd name="connsiteY17" fmla="*/ 128588 h 735330"/>
                  <a:gd name="connsiteX18" fmla="*/ 342900 w 609600"/>
                  <a:gd name="connsiteY18" fmla="*/ 117157 h 735330"/>
                  <a:gd name="connsiteX19" fmla="*/ 342900 w 609600"/>
                  <a:gd name="connsiteY19" fmla="*/ 117157 h 735330"/>
                  <a:gd name="connsiteX20" fmla="*/ 360998 w 609600"/>
                  <a:gd name="connsiteY20" fmla="*/ 21908 h 735330"/>
                  <a:gd name="connsiteX21" fmla="*/ 333375 w 609600"/>
                  <a:gd name="connsiteY21" fmla="*/ 0 h 735330"/>
                  <a:gd name="connsiteX22" fmla="*/ 276225 w 609600"/>
                  <a:gd name="connsiteY22" fmla="*/ 0 h 735330"/>
                  <a:gd name="connsiteX23" fmla="*/ 248602 w 609600"/>
                  <a:gd name="connsiteY23" fmla="*/ 21908 h 735330"/>
                  <a:gd name="connsiteX24" fmla="*/ 266700 w 609600"/>
                  <a:gd name="connsiteY24" fmla="*/ 117157 h 735330"/>
                  <a:gd name="connsiteX25" fmla="*/ 259080 w 609600"/>
                  <a:gd name="connsiteY25" fmla="*/ 128588 h 735330"/>
                  <a:gd name="connsiteX26" fmla="*/ 257175 w 609600"/>
                  <a:gd name="connsiteY26" fmla="*/ 128588 h 735330"/>
                  <a:gd name="connsiteX27" fmla="*/ 247650 w 609600"/>
                  <a:gd name="connsiteY27" fmla="*/ 120968 h 735330"/>
                  <a:gd name="connsiteX28" fmla="*/ 232410 w 609600"/>
                  <a:gd name="connsiteY28" fmla="*/ 38100 h 735330"/>
                  <a:gd name="connsiteX29" fmla="*/ 152400 w 609600"/>
                  <a:gd name="connsiteY29" fmla="*/ 165735 h 735330"/>
                  <a:gd name="connsiteX30" fmla="*/ 115253 w 609600"/>
                  <a:gd name="connsiteY30" fmla="*/ 183833 h 735330"/>
                  <a:gd name="connsiteX31" fmla="*/ 76200 w 609600"/>
                  <a:gd name="connsiteY31" fmla="*/ 231458 h 735330"/>
                  <a:gd name="connsiteX32" fmla="*/ 122873 w 609600"/>
                  <a:gd name="connsiteY32" fmla="*/ 286703 h 735330"/>
                  <a:gd name="connsiteX33" fmla="*/ 157163 w 609600"/>
                  <a:gd name="connsiteY33" fmla="*/ 294323 h 735330"/>
                  <a:gd name="connsiteX34" fmla="*/ 209550 w 609600"/>
                  <a:gd name="connsiteY34" fmla="*/ 376238 h 735330"/>
                  <a:gd name="connsiteX35" fmla="*/ 209550 w 609600"/>
                  <a:gd name="connsiteY35" fmla="*/ 398145 h 735330"/>
                  <a:gd name="connsiteX36" fmla="*/ 193358 w 609600"/>
                  <a:gd name="connsiteY36" fmla="*/ 394335 h 735330"/>
                  <a:gd name="connsiteX37" fmla="*/ 181927 w 609600"/>
                  <a:gd name="connsiteY37" fmla="*/ 401003 h 735330"/>
                  <a:gd name="connsiteX38" fmla="*/ 181927 w 609600"/>
                  <a:gd name="connsiteY38" fmla="*/ 402908 h 735330"/>
                  <a:gd name="connsiteX39" fmla="*/ 181927 w 609600"/>
                  <a:gd name="connsiteY39" fmla="*/ 417195 h 735330"/>
                  <a:gd name="connsiteX40" fmla="*/ 157163 w 609600"/>
                  <a:gd name="connsiteY40" fmla="*/ 426720 h 735330"/>
                  <a:gd name="connsiteX41" fmla="*/ 36195 w 609600"/>
                  <a:gd name="connsiteY41" fmla="*/ 489585 h 735330"/>
                  <a:gd name="connsiteX42" fmla="*/ 0 w 609600"/>
                  <a:gd name="connsiteY42" fmla="*/ 561975 h 735330"/>
                  <a:gd name="connsiteX43" fmla="*/ 0 w 609600"/>
                  <a:gd name="connsiteY43" fmla="*/ 729615 h 735330"/>
                  <a:gd name="connsiteX44" fmla="*/ 8572 w 609600"/>
                  <a:gd name="connsiteY44" fmla="*/ 735330 h 735330"/>
                  <a:gd name="connsiteX45" fmla="*/ 228600 w 609600"/>
                  <a:gd name="connsiteY45" fmla="*/ 488633 h 735330"/>
                  <a:gd name="connsiteX46" fmla="*/ 247650 w 609600"/>
                  <a:gd name="connsiteY46" fmla="*/ 493395 h 735330"/>
                  <a:gd name="connsiteX47" fmla="*/ 361950 w 609600"/>
                  <a:gd name="connsiteY47" fmla="*/ 493395 h 735330"/>
                  <a:gd name="connsiteX48" fmla="*/ 381000 w 609600"/>
                  <a:gd name="connsiteY48" fmla="*/ 488633 h 735330"/>
                  <a:gd name="connsiteX49" fmla="*/ 601980 w 609600"/>
                  <a:gd name="connsiteY49" fmla="*/ 734378 h 735330"/>
                  <a:gd name="connsiteX50" fmla="*/ 609600 w 609600"/>
                  <a:gd name="connsiteY50" fmla="*/ 728663 h 735330"/>
                  <a:gd name="connsiteX51" fmla="*/ 609600 w 609600"/>
                  <a:gd name="connsiteY51" fmla="*/ 561975 h 735330"/>
                  <a:gd name="connsiteX52" fmla="*/ 114300 w 609600"/>
                  <a:gd name="connsiteY52" fmla="*/ 657225 h 735330"/>
                  <a:gd name="connsiteX53" fmla="*/ 28575 w 609600"/>
                  <a:gd name="connsiteY53" fmla="*/ 657225 h 735330"/>
                  <a:gd name="connsiteX54" fmla="*/ 28575 w 609600"/>
                  <a:gd name="connsiteY54" fmla="*/ 628650 h 735330"/>
                  <a:gd name="connsiteX55" fmla="*/ 114300 w 609600"/>
                  <a:gd name="connsiteY55" fmla="*/ 628650 h 735330"/>
                  <a:gd name="connsiteX56" fmla="*/ 114300 w 609600"/>
                  <a:gd name="connsiteY56" fmla="*/ 657225 h 735330"/>
                  <a:gd name="connsiteX57" fmla="*/ 190500 w 609600"/>
                  <a:gd name="connsiteY57" fmla="*/ 257175 h 735330"/>
                  <a:gd name="connsiteX58" fmla="*/ 190500 w 609600"/>
                  <a:gd name="connsiteY58" fmla="*/ 194310 h 735330"/>
                  <a:gd name="connsiteX59" fmla="*/ 303848 w 609600"/>
                  <a:gd name="connsiteY59" fmla="*/ 176213 h 735330"/>
                  <a:gd name="connsiteX60" fmla="*/ 419100 w 609600"/>
                  <a:gd name="connsiteY60" fmla="*/ 194310 h 735330"/>
                  <a:gd name="connsiteX61" fmla="*/ 419100 w 609600"/>
                  <a:gd name="connsiteY61" fmla="*/ 257175 h 735330"/>
                  <a:gd name="connsiteX62" fmla="*/ 304800 w 609600"/>
                  <a:gd name="connsiteY62" fmla="*/ 371475 h 735330"/>
                  <a:gd name="connsiteX63" fmla="*/ 190500 w 609600"/>
                  <a:gd name="connsiteY63" fmla="*/ 257175 h 735330"/>
                  <a:gd name="connsiteX64" fmla="*/ 190500 w 609600"/>
                  <a:gd name="connsiteY64" fmla="*/ 257175 h 735330"/>
                  <a:gd name="connsiteX65" fmla="*/ 321945 w 609600"/>
                  <a:gd name="connsiteY65" fmla="*/ 417195 h 735330"/>
                  <a:gd name="connsiteX66" fmla="*/ 314325 w 609600"/>
                  <a:gd name="connsiteY66" fmla="*/ 426720 h 735330"/>
                  <a:gd name="connsiteX67" fmla="*/ 314325 w 609600"/>
                  <a:gd name="connsiteY67" fmla="*/ 466725 h 735330"/>
                  <a:gd name="connsiteX68" fmla="*/ 304800 w 609600"/>
                  <a:gd name="connsiteY68" fmla="*/ 467678 h 735330"/>
                  <a:gd name="connsiteX69" fmla="*/ 295275 w 609600"/>
                  <a:gd name="connsiteY69" fmla="*/ 466725 h 735330"/>
                  <a:gd name="connsiteX70" fmla="*/ 295275 w 609600"/>
                  <a:gd name="connsiteY70" fmla="*/ 426720 h 735330"/>
                  <a:gd name="connsiteX71" fmla="*/ 287655 w 609600"/>
                  <a:gd name="connsiteY71" fmla="*/ 417195 h 735330"/>
                  <a:gd name="connsiteX72" fmla="*/ 246698 w 609600"/>
                  <a:gd name="connsiteY72" fmla="*/ 406718 h 735330"/>
                  <a:gd name="connsiteX73" fmla="*/ 247650 w 609600"/>
                  <a:gd name="connsiteY73" fmla="*/ 399098 h 735330"/>
                  <a:gd name="connsiteX74" fmla="*/ 247650 w 609600"/>
                  <a:gd name="connsiteY74" fmla="*/ 398145 h 735330"/>
                  <a:gd name="connsiteX75" fmla="*/ 361950 w 609600"/>
                  <a:gd name="connsiteY75" fmla="*/ 398145 h 735330"/>
                  <a:gd name="connsiteX76" fmla="*/ 361950 w 609600"/>
                  <a:gd name="connsiteY76" fmla="*/ 399098 h 735330"/>
                  <a:gd name="connsiteX77" fmla="*/ 362903 w 609600"/>
                  <a:gd name="connsiteY77" fmla="*/ 406718 h 735330"/>
                  <a:gd name="connsiteX78" fmla="*/ 321945 w 609600"/>
                  <a:gd name="connsiteY78" fmla="*/ 417195 h 735330"/>
                  <a:gd name="connsiteX79" fmla="*/ 493395 w 609600"/>
                  <a:gd name="connsiteY79" fmla="*/ 544830 h 735330"/>
                  <a:gd name="connsiteX80" fmla="*/ 457200 w 609600"/>
                  <a:gd name="connsiteY80" fmla="*/ 586740 h 735330"/>
                  <a:gd name="connsiteX81" fmla="*/ 421005 w 609600"/>
                  <a:gd name="connsiteY81" fmla="*/ 544830 h 735330"/>
                  <a:gd name="connsiteX82" fmla="*/ 424815 w 609600"/>
                  <a:gd name="connsiteY82" fmla="*/ 521970 h 735330"/>
                  <a:gd name="connsiteX83" fmla="*/ 420053 w 609600"/>
                  <a:gd name="connsiteY83" fmla="*/ 510540 h 735330"/>
                  <a:gd name="connsiteX84" fmla="*/ 432435 w 609600"/>
                  <a:gd name="connsiteY84" fmla="*/ 498158 h 735330"/>
                  <a:gd name="connsiteX85" fmla="*/ 458153 w 609600"/>
                  <a:gd name="connsiteY85" fmla="*/ 498158 h 735330"/>
                  <a:gd name="connsiteX86" fmla="*/ 483870 w 609600"/>
                  <a:gd name="connsiteY86" fmla="*/ 498158 h 735330"/>
                  <a:gd name="connsiteX87" fmla="*/ 496253 w 609600"/>
                  <a:gd name="connsiteY87" fmla="*/ 510540 h 735330"/>
                  <a:gd name="connsiteX88" fmla="*/ 491490 w 609600"/>
                  <a:gd name="connsiteY88" fmla="*/ 521970 h 735330"/>
                  <a:gd name="connsiteX89" fmla="*/ 493395 w 609600"/>
                  <a:gd name="connsiteY89" fmla="*/ 544830 h 735330"/>
                  <a:gd name="connsiteX90" fmla="*/ 581025 w 609600"/>
                  <a:gd name="connsiteY90" fmla="*/ 657225 h 735330"/>
                  <a:gd name="connsiteX91" fmla="*/ 495300 w 609600"/>
                  <a:gd name="connsiteY91" fmla="*/ 657225 h 735330"/>
                  <a:gd name="connsiteX92" fmla="*/ 495300 w 609600"/>
                  <a:gd name="connsiteY92" fmla="*/ 628650 h 735330"/>
                  <a:gd name="connsiteX93" fmla="*/ 581025 w 609600"/>
                  <a:gd name="connsiteY93" fmla="*/ 628650 h 735330"/>
                  <a:gd name="connsiteX94" fmla="*/ 581025 w 609600"/>
                  <a:gd name="connsiteY94" fmla="*/ 657225 h 735330"/>
                  <a:gd name="connsiteX0" fmla="*/ 609600 w 609600"/>
                  <a:gd name="connsiteY0" fmla="*/ 561975 h 734378"/>
                  <a:gd name="connsiteX1" fmla="*/ 574358 w 609600"/>
                  <a:gd name="connsiteY1" fmla="*/ 490538 h 734378"/>
                  <a:gd name="connsiteX2" fmla="*/ 453390 w 609600"/>
                  <a:gd name="connsiteY2" fmla="*/ 427673 h 734378"/>
                  <a:gd name="connsiteX3" fmla="*/ 429578 w 609600"/>
                  <a:gd name="connsiteY3" fmla="*/ 418148 h 734378"/>
                  <a:gd name="connsiteX4" fmla="*/ 429578 w 609600"/>
                  <a:gd name="connsiteY4" fmla="*/ 403860 h 734378"/>
                  <a:gd name="connsiteX5" fmla="*/ 420053 w 609600"/>
                  <a:gd name="connsiteY5" fmla="*/ 394335 h 734378"/>
                  <a:gd name="connsiteX6" fmla="*/ 418148 w 609600"/>
                  <a:gd name="connsiteY6" fmla="*/ 394335 h 734378"/>
                  <a:gd name="connsiteX7" fmla="*/ 400050 w 609600"/>
                  <a:gd name="connsiteY7" fmla="*/ 398145 h 734378"/>
                  <a:gd name="connsiteX8" fmla="*/ 400050 w 609600"/>
                  <a:gd name="connsiteY8" fmla="*/ 376238 h 734378"/>
                  <a:gd name="connsiteX9" fmla="*/ 452438 w 609600"/>
                  <a:gd name="connsiteY9" fmla="*/ 293370 h 734378"/>
                  <a:gd name="connsiteX10" fmla="*/ 475298 w 609600"/>
                  <a:gd name="connsiteY10" fmla="*/ 286703 h 734378"/>
                  <a:gd name="connsiteX11" fmla="*/ 532448 w 609600"/>
                  <a:gd name="connsiteY11" fmla="*/ 231458 h 734378"/>
                  <a:gd name="connsiteX12" fmla="*/ 493395 w 609600"/>
                  <a:gd name="connsiteY12" fmla="*/ 183833 h 734378"/>
                  <a:gd name="connsiteX13" fmla="*/ 456248 w 609600"/>
                  <a:gd name="connsiteY13" fmla="*/ 165735 h 734378"/>
                  <a:gd name="connsiteX14" fmla="*/ 376238 w 609600"/>
                  <a:gd name="connsiteY14" fmla="*/ 38100 h 734378"/>
                  <a:gd name="connsiteX15" fmla="*/ 361950 w 609600"/>
                  <a:gd name="connsiteY15" fmla="*/ 120968 h 734378"/>
                  <a:gd name="connsiteX16" fmla="*/ 352425 w 609600"/>
                  <a:gd name="connsiteY16" fmla="*/ 128588 h 734378"/>
                  <a:gd name="connsiteX17" fmla="*/ 350520 w 609600"/>
                  <a:gd name="connsiteY17" fmla="*/ 128588 h 734378"/>
                  <a:gd name="connsiteX18" fmla="*/ 342900 w 609600"/>
                  <a:gd name="connsiteY18" fmla="*/ 117157 h 734378"/>
                  <a:gd name="connsiteX19" fmla="*/ 342900 w 609600"/>
                  <a:gd name="connsiteY19" fmla="*/ 117157 h 734378"/>
                  <a:gd name="connsiteX20" fmla="*/ 360998 w 609600"/>
                  <a:gd name="connsiteY20" fmla="*/ 21908 h 734378"/>
                  <a:gd name="connsiteX21" fmla="*/ 333375 w 609600"/>
                  <a:gd name="connsiteY21" fmla="*/ 0 h 734378"/>
                  <a:gd name="connsiteX22" fmla="*/ 276225 w 609600"/>
                  <a:gd name="connsiteY22" fmla="*/ 0 h 734378"/>
                  <a:gd name="connsiteX23" fmla="*/ 248602 w 609600"/>
                  <a:gd name="connsiteY23" fmla="*/ 21908 h 734378"/>
                  <a:gd name="connsiteX24" fmla="*/ 266700 w 609600"/>
                  <a:gd name="connsiteY24" fmla="*/ 117157 h 734378"/>
                  <a:gd name="connsiteX25" fmla="*/ 259080 w 609600"/>
                  <a:gd name="connsiteY25" fmla="*/ 128588 h 734378"/>
                  <a:gd name="connsiteX26" fmla="*/ 257175 w 609600"/>
                  <a:gd name="connsiteY26" fmla="*/ 128588 h 734378"/>
                  <a:gd name="connsiteX27" fmla="*/ 247650 w 609600"/>
                  <a:gd name="connsiteY27" fmla="*/ 120968 h 734378"/>
                  <a:gd name="connsiteX28" fmla="*/ 232410 w 609600"/>
                  <a:gd name="connsiteY28" fmla="*/ 38100 h 734378"/>
                  <a:gd name="connsiteX29" fmla="*/ 152400 w 609600"/>
                  <a:gd name="connsiteY29" fmla="*/ 165735 h 734378"/>
                  <a:gd name="connsiteX30" fmla="*/ 115253 w 609600"/>
                  <a:gd name="connsiteY30" fmla="*/ 183833 h 734378"/>
                  <a:gd name="connsiteX31" fmla="*/ 76200 w 609600"/>
                  <a:gd name="connsiteY31" fmla="*/ 231458 h 734378"/>
                  <a:gd name="connsiteX32" fmla="*/ 122873 w 609600"/>
                  <a:gd name="connsiteY32" fmla="*/ 286703 h 734378"/>
                  <a:gd name="connsiteX33" fmla="*/ 157163 w 609600"/>
                  <a:gd name="connsiteY33" fmla="*/ 294323 h 734378"/>
                  <a:gd name="connsiteX34" fmla="*/ 209550 w 609600"/>
                  <a:gd name="connsiteY34" fmla="*/ 376238 h 734378"/>
                  <a:gd name="connsiteX35" fmla="*/ 209550 w 609600"/>
                  <a:gd name="connsiteY35" fmla="*/ 398145 h 734378"/>
                  <a:gd name="connsiteX36" fmla="*/ 193358 w 609600"/>
                  <a:gd name="connsiteY36" fmla="*/ 394335 h 734378"/>
                  <a:gd name="connsiteX37" fmla="*/ 181927 w 609600"/>
                  <a:gd name="connsiteY37" fmla="*/ 401003 h 734378"/>
                  <a:gd name="connsiteX38" fmla="*/ 181927 w 609600"/>
                  <a:gd name="connsiteY38" fmla="*/ 402908 h 734378"/>
                  <a:gd name="connsiteX39" fmla="*/ 181927 w 609600"/>
                  <a:gd name="connsiteY39" fmla="*/ 417195 h 734378"/>
                  <a:gd name="connsiteX40" fmla="*/ 157163 w 609600"/>
                  <a:gd name="connsiteY40" fmla="*/ 426720 h 734378"/>
                  <a:gd name="connsiteX41" fmla="*/ 36195 w 609600"/>
                  <a:gd name="connsiteY41" fmla="*/ 489585 h 734378"/>
                  <a:gd name="connsiteX42" fmla="*/ 0 w 609600"/>
                  <a:gd name="connsiteY42" fmla="*/ 561975 h 734378"/>
                  <a:gd name="connsiteX43" fmla="*/ 0 w 609600"/>
                  <a:gd name="connsiteY43" fmla="*/ 729615 h 734378"/>
                  <a:gd name="connsiteX44" fmla="*/ 228600 w 609600"/>
                  <a:gd name="connsiteY44" fmla="*/ 488633 h 734378"/>
                  <a:gd name="connsiteX45" fmla="*/ 247650 w 609600"/>
                  <a:gd name="connsiteY45" fmla="*/ 493395 h 734378"/>
                  <a:gd name="connsiteX46" fmla="*/ 361950 w 609600"/>
                  <a:gd name="connsiteY46" fmla="*/ 493395 h 734378"/>
                  <a:gd name="connsiteX47" fmla="*/ 381000 w 609600"/>
                  <a:gd name="connsiteY47" fmla="*/ 488633 h 734378"/>
                  <a:gd name="connsiteX48" fmla="*/ 601980 w 609600"/>
                  <a:gd name="connsiteY48" fmla="*/ 734378 h 734378"/>
                  <a:gd name="connsiteX49" fmla="*/ 609600 w 609600"/>
                  <a:gd name="connsiteY49" fmla="*/ 728663 h 734378"/>
                  <a:gd name="connsiteX50" fmla="*/ 609600 w 609600"/>
                  <a:gd name="connsiteY50" fmla="*/ 561975 h 734378"/>
                  <a:gd name="connsiteX51" fmla="*/ 114300 w 609600"/>
                  <a:gd name="connsiteY51" fmla="*/ 657225 h 734378"/>
                  <a:gd name="connsiteX52" fmla="*/ 28575 w 609600"/>
                  <a:gd name="connsiteY52" fmla="*/ 657225 h 734378"/>
                  <a:gd name="connsiteX53" fmla="*/ 28575 w 609600"/>
                  <a:gd name="connsiteY53" fmla="*/ 628650 h 734378"/>
                  <a:gd name="connsiteX54" fmla="*/ 114300 w 609600"/>
                  <a:gd name="connsiteY54" fmla="*/ 628650 h 734378"/>
                  <a:gd name="connsiteX55" fmla="*/ 114300 w 609600"/>
                  <a:gd name="connsiteY55" fmla="*/ 657225 h 734378"/>
                  <a:gd name="connsiteX56" fmla="*/ 190500 w 609600"/>
                  <a:gd name="connsiteY56" fmla="*/ 257175 h 734378"/>
                  <a:gd name="connsiteX57" fmla="*/ 190500 w 609600"/>
                  <a:gd name="connsiteY57" fmla="*/ 194310 h 734378"/>
                  <a:gd name="connsiteX58" fmla="*/ 303848 w 609600"/>
                  <a:gd name="connsiteY58" fmla="*/ 176213 h 734378"/>
                  <a:gd name="connsiteX59" fmla="*/ 419100 w 609600"/>
                  <a:gd name="connsiteY59" fmla="*/ 194310 h 734378"/>
                  <a:gd name="connsiteX60" fmla="*/ 419100 w 609600"/>
                  <a:gd name="connsiteY60" fmla="*/ 257175 h 734378"/>
                  <a:gd name="connsiteX61" fmla="*/ 304800 w 609600"/>
                  <a:gd name="connsiteY61" fmla="*/ 371475 h 734378"/>
                  <a:gd name="connsiteX62" fmla="*/ 190500 w 609600"/>
                  <a:gd name="connsiteY62" fmla="*/ 257175 h 734378"/>
                  <a:gd name="connsiteX63" fmla="*/ 190500 w 609600"/>
                  <a:gd name="connsiteY63" fmla="*/ 257175 h 734378"/>
                  <a:gd name="connsiteX64" fmla="*/ 321945 w 609600"/>
                  <a:gd name="connsiteY64" fmla="*/ 417195 h 734378"/>
                  <a:gd name="connsiteX65" fmla="*/ 314325 w 609600"/>
                  <a:gd name="connsiteY65" fmla="*/ 426720 h 734378"/>
                  <a:gd name="connsiteX66" fmla="*/ 314325 w 609600"/>
                  <a:gd name="connsiteY66" fmla="*/ 466725 h 734378"/>
                  <a:gd name="connsiteX67" fmla="*/ 304800 w 609600"/>
                  <a:gd name="connsiteY67" fmla="*/ 467678 h 734378"/>
                  <a:gd name="connsiteX68" fmla="*/ 295275 w 609600"/>
                  <a:gd name="connsiteY68" fmla="*/ 466725 h 734378"/>
                  <a:gd name="connsiteX69" fmla="*/ 295275 w 609600"/>
                  <a:gd name="connsiteY69" fmla="*/ 426720 h 734378"/>
                  <a:gd name="connsiteX70" fmla="*/ 287655 w 609600"/>
                  <a:gd name="connsiteY70" fmla="*/ 417195 h 734378"/>
                  <a:gd name="connsiteX71" fmla="*/ 246698 w 609600"/>
                  <a:gd name="connsiteY71" fmla="*/ 406718 h 734378"/>
                  <a:gd name="connsiteX72" fmla="*/ 247650 w 609600"/>
                  <a:gd name="connsiteY72" fmla="*/ 399098 h 734378"/>
                  <a:gd name="connsiteX73" fmla="*/ 247650 w 609600"/>
                  <a:gd name="connsiteY73" fmla="*/ 398145 h 734378"/>
                  <a:gd name="connsiteX74" fmla="*/ 361950 w 609600"/>
                  <a:gd name="connsiteY74" fmla="*/ 398145 h 734378"/>
                  <a:gd name="connsiteX75" fmla="*/ 361950 w 609600"/>
                  <a:gd name="connsiteY75" fmla="*/ 399098 h 734378"/>
                  <a:gd name="connsiteX76" fmla="*/ 362903 w 609600"/>
                  <a:gd name="connsiteY76" fmla="*/ 406718 h 734378"/>
                  <a:gd name="connsiteX77" fmla="*/ 321945 w 609600"/>
                  <a:gd name="connsiteY77" fmla="*/ 417195 h 734378"/>
                  <a:gd name="connsiteX78" fmla="*/ 493395 w 609600"/>
                  <a:gd name="connsiteY78" fmla="*/ 544830 h 734378"/>
                  <a:gd name="connsiteX79" fmla="*/ 457200 w 609600"/>
                  <a:gd name="connsiteY79" fmla="*/ 586740 h 734378"/>
                  <a:gd name="connsiteX80" fmla="*/ 421005 w 609600"/>
                  <a:gd name="connsiteY80" fmla="*/ 544830 h 734378"/>
                  <a:gd name="connsiteX81" fmla="*/ 424815 w 609600"/>
                  <a:gd name="connsiteY81" fmla="*/ 521970 h 734378"/>
                  <a:gd name="connsiteX82" fmla="*/ 420053 w 609600"/>
                  <a:gd name="connsiteY82" fmla="*/ 510540 h 734378"/>
                  <a:gd name="connsiteX83" fmla="*/ 432435 w 609600"/>
                  <a:gd name="connsiteY83" fmla="*/ 498158 h 734378"/>
                  <a:gd name="connsiteX84" fmla="*/ 458153 w 609600"/>
                  <a:gd name="connsiteY84" fmla="*/ 498158 h 734378"/>
                  <a:gd name="connsiteX85" fmla="*/ 483870 w 609600"/>
                  <a:gd name="connsiteY85" fmla="*/ 498158 h 734378"/>
                  <a:gd name="connsiteX86" fmla="*/ 496253 w 609600"/>
                  <a:gd name="connsiteY86" fmla="*/ 510540 h 734378"/>
                  <a:gd name="connsiteX87" fmla="*/ 491490 w 609600"/>
                  <a:gd name="connsiteY87" fmla="*/ 521970 h 734378"/>
                  <a:gd name="connsiteX88" fmla="*/ 493395 w 609600"/>
                  <a:gd name="connsiteY88" fmla="*/ 544830 h 734378"/>
                  <a:gd name="connsiteX89" fmla="*/ 581025 w 609600"/>
                  <a:gd name="connsiteY89" fmla="*/ 657225 h 734378"/>
                  <a:gd name="connsiteX90" fmla="*/ 495300 w 609600"/>
                  <a:gd name="connsiteY90" fmla="*/ 657225 h 734378"/>
                  <a:gd name="connsiteX91" fmla="*/ 495300 w 609600"/>
                  <a:gd name="connsiteY91" fmla="*/ 628650 h 734378"/>
                  <a:gd name="connsiteX92" fmla="*/ 581025 w 609600"/>
                  <a:gd name="connsiteY92" fmla="*/ 628650 h 734378"/>
                  <a:gd name="connsiteX93" fmla="*/ 581025 w 609600"/>
                  <a:gd name="connsiteY93" fmla="*/ 657225 h 734378"/>
                  <a:gd name="connsiteX0" fmla="*/ 609600 w 609600"/>
                  <a:gd name="connsiteY0" fmla="*/ 561975 h 734378"/>
                  <a:gd name="connsiteX1" fmla="*/ 574358 w 609600"/>
                  <a:gd name="connsiteY1" fmla="*/ 490538 h 734378"/>
                  <a:gd name="connsiteX2" fmla="*/ 453390 w 609600"/>
                  <a:gd name="connsiteY2" fmla="*/ 427673 h 734378"/>
                  <a:gd name="connsiteX3" fmla="*/ 429578 w 609600"/>
                  <a:gd name="connsiteY3" fmla="*/ 418148 h 734378"/>
                  <a:gd name="connsiteX4" fmla="*/ 429578 w 609600"/>
                  <a:gd name="connsiteY4" fmla="*/ 403860 h 734378"/>
                  <a:gd name="connsiteX5" fmla="*/ 420053 w 609600"/>
                  <a:gd name="connsiteY5" fmla="*/ 394335 h 734378"/>
                  <a:gd name="connsiteX6" fmla="*/ 418148 w 609600"/>
                  <a:gd name="connsiteY6" fmla="*/ 394335 h 734378"/>
                  <a:gd name="connsiteX7" fmla="*/ 400050 w 609600"/>
                  <a:gd name="connsiteY7" fmla="*/ 398145 h 734378"/>
                  <a:gd name="connsiteX8" fmla="*/ 400050 w 609600"/>
                  <a:gd name="connsiteY8" fmla="*/ 376238 h 734378"/>
                  <a:gd name="connsiteX9" fmla="*/ 452438 w 609600"/>
                  <a:gd name="connsiteY9" fmla="*/ 293370 h 734378"/>
                  <a:gd name="connsiteX10" fmla="*/ 475298 w 609600"/>
                  <a:gd name="connsiteY10" fmla="*/ 286703 h 734378"/>
                  <a:gd name="connsiteX11" fmla="*/ 532448 w 609600"/>
                  <a:gd name="connsiteY11" fmla="*/ 231458 h 734378"/>
                  <a:gd name="connsiteX12" fmla="*/ 493395 w 609600"/>
                  <a:gd name="connsiteY12" fmla="*/ 183833 h 734378"/>
                  <a:gd name="connsiteX13" fmla="*/ 456248 w 609600"/>
                  <a:gd name="connsiteY13" fmla="*/ 165735 h 734378"/>
                  <a:gd name="connsiteX14" fmla="*/ 376238 w 609600"/>
                  <a:gd name="connsiteY14" fmla="*/ 38100 h 734378"/>
                  <a:gd name="connsiteX15" fmla="*/ 361950 w 609600"/>
                  <a:gd name="connsiteY15" fmla="*/ 120968 h 734378"/>
                  <a:gd name="connsiteX16" fmla="*/ 352425 w 609600"/>
                  <a:gd name="connsiteY16" fmla="*/ 128588 h 734378"/>
                  <a:gd name="connsiteX17" fmla="*/ 350520 w 609600"/>
                  <a:gd name="connsiteY17" fmla="*/ 128588 h 734378"/>
                  <a:gd name="connsiteX18" fmla="*/ 342900 w 609600"/>
                  <a:gd name="connsiteY18" fmla="*/ 117157 h 734378"/>
                  <a:gd name="connsiteX19" fmla="*/ 342900 w 609600"/>
                  <a:gd name="connsiteY19" fmla="*/ 117157 h 734378"/>
                  <a:gd name="connsiteX20" fmla="*/ 360998 w 609600"/>
                  <a:gd name="connsiteY20" fmla="*/ 21908 h 734378"/>
                  <a:gd name="connsiteX21" fmla="*/ 333375 w 609600"/>
                  <a:gd name="connsiteY21" fmla="*/ 0 h 734378"/>
                  <a:gd name="connsiteX22" fmla="*/ 276225 w 609600"/>
                  <a:gd name="connsiteY22" fmla="*/ 0 h 734378"/>
                  <a:gd name="connsiteX23" fmla="*/ 248602 w 609600"/>
                  <a:gd name="connsiteY23" fmla="*/ 21908 h 734378"/>
                  <a:gd name="connsiteX24" fmla="*/ 266700 w 609600"/>
                  <a:gd name="connsiteY24" fmla="*/ 117157 h 734378"/>
                  <a:gd name="connsiteX25" fmla="*/ 259080 w 609600"/>
                  <a:gd name="connsiteY25" fmla="*/ 128588 h 734378"/>
                  <a:gd name="connsiteX26" fmla="*/ 257175 w 609600"/>
                  <a:gd name="connsiteY26" fmla="*/ 128588 h 734378"/>
                  <a:gd name="connsiteX27" fmla="*/ 247650 w 609600"/>
                  <a:gd name="connsiteY27" fmla="*/ 120968 h 734378"/>
                  <a:gd name="connsiteX28" fmla="*/ 232410 w 609600"/>
                  <a:gd name="connsiteY28" fmla="*/ 38100 h 734378"/>
                  <a:gd name="connsiteX29" fmla="*/ 152400 w 609600"/>
                  <a:gd name="connsiteY29" fmla="*/ 165735 h 734378"/>
                  <a:gd name="connsiteX30" fmla="*/ 115253 w 609600"/>
                  <a:gd name="connsiteY30" fmla="*/ 183833 h 734378"/>
                  <a:gd name="connsiteX31" fmla="*/ 76200 w 609600"/>
                  <a:gd name="connsiteY31" fmla="*/ 231458 h 734378"/>
                  <a:gd name="connsiteX32" fmla="*/ 122873 w 609600"/>
                  <a:gd name="connsiteY32" fmla="*/ 286703 h 734378"/>
                  <a:gd name="connsiteX33" fmla="*/ 157163 w 609600"/>
                  <a:gd name="connsiteY33" fmla="*/ 294323 h 734378"/>
                  <a:gd name="connsiteX34" fmla="*/ 209550 w 609600"/>
                  <a:gd name="connsiteY34" fmla="*/ 376238 h 734378"/>
                  <a:gd name="connsiteX35" fmla="*/ 209550 w 609600"/>
                  <a:gd name="connsiteY35" fmla="*/ 398145 h 734378"/>
                  <a:gd name="connsiteX36" fmla="*/ 193358 w 609600"/>
                  <a:gd name="connsiteY36" fmla="*/ 394335 h 734378"/>
                  <a:gd name="connsiteX37" fmla="*/ 181927 w 609600"/>
                  <a:gd name="connsiteY37" fmla="*/ 401003 h 734378"/>
                  <a:gd name="connsiteX38" fmla="*/ 181927 w 609600"/>
                  <a:gd name="connsiteY38" fmla="*/ 402908 h 734378"/>
                  <a:gd name="connsiteX39" fmla="*/ 181927 w 609600"/>
                  <a:gd name="connsiteY39" fmla="*/ 417195 h 734378"/>
                  <a:gd name="connsiteX40" fmla="*/ 157163 w 609600"/>
                  <a:gd name="connsiteY40" fmla="*/ 426720 h 734378"/>
                  <a:gd name="connsiteX41" fmla="*/ 0 w 609600"/>
                  <a:gd name="connsiteY41" fmla="*/ 561975 h 734378"/>
                  <a:gd name="connsiteX42" fmla="*/ 0 w 609600"/>
                  <a:gd name="connsiteY42" fmla="*/ 729615 h 734378"/>
                  <a:gd name="connsiteX43" fmla="*/ 228600 w 609600"/>
                  <a:gd name="connsiteY43" fmla="*/ 488633 h 734378"/>
                  <a:gd name="connsiteX44" fmla="*/ 247650 w 609600"/>
                  <a:gd name="connsiteY44" fmla="*/ 493395 h 734378"/>
                  <a:gd name="connsiteX45" fmla="*/ 361950 w 609600"/>
                  <a:gd name="connsiteY45" fmla="*/ 493395 h 734378"/>
                  <a:gd name="connsiteX46" fmla="*/ 381000 w 609600"/>
                  <a:gd name="connsiteY46" fmla="*/ 488633 h 734378"/>
                  <a:gd name="connsiteX47" fmla="*/ 601980 w 609600"/>
                  <a:gd name="connsiteY47" fmla="*/ 734378 h 734378"/>
                  <a:gd name="connsiteX48" fmla="*/ 609600 w 609600"/>
                  <a:gd name="connsiteY48" fmla="*/ 728663 h 734378"/>
                  <a:gd name="connsiteX49" fmla="*/ 609600 w 609600"/>
                  <a:gd name="connsiteY49" fmla="*/ 561975 h 734378"/>
                  <a:gd name="connsiteX50" fmla="*/ 114300 w 609600"/>
                  <a:gd name="connsiteY50" fmla="*/ 657225 h 734378"/>
                  <a:gd name="connsiteX51" fmla="*/ 28575 w 609600"/>
                  <a:gd name="connsiteY51" fmla="*/ 657225 h 734378"/>
                  <a:gd name="connsiteX52" fmla="*/ 28575 w 609600"/>
                  <a:gd name="connsiteY52" fmla="*/ 628650 h 734378"/>
                  <a:gd name="connsiteX53" fmla="*/ 114300 w 609600"/>
                  <a:gd name="connsiteY53" fmla="*/ 628650 h 734378"/>
                  <a:gd name="connsiteX54" fmla="*/ 114300 w 609600"/>
                  <a:gd name="connsiteY54" fmla="*/ 657225 h 734378"/>
                  <a:gd name="connsiteX55" fmla="*/ 190500 w 609600"/>
                  <a:gd name="connsiteY55" fmla="*/ 257175 h 734378"/>
                  <a:gd name="connsiteX56" fmla="*/ 190500 w 609600"/>
                  <a:gd name="connsiteY56" fmla="*/ 194310 h 734378"/>
                  <a:gd name="connsiteX57" fmla="*/ 303848 w 609600"/>
                  <a:gd name="connsiteY57" fmla="*/ 176213 h 734378"/>
                  <a:gd name="connsiteX58" fmla="*/ 419100 w 609600"/>
                  <a:gd name="connsiteY58" fmla="*/ 194310 h 734378"/>
                  <a:gd name="connsiteX59" fmla="*/ 419100 w 609600"/>
                  <a:gd name="connsiteY59" fmla="*/ 257175 h 734378"/>
                  <a:gd name="connsiteX60" fmla="*/ 304800 w 609600"/>
                  <a:gd name="connsiteY60" fmla="*/ 371475 h 734378"/>
                  <a:gd name="connsiteX61" fmla="*/ 190500 w 609600"/>
                  <a:gd name="connsiteY61" fmla="*/ 257175 h 734378"/>
                  <a:gd name="connsiteX62" fmla="*/ 190500 w 609600"/>
                  <a:gd name="connsiteY62" fmla="*/ 257175 h 734378"/>
                  <a:gd name="connsiteX63" fmla="*/ 321945 w 609600"/>
                  <a:gd name="connsiteY63" fmla="*/ 417195 h 734378"/>
                  <a:gd name="connsiteX64" fmla="*/ 314325 w 609600"/>
                  <a:gd name="connsiteY64" fmla="*/ 426720 h 734378"/>
                  <a:gd name="connsiteX65" fmla="*/ 314325 w 609600"/>
                  <a:gd name="connsiteY65" fmla="*/ 466725 h 734378"/>
                  <a:gd name="connsiteX66" fmla="*/ 304800 w 609600"/>
                  <a:gd name="connsiteY66" fmla="*/ 467678 h 734378"/>
                  <a:gd name="connsiteX67" fmla="*/ 295275 w 609600"/>
                  <a:gd name="connsiteY67" fmla="*/ 466725 h 734378"/>
                  <a:gd name="connsiteX68" fmla="*/ 295275 w 609600"/>
                  <a:gd name="connsiteY68" fmla="*/ 426720 h 734378"/>
                  <a:gd name="connsiteX69" fmla="*/ 287655 w 609600"/>
                  <a:gd name="connsiteY69" fmla="*/ 417195 h 734378"/>
                  <a:gd name="connsiteX70" fmla="*/ 246698 w 609600"/>
                  <a:gd name="connsiteY70" fmla="*/ 406718 h 734378"/>
                  <a:gd name="connsiteX71" fmla="*/ 247650 w 609600"/>
                  <a:gd name="connsiteY71" fmla="*/ 399098 h 734378"/>
                  <a:gd name="connsiteX72" fmla="*/ 247650 w 609600"/>
                  <a:gd name="connsiteY72" fmla="*/ 398145 h 734378"/>
                  <a:gd name="connsiteX73" fmla="*/ 361950 w 609600"/>
                  <a:gd name="connsiteY73" fmla="*/ 398145 h 734378"/>
                  <a:gd name="connsiteX74" fmla="*/ 361950 w 609600"/>
                  <a:gd name="connsiteY74" fmla="*/ 399098 h 734378"/>
                  <a:gd name="connsiteX75" fmla="*/ 362903 w 609600"/>
                  <a:gd name="connsiteY75" fmla="*/ 406718 h 734378"/>
                  <a:gd name="connsiteX76" fmla="*/ 321945 w 609600"/>
                  <a:gd name="connsiteY76" fmla="*/ 417195 h 734378"/>
                  <a:gd name="connsiteX77" fmla="*/ 493395 w 609600"/>
                  <a:gd name="connsiteY77" fmla="*/ 544830 h 734378"/>
                  <a:gd name="connsiteX78" fmla="*/ 457200 w 609600"/>
                  <a:gd name="connsiteY78" fmla="*/ 586740 h 734378"/>
                  <a:gd name="connsiteX79" fmla="*/ 421005 w 609600"/>
                  <a:gd name="connsiteY79" fmla="*/ 544830 h 734378"/>
                  <a:gd name="connsiteX80" fmla="*/ 424815 w 609600"/>
                  <a:gd name="connsiteY80" fmla="*/ 521970 h 734378"/>
                  <a:gd name="connsiteX81" fmla="*/ 420053 w 609600"/>
                  <a:gd name="connsiteY81" fmla="*/ 510540 h 734378"/>
                  <a:gd name="connsiteX82" fmla="*/ 432435 w 609600"/>
                  <a:gd name="connsiteY82" fmla="*/ 498158 h 734378"/>
                  <a:gd name="connsiteX83" fmla="*/ 458153 w 609600"/>
                  <a:gd name="connsiteY83" fmla="*/ 498158 h 734378"/>
                  <a:gd name="connsiteX84" fmla="*/ 483870 w 609600"/>
                  <a:gd name="connsiteY84" fmla="*/ 498158 h 734378"/>
                  <a:gd name="connsiteX85" fmla="*/ 496253 w 609600"/>
                  <a:gd name="connsiteY85" fmla="*/ 510540 h 734378"/>
                  <a:gd name="connsiteX86" fmla="*/ 491490 w 609600"/>
                  <a:gd name="connsiteY86" fmla="*/ 521970 h 734378"/>
                  <a:gd name="connsiteX87" fmla="*/ 493395 w 609600"/>
                  <a:gd name="connsiteY87" fmla="*/ 544830 h 734378"/>
                  <a:gd name="connsiteX88" fmla="*/ 581025 w 609600"/>
                  <a:gd name="connsiteY88" fmla="*/ 657225 h 734378"/>
                  <a:gd name="connsiteX89" fmla="*/ 495300 w 609600"/>
                  <a:gd name="connsiteY89" fmla="*/ 657225 h 734378"/>
                  <a:gd name="connsiteX90" fmla="*/ 495300 w 609600"/>
                  <a:gd name="connsiteY90" fmla="*/ 628650 h 734378"/>
                  <a:gd name="connsiteX91" fmla="*/ 581025 w 609600"/>
                  <a:gd name="connsiteY91" fmla="*/ 628650 h 734378"/>
                  <a:gd name="connsiteX92" fmla="*/ 581025 w 609600"/>
                  <a:gd name="connsiteY92" fmla="*/ 657225 h 734378"/>
                  <a:gd name="connsiteX0" fmla="*/ 609600 w 609600"/>
                  <a:gd name="connsiteY0" fmla="*/ 561975 h 734378"/>
                  <a:gd name="connsiteX1" fmla="*/ 574358 w 609600"/>
                  <a:gd name="connsiteY1" fmla="*/ 490538 h 734378"/>
                  <a:gd name="connsiteX2" fmla="*/ 453390 w 609600"/>
                  <a:gd name="connsiteY2" fmla="*/ 427673 h 734378"/>
                  <a:gd name="connsiteX3" fmla="*/ 429578 w 609600"/>
                  <a:gd name="connsiteY3" fmla="*/ 418148 h 734378"/>
                  <a:gd name="connsiteX4" fmla="*/ 429578 w 609600"/>
                  <a:gd name="connsiteY4" fmla="*/ 403860 h 734378"/>
                  <a:gd name="connsiteX5" fmla="*/ 420053 w 609600"/>
                  <a:gd name="connsiteY5" fmla="*/ 394335 h 734378"/>
                  <a:gd name="connsiteX6" fmla="*/ 418148 w 609600"/>
                  <a:gd name="connsiteY6" fmla="*/ 394335 h 734378"/>
                  <a:gd name="connsiteX7" fmla="*/ 400050 w 609600"/>
                  <a:gd name="connsiteY7" fmla="*/ 398145 h 734378"/>
                  <a:gd name="connsiteX8" fmla="*/ 400050 w 609600"/>
                  <a:gd name="connsiteY8" fmla="*/ 376238 h 734378"/>
                  <a:gd name="connsiteX9" fmla="*/ 452438 w 609600"/>
                  <a:gd name="connsiteY9" fmla="*/ 293370 h 734378"/>
                  <a:gd name="connsiteX10" fmla="*/ 475298 w 609600"/>
                  <a:gd name="connsiteY10" fmla="*/ 286703 h 734378"/>
                  <a:gd name="connsiteX11" fmla="*/ 532448 w 609600"/>
                  <a:gd name="connsiteY11" fmla="*/ 231458 h 734378"/>
                  <a:gd name="connsiteX12" fmla="*/ 493395 w 609600"/>
                  <a:gd name="connsiteY12" fmla="*/ 183833 h 734378"/>
                  <a:gd name="connsiteX13" fmla="*/ 456248 w 609600"/>
                  <a:gd name="connsiteY13" fmla="*/ 165735 h 734378"/>
                  <a:gd name="connsiteX14" fmla="*/ 376238 w 609600"/>
                  <a:gd name="connsiteY14" fmla="*/ 38100 h 734378"/>
                  <a:gd name="connsiteX15" fmla="*/ 361950 w 609600"/>
                  <a:gd name="connsiteY15" fmla="*/ 120968 h 734378"/>
                  <a:gd name="connsiteX16" fmla="*/ 352425 w 609600"/>
                  <a:gd name="connsiteY16" fmla="*/ 128588 h 734378"/>
                  <a:gd name="connsiteX17" fmla="*/ 350520 w 609600"/>
                  <a:gd name="connsiteY17" fmla="*/ 128588 h 734378"/>
                  <a:gd name="connsiteX18" fmla="*/ 342900 w 609600"/>
                  <a:gd name="connsiteY18" fmla="*/ 117157 h 734378"/>
                  <a:gd name="connsiteX19" fmla="*/ 342900 w 609600"/>
                  <a:gd name="connsiteY19" fmla="*/ 117157 h 734378"/>
                  <a:gd name="connsiteX20" fmla="*/ 360998 w 609600"/>
                  <a:gd name="connsiteY20" fmla="*/ 21908 h 734378"/>
                  <a:gd name="connsiteX21" fmla="*/ 333375 w 609600"/>
                  <a:gd name="connsiteY21" fmla="*/ 0 h 734378"/>
                  <a:gd name="connsiteX22" fmla="*/ 276225 w 609600"/>
                  <a:gd name="connsiteY22" fmla="*/ 0 h 734378"/>
                  <a:gd name="connsiteX23" fmla="*/ 248602 w 609600"/>
                  <a:gd name="connsiteY23" fmla="*/ 21908 h 734378"/>
                  <a:gd name="connsiteX24" fmla="*/ 266700 w 609600"/>
                  <a:gd name="connsiteY24" fmla="*/ 117157 h 734378"/>
                  <a:gd name="connsiteX25" fmla="*/ 259080 w 609600"/>
                  <a:gd name="connsiteY25" fmla="*/ 128588 h 734378"/>
                  <a:gd name="connsiteX26" fmla="*/ 257175 w 609600"/>
                  <a:gd name="connsiteY26" fmla="*/ 128588 h 734378"/>
                  <a:gd name="connsiteX27" fmla="*/ 247650 w 609600"/>
                  <a:gd name="connsiteY27" fmla="*/ 120968 h 734378"/>
                  <a:gd name="connsiteX28" fmla="*/ 232410 w 609600"/>
                  <a:gd name="connsiteY28" fmla="*/ 38100 h 734378"/>
                  <a:gd name="connsiteX29" fmla="*/ 152400 w 609600"/>
                  <a:gd name="connsiteY29" fmla="*/ 165735 h 734378"/>
                  <a:gd name="connsiteX30" fmla="*/ 115253 w 609600"/>
                  <a:gd name="connsiteY30" fmla="*/ 183833 h 734378"/>
                  <a:gd name="connsiteX31" fmla="*/ 76200 w 609600"/>
                  <a:gd name="connsiteY31" fmla="*/ 231458 h 734378"/>
                  <a:gd name="connsiteX32" fmla="*/ 122873 w 609600"/>
                  <a:gd name="connsiteY32" fmla="*/ 286703 h 734378"/>
                  <a:gd name="connsiteX33" fmla="*/ 157163 w 609600"/>
                  <a:gd name="connsiteY33" fmla="*/ 294323 h 734378"/>
                  <a:gd name="connsiteX34" fmla="*/ 209550 w 609600"/>
                  <a:gd name="connsiteY34" fmla="*/ 376238 h 734378"/>
                  <a:gd name="connsiteX35" fmla="*/ 209550 w 609600"/>
                  <a:gd name="connsiteY35" fmla="*/ 398145 h 734378"/>
                  <a:gd name="connsiteX36" fmla="*/ 193358 w 609600"/>
                  <a:gd name="connsiteY36" fmla="*/ 394335 h 734378"/>
                  <a:gd name="connsiteX37" fmla="*/ 181927 w 609600"/>
                  <a:gd name="connsiteY37" fmla="*/ 401003 h 734378"/>
                  <a:gd name="connsiteX38" fmla="*/ 181927 w 609600"/>
                  <a:gd name="connsiteY38" fmla="*/ 402908 h 734378"/>
                  <a:gd name="connsiteX39" fmla="*/ 181927 w 609600"/>
                  <a:gd name="connsiteY39" fmla="*/ 417195 h 734378"/>
                  <a:gd name="connsiteX40" fmla="*/ 157163 w 609600"/>
                  <a:gd name="connsiteY40" fmla="*/ 426720 h 734378"/>
                  <a:gd name="connsiteX41" fmla="*/ 0 w 609600"/>
                  <a:gd name="connsiteY41" fmla="*/ 561975 h 734378"/>
                  <a:gd name="connsiteX42" fmla="*/ 228600 w 609600"/>
                  <a:gd name="connsiteY42" fmla="*/ 488633 h 734378"/>
                  <a:gd name="connsiteX43" fmla="*/ 247650 w 609600"/>
                  <a:gd name="connsiteY43" fmla="*/ 493395 h 734378"/>
                  <a:gd name="connsiteX44" fmla="*/ 361950 w 609600"/>
                  <a:gd name="connsiteY44" fmla="*/ 493395 h 734378"/>
                  <a:gd name="connsiteX45" fmla="*/ 381000 w 609600"/>
                  <a:gd name="connsiteY45" fmla="*/ 488633 h 734378"/>
                  <a:gd name="connsiteX46" fmla="*/ 601980 w 609600"/>
                  <a:gd name="connsiteY46" fmla="*/ 734378 h 734378"/>
                  <a:gd name="connsiteX47" fmla="*/ 609600 w 609600"/>
                  <a:gd name="connsiteY47" fmla="*/ 728663 h 734378"/>
                  <a:gd name="connsiteX48" fmla="*/ 609600 w 609600"/>
                  <a:gd name="connsiteY48" fmla="*/ 561975 h 734378"/>
                  <a:gd name="connsiteX49" fmla="*/ 114300 w 609600"/>
                  <a:gd name="connsiteY49" fmla="*/ 657225 h 734378"/>
                  <a:gd name="connsiteX50" fmla="*/ 28575 w 609600"/>
                  <a:gd name="connsiteY50" fmla="*/ 657225 h 734378"/>
                  <a:gd name="connsiteX51" fmla="*/ 28575 w 609600"/>
                  <a:gd name="connsiteY51" fmla="*/ 628650 h 734378"/>
                  <a:gd name="connsiteX52" fmla="*/ 114300 w 609600"/>
                  <a:gd name="connsiteY52" fmla="*/ 628650 h 734378"/>
                  <a:gd name="connsiteX53" fmla="*/ 114300 w 609600"/>
                  <a:gd name="connsiteY53" fmla="*/ 657225 h 734378"/>
                  <a:gd name="connsiteX54" fmla="*/ 190500 w 609600"/>
                  <a:gd name="connsiteY54" fmla="*/ 257175 h 734378"/>
                  <a:gd name="connsiteX55" fmla="*/ 190500 w 609600"/>
                  <a:gd name="connsiteY55" fmla="*/ 194310 h 734378"/>
                  <a:gd name="connsiteX56" fmla="*/ 303848 w 609600"/>
                  <a:gd name="connsiteY56" fmla="*/ 176213 h 734378"/>
                  <a:gd name="connsiteX57" fmla="*/ 419100 w 609600"/>
                  <a:gd name="connsiteY57" fmla="*/ 194310 h 734378"/>
                  <a:gd name="connsiteX58" fmla="*/ 419100 w 609600"/>
                  <a:gd name="connsiteY58" fmla="*/ 257175 h 734378"/>
                  <a:gd name="connsiteX59" fmla="*/ 304800 w 609600"/>
                  <a:gd name="connsiteY59" fmla="*/ 371475 h 734378"/>
                  <a:gd name="connsiteX60" fmla="*/ 190500 w 609600"/>
                  <a:gd name="connsiteY60" fmla="*/ 257175 h 734378"/>
                  <a:gd name="connsiteX61" fmla="*/ 190500 w 609600"/>
                  <a:gd name="connsiteY61" fmla="*/ 257175 h 734378"/>
                  <a:gd name="connsiteX62" fmla="*/ 321945 w 609600"/>
                  <a:gd name="connsiteY62" fmla="*/ 417195 h 734378"/>
                  <a:gd name="connsiteX63" fmla="*/ 314325 w 609600"/>
                  <a:gd name="connsiteY63" fmla="*/ 426720 h 734378"/>
                  <a:gd name="connsiteX64" fmla="*/ 314325 w 609600"/>
                  <a:gd name="connsiteY64" fmla="*/ 466725 h 734378"/>
                  <a:gd name="connsiteX65" fmla="*/ 304800 w 609600"/>
                  <a:gd name="connsiteY65" fmla="*/ 467678 h 734378"/>
                  <a:gd name="connsiteX66" fmla="*/ 295275 w 609600"/>
                  <a:gd name="connsiteY66" fmla="*/ 466725 h 734378"/>
                  <a:gd name="connsiteX67" fmla="*/ 295275 w 609600"/>
                  <a:gd name="connsiteY67" fmla="*/ 426720 h 734378"/>
                  <a:gd name="connsiteX68" fmla="*/ 287655 w 609600"/>
                  <a:gd name="connsiteY68" fmla="*/ 417195 h 734378"/>
                  <a:gd name="connsiteX69" fmla="*/ 246698 w 609600"/>
                  <a:gd name="connsiteY69" fmla="*/ 406718 h 734378"/>
                  <a:gd name="connsiteX70" fmla="*/ 247650 w 609600"/>
                  <a:gd name="connsiteY70" fmla="*/ 399098 h 734378"/>
                  <a:gd name="connsiteX71" fmla="*/ 247650 w 609600"/>
                  <a:gd name="connsiteY71" fmla="*/ 398145 h 734378"/>
                  <a:gd name="connsiteX72" fmla="*/ 361950 w 609600"/>
                  <a:gd name="connsiteY72" fmla="*/ 398145 h 734378"/>
                  <a:gd name="connsiteX73" fmla="*/ 361950 w 609600"/>
                  <a:gd name="connsiteY73" fmla="*/ 399098 h 734378"/>
                  <a:gd name="connsiteX74" fmla="*/ 362903 w 609600"/>
                  <a:gd name="connsiteY74" fmla="*/ 406718 h 734378"/>
                  <a:gd name="connsiteX75" fmla="*/ 321945 w 609600"/>
                  <a:gd name="connsiteY75" fmla="*/ 417195 h 734378"/>
                  <a:gd name="connsiteX76" fmla="*/ 493395 w 609600"/>
                  <a:gd name="connsiteY76" fmla="*/ 544830 h 734378"/>
                  <a:gd name="connsiteX77" fmla="*/ 457200 w 609600"/>
                  <a:gd name="connsiteY77" fmla="*/ 586740 h 734378"/>
                  <a:gd name="connsiteX78" fmla="*/ 421005 w 609600"/>
                  <a:gd name="connsiteY78" fmla="*/ 544830 h 734378"/>
                  <a:gd name="connsiteX79" fmla="*/ 424815 w 609600"/>
                  <a:gd name="connsiteY79" fmla="*/ 521970 h 734378"/>
                  <a:gd name="connsiteX80" fmla="*/ 420053 w 609600"/>
                  <a:gd name="connsiteY80" fmla="*/ 510540 h 734378"/>
                  <a:gd name="connsiteX81" fmla="*/ 432435 w 609600"/>
                  <a:gd name="connsiteY81" fmla="*/ 498158 h 734378"/>
                  <a:gd name="connsiteX82" fmla="*/ 458153 w 609600"/>
                  <a:gd name="connsiteY82" fmla="*/ 498158 h 734378"/>
                  <a:gd name="connsiteX83" fmla="*/ 483870 w 609600"/>
                  <a:gd name="connsiteY83" fmla="*/ 498158 h 734378"/>
                  <a:gd name="connsiteX84" fmla="*/ 496253 w 609600"/>
                  <a:gd name="connsiteY84" fmla="*/ 510540 h 734378"/>
                  <a:gd name="connsiteX85" fmla="*/ 491490 w 609600"/>
                  <a:gd name="connsiteY85" fmla="*/ 521970 h 734378"/>
                  <a:gd name="connsiteX86" fmla="*/ 493395 w 609600"/>
                  <a:gd name="connsiteY86" fmla="*/ 544830 h 734378"/>
                  <a:gd name="connsiteX87" fmla="*/ 581025 w 609600"/>
                  <a:gd name="connsiteY87" fmla="*/ 657225 h 734378"/>
                  <a:gd name="connsiteX88" fmla="*/ 495300 w 609600"/>
                  <a:gd name="connsiteY88" fmla="*/ 657225 h 734378"/>
                  <a:gd name="connsiteX89" fmla="*/ 495300 w 609600"/>
                  <a:gd name="connsiteY89" fmla="*/ 628650 h 734378"/>
                  <a:gd name="connsiteX90" fmla="*/ 581025 w 609600"/>
                  <a:gd name="connsiteY90" fmla="*/ 628650 h 734378"/>
                  <a:gd name="connsiteX91" fmla="*/ 581025 w 609600"/>
                  <a:gd name="connsiteY91" fmla="*/ 657225 h 734378"/>
                  <a:gd name="connsiteX0" fmla="*/ 581025 w 581025"/>
                  <a:gd name="connsiteY0" fmla="*/ 561975 h 734378"/>
                  <a:gd name="connsiteX1" fmla="*/ 545783 w 581025"/>
                  <a:gd name="connsiteY1" fmla="*/ 490538 h 734378"/>
                  <a:gd name="connsiteX2" fmla="*/ 424815 w 581025"/>
                  <a:gd name="connsiteY2" fmla="*/ 427673 h 734378"/>
                  <a:gd name="connsiteX3" fmla="*/ 401003 w 581025"/>
                  <a:gd name="connsiteY3" fmla="*/ 418148 h 734378"/>
                  <a:gd name="connsiteX4" fmla="*/ 401003 w 581025"/>
                  <a:gd name="connsiteY4" fmla="*/ 403860 h 734378"/>
                  <a:gd name="connsiteX5" fmla="*/ 391478 w 581025"/>
                  <a:gd name="connsiteY5" fmla="*/ 394335 h 734378"/>
                  <a:gd name="connsiteX6" fmla="*/ 389573 w 581025"/>
                  <a:gd name="connsiteY6" fmla="*/ 394335 h 734378"/>
                  <a:gd name="connsiteX7" fmla="*/ 371475 w 581025"/>
                  <a:gd name="connsiteY7" fmla="*/ 398145 h 734378"/>
                  <a:gd name="connsiteX8" fmla="*/ 371475 w 581025"/>
                  <a:gd name="connsiteY8" fmla="*/ 376238 h 734378"/>
                  <a:gd name="connsiteX9" fmla="*/ 423863 w 581025"/>
                  <a:gd name="connsiteY9" fmla="*/ 293370 h 734378"/>
                  <a:gd name="connsiteX10" fmla="*/ 446723 w 581025"/>
                  <a:gd name="connsiteY10" fmla="*/ 286703 h 734378"/>
                  <a:gd name="connsiteX11" fmla="*/ 503873 w 581025"/>
                  <a:gd name="connsiteY11" fmla="*/ 231458 h 734378"/>
                  <a:gd name="connsiteX12" fmla="*/ 464820 w 581025"/>
                  <a:gd name="connsiteY12" fmla="*/ 183833 h 734378"/>
                  <a:gd name="connsiteX13" fmla="*/ 427673 w 581025"/>
                  <a:gd name="connsiteY13" fmla="*/ 165735 h 734378"/>
                  <a:gd name="connsiteX14" fmla="*/ 347663 w 581025"/>
                  <a:gd name="connsiteY14" fmla="*/ 38100 h 734378"/>
                  <a:gd name="connsiteX15" fmla="*/ 333375 w 581025"/>
                  <a:gd name="connsiteY15" fmla="*/ 120968 h 734378"/>
                  <a:gd name="connsiteX16" fmla="*/ 323850 w 581025"/>
                  <a:gd name="connsiteY16" fmla="*/ 128588 h 734378"/>
                  <a:gd name="connsiteX17" fmla="*/ 321945 w 581025"/>
                  <a:gd name="connsiteY17" fmla="*/ 128588 h 734378"/>
                  <a:gd name="connsiteX18" fmla="*/ 314325 w 581025"/>
                  <a:gd name="connsiteY18" fmla="*/ 117157 h 734378"/>
                  <a:gd name="connsiteX19" fmla="*/ 314325 w 581025"/>
                  <a:gd name="connsiteY19" fmla="*/ 117157 h 734378"/>
                  <a:gd name="connsiteX20" fmla="*/ 332423 w 581025"/>
                  <a:gd name="connsiteY20" fmla="*/ 21908 h 734378"/>
                  <a:gd name="connsiteX21" fmla="*/ 304800 w 581025"/>
                  <a:gd name="connsiteY21" fmla="*/ 0 h 734378"/>
                  <a:gd name="connsiteX22" fmla="*/ 247650 w 581025"/>
                  <a:gd name="connsiteY22" fmla="*/ 0 h 734378"/>
                  <a:gd name="connsiteX23" fmla="*/ 220027 w 581025"/>
                  <a:gd name="connsiteY23" fmla="*/ 21908 h 734378"/>
                  <a:gd name="connsiteX24" fmla="*/ 238125 w 581025"/>
                  <a:gd name="connsiteY24" fmla="*/ 117157 h 734378"/>
                  <a:gd name="connsiteX25" fmla="*/ 230505 w 581025"/>
                  <a:gd name="connsiteY25" fmla="*/ 128588 h 734378"/>
                  <a:gd name="connsiteX26" fmla="*/ 228600 w 581025"/>
                  <a:gd name="connsiteY26" fmla="*/ 128588 h 734378"/>
                  <a:gd name="connsiteX27" fmla="*/ 219075 w 581025"/>
                  <a:gd name="connsiteY27" fmla="*/ 120968 h 734378"/>
                  <a:gd name="connsiteX28" fmla="*/ 203835 w 581025"/>
                  <a:gd name="connsiteY28" fmla="*/ 38100 h 734378"/>
                  <a:gd name="connsiteX29" fmla="*/ 123825 w 581025"/>
                  <a:gd name="connsiteY29" fmla="*/ 165735 h 734378"/>
                  <a:gd name="connsiteX30" fmla="*/ 86678 w 581025"/>
                  <a:gd name="connsiteY30" fmla="*/ 183833 h 734378"/>
                  <a:gd name="connsiteX31" fmla="*/ 47625 w 581025"/>
                  <a:gd name="connsiteY31" fmla="*/ 231458 h 734378"/>
                  <a:gd name="connsiteX32" fmla="*/ 94298 w 581025"/>
                  <a:gd name="connsiteY32" fmla="*/ 286703 h 734378"/>
                  <a:gd name="connsiteX33" fmla="*/ 128588 w 581025"/>
                  <a:gd name="connsiteY33" fmla="*/ 294323 h 734378"/>
                  <a:gd name="connsiteX34" fmla="*/ 180975 w 581025"/>
                  <a:gd name="connsiteY34" fmla="*/ 376238 h 734378"/>
                  <a:gd name="connsiteX35" fmla="*/ 180975 w 581025"/>
                  <a:gd name="connsiteY35" fmla="*/ 398145 h 734378"/>
                  <a:gd name="connsiteX36" fmla="*/ 164783 w 581025"/>
                  <a:gd name="connsiteY36" fmla="*/ 394335 h 734378"/>
                  <a:gd name="connsiteX37" fmla="*/ 153352 w 581025"/>
                  <a:gd name="connsiteY37" fmla="*/ 401003 h 734378"/>
                  <a:gd name="connsiteX38" fmla="*/ 153352 w 581025"/>
                  <a:gd name="connsiteY38" fmla="*/ 402908 h 734378"/>
                  <a:gd name="connsiteX39" fmla="*/ 153352 w 581025"/>
                  <a:gd name="connsiteY39" fmla="*/ 417195 h 734378"/>
                  <a:gd name="connsiteX40" fmla="*/ 128588 w 581025"/>
                  <a:gd name="connsiteY40" fmla="*/ 426720 h 734378"/>
                  <a:gd name="connsiteX41" fmla="*/ 200025 w 581025"/>
                  <a:gd name="connsiteY41" fmla="*/ 488633 h 734378"/>
                  <a:gd name="connsiteX42" fmla="*/ 219075 w 581025"/>
                  <a:gd name="connsiteY42" fmla="*/ 493395 h 734378"/>
                  <a:gd name="connsiteX43" fmla="*/ 333375 w 581025"/>
                  <a:gd name="connsiteY43" fmla="*/ 493395 h 734378"/>
                  <a:gd name="connsiteX44" fmla="*/ 352425 w 581025"/>
                  <a:gd name="connsiteY44" fmla="*/ 488633 h 734378"/>
                  <a:gd name="connsiteX45" fmla="*/ 573405 w 581025"/>
                  <a:gd name="connsiteY45" fmla="*/ 734378 h 734378"/>
                  <a:gd name="connsiteX46" fmla="*/ 581025 w 581025"/>
                  <a:gd name="connsiteY46" fmla="*/ 728663 h 734378"/>
                  <a:gd name="connsiteX47" fmla="*/ 581025 w 581025"/>
                  <a:gd name="connsiteY47" fmla="*/ 561975 h 734378"/>
                  <a:gd name="connsiteX48" fmla="*/ 85725 w 581025"/>
                  <a:gd name="connsiteY48" fmla="*/ 657225 h 734378"/>
                  <a:gd name="connsiteX49" fmla="*/ 0 w 581025"/>
                  <a:gd name="connsiteY49" fmla="*/ 657225 h 734378"/>
                  <a:gd name="connsiteX50" fmla="*/ 0 w 581025"/>
                  <a:gd name="connsiteY50" fmla="*/ 628650 h 734378"/>
                  <a:gd name="connsiteX51" fmla="*/ 85725 w 581025"/>
                  <a:gd name="connsiteY51" fmla="*/ 628650 h 734378"/>
                  <a:gd name="connsiteX52" fmla="*/ 85725 w 581025"/>
                  <a:gd name="connsiteY52" fmla="*/ 657225 h 734378"/>
                  <a:gd name="connsiteX53" fmla="*/ 161925 w 581025"/>
                  <a:gd name="connsiteY53" fmla="*/ 257175 h 734378"/>
                  <a:gd name="connsiteX54" fmla="*/ 161925 w 581025"/>
                  <a:gd name="connsiteY54" fmla="*/ 194310 h 734378"/>
                  <a:gd name="connsiteX55" fmla="*/ 275273 w 581025"/>
                  <a:gd name="connsiteY55" fmla="*/ 176213 h 734378"/>
                  <a:gd name="connsiteX56" fmla="*/ 390525 w 581025"/>
                  <a:gd name="connsiteY56" fmla="*/ 194310 h 734378"/>
                  <a:gd name="connsiteX57" fmla="*/ 390525 w 581025"/>
                  <a:gd name="connsiteY57" fmla="*/ 257175 h 734378"/>
                  <a:gd name="connsiteX58" fmla="*/ 276225 w 581025"/>
                  <a:gd name="connsiteY58" fmla="*/ 371475 h 734378"/>
                  <a:gd name="connsiteX59" fmla="*/ 161925 w 581025"/>
                  <a:gd name="connsiteY59" fmla="*/ 257175 h 734378"/>
                  <a:gd name="connsiteX60" fmla="*/ 161925 w 581025"/>
                  <a:gd name="connsiteY60" fmla="*/ 257175 h 734378"/>
                  <a:gd name="connsiteX61" fmla="*/ 293370 w 581025"/>
                  <a:gd name="connsiteY61" fmla="*/ 417195 h 734378"/>
                  <a:gd name="connsiteX62" fmla="*/ 285750 w 581025"/>
                  <a:gd name="connsiteY62" fmla="*/ 426720 h 734378"/>
                  <a:gd name="connsiteX63" fmla="*/ 285750 w 581025"/>
                  <a:gd name="connsiteY63" fmla="*/ 466725 h 734378"/>
                  <a:gd name="connsiteX64" fmla="*/ 276225 w 581025"/>
                  <a:gd name="connsiteY64" fmla="*/ 467678 h 734378"/>
                  <a:gd name="connsiteX65" fmla="*/ 266700 w 581025"/>
                  <a:gd name="connsiteY65" fmla="*/ 466725 h 734378"/>
                  <a:gd name="connsiteX66" fmla="*/ 266700 w 581025"/>
                  <a:gd name="connsiteY66" fmla="*/ 426720 h 734378"/>
                  <a:gd name="connsiteX67" fmla="*/ 259080 w 581025"/>
                  <a:gd name="connsiteY67" fmla="*/ 417195 h 734378"/>
                  <a:gd name="connsiteX68" fmla="*/ 218123 w 581025"/>
                  <a:gd name="connsiteY68" fmla="*/ 406718 h 734378"/>
                  <a:gd name="connsiteX69" fmla="*/ 219075 w 581025"/>
                  <a:gd name="connsiteY69" fmla="*/ 399098 h 734378"/>
                  <a:gd name="connsiteX70" fmla="*/ 219075 w 581025"/>
                  <a:gd name="connsiteY70" fmla="*/ 398145 h 734378"/>
                  <a:gd name="connsiteX71" fmla="*/ 333375 w 581025"/>
                  <a:gd name="connsiteY71" fmla="*/ 398145 h 734378"/>
                  <a:gd name="connsiteX72" fmla="*/ 333375 w 581025"/>
                  <a:gd name="connsiteY72" fmla="*/ 399098 h 734378"/>
                  <a:gd name="connsiteX73" fmla="*/ 334328 w 581025"/>
                  <a:gd name="connsiteY73" fmla="*/ 406718 h 734378"/>
                  <a:gd name="connsiteX74" fmla="*/ 293370 w 581025"/>
                  <a:gd name="connsiteY74" fmla="*/ 417195 h 734378"/>
                  <a:gd name="connsiteX75" fmla="*/ 464820 w 581025"/>
                  <a:gd name="connsiteY75" fmla="*/ 544830 h 734378"/>
                  <a:gd name="connsiteX76" fmla="*/ 428625 w 581025"/>
                  <a:gd name="connsiteY76" fmla="*/ 586740 h 734378"/>
                  <a:gd name="connsiteX77" fmla="*/ 392430 w 581025"/>
                  <a:gd name="connsiteY77" fmla="*/ 544830 h 734378"/>
                  <a:gd name="connsiteX78" fmla="*/ 396240 w 581025"/>
                  <a:gd name="connsiteY78" fmla="*/ 521970 h 734378"/>
                  <a:gd name="connsiteX79" fmla="*/ 391478 w 581025"/>
                  <a:gd name="connsiteY79" fmla="*/ 510540 h 734378"/>
                  <a:gd name="connsiteX80" fmla="*/ 403860 w 581025"/>
                  <a:gd name="connsiteY80" fmla="*/ 498158 h 734378"/>
                  <a:gd name="connsiteX81" fmla="*/ 429578 w 581025"/>
                  <a:gd name="connsiteY81" fmla="*/ 498158 h 734378"/>
                  <a:gd name="connsiteX82" fmla="*/ 455295 w 581025"/>
                  <a:gd name="connsiteY82" fmla="*/ 498158 h 734378"/>
                  <a:gd name="connsiteX83" fmla="*/ 467678 w 581025"/>
                  <a:gd name="connsiteY83" fmla="*/ 510540 h 734378"/>
                  <a:gd name="connsiteX84" fmla="*/ 462915 w 581025"/>
                  <a:gd name="connsiteY84" fmla="*/ 521970 h 734378"/>
                  <a:gd name="connsiteX85" fmla="*/ 464820 w 581025"/>
                  <a:gd name="connsiteY85" fmla="*/ 544830 h 734378"/>
                  <a:gd name="connsiteX86" fmla="*/ 552450 w 581025"/>
                  <a:gd name="connsiteY86" fmla="*/ 657225 h 734378"/>
                  <a:gd name="connsiteX87" fmla="*/ 466725 w 581025"/>
                  <a:gd name="connsiteY87" fmla="*/ 657225 h 734378"/>
                  <a:gd name="connsiteX88" fmla="*/ 466725 w 581025"/>
                  <a:gd name="connsiteY88" fmla="*/ 628650 h 734378"/>
                  <a:gd name="connsiteX89" fmla="*/ 552450 w 581025"/>
                  <a:gd name="connsiteY89" fmla="*/ 628650 h 734378"/>
                  <a:gd name="connsiteX90" fmla="*/ 552450 w 581025"/>
                  <a:gd name="connsiteY90" fmla="*/ 657225 h 734378"/>
                  <a:gd name="connsiteX0" fmla="*/ 581025 w 581025"/>
                  <a:gd name="connsiteY0" fmla="*/ 561975 h 734378"/>
                  <a:gd name="connsiteX1" fmla="*/ 545783 w 581025"/>
                  <a:gd name="connsiteY1" fmla="*/ 490538 h 734378"/>
                  <a:gd name="connsiteX2" fmla="*/ 424815 w 581025"/>
                  <a:gd name="connsiteY2" fmla="*/ 427673 h 734378"/>
                  <a:gd name="connsiteX3" fmla="*/ 401003 w 581025"/>
                  <a:gd name="connsiteY3" fmla="*/ 418148 h 734378"/>
                  <a:gd name="connsiteX4" fmla="*/ 401003 w 581025"/>
                  <a:gd name="connsiteY4" fmla="*/ 403860 h 734378"/>
                  <a:gd name="connsiteX5" fmla="*/ 391478 w 581025"/>
                  <a:gd name="connsiteY5" fmla="*/ 394335 h 734378"/>
                  <a:gd name="connsiteX6" fmla="*/ 389573 w 581025"/>
                  <a:gd name="connsiteY6" fmla="*/ 394335 h 734378"/>
                  <a:gd name="connsiteX7" fmla="*/ 371475 w 581025"/>
                  <a:gd name="connsiteY7" fmla="*/ 398145 h 734378"/>
                  <a:gd name="connsiteX8" fmla="*/ 371475 w 581025"/>
                  <a:gd name="connsiteY8" fmla="*/ 376238 h 734378"/>
                  <a:gd name="connsiteX9" fmla="*/ 423863 w 581025"/>
                  <a:gd name="connsiteY9" fmla="*/ 293370 h 734378"/>
                  <a:gd name="connsiteX10" fmla="*/ 446723 w 581025"/>
                  <a:gd name="connsiteY10" fmla="*/ 286703 h 734378"/>
                  <a:gd name="connsiteX11" fmla="*/ 503873 w 581025"/>
                  <a:gd name="connsiteY11" fmla="*/ 231458 h 734378"/>
                  <a:gd name="connsiteX12" fmla="*/ 464820 w 581025"/>
                  <a:gd name="connsiteY12" fmla="*/ 183833 h 734378"/>
                  <a:gd name="connsiteX13" fmla="*/ 427673 w 581025"/>
                  <a:gd name="connsiteY13" fmla="*/ 165735 h 734378"/>
                  <a:gd name="connsiteX14" fmla="*/ 347663 w 581025"/>
                  <a:gd name="connsiteY14" fmla="*/ 38100 h 734378"/>
                  <a:gd name="connsiteX15" fmla="*/ 333375 w 581025"/>
                  <a:gd name="connsiteY15" fmla="*/ 120968 h 734378"/>
                  <a:gd name="connsiteX16" fmla="*/ 323850 w 581025"/>
                  <a:gd name="connsiteY16" fmla="*/ 128588 h 734378"/>
                  <a:gd name="connsiteX17" fmla="*/ 321945 w 581025"/>
                  <a:gd name="connsiteY17" fmla="*/ 128588 h 734378"/>
                  <a:gd name="connsiteX18" fmla="*/ 314325 w 581025"/>
                  <a:gd name="connsiteY18" fmla="*/ 117157 h 734378"/>
                  <a:gd name="connsiteX19" fmla="*/ 314325 w 581025"/>
                  <a:gd name="connsiteY19" fmla="*/ 117157 h 734378"/>
                  <a:gd name="connsiteX20" fmla="*/ 332423 w 581025"/>
                  <a:gd name="connsiteY20" fmla="*/ 21908 h 734378"/>
                  <a:gd name="connsiteX21" fmla="*/ 304800 w 581025"/>
                  <a:gd name="connsiteY21" fmla="*/ 0 h 734378"/>
                  <a:gd name="connsiteX22" fmla="*/ 247650 w 581025"/>
                  <a:gd name="connsiteY22" fmla="*/ 0 h 734378"/>
                  <a:gd name="connsiteX23" fmla="*/ 220027 w 581025"/>
                  <a:gd name="connsiteY23" fmla="*/ 21908 h 734378"/>
                  <a:gd name="connsiteX24" fmla="*/ 238125 w 581025"/>
                  <a:gd name="connsiteY24" fmla="*/ 117157 h 734378"/>
                  <a:gd name="connsiteX25" fmla="*/ 230505 w 581025"/>
                  <a:gd name="connsiteY25" fmla="*/ 128588 h 734378"/>
                  <a:gd name="connsiteX26" fmla="*/ 228600 w 581025"/>
                  <a:gd name="connsiteY26" fmla="*/ 128588 h 734378"/>
                  <a:gd name="connsiteX27" fmla="*/ 219075 w 581025"/>
                  <a:gd name="connsiteY27" fmla="*/ 120968 h 734378"/>
                  <a:gd name="connsiteX28" fmla="*/ 203835 w 581025"/>
                  <a:gd name="connsiteY28" fmla="*/ 38100 h 734378"/>
                  <a:gd name="connsiteX29" fmla="*/ 123825 w 581025"/>
                  <a:gd name="connsiteY29" fmla="*/ 165735 h 734378"/>
                  <a:gd name="connsiteX30" fmla="*/ 86678 w 581025"/>
                  <a:gd name="connsiteY30" fmla="*/ 183833 h 734378"/>
                  <a:gd name="connsiteX31" fmla="*/ 47625 w 581025"/>
                  <a:gd name="connsiteY31" fmla="*/ 231458 h 734378"/>
                  <a:gd name="connsiteX32" fmla="*/ 94298 w 581025"/>
                  <a:gd name="connsiteY32" fmla="*/ 286703 h 734378"/>
                  <a:gd name="connsiteX33" fmla="*/ 128588 w 581025"/>
                  <a:gd name="connsiteY33" fmla="*/ 294323 h 734378"/>
                  <a:gd name="connsiteX34" fmla="*/ 180975 w 581025"/>
                  <a:gd name="connsiteY34" fmla="*/ 376238 h 734378"/>
                  <a:gd name="connsiteX35" fmla="*/ 180975 w 581025"/>
                  <a:gd name="connsiteY35" fmla="*/ 398145 h 734378"/>
                  <a:gd name="connsiteX36" fmla="*/ 164783 w 581025"/>
                  <a:gd name="connsiteY36" fmla="*/ 394335 h 734378"/>
                  <a:gd name="connsiteX37" fmla="*/ 153352 w 581025"/>
                  <a:gd name="connsiteY37" fmla="*/ 401003 h 734378"/>
                  <a:gd name="connsiteX38" fmla="*/ 153352 w 581025"/>
                  <a:gd name="connsiteY38" fmla="*/ 402908 h 734378"/>
                  <a:gd name="connsiteX39" fmla="*/ 153352 w 581025"/>
                  <a:gd name="connsiteY39" fmla="*/ 417195 h 734378"/>
                  <a:gd name="connsiteX40" fmla="*/ 128588 w 581025"/>
                  <a:gd name="connsiteY40" fmla="*/ 426720 h 734378"/>
                  <a:gd name="connsiteX41" fmla="*/ 200025 w 581025"/>
                  <a:gd name="connsiteY41" fmla="*/ 488633 h 734378"/>
                  <a:gd name="connsiteX42" fmla="*/ 219075 w 581025"/>
                  <a:gd name="connsiteY42" fmla="*/ 493395 h 734378"/>
                  <a:gd name="connsiteX43" fmla="*/ 333375 w 581025"/>
                  <a:gd name="connsiteY43" fmla="*/ 493395 h 734378"/>
                  <a:gd name="connsiteX44" fmla="*/ 352425 w 581025"/>
                  <a:gd name="connsiteY44" fmla="*/ 488633 h 734378"/>
                  <a:gd name="connsiteX45" fmla="*/ 573405 w 581025"/>
                  <a:gd name="connsiteY45" fmla="*/ 734378 h 734378"/>
                  <a:gd name="connsiteX46" fmla="*/ 581025 w 581025"/>
                  <a:gd name="connsiteY46" fmla="*/ 728663 h 734378"/>
                  <a:gd name="connsiteX47" fmla="*/ 581025 w 581025"/>
                  <a:gd name="connsiteY47" fmla="*/ 561975 h 734378"/>
                  <a:gd name="connsiteX48" fmla="*/ 85725 w 581025"/>
                  <a:gd name="connsiteY48" fmla="*/ 628650 h 734378"/>
                  <a:gd name="connsiteX49" fmla="*/ 0 w 581025"/>
                  <a:gd name="connsiteY49" fmla="*/ 657225 h 734378"/>
                  <a:gd name="connsiteX50" fmla="*/ 0 w 581025"/>
                  <a:gd name="connsiteY50" fmla="*/ 628650 h 734378"/>
                  <a:gd name="connsiteX51" fmla="*/ 85725 w 581025"/>
                  <a:gd name="connsiteY51" fmla="*/ 628650 h 734378"/>
                  <a:gd name="connsiteX52" fmla="*/ 161925 w 581025"/>
                  <a:gd name="connsiteY52" fmla="*/ 257175 h 734378"/>
                  <a:gd name="connsiteX53" fmla="*/ 161925 w 581025"/>
                  <a:gd name="connsiteY53" fmla="*/ 194310 h 734378"/>
                  <a:gd name="connsiteX54" fmla="*/ 275273 w 581025"/>
                  <a:gd name="connsiteY54" fmla="*/ 176213 h 734378"/>
                  <a:gd name="connsiteX55" fmla="*/ 390525 w 581025"/>
                  <a:gd name="connsiteY55" fmla="*/ 194310 h 734378"/>
                  <a:gd name="connsiteX56" fmla="*/ 390525 w 581025"/>
                  <a:gd name="connsiteY56" fmla="*/ 257175 h 734378"/>
                  <a:gd name="connsiteX57" fmla="*/ 276225 w 581025"/>
                  <a:gd name="connsiteY57" fmla="*/ 371475 h 734378"/>
                  <a:gd name="connsiteX58" fmla="*/ 161925 w 581025"/>
                  <a:gd name="connsiteY58" fmla="*/ 257175 h 734378"/>
                  <a:gd name="connsiteX59" fmla="*/ 161925 w 581025"/>
                  <a:gd name="connsiteY59" fmla="*/ 257175 h 734378"/>
                  <a:gd name="connsiteX60" fmla="*/ 293370 w 581025"/>
                  <a:gd name="connsiteY60" fmla="*/ 417195 h 734378"/>
                  <a:gd name="connsiteX61" fmla="*/ 285750 w 581025"/>
                  <a:gd name="connsiteY61" fmla="*/ 426720 h 734378"/>
                  <a:gd name="connsiteX62" fmla="*/ 285750 w 581025"/>
                  <a:gd name="connsiteY62" fmla="*/ 466725 h 734378"/>
                  <a:gd name="connsiteX63" fmla="*/ 276225 w 581025"/>
                  <a:gd name="connsiteY63" fmla="*/ 467678 h 734378"/>
                  <a:gd name="connsiteX64" fmla="*/ 266700 w 581025"/>
                  <a:gd name="connsiteY64" fmla="*/ 466725 h 734378"/>
                  <a:gd name="connsiteX65" fmla="*/ 266700 w 581025"/>
                  <a:gd name="connsiteY65" fmla="*/ 426720 h 734378"/>
                  <a:gd name="connsiteX66" fmla="*/ 259080 w 581025"/>
                  <a:gd name="connsiteY66" fmla="*/ 417195 h 734378"/>
                  <a:gd name="connsiteX67" fmla="*/ 218123 w 581025"/>
                  <a:gd name="connsiteY67" fmla="*/ 406718 h 734378"/>
                  <a:gd name="connsiteX68" fmla="*/ 219075 w 581025"/>
                  <a:gd name="connsiteY68" fmla="*/ 399098 h 734378"/>
                  <a:gd name="connsiteX69" fmla="*/ 219075 w 581025"/>
                  <a:gd name="connsiteY69" fmla="*/ 398145 h 734378"/>
                  <a:gd name="connsiteX70" fmla="*/ 333375 w 581025"/>
                  <a:gd name="connsiteY70" fmla="*/ 398145 h 734378"/>
                  <a:gd name="connsiteX71" fmla="*/ 333375 w 581025"/>
                  <a:gd name="connsiteY71" fmla="*/ 399098 h 734378"/>
                  <a:gd name="connsiteX72" fmla="*/ 334328 w 581025"/>
                  <a:gd name="connsiteY72" fmla="*/ 406718 h 734378"/>
                  <a:gd name="connsiteX73" fmla="*/ 293370 w 581025"/>
                  <a:gd name="connsiteY73" fmla="*/ 417195 h 734378"/>
                  <a:gd name="connsiteX74" fmla="*/ 464820 w 581025"/>
                  <a:gd name="connsiteY74" fmla="*/ 544830 h 734378"/>
                  <a:gd name="connsiteX75" fmla="*/ 428625 w 581025"/>
                  <a:gd name="connsiteY75" fmla="*/ 586740 h 734378"/>
                  <a:gd name="connsiteX76" fmla="*/ 392430 w 581025"/>
                  <a:gd name="connsiteY76" fmla="*/ 544830 h 734378"/>
                  <a:gd name="connsiteX77" fmla="*/ 396240 w 581025"/>
                  <a:gd name="connsiteY77" fmla="*/ 521970 h 734378"/>
                  <a:gd name="connsiteX78" fmla="*/ 391478 w 581025"/>
                  <a:gd name="connsiteY78" fmla="*/ 510540 h 734378"/>
                  <a:gd name="connsiteX79" fmla="*/ 403860 w 581025"/>
                  <a:gd name="connsiteY79" fmla="*/ 498158 h 734378"/>
                  <a:gd name="connsiteX80" fmla="*/ 429578 w 581025"/>
                  <a:gd name="connsiteY80" fmla="*/ 498158 h 734378"/>
                  <a:gd name="connsiteX81" fmla="*/ 455295 w 581025"/>
                  <a:gd name="connsiteY81" fmla="*/ 498158 h 734378"/>
                  <a:gd name="connsiteX82" fmla="*/ 467678 w 581025"/>
                  <a:gd name="connsiteY82" fmla="*/ 510540 h 734378"/>
                  <a:gd name="connsiteX83" fmla="*/ 462915 w 581025"/>
                  <a:gd name="connsiteY83" fmla="*/ 521970 h 734378"/>
                  <a:gd name="connsiteX84" fmla="*/ 464820 w 581025"/>
                  <a:gd name="connsiteY84" fmla="*/ 544830 h 734378"/>
                  <a:gd name="connsiteX85" fmla="*/ 552450 w 581025"/>
                  <a:gd name="connsiteY85" fmla="*/ 657225 h 734378"/>
                  <a:gd name="connsiteX86" fmla="*/ 466725 w 581025"/>
                  <a:gd name="connsiteY86" fmla="*/ 657225 h 734378"/>
                  <a:gd name="connsiteX87" fmla="*/ 466725 w 581025"/>
                  <a:gd name="connsiteY87" fmla="*/ 628650 h 734378"/>
                  <a:gd name="connsiteX88" fmla="*/ 552450 w 581025"/>
                  <a:gd name="connsiteY88" fmla="*/ 628650 h 734378"/>
                  <a:gd name="connsiteX89" fmla="*/ 552450 w 581025"/>
                  <a:gd name="connsiteY89" fmla="*/ 657225 h 734378"/>
                  <a:gd name="connsiteX0" fmla="*/ 581025 w 581025"/>
                  <a:gd name="connsiteY0" fmla="*/ 561975 h 734378"/>
                  <a:gd name="connsiteX1" fmla="*/ 545783 w 581025"/>
                  <a:gd name="connsiteY1" fmla="*/ 490538 h 734378"/>
                  <a:gd name="connsiteX2" fmla="*/ 424815 w 581025"/>
                  <a:gd name="connsiteY2" fmla="*/ 427673 h 734378"/>
                  <a:gd name="connsiteX3" fmla="*/ 401003 w 581025"/>
                  <a:gd name="connsiteY3" fmla="*/ 418148 h 734378"/>
                  <a:gd name="connsiteX4" fmla="*/ 401003 w 581025"/>
                  <a:gd name="connsiteY4" fmla="*/ 403860 h 734378"/>
                  <a:gd name="connsiteX5" fmla="*/ 391478 w 581025"/>
                  <a:gd name="connsiteY5" fmla="*/ 394335 h 734378"/>
                  <a:gd name="connsiteX6" fmla="*/ 389573 w 581025"/>
                  <a:gd name="connsiteY6" fmla="*/ 394335 h 734378"/>
                  <a:gd name="connsiteX7" fmla="*/ 371475 w 581025"/>
                  <a:gd name="connsiteY7" fmla="*/ 398145 h 734378"/>
                  <a:gd name="connsiteX8" fmla="*/ 371475 w 581025"/>
                  <a:gd name="connsiteY8" fmla="*/ 376238 h 734378"/>
                  <a:gd name="connsiteX9" fmla="*/ 423863 w 581025"/>
                  <a:gd name="connsiteY9" fmla="*/ 293370 h 734378"/>
                  <a:gd name="connsiteX10" fmla="*/ 446723 w 581025"/>
                  <a:gd name="connsiteY10" fmla="*/ 286703 h 734378"/>
                  <a:gd name="connsiteX11" fmla="*/ 503873 w 581025"/>
                  <a:gd name="connsiteY11" fmla="*/ 231458 h 734378"/>
                  <a:gd name="connsiteX12" fmla="*/ 464820 w 581025"/>
                  <a:gd name="connsiteY12" fmla="*/ 183833 h 734378"/>
                  <a:gd name="connsiteX13" fmla="*/ 427673 w 581025"/>
                  <a:gd name="connsiteY13" fmla="*/ 165735 h 734378"/>
                  <a:gd name="connsiteX14" fmla="*/ 347663 w 581025"/>
                  <a:gd name="connsiteY14" fmla="*/ 38100 h 734378"/>
                  <a:gd name="connsiteX15" fmla="*/ 333375 w 581025"/>
                  <a:gd name="connsiteY15" fmla="*/ 120968 h 734378"/>
                  <a:gd name="connsiteX16" fmla="*/ 323850 w 581025"/>
                  <a:gd name="connsiteY16" fmla="*/ 128588 h 734378"/>
                  <a:gd name="connsiteX17" fmla="*/ 321945 w 581025"/>
                  <a:gd name="connsiteY17" fmla="*/ 128588 h 734378"/>
                  <a:gd name="connsiteX18" fmla="*/ 314325 w 581025"/>
                  <a:gd name="connsiteY18" fmla="*/ 117157 h 734378"/>
                  <a:gd name="connsiteX19" fmla="*/ 314325 w 581025"/>
                  <a:gd name="connsiteY19" fmla="*/ 117157 h 734378"/>
                  <a:gd name="connsiteX20" fmla="*/ 332423 w 581025"/>
                  <a:gd name="connsiteY20" fmla="*/ 21908 h 734378"/>
                  <a:gd name="connsiteX21" fmla="*/ 304800 w 581025"/>
                  <a:gd name="connsiteY21" fmla="*/ 0 h 734378"/>
                  <a:gd name="connsiteX22" fmla="*/ 247650 w 581025"/>
                  <a:gd name="connsiteY22" fmla="*/ 0 h 734378"/>
                  <a:gd name="connsiteX23" fmla="*/ 220027 w 581025"/>
                  <a:gd name="connsiteY23" fmla="*/ 21908 h 734378"/>
                  <a:gd name="connsiteX24" fmla="*/ 238125 w 581025"/>
                  <a:gd name="connsiteY24" fmla="*/ 117157 h 734378"/>
                  <a:gd name="connsiteX25" fmla="*/ 230505 w 581025"/>
                  <a:gd name="connsiteY25" fmla="*/ 128588 h 734378"/>
                  <a:gd name="connsiteX26" fmla="*/ 228600 w 581025"/>
                  <a:gd name="connsiteY26" fmla="*/ 128588 h 734378"/>
                  <a:gd name="connsiteX27" fmla="*/ 219075 w 581025"/>
                  <a:gd name="connsiteY27" fmla="*/ 120968 h 734378"/>
                  <a:gd name="connsiteX28" fmla="*/ 203835 w 581025"/>
                  <a:gd name="connsiteY28" fmla="*/ 38100 h 734378"/>
                  <a:gd name="connsiteX29" fmla="*/ 123825 w 581025"/>
                  <a:gd name="connsiteY29" fmla="*/ 165735 h 734378"/>
                  <a:gd name="connsiteX30" fmla="*/ 86678 w 581025"/>
                  <a:gd name="connsiteY30" fmla="*/ 183833 h 734378"/>
                  <a:gd name="connsiteX31" fmla="*/ 47625 w 581025"/>
                  <a:gd name="connsiteY31" fmla="*/ 231458 h 734378"/>
                  <a:gd name="connsiteX32" fmla="*/ 94298 w 581025"/>
                  <a:gd name="connsiteY32" fmla="*/ 286703 h 734378"/>
                  <a:gd name="connsiteX33" fmla="*/ 128588 w 581025"/>
                  <a:gd name="connsiteY33" fmla="*/ 294323 h 734378"/>
                  <a:gd name="connsiteX34" fmla="*/ 180975 w 581025"/>
                  <a:gd name="connsiteY34" fmla="*/ 376238 h 734378"/>
                  <a:gd name="connsiteX35" fmla="*/ 180975 w 581025"/>
                  <a:gd name="connsiteY35" fmla="*/ 398145 h 734378"/>
                  <a:gd name="connsiteX36" fmla="*/ 164783 w 581025"/>
                  <a:gd name="connsiteY36" fmla="*/ 394335 h 734378"/>
                  <a:gd name="connsiteX37" fmla="*/ 153352 w 581025"/>
                  <a:gd name="connsiteY37" fmla="*/ 401003 h 734378"/>
                  <a:gd name="connsiteX38" fmla="*/ 153352 w 581025"/>
                  <a:gd name="connsiteY38" fmla="*/ 402908 h 734378"/>
                  <a:gd name="connsiteX39" fmla="*/ 153352 w 581025"/>
                  <a:gd name="connsiteY39" fmla="*/ 417195 h 734378"/>
                  <a:gd name="connsiteX40" fmla="*/ 128588 w 581025"/>
                  <a:gd name="connsiteY40" fmla="*/ 426720 h 734378"/>
                  <a:gd name="connsiteX41" fmla="*/ 200025 w 581025"/>
                  <a:gd name="connsiteY41" fmla="*/ 488633 h 734378"/>
                  <a:gd name="connsiteX42" fmla="*/ 219075 w 581025"/>
                  <a:gd name="connsiteY42" fmla="*/ 493395 h 734378"/>
                  <a:gd name="connsiteX43" fmla="*/ 333375 w 581025"/>
                  <a:gd name="connsiteY43" fmla="*/ 493395 h 734378"/>
                  <a:gd name="connsiteX44" fmla="*/ 352425 w 581025"/>
                  <a:gd name="connsiteY44" fmla="*/ 488633 h 734378"/>
                  <a:gd name="connsiteX45" fmla="*/ 573405 w 581025"/>
                  <a:gd name="connsiteY45" fmla="*/ 734378 h 734378"/>
                  <a:gd name="connsiteX46" fmla="*/ 581025 w 581025"/>
                  <a:gd name="connsiteY46" fmla="*/ 728663 h 734378"/>
                  <a:gd name="connsiteX47" fmla="*/ 581025 w 581025"/>
                  <a:gd name="connsiteY47" fmla="*/ 561975 h 734378"/>
                  <a:gd name="connsiteX48" fmla="*/ 85725 w 581025"/>
                  <a:gd name="connsiteY48" fmla="*/ 628650 h 734378"/>
                  <a:gd name="connsiteX49" fmla="*/ 0 w 581025"/>
                  <a:gd name="connsiteY49" fmla="*/ 657225 h 734378"/>
                  <a:gd name="connsiteX50" fmla="*/ 85725 w 581025"/>
                  <a:gd name="connsiteY50" fmla="*/ 628650 h 734378"/>
                  <a:gd name="connsiteX51" fmla="*/ 161925 w 581025"/>
                  <a:gd name="connsiteY51" fmla="*/ 257175 h 734378"/>
                  <a:gd name="connsiteX52" fmla="*/ 161925 w 581025"/>
                  <a:gd name="connsiteY52" fmla="*/ 194310 h 734378"/>
                  <a:gd name="connsiteX53" fmla="*/ 275273 w 581025"/>
                  <a:gd name="connsiteY53" fmla="*/ 176213 h 734378"/>
                  <a:gd name="connsiteX54" fmla="*/ 390525 w 581025"/>
                  <a:gd name="connsiteY54" fmla="*/ 194310 h 734378"/>
                  <a:gd name="connsiteX55" fmla="*/ 390525 w 581025"/>
                  <a:gd name="connsiteY55" fmla="*/ 257175 h 734378"/>
                  <a:gd name="connsiteX56" fmla="*/ 276225 w 581025"/>
                  <a:gd name="connsiteY56" fmla="*/ 371475 h 734378"/>
                  <a:gd name="connsiteX57" fmla="*/ 161925 w 581025"/>
                  <a:gd name="connsiteY57" fmla="*/ 257175 h 734378"/>
                  <a:gd name="connsiteX58" fmla="*/ 161925 w 581025"/>
                  <a:gd name="connsiteY58" fmla="*/ 257175 h 734378"/>
                  <a:gd name="connsiteX59" fmla="*/ 293370 w 581025"/>
                  <a:gd name="connsiteY59" fmla="*/ 417195 h 734378"/>
                  <a:gd name="connsiteX60" fmla="*/ 285750 w 581025"/>
                  <a:gd name="connsiteY60" fmla="*/ 426720 h 734378"/>
                  <a:gd name="connsiteX61" fmla="*/ 285750 w 581025"/>
                  <a:gd name="connsiteY61" fmla="*/ 466725 h 734378"/>
                  <a:gd name="connsiteX62" fmla="*/ 276225 w 581025"/>
                  <a:gd name="connsiteY62" fmla="*/ 467678 h 734378"/>
                  <a:gd name="connsiteX63" fmla="*/ 266700 w 581025"/>
                  <a:gd name="connsiteY63" fmla="*/ 466725 h 734378"/>
                  <a:gd name="connsiteX64" fmla="*/ 266700 w 581025"/>
                  <a:gd name="connsiteY64" fmla="*/ 426720 h 734378"/>
                  <a:gd name="connsiteX65" fmla="*/ 259080 w 581025"/>
                  <a:gd name="connsiteY65" fmla="*/ 417195 h 734378"/>
                  <a:gd name="connsiteX66" fmla="*/ 218123 w 581025"/>
                  <a:gd name="connsiteY66" fmla="*/ 406718 h 734378"/>
                  <a:gd name="connsiteX67" fmla="*/ 219075 w 581025"/>
                  <a:gd name="connsiteY67" fmla="*/ 399098 h 734378"/>
                  <a:gd name="connsiteX68" fmla="*/ 219075 w 581025"/>
                  <a:gd name="connsiteY68" fmla="*/ 398145 h 734378"/>
                  <a:gd name="connsiteX69" fmla="*/ 333375 w 581025"/>
                  <a:gd name="connsiteY69" fmla="*/ 398145 h 734378"/>
                  <a:gd name="connsiteX70" fmla="*/ 333375 w 581025"/>
                  <a:gd name="connsiteY70" fmla="*/ 399098 h 734378"/>
                  <a:gd name="connsiteX71" fmla="*/ 334328 w 581025"/>
                  <a:gd name="connsiteY71" fmla="*/ 406718 h 734378"/>
                  <a:gd name="connsiteX72" fmla="*/ 293370 w 581025"/>
                  <a:gd name="connsiteY72" fmla="*/ 417195 h 734378"/>
                  <a:gd name="connsiteX73" fmla="*/ 464820 w 581025"/>
                  <a:gd name="connsiteY73" fmla="*/ 544830 h 734378"/>
                  <a:gd name="connsiteX74" fmla="*/ 428625 w 581025"/>
                  <a:gd name="connsiteY74" fmla="*/ 586740 h 734378"/>
                  <a:gd name="connsiteX75" fmla="*/ 392430 w 581025"/>
                  <a:gd name="connsiteY75" fmla="*/ 544830 h 734378"/>
                  <a:gd name="connsiteX76" fmla="*/ 396240 w 581025"/>
                  <a:gd name="connsiteY76" fmla="*/ 521970 h 734378"/>
                  <a:gd name="connsiteX77" fmla="*/ 391478 w 581025"/>
                  <a:gd name="connsiteY77" fmla="*/ 510540 h 734378"/>
                  <a:gd name="connsiteX78" fmla="*/ 403860 w 581025"/>
                  <a:gd name="connsiteY78" fmla="*/ 498158 h 734378"/>
                  <a:gd name="connsiteX79" fmla="*/ 429578 w 581025"/>
                  <a:gd name="connsiteY79" fmla="*/ 498158 h 734378"/>
                  <a:gd name="connsiteX80" fmla="*/ 455295 w 581025"/>
                  <a:gd name="connsiteY80" fmla="*/ 498158 h 734378"/>
                  <a:gd name="connsiteX81" fmla="*/ 467678 w 581025"/>
                  <a:gd name="connsiteY81" fmla="*/ 510540 h 734378"/>
                  <a:gd name="connsiteX82" fmla="*/ 462915 w 581025"/>
                  <a:gd name="connsiteY82" fmla="*/ 521970 h 734378"/>
                  <a:gd name="connsiteX83" fmla="*/ 464820 w 581025"/>
                  <a:gd name="connsiteY83" fmla="*/ 544830 h 734378"/>
                  <a:gd name="connsiteX84" fmla="*/ 552450 w 581025"/>
                  <a:gd name="connsiteY84" fmla="*/ 657225 h 734378"/>
                  <a:gd name="connsiteX85" fmla="*/ 466725 w 581025"/>
                  <a:gd name="connsiteY85" fmla="*/ 657225 h 734378"/>
                  <a:gd name="connsiteX86" fmla="*/ 466725 w 581025"/>
                  <a:gd name="connsiteY86" fmla="*/ 628650 h 734378"/>
                  <a:gd name="connsiteX87" fmla="*/ 552450 w 581025"/>
                  <a:gd name="connsiteY87" fmla="*/ 628650 h 734378"/>
                  <a:gd name="connsiteX88" fmla="*/ 552450 w 581025"/>
                  <a:gd name="connsiteY88" fmla="*/ 657225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728663 h 734378"/>
                  <a:gd name="connsiteX47" fmla="*/ 533400 w 533400"/>
                  <a:gd name="connsiteY47" fmla="*/ 561975 h 734378"/>
                  <a:gd name="connsiteX48" fmla="*/ 114300 w 533400"/>
                  <a:gd name="connsiteY48" fmla="*/ 257175 h 734378"/>
                  <a:gd name="connsiteX49" fmla="*/ 114300 w 533400"/>
                  <a:gd name="connsiteY49" fmla="*/ 194310 h 734378"/>
                  <a:gd name="connsiteX50" fmla="*/ 227648 w 533400"/>
                  <a:gd name="connsiteY50" fmla="*/ 176213 h 734378"/>
                  <a:gd name="connsiteX51" fmla="*/ 342900 w 533400"/>
                  <a:gd name="connsiteY51" fmla="*/ 194310 h 734378"/>
                  <a:gd name="connsiteX52" fmla="*/ 342900 w 533400"/>
                  <a:gd name="connsiteY52" fmla="*/ 257175 h 734378"/>
                  <a:gd name="connsiteX53" fmla="*/ 228600 w 533400"/>
                  <a:gd name="connsiteY53" fmla="*/ 371475 h 734378"/>
                  <a:gd name="connsiteX54" fmla="*/ 114300 w 533400"/>
                  <a:gd name="connsiteY54" fmla="*/ 257175 h 734378"/>
                  <a:gd name="connsiteX55" fmla="*/ 114300 w 533400"/>
                  <a:gd name="connsiteY55" fmla="*/ 257175 h 734378"/>
                  <a:gd name="connsiteX56" fmla="*/ 245745 w 533400"/>
                  <a:gd name="connsiteY56" fmla="*/ 417195 h 734378"/>
                  <a:gd name="connsiteX57" fmla="*/ 238125 w 533400"/>
                  <a:gd name="connsiteY57" fmla="*/ 426720 h 734378"/>
                  <a:gd name="connsiteX58" fmla="*/ 238125 w 533400"/>
                  <a:gd name="connsiteY58" fmla="*/ 466725 h 734378"/>
                  <a:gd name="connsiteX59" fmla="*/ 228600 w 533400"/>
                  <a:gd name="connsiteY59" fmla="*/ 467678 h 734378"/>
                  <a:gd name="connsiteX60" fmla="*/ 219075 w 533400"/>
                  <a:gd name="connsiteY60" fmla="*/ 466725 h 734378"/>
                  <a:gd name="connsiteX61" fmla="*/ 219075 w 533400"/>
                  <a:gd name="connsiteY61" fmla="*/ 426720 h 734378"/>
                  <a:gd name="connsiteX62" fmla="*/ 211455 w 533400"/>
                  <a:gd name="connsiteY62" fmla="*/ 417195 h 734378"/>
                  <a:gd name="connsiteX63" fmla="*/ 170498 w 533400"/>
                  <a:gd name="connsiteY63" fmla="*/ 406718 h 734378"/>
                  <a:gd name="connsiteX64" fmla="*/ 171450 w 533400"/>
                  <a:gd name="connsiteY64" fmla="*/ 399098 h 734378"/>
                  <a:gd name="connsiteX65" fmla="*/ 171450 w 533400"/>
                  <a:gd name="connsiteY65" fmla="*/ 398145 h 734378"/>
                  <a:gd name="connsiteX66" fmla="*/ 285750 w 533400"/>
                  <a:gd name="connsiteY66" fmla="*/ 398145 h 734378"/>
                  <a:gd name="connsiteX67" fmla="*/ 285750 w 533400"/>
                  <a:gd name="connsiteY67" fmla="*/ 399098 h 734378"/>
                  <a:gd name="connsiteX68" fmla="*/ 286703 w 533400"/>
                  <a:gd name="connsiteY68" fmla="*/ 406718 h 734378"/>
                  <a:gd name="connsiteX69" fmla="*/ 245745 w 533400"/>
                  <a:gd name="connsiteY69" fmla="*/ 417195 h 734378"/>
                  <a:gd name="connsiteX70" fmla="*/ 417195 w 533400"/>
                  <a:gd name="connsiteY70" fmla="*/ 544830 h 734378"/>
                  <a:gd name="connsiteX71" fmla="*/ 381000 w 533400"/>
                  <a:gd name="connsiteY71" fmla="*/ 586740 h 734378"/>
                  <a:gd name="connsiteX72" fmla="*/ 344805 w 533400"/>
                  <a:gd name="connsiteY72" fmla="*/ 544830 h 734378"/>
                  <a:gd name="connsiteX73" fmla="*/ 348615 w 533400"/>
                  <a:gd name="connsiteY73" fmla="*/ 521970 h 734378"/>
                  <a:gd name="connsiteX74" fmla="*/ 343853 w 533400"/>
                  <a:gd name="connsiteY74" fmla="*/ 510540 h 734378"/>
                  <a:gd name="connsiteX75" fmla="*/ 356235 w 533400"/>
                  <a:gd name="connsiteY75" fmla="*/ 498158 h 734378"/>
                  <a:gd name="connsiteX76" fmla="*/ 381953 w 533400"/>
                  <a:gd name="connsiteY76" fmla="*/ 498158 h 734378"/>
                  <a:gd name="connsiteX77" fmla="*/ 407670 w 533400"/>
                  <a:gd name="connsiteY77" fmla="*/ 498158 h 734378"/>
                  <a:gd name="connsiteX78" fmla="*/ 420053 w 533400"/>
                  <a:gd name="connsiteY78" fmla="*/ 510540 h 734378"/>
                  <a:gd name="connsiteX79" fmla="*/ 415290 w 533400"/>
                  <a:gd name="connsiteY79" fmla="*/ 521970 h 734378"/>
                  <a:gd name="connsiteX80" fmla="*/ 417195 w 533400"/>
                  <a:gd name="connsiteY80" fmla="*/ 544830 h 734378"/>
                  <a:gd name="connsiteX81" fmla="*/ 504825 w 533400"/>
                  <a:gd name="connsiteY81" fmla="*/ 657225 h 734378"/>
                  <a:gd name="connsiteX82" fmla="*/ 419100 w 533400"/>
                  <a:gd name="connsiteY82" fmla="*/ 657225 h 734378"/>
                  <a:gd name="connsiteX83" fmla="*/ 419100 w 533400"/>
                  <a:gd name="connsiteY83" fmla="*/ 628650 h 734378"/>
                  <a:gd name="connsiteX84" fmla="*/ 504825 w 533400"/>
                  <a:gd name="connsiteY84" fmla="*/ 628650 h 734378"/>
                  <a:gd name="connsiteX85" fmla="*/ 504825 w 533400"/>
                  <a:gd name="connsiteY85" fmla="*/ 657225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80" fmla="*/ 504825 w 533400"/>
                  <a:gd name="connsiteY80" fmla="*/ 657225 h 734378"/>
                  <a:gd name="connsiteX81" fmla="*/ 419100 w 533400"/>
                  <a:gd name="connsiteY81" fmla="*/ 657225 h 734378"/>
                  <a:gd name="connsiteX82" fmla="*/ 419100 w 533400"/>
                  <a:gd name="connsiteY82" fmla="*/ 628650 h 734378"/>
                  <a:gd name="connsiteX83" fmla="*/ 504825 w 533400"/>
                  <a:gd name="connsiteY83" fmla="*/ 628650 h 734378"/>
                  <a:gd name="connsiteX84" fmla="*/ 504825 w 533400"/>
                  <a:gd name="connsiteY84" fmla="*/ 657225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80" fmla="*/ 504825 w 533400"/>
                  <a:gd name="connsiteY80" fmla="*/ 628650 h 734378"/>
                  <a:gd name="connsiteX81" fmla="*/ 419100 w 533400"/>
                  <a:gd name="connsiteY81" fmla="*/ 657225 h 734378"/>
                  <a:gd name="connsiteX82" fmla="*/ 419100 w 533400"/>
                  <a:gd name="connsiteY82" fmla="*/ 628650 h 734378"/>
                  <a:gd name="connsiteX83" fmla="*/ 504825 w 533400"/>
                  <a:gd name="connsiteY83" fmla="*/ 62865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80" fmla="*/ 504825 w 533400"/>
                  <a:gd name="connsiteY80" fmla="*/ 628650 h 734378"/>
                  <a:gd name="connsiteX81" fmla="*/ 419100 w 533400"/>
                  <a:gd name="connsiteY81" fmla="*/ 628650 h 734378"/>
                  <a:gd name="connsiteX82" fmla="*/ 504825 w 533400"/>
                  <a:gd name="connsiteY82" fmla="*/ 62865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7195 w 533400"/>
                  <a:gd name="connsiteY69" fmla="*/ 54483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79" fmla="*/ 417195 w 533400"/>
                  <a:gd name="connsiteY79" fmla="*/ 54483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81000 w 533400"/>
                  <a:gd name="connsiteY70" fmla="*/ 586740 h 734378"/>
                  <a:gd name="connsiteX71" fmla="*/ 344805 w 533400"/>
                  <a:gd name="connsiteY71" fmla="*/ 544830 h 734378"/>
                  <a:gd name="connsiteX72" fmla="*/ 348615 w 533400"/>
                  <a:gd name="connsiteY72" fmla="*/ 521970 h 734378"/>
                  <a:gd name="connsiteX73" fmla="*/ 343853 w 533400"/>
                  <a:gd name="connsiteY73" fmla="*/ 510540 h 734378"/>
                  <a:gd name="connsiteX74" fmla="*/ 356235 w 533400"/>
                  <a:gd name="connsiteY74" fmla="*/ 498158 h 734378"/>
                  <a:gd name="connsiteX75" fmla="*/ 381953 w 533400"/>
                  <a:gd name="connsiteY75" fmla="*/ 498158 h 734378"/>
                  <a:gd name="connsiteX76" fmla="*/ 407670 w 533400"/>
                  <a:gd name="connsiteY76" fmla="*/ 498158 h 734378"/>
                  <a:gd name="connsiteX77" fmla="*/ 420053 w 533400"/>
                  <a:gd name="connsiteY77" fmla="*/ 510540 h 734378"/>
                  <a:gd name="connsiteX78" fmla="*/ 415290 w 533400"/>
                  <a:gd name="connsiteY78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4805 w 533400"/>
                  <a:gd name="connsiteY70" fmla="*/ 544830 h 734378"/>
                  <a:gd name="connsiteX71" fmla="*/ 348615 w 533400"/>
                  <a:gd name="connsiteY71" fmla="*/ 521970 h 734378"/>
                  <a:gd name="connsiteX72" fmla="*/ 343853 w 533400"/>
                  <a:gd name="connsiteY72" fmla="*/ 510540 h 734378"/>
                  <a:gd name="connsiteX73" fmla="*/ 356235 w 533400"/>
                  <a:gd name="connsiteY73" fmla="*/ 498158 h 734378"/>
                  <a:gd name="connsiteX74" fmla="*/ 381953 w 533400"/>
                  <a:gd name="connsiteY74" fmla="*/ 498158 h 734378"/>
                  <a:gd name="connsiteX75" fmla="*/ 407670 w 533400"/>
                  <a:gd name="connsiteY75" fmla="*/ 498158 h 734378"/>
                  <a:gd name="connsiteX76" fmla="*/ 420053 w 533400"/>
                  <a:gd name="connsiteY76" fmla="*/ 510540 h 734378"/>
                  <a:gd name="connsiteX77" fmla="*/ 415290 w 533400"/>
                  <a:gd name="connsiteY77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8615 w 533400"/>
                  <a:gd name="connsiteY70" fmla="*/ 521970 h 734378"/>
                  <a:gd name="connsiteX71" fmla="*/ 343853 w 533400"/>
                  <a:gd name="connsiteY71" fmla="*/ 510540 h 734378"/>
                  <a:gd name="connsiteX72" fmla="*/ 356235 w 533400"/>
                  <a:gd name="connsiteY72" fmla="*/ 498158 h 734378"/>
                  <a:gd name="connsiteX73" fmla="*/ 381953 w 533400"/>
                  <a:gd name="connsiteY73" fmla="*/ 498158 h 734378"/>
                  <a:gd name="connsiteX74" fmla="*/ 407670 w 533400"/>
                  <a:gd name="connsiteY74" fmla="*/ 498158 h 734378"/>
                  <a:gd name="connsiteX75" fmla="*/ 420053 w 533400"/>
                  <a:gd name="connsiteY75" fmla="*/ 510540 h 734378"/>
                  <a:gd name="connsiteX76" fmla="*/ 415290 w 533400"/>
                  <a:gd name="connsiteY76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8615 w 533400"/>
                  <a:gd name="connsiteY70" fmla="*/ 521970 h 734378"/>
                  <a:gd name="connsiteX71" fmla="*/ 356235 w 533400"/>
                  <a:gd name="connsiteY71" fmla="*/ 498158 h 734378"/>
                  <a:gd name="connsiteX72" fmla="*/ 381953 w 533400"/>
                  <a:gd name="connsiteY72" fmla="*/ 498158 h 734378"/>
                  <a:gd name="connsiteX73" fmla="*/ 407670 w 533400"/>
                  <a:gd name="connsiteY73" fmla="*/ 498158 h 734378"/>
                  <a:gd name="connsiteX74" fmla="*/ 420053 w 533400"/>
                  <a:gd name="connsiteY74" fmla="*/ 510540 h 734378"/>
                  <a:gd name="connsiteX75" fmla="*/ 415290 w 533400"/>
                  <a:gd name="connsiteY75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48615 w 533400"/>
                  <a:gd name="connsiteY70" fmla="*/ 521970 h 734378"/>
                  <a:gd name="connsiteX71" fmla="*/ 381953 w 533400"/>
                  <a:gd name="connsiteY71" fmla="*/ 498158 h 734378"/>
                  <a:gd name="connsiteX72" fmla="*/ 407670 w 533400"/>
                  <a:gd name="connsiteY72" fmla="*/ 498158 h 734378"/>
                  <a:gd name="connsiteX73" fmla="*/ 420053 w 533400"/>
                  <a:gd name="connsiteY73" fmla="*/ 510540 h 734378"/>
                  <a:gd name="connsiteX74" fmla="*/ 415290 w 533400"/>
                  <a:gd name="connsiteY74" fmla="*/ 521970 h 734378"/>
                  <a:gd name="connsiteX0" fmla="*/ 533400 w 533400"/>
                  <a:gd name="connsiteY0" fmla="*/ 561975 h 734378"/>
                  <a:gd name="connsiteX1" fmla="*/ 498158 w 533400"/>
                  <a:gd name="connsiteY1" fmla="*/ 490538 h 734378"/>
                  <a:gd name="connsiteX2" fmla="*/ 377190 w 533400"/>
                  <a:gd name="connsiteY2" fmla="*/ 427673 h 734378"/>
                  <a:gd name="connsiteX3" fmla="*/ 353378 w 533400"/>
                  <a:gd name="connsiteY3" fmla="*/ 418148 h 734378"/>
                  <a:gd name="connsiteX4" fmla="*/ 353378 w 533400"/>
                  <a:gd name="connsiteY4" fmla="*/ 403860 h 734378"/>
                  <a:gd name="connsiteX5" fmla="*/ 343853 w 533400"/>
                  <a:gd name="connsiteY5" fmla="*/ 394335 h 734378"/>
                  <a:gd name="connsiteX6" fmla="*/ 341948 w 533400"/>
                  <a:gd name="connsiteY6" fmla="*/ 394335 h 734378"/>
                  <a:gd name="connsiteX7" fmla="*/ 323850 w 533400"/>
                  <a:gd name="connsiteY7" fmla="*/ 398145 h 734378"/>
                  <a:gd name="connsiteX8" fmla="*/ 323850 w 533400"/>
                  <a:gd name="connsiteY8" fmla="*/ 376238 h 734378"/>
                  <a:gd name="connsiteX9" fmla="*/ 376238 w 533400"/>
                  <a:gd name="connsiteY9" fmla="*/ 293370 h 734378"/>
                  <a:gd name="connsiteX10" fmla="*/ 399098 w 533400"/>
                  <a:gd name="connsiteY10" fmla="*/ 286703 h 734378"/>
                  <a:gd name="connsiteX11" fmla="*/ 456248 w 533400"/>
                  <a:gd name="connsiteY11" fmla="*/ 231458 h 734378"/>
                  <a:gd name="connsiteX12" fmla="*/ 417195 w 533400"/>
                  <a:gd name="connsiteY12" fmla="*/ 183833 h 734378"/>
                  <a:gd name="connsiteX13" fmla="*/ 380048 w 533400"/>
                  <a:gd name="connsiteY13" fmla="*/ 165735 h 734378"/>
                  <a:gd name="connsiteX14" fmla="*/ 300038 w 533400"/>
                  <a:gd name="connsiteY14" fmla="*/ 38100 h 734378"/>
                  <a:gd name="connsiteX15" fmla="*/ 285750 w 533400"/>
                  <a:gd name="connsiteY15" fmla="*/ 120968 h 734378"/>
                  <a:gd name="connsiteX16" fmla="*/ 276225 w 533400"/>
                  <a:gd name="connsiteY16" fmla="*/ 128588 h 734378"/>
                  <a:gd name="connsiteX17" fmla="*/ 274320 w 533400"/>
                  <a:gd name="connsiteY17" fmla="*/ 128588 h 734378"/>
                  <a:gd name="connsiteX18" fmla="*/ 266700 w 533400"/>
                  <a:gd name="connsiteY18" fmla="*/ 117157 h 734378"/>
                  <a:gd name="connsiteX19" fmla="*/ 266700 w 533400"/>
                  <a:gd name="connsiteY19" fmla="*/ 117157 h 734378"/>
                  <a:gd name="connsiteX20" fmla="*/ 284798 w 533400"/>
                  <a:gd name="connsiteY20" fmla="*/ 21908 h 734378"/>
                  <a:gd name="connsiteX21" fmla="*/ 257175 w 533400"/>
                  <a:gd name="connsiteY21" fmla="*/ 0 h 734378"/>
                  <a:gd name="connsiteX22" fmla="*/ 200025 w 533400"/>
                  <a:gd name="connsiteY22" fmla="*/ 0 h 734378"/>
                  <a:gd name="connsiteX23" fmla="*/ 172402 w 533400"/>
                  <a:gd name="connsiteY23" fmla="*/ 21908 h 734378"/>
                  <a:gd name="connsiteX24" fmla="*/ 190500 w 533400"/>
                  <a:gd name="connsiteY24" fmla="*/ 117157 h 734378"/>
                  <a:gd name="connsiteX25" fmla="*/ 182880 w 533400"/>
                  <a:gd name="connsiteY25" fmla="*/ 128588 h 734378"/>
                  <a:gd name="connsiteX26" fmla="*/ 180975 w 533400"/>
                  <a:gd name="connsiteY26" fmla="*/ 128588 h 734378"/>
                  <a:gd name="connsiteX27" fmla="*/ 171450 w 533400"/>
                  <a:gd name="connsiteY27" fmla="*/ 120968 h 734378"/>
                  <a:gd name="connsiteX28" fmla="*/ 156210 w 533400"/>
                  <a:gd name="connsiteY28" fmla="*/ 38100 h 734378"/>
                  <a:gd name="connsiteX29" fmla="*/ 76200 w 533400"/>
                  <a:gd name="connsiteY29" fmla="*/ 165735 h 734378"/>
                  <a:gd name="connsiteX30" fmla="*/ 39053 w 533400"/>
                  <a:gd name="connsiteY30" fmla="*/ 183833 h 734378"/>
                  <a:gd name="connsiteX31" fmla="*/ 0 w 533400"/>
                  <a:gd name="connsiteY31" fmla="*/ 231458 h 734378"/>
                  <a:gd name="connsiteX32" fmla="*/ 46673 w 533400"/>
                  <a:gd name="connsiteY32" fmla="*/ 286703 h 734378"/>
                  <a:gd name="connsiteX33" fmla="*/ 80963 w 533400"/>
                  <a:gd name="connsiteY33" fmla="*/ 294323 h 734378"/>
                  <a:gd name="connsiteX34" fmla="*/ 133350 w 533400"/>
                  <a:gd name="connsiteY34" fmla="*/ 376238 h 734378"/>
                  <a:gd name="connsiteX35" fmla="*/ 133350 w 533400"/>
                  <a:gd name="connsiteY35" fmla="*/ 398145 h 734378"/>
                  <a:gd name="connsiteX36" fmla="*/ 117158 w 533400"/>
                  <a:gd name="connsiteY36" fmla="*/ 394335 h 734378"/>
                  <a:gd name="connsiteX37" fmla="*/ 105727 w 533400"/>
                  <a:gd name="connsiteY37" fmla="*/ 401003 h 734378"/>
                  <a:gd name="connsiteX38" fmla="*/ 105727 w 533400"/>
                  <a:gd name="connsiteY38" fmla="*/ 402908 h 734378"/>
                  <a:gd name="connsiteX39" fmla="*/ 105727 w 533400"/>
                  <a:gd name="connsiteY39" fmla="*/ 417195 h 734378"/>
                  <a:gd name="connsiteX40" fmla="*/ 80963 w 533400"/>
                  <a:gd name="connsiteY40" fmla="*/ 426720 h 734378"/>
                  <a:gd name="connsiteX41" fmla="*/ 152400 w 533400"/>
                  <a:gd name="connsiteY41" fmla="*/ 488633 h 734378"/>
                  <a:gd name="connsiteX42" fmla="*/ 171450 w 533400"/>
                  <a:gd name="connsiteY42" fmla="*/ 493395 h 734378"/>
                  <a:gd name="connsiteX43" fmla="*/ 285750 w 533400"/>
                  <a:gd name="connsiteY43" fmla="*/ 493395 h 734378"/>
                  <a:gd name="connsiteX44" fmla="*/ 304800 w 533400"/>
                  <a:gd name="connsiteY44" fmla="*/ 488633 h 734378"/>
                  <a:gd name="connsiteX45" fmla="*/ 525780 w 533400"/>
                  <a:gd name="connsiteY45" fmla="*/ 734378 h 734378"/>
                  <a:gd name="connsiteX46" fmla="*/ 533400 w 533400"/>
                  <a:gd name="connsiteY46" fmla="*/ 561975 h 734378"/>
                  <a:gd name="connsiteX47" fmla="*/ 114300 w 533400"/>
                  <a:gd name="connsiteY47" fmla="*/ 257175 h 734378"/>
                  <a:gd name="connsiteX48" fmla="*/ 114300 w 533400"/>
                  <a:gd name="connsiteY48" fmla="*/ 194310 h 734378"/>
                  <a:gd name="connsiteX49" fmla="*/ 227648 w 533400"/>
                  <a:gd name="connsiteY49" fmla="*/ 176213 h 734378"/>
                  <a:gd name="connsiteX50" fmla="*/ 342900 w 533400"/>
                  <a:gd name="connsiteY50" fmla="*/ 194310 h 734378"/>
                  <a:gd name="connsiteX51" fmla="*/ 342900 w 533400"/>
                  <a:gd name="connsiteY51" fmla="*/ 257175 h 734378"/>
                  <a:gd name="connsiteX52" fmla="*/ 228600 w 533400"/>
                  <a:gd name="connsiteY52" fmla="*/ 371475 h 734378"/>
                  <a:gd name="connsiteX53" fmla="*/ 114300 w 533400"/>
                  <a:gd name="connsiteY53" fmla="*/ 257175 h 734378"/>
                  <a:gd name="connsiteX54" fmla="*/ 114300 w 533400"/>
                  <a:gd name="connsiteY54" fmla="*/ 257175 h 734378"/>
                  <a:gd name="connsiteX55" fmla="*/ 245745 w 533400"/>
                  <a:gd name="connsiteY55" fmla="*/ 417195 h 734378"/>
                  <a:gd name="connsiteX56" fmla="*/ 238125 w 533400"/>
                  <a:gd name="connsiteY56" fmla="*/ 426720 h 734378"/>
                  <a:gd name="connsiteX57" fmla="*/ 238125 w 533400"/>
                  <a:gd name="connsiteY57" fmla="*/ 466725 h 734378"/>
                  <a:gd name="connsiteX58" fmla="*/ 228600 w 533400"/>
                  <a:gd name="connsiteY58" fmla="*/ 467678 h 734378"/>
                  <a:gd name="connsiteX59" fmla="*/ 219075 w 533400"/>
                  <a:gd name="connsiteY59" fmla="*/ 466725 h 734378"/>
                  <a:gd name="connsiteX60" fmla="*/ 219075 w 533400"/>
                  <a:gd name="connsiteY60" fmla="*/ 426720 h 734378"/>
                  <a:gd name="connsiteX61" fmla="*/ 211455 w 533400"/>
                  <a:gd name="connsiteY61" fmla="*/ 417195 h 734378"/>
                  <a:gd name="connsiteX62" fmla="*/ 170498 w 533400"/>
                  <a:gd name="connsiteY62" fmla="*/ 406718 h 734378"/>
                  <a:gd name="connsiteX63" fmla="*/ 171450 w 533400"/>
                  <a:gd name="connsiteY63" fmla="*/ 399098 h 734378"/>
                  <a:gd name="connsiteX64" fmla="*/ 171450 w 533400"/>
                  <a:gd name="connsiteY64" fmla="*/ 398145 h 734378"/>
                  <a:gd name="connsiteX65" fmla="*/ 285750 w 533400"/>
                  <a:gd name="connsiteY65" fmla="*/ 398145 h 734378"/>
                  <a:gd name="connsiteX66" fmla="*/ 285750 w 533400"/>
                  <a:gd name="connsiteY66" fmla="*/ 399098 h 734378"/>
                  <a:gd name="connsiteX67" fmla="*/ 286703 w 533400"/>
                  <a:gd name="connsiteY67" fmla="*/ 406718 h 734378"/>
                  <a:gd name="connsiteX68" fmla="*/ 245745 w 533400"/>
                  <a:gd name="connsiteY68" fmla="*/ 417195 h 734378"/>
                  <a:gd name="connsiteX69" fmla="*/ 415290 w 533400"/>
                  <a:gd name="connsiteY69" fmla="*/ 521970 h 734378"/>
                  <a:gd name="connsiteX70" fmla="*/ 381953 w 533400"/>
                  <a:gd name="connsiteY70" fmla="*/ 498158 h 734378"/>
                  <a:gd name="connsiteX71" fmla="*/ 407670 w 533400"/>
                  <a:gd name="connsiteY71" fmla="*/ 498158 h 734378"/>
                  <a:gd name="connsiteX72" fmla="*/ 420053 w 533400"/>
                  <a:gd name="connsiteY72" fmla="*/ 510540 h 734378"/>
                  <a:gd name="connsiteX73" fmla="*/ 415290 w 533400"/>
                  <a:gd name="connsiteY73" fmla="*/ 521970 h 734378"/>
                  <a:gd name="connsiteX0" fmla="*/ 533400 w 533400"/>
                  <a:gd name="connsiteY0" fmla="*/ 561975 h 561975"/>
                  <a:gd name="connsiteX1" fmla="*/ 498158 w 533400"/>
                  <a:gd name="connsiteY1" fmla="*/ 490538 h 561975"/>
                  <a:gd name="connsiteX2" fmla="*/ 377190 w 533400"/>
                  <a:gd name="connsiteY2" fmla="*/ 427673 h 561975"/>
                  <a:gd name="connsiteX3" fmla="*/ 353378 w 533400"/>
                  <a:gd name="connsiteY3" fmla="*/ 418148 h 561975"/>
                  <a:gd name="connsiteX4" fmla="*/ 353378 w 533400"/>
                  <a:gd name="connsiteY4" fmla="*/ 403860 h 561975"/>
                  <a:gd name="connsiteX5" fmla="*/ 343853 w 533400"/>
                  <a:gd name="connsiteY5" fmla="*/ 394335 h 561975"/>
                  <a:gd name="connsiteX6" fmla="*/ 341948 w 533400"/>
                  <a:gd name="connsiteY6" fmla="*/ 394335 h 561975"/>
                  <a:gd name="connsiteX7" fmla="*/ 323850 w 533400"/>
                  <a:gd name="connsiteY7" fmla="*/ 398145 h 561975"/>
                  <a:gd name="connsiteX8" fmla="*/ 323850 w 533400"/>
                  <a:gd name="connsiteY8" fmla="*/ 376238 h 561975"/>
                  <a:gd name="connsiteX9" fmla="*/ 376238 w 533400"/>
                  <a:gd name="connsiteY9" fmla="*/ 293370 h 561975"/>
                  <a:gd name="connsiteX10" fmla="*/ 399098 w 533400"/>
                  <a:gd name="connsiteY10" fmla="*/ 286703 h 561975"/>
                  <a:gd name="connsiteX11" fmla="*/ 456248 w 533400"/>
                  <a:gd name="connsiteY11" fmla="*/ 231458 h 561975"/>
                  <a:gd name="connsiteX12" fmla="*/ 417195 w 533400"/>
                  <a:gd name="connsiteY12" fmla="*/ 183833 h 561975"/>
                  <a:gd name="connsiteX13" fmla="*/ 380048 w 533400"/>
                  <a:gd name="connsiteY13" fmla="*/ 165735 h 561975"/>
                  <a:gd name="connsiteX14" fmla="*/ 300038 w 533400"/>
                  <a:gd name="connsiteY14" fmla="*/ 38100 h 561975"/>
                  <a:gd name="connsiteX15" fmla="*/ 285750 w 533400"/>
                  <a:gd name="connsiteY15" fmla="*/ 120968 h 561975"/>
                  <a:gd name="connsiteX16" fmla="*/ 276225 w 533400"/>
                  <a:gd name="connsiteY16" fmla="*/ 128588 h 561975"/>
                  <a:gd name="connsiteX17" fmla="*/ 274320 w 533400"/>
                  <a:gd name="connsiteY17" fmla="*/ 128588 h 561975"/>
                  <a:gd name="connsiteX18" fmla="*/ 266700 w 533400"/>
                  <a:gd name="connsiteY18" fmla="*/ 117157 h 561975"/>
                  <a:gd name="connsiteX19" fmla="*/ 266700 w 533400"/>
                  <a:gd name="connsiteY19" fmla="*/ 117157 h 561975"/>
                  <a:gd name="connsiteX20" fmla="*/ 284798 w 533400"/>
                  <a:gd name="connsiteY20" fmla="*/ 21908 h 561975"/>
                  <a:gd name="connsiteX21" fmla="*/ 257175 w 533400"/>
                  <a:gd name="connsiteY21" fmla="*/ 0 h 561975"/>
                  <a:gd name="connsiteX22" fmla="*/ 200025 w 533400"/>
                  <a:gd name="connsiteY22" fmla="*/ 0 h 561975"/>
                  <a:gd name="connsiteX23" fmla="*/ 172402 w 533400"/>
                  <a:gd name="connsiteY23" fmla="*/ 21908 h 561975"/>
                  <a:gd name="connsiteX24" fmla="*/ 190500 w 533400"/>
                  <a:gd name="connsiteY24" fmla="*/ 117157 h 561975"/>
                  <a:gd name="connsiteX25" fmla="*/ 182880 w 533400"/>
                  <a:gd name="connsiteY25" fmla="*/ 128588 h 561975"/>
                  <a:gd name="connsiteX26" fmla="*/ 180975 w 533400"/>
                  <a:gd name="connsiteY26" fmla="*/ 128588 h 561975"/>
                  <a:gd name="connsiteX27" fmla="*/ 171450 w 533400"/>
                  <a:gd name="connsiteY27" fmla="*/ 120968 h 561975"/>
                  <a:gd name="connsiteX28" fmla="*/ 156210 w 533400"/>
                  <a:gd name="connsiteY28" fmla="*/ 38100 h 561975"/>
                  <a:gd name="connsiteX29" fmla="*/ 76200 w 533400"/>
                  <a:gd name="connsiteY29" fmla="*/ 165735 h 561975"/>
                  <a:gd name="connsiteX30" fmla="*/ 39053 w 533400"/>
                  <a:gd name="connsiteY30" fmla="*/ 183833 h 561975"/>
                  <a:gd name="connsiteX31" fmla="*/ 0 w 533400"/>
                  <a:gd name="connsiteY31" fmla="*/ 231458 h 561975"/>
                  <a:gd name="connsiteX32" fmla="*/ 46673 w 533400"/>
                  <a:gd name="connsiteY32" fmla="*/ 286703 h 561975"/>
                  <a:gd name="connsiteX33" fmla="*/ 80963 w 533400"/>
                  <a:gd name="connsiteY33" fmla="*/ 294323 h 561975"/>
                  <a:gd name="connsiteX34" fmla="*/ 133350 w 533400"/>
                  <a:gd name="connsiteY34" fmla="*/ 376238 h 561975"/>
                  <a:gd name="connsiteX35" fmla="*/ 133350 w 533400"/>
                  <a:gd name="connsiteY35" fmla="*/ 398145 h 561975"/>
                  <a:gd name="connsiteX36" fmla="*/ 117158 w 533400"/>
                  <a:gd name="connsiteY36" fmla="*/ 394335 h 561975"/>
                  <a:gd name="connsiteX37" fmla="*/ 105727 w 533400"/>
                  <a:gd name="connsiteY37" fmla="*/ 401003 h 561975"/>
                  <a:gd name="connsiteX38" fmla="*/ 105727 w 533400"/>
                  <a:gd name="connsiteY38" fmla="*/ 402908 h 561975"/>
                  <a:gd name="connsiteX39" fmla="*/ 105727 w 533400"/>
                  <a:gd name="connsiteY39" fmla="*/ 417195 h 561975"/>
                  <a:gd name="connsiteX40" fmla="*/ 80963 w 533400"/>
                  <a:gd name="connsiteY40" fmla="*/ 426720 h 561975"/>
                  <a:gd name="connsiteX41" fmla="*/ 152400 w 533400"/>
                  <a:gd name="connsiteY41" fmla="*/ 488633 h 561975"/>
                  <a:gd name="connsiteX42" fmla="*/ 171450 w 533400"/>
                  <a:gd name="connsiteY42" fmla="*/ 493395 h 561975"/>
                  <a:gd name="connsiteX43" fmla="*/ 285750 w 533400"/>
                  <a:gd name="connsiteY43" fmla="*/ 493395 h 561975"/>
                  <a:gd name="connsiteX44" fmla="*/ 304800 w 533400"/>
                  <a:gd name="connsiteY44" fmla="*/ 488633 h 561975"/>
                  <a:gd name="connsiteX45" fmla="*/ 533400 w 533400"/>
                  <a:gd name="connsiteY45" fmla="*/ 561975 h 561975"/>
                  <a:gd name="connsiteX46" fmla="*/ 114300 w 533400"/>
                  <a:gd name="connsiteY46" fmla="*/ 257175 h 561975"/>
                  <a:gd name="connsiteX47" fmla="*/ 114300 w 533400"/>
                  <a:gd name="connsiteY47" fmla="*/ 194310 h 561975"/>
                  <a:gd name="connsiteX48" fmla="*/ 227648 w 533400"/>
                  <a:gd name="connsiteY48" fmla="*/ 176213 h 561975"/>
                  <a:gd name="connsiteX49" fmla="*/ 342900 w 533400"/>
                  <a:gd name="connsiteY49" fmla="*/ 194310 h 561975"/>
                  <a:gd name="connsiteX50" fmla="*/ 342900 w 533400"/>
                  <a:gd name="connsiteY50" fmla="*/ 257175 h 561975"/>
                  <a:gd name="connsiteX51" fmla="*/ 228600 w 533400"/>
                  <a:gd name="connsiteY51" fmla="*/ 371475 h 561975"/>
                  <a:gd name="connsiteX52" fmla="*/ 114300 w 533400"/>
                  <a:gd name="connsiteY52" fmla="*/ 257175 h 561975"/>
                  <a:gd name="connsiteX53" fmla="*/ 114300 w 533400"/>
                  <a:gd name="connsiteY53" fmla="*/ 257175 h 561975"/>
                  <a:gd name="connsiteX54" fmla="*/ 245745 w 533400"/>
                  <a:gd name="connsiteY54" fmla="*/ 417195 h 561975"/>
                  <a:gd name="connsiteX55" fmla="*/ 238125 w 533400"/>
                  <a:gd name="connsiteY55" fmla="*/ 426720 h 561975"/>
                  <a:gd name="connsiteX56" fmla="*/ 238125 w 533400"/>
                  <a:gd name="connsiteY56" fmla="*/ 466725 h 561975"/>
                  <a:gd name="connsiteX57" fmla="*/ 228600 w 533400"/>
                  <a:gd name="connsiteY57" fmla="*/ 467678 h 561975"/>
                  <a:gd name="connsiteX58" fmla="*/ 219075 w 533400"/>
                  <a:gd name="connsiteY58" fmla="*/ 466725 h 561975"/>
                  <a:gd name="connsiteX59" fmla="*/ 219075 w 533400"/>
                  <a:gd name="connsiteY59" fmla="*/ 426720 h 561975"/>
                  <a:gd name="connsiteX60" fmla="*/ 211455 w 533400"/>
                  <a:gd name="connsiteY60" fmla="*/ 417195 h 561975"/>
                  <a:gd name="connsiteX61" fmla="*/ 170498 w 533400"/>
                  <a:gd name="connsiteY61" fmla="*/ 406718 h 561975"/>
                  <a:gd name="connsiteX62" fmla="*/ 171450 w 533400"/>
                  <a:gd name="connsiteY62" fmla="*/ 399098 h 561975"/>
                  <a:gd name="connsiteX63" fmla="*/ 171450 w 533400"/>
                  <a:gd name="connsiteY63" fmla="*/ 398145 h 561975"/>
                  <a:gd name="connsiteX64" fmla="*/ 285750 w 533400"/>
                  <a:gd name="connsiteY64" fmla="*/ 398145 h 561975"/>
                  <a:gd name="connsiteX65" fmla="*/ 285750 w 533400"/>
                  <a:gd name="connsiteY65" fmla="*/ 399098 h 561975"/>
                  <a:gd name="connsiteX66" fmla="*/ 286703 w 533400"/>
                  <a:gd name="connsiteY66" fmla="*/ 406718 h 561975"/>
                  <a:gd name="connsiteX67" fmla="*/ 245745 w 533400"/>
                  <a:gd name="connsiteY67" fmla="*/ 417195 h 561975"/>
                  <a:gd name="connsiteX68" fmla="*/ 415290 w 533400"/>
                  <a:gd name="connsiteY68" fmla="*/ 521970 h 561975"/>
                  <a:gd name="connsiteX69" fmla="*/ 381953 w 533400"/>
                  <a:gd name="connsiteY69" fmla="*/ 498158 h 561975"/>
                  <a:gd name="connsiteX70" fmla="*/ 407670 w 533400"/>
                  <a:gd name="connsiteY70" fmla="*/ 498158 h 561975"/>
                  <a:gd name="connsiteX71" fmla="*/ 420053 w 533400"/>
                  <a:gd name="connsiteY71" fmla="*/ 510540 h 561975"/>
                  <a:gd name="connsiteX72" fmla="*/ 415290 w 533400"/>
                  <a:gd name="connsiteY72" fmla="*/ 521970 h 561975"/>
                  <a:gd name="connsiteX0" fmla="*/ 304800 w 498158"/>
                  <a:gd name="connsiteY0" fmla="*/ 488633 h 521970"/>
                  <a:gd name="connsiteX1" fmla="*/ 498158 w 498158"/>
                  <a:gd name="connsiteY1" fmla="*/ 490538 h 521970"/>
                  <a:gd name="connsiteX2" fmla="*/ 377190 w 498158"/>
                  <a:gd name="connsiteY2" fmla="*/ 427673 h 521970"/>
                  <a:gd name="connsiteX3" fmla="*/ 353378 w 498158"/>
                  <a:gd name="connsiteY3" fmla="*/ 418148 h 521970"/>
                  <a:gd name="connsiteX4" fmla="*/ 353378 w 498158"/>
                  <a:gd name="connsiteY4" fmla="*/ 403860 h 521970"/>
                  <a:gd name="connsiteX5" fmla="*/ 343853 w 498158"/>
                  <a:gd name="connsiteY5" fmla="*/ 394335 h 521970"/>
                  <a:gd name="connsiteX6" fmla="*/ 341948 w 498158"/>
                  <a:gd name="connsiteY6" fmla="*/ 394335 h 521970"/>
                  <a:gd name="connsiteX7" fmla="*/ 323850 w 498158"/>
                  <a:gd name="connsiteY7" fmla="*/ 398145 h 521970"/>
                  <a:gd name="connsiteX8" fmla="*/ 323850 w 498158"/>
                  <a:gd name="connsiteY8" fmla="*/ 376238 h 521970"/>
                  <a:gd name="connsiteX9" fmla="*/ 376238 w 498158"/>
                  <a:gd name="connsiteY9" fmla="*/ 293370 h 521970"/>
                  <a:gd name="connsiteX10" fmla="*/ 399098 w 498158"/>
                  <a:gd name="connsiteY10" fmla="*/ 286703 h 521970"/>
                  <a:gd name="connsiteX11" fmla="*/ 456248 w 498158"/>
                  <a:gd name="connsiteY11" fmla="*/ 231458 h 521970"/>
                  <a:gd name="connsiteX12" fmla="*/ 417195 w 498158"/>
                  <a:gd name="connsiteY12" fmla="*/ 183833 h 521970"/>
                  <a:gd name="connsiteX13" fmla="*/ 380048 w 498158"/>
                  <a:gd name="connsiteY13" fmla="*/ 165735 h 521970"/>
                  <a:gd name="connsiteX14" fmla="*/ 300038 w 498158"/>
                  <a:gd name="connsiteY14" fmla="*/ 38100 h 521970"/>
                  <a:gd name="connsiteX15" fmla="*/ 285750 w 498158"/>
                  <a:gd name="connsiteY15" fmla="*/ 120968 h 521970"/>
                  <a:gd name="connsiteX16" fmla="*/ 276225 w 498158"/>
                  <a:gd name="connsiteY16" fmla="*/ 128588 h 521970"/>
                  <a:gd name="connsiteX17" fmla="*/ 274320 w 498158"/>
                  <a:gd name="connsiteY17" fmla="*/ 128588 h 521970"/>
                  <a:gd name="connsiteX18" fmla="*/ 266700 w 498158"/>
                  <a:gd name="connsiteY18" fmla="*/ 117157 h 521970"/>
                  <a:gd name="connsiteX19" fmla="*/ 266700 w 498158"/>
                  <a:gd name="connsiteY19" fmla="*/ 117157 h 521970"/>
                  <a:gd name="connsiteX20" fmla="*/ 284798 w 498158"/>
                  <a:gd name="connsiteY20" fmla="*/ 21908 h 521970"/>
                  <a:gd name="connsiteX21" fmla="*/ 257175 w 498158"/>
                  <a:gd name="connsiteY21" fmla="*/ 0 h 521970"/>
                  <a:gd name="connsiteX22" fmla="*/ 200025 w 498158"/>
                  <a:gd name="connsiteY22" fmla="*/ 0 h 521970"/>
                  <a:gd name="connsiteX23" fmla="*/ 172402 w 498158"/>
                  <a:gd name="connsiteY23" fmla="*/ 21908 h 521970"/>
                  <a:gd name="connsiteX24" fmla="*/ 190500 w 498158"/>
                  <a:gd name="connsiteY24" fmla="*/ 117157 h 521970"/>
                  <a:gd name="connsiteX25" fmla="*/ 182880 w 498158"/>
                  <a:gd name="connsiteY25" fmla="*/ 128588 h 521970"/>
                  <a:gd name="connsiteX26" fmla="*/ 180975 w 498158"/>
                  <a:gd name="connsiteY26" fmla="*/ 128588 h 521970"/>
                  <a:gd name="connsiteX27" fmla="*/ 171450 w 498158"/>
                  <a:gd name="connsiteY27" fmla="*/ 120968 h 521970"/>
                  <a:gd name="connsiteX28" fmla="*/ 156210 w 498158"/>
                  <a:gd name="connsiteY28" fmla="*/ 38100 h 521970"/>
                  <a:gd name="connsiteX29" fmla="*/ 76200 w 498158"/>
                  <a:gd name="connsiteY29" fmla="*/ 165735 h 521970"/>
                  <a:gd name="connsiteX30" fmla="*/ 39053 w 498158"/>
                  <a:gd name="connsiteY30" fmla="*/ 183833 h 521970"/>
                  <a:gd name="connsiteX31" fmla="*/ 0 w 498158"/>
                  <a:gd name="connsiteY31" fmla="*/ 231458 h 521970"/>
                  <a:gd name="connsiteX32" fmla="*/ 46673 w 498158"/>
                  <a:gd name="connsiteY32" fmla="*/ 286703 h 521970"/>
                  <a:gd name="connsiteX33" fmla="*/ 80963 w 498158"/>
                  <a:gd name="connsiteY33" fmla="*/ 294323 h 521970"/>
                  <a:gd name="connsiteX34" fmla="*/ 133350 w 498158"/>
                  <a:gd name="connsiteY34" fmla="*/ 376238 h 521970"/>
                  <a:gd name="connsiteX35" fmla="*/ 133350 w 498158"/>
                  <a:gd name="connsiteY35" fmla="*/ 398145 h 521970"/>
                  <a:gd name="connsiteX36" fmla="*/ 117158 w 498158"/>
                  <a:gd name="connsiteY36" fmla="*/ 394335 h 521970"/>
                  <a:gd name="connsiteX37" fmla="*/ 105727 w 498158"/>
                  <a:gd name="connsiteY37" fmla="*/ 401003 h 521970"/>
                  <a:gd name="connsiteX38" fmla="*/ 105727 w 498158"/>
                  <a:gd name="connsiteY38" fmla="*/ 402908 h 521970"/>
                  <a:gd name="connsiteX39" fmla="*/ 105727 w 498158"/>
                  <a:gd name="connsiteY39" fmla="*/ 417195 h 521970"/>
                  <a:gd name="connsiteX40" fmla="*/ 80963 w 498158"/>
                  <a:gd name="connsiteY40" fmla="*/ 426720 h 521970"/>
                  <a:gd name="connsiteX41" fmla="*/ 152400 w 498158"/>
                  <a:gd name="connsiteY41" fmla="*/ 488633 h 521970"/>
                  <a:gd name="connsiteX42" fmla="*/ 171450 w 498158"/>
                  <a:gd name="connsiteY42" fmla="*/ 493395 h 521970"/>
                  <a:gd name="connsiteX43" fmla="*/ 285750 w 498158"/>
                  <a:gd name="connsiteY43" fmla="*/ 493395 h 521970"/>
                  <a:gd name="connsiteX44" fmla="*/ 304800 w 498158"/>
                  <a:gd name="connsiteY44" fmla="*/ 488633 h 521970"/>
                  <a:gd name="connsiteX45" fmla="*/ 114300 w 498158"/>
                  <a:gd name="connsiteY45" fmla="*/ 257175 h 521970"/>
                  <a:gd name="connsiteX46" fmla="*/ 114300 w 498158"/>
                  <a:gd name="connsiteY46" fmla="*/ 194310 h 521970"/>
                  <a:gd name="connsiteX47" fmla="*/ 227648 w 498158"/>
                  <a:gd name="connsiteY47" fmla="*/ 176213 h 521970"/>
                  <a:gd name="connsiteX48" fmla="*/ 342900 w 498158"/>
                  <a:gd name="connsiteY48" fmla="*/ 194310 h 521970"/>
                  <a:gd name="connsiteX49" fmla="*/ 342900 w 498158"/>
                  <a:gd name="connsiteY49" fmla="*/ 257175 h 521970"/>
                  <a:gd name="connsiteX50" fmla="*/ 228600 w 498158"/>
                  <a:gd name="connsiteY50" fmla="*/ 371475 h 521970"/>
                  <a:gd name="connsiteX51" fmla="*/ 114300 w 498158"/>
                  <a:gd name="connsiteY51" fmla="*/ 257175 h 521970"/>
                  <a:gd name="connsiteX52" fmla="*/ 114300 w 498158"/>
                  <a:gd name="connsiteY52" fmla="*/ 257175 h 521970"/>
                  <a:gd name="connsiteX53" fmla="*/ 245745 w 498158"/>
                  <a:gd name="connsiteY53" fmla="*/ 417195 h 521970"/>
                  <a:gd name="connsiteX54" fmla="*/ 238125 w 498158"/>
                  <a:gd name="connsiteY54" fmla="*/ 426720 h 521970"/>
                  <a:gd name="connsiteX55" fmla="*/ 238125 w 498158"/>
                  <a:gd name="connsiteY55" fmla="*/ 466725 h 521970"/>
                  <a:gd name="connsiteX56" fmla="*/ 228600 w 498158"/>
                  <a:gd name="connsiteY56" fmla="*/ 467678 h 521970"/>
                  <a:gd name="connsiteX57" fmla="*/ 219075 w 498158"/>
                  <a:gd name="connsiteY57" fmla="*/ 466725 h 521970"/>
                  <a:gd name="connsiteX58" fmla="*/ 219075 w 498158"/>
                  <a:gd name="connsiteY58" fmla="*/ 426720 h 521970"/>
                  <a:gd name="connsiteX59" fmla="*/ 211455 w 498158"/>
                  <a:gd name="connsiteY59" fmla="*/ 417195 h 521970"/>
                  <a:gd name="connsiteX60" fmla="*/ 170498 w 498158"/>
                  <a:gd name="connsiteY60" fmla="*/ 406718 h 521970"/>
                  <a:gd name="connsiteX61" fmla="*/ 171450 w 498158"/>
                  <a:gd name="connsiteY61" fmla="*/ 399098 h 521970"/>
                  <a:gd name="connsiteX62" fmla="*/ 171450 w 498158"/>
                  <a:gd name="connsiteY62" fmla="*/ 398145 h 521970"/>
                  <a:gd name="connsiteX63" fmla="*/ 285750 w 498158"/>
                  <a:gd name="connsiteY63" fmla="*/ 398145 h 521970"/>
                  <a:gd name="connsiteX64" fmla="*/ 285750 w 498158"/>
                  <a:gd name="connsiteY64" fmla="*/ 399098 h 521970"/>
                  <a:gd name="connsiteX65" fmla="*/ 286703 w 498158"/>
                  <a:gd name="connsiteY65" fmla="*/ 406718 h 521970"/>
                  <a:gd name="connsiteX66" fmla="*/ 245745 w 498158"/>
                  <a:gd name="connsiteY66" fmla="*/ 417195 h 521970"/>
                  <a:gd name="connsiteX67" fmla="*/ 415290 w 498158"/>
                  <a:gd name="connsiteY67" fmla="*/ 521970 h 521970"/>
                  <a:gd name="connsiteX68" fmla="*/ 381953 w 498158"/>
                  <a:gd name="connsiteY68" fmla="*/ 498158 h 521970"/>
                  <a:gd name="connsiteX69" fmla="*/ 407670 w 498158"/>
                  <a:gd name="connsiteY69" fmla="*/ 498158 h 521970"/>
                  <a:gd name="connsiteX70" fmla="*/ 420053 w 498158"/>
                  <a:gd name="connsiteY70" fmla="*/ 510540 h 521970"/>
                  <a:gd name="connsiteX71" fmla="*/ 415290 w 498158"/>
                  <a:gd name="connsiteY71" fmla="*/ 521970 h 521970"/>
                  <a:gd name="connsiteX0" fmla="*/ 304800 w 456248"/>
                  <a:gd name="connsiteY0" fmla="*/ 488633 h 521970"/>
                  <a:gd name="connsiteX1" fmla="*/ 377190 w 456248"/>
                  <a:gd name="connsiteY1" fmla="*/ 427673 h 521970"/>
                  <a:gd name="connsiteX2" fmla="*/ 353378 w 456248"/>
                  <a:gd name="connsiteY2" fmla="*/ 418148 h 521970"/>
                  <a:gd name="connsiteX3" fmla="*/ 353378 w 456248"/>
                  <a:gd name="connsiteY3" fmla="*/ 403860 h 521970"/>
                  <a:gd name="connsiteX4" fmla="*/ 343853 w 456248"/>
                  <a:gd name="connsiteY4" fmla="*/ 394335 h 521970"/>
                  <a:gd name="connsiteX5" fmla="*/ 341948 w 456248"/>
                  <a:gd name="connsiteY5" fmla="*/ 394335 h 521970"/>
                  <a:gd name="connsiteX6" fmla="*/ 323850 w 456248"/>
                  <a:gd name="connsiteY6" fmla="*/ 398145 h 521970"/>
                  <a:gd name="connsiteX7" fmla="*/ 323850 w 456248"/>
                  <a:gd name="connsiteY7" fmla="*/ 376238 h 521970"/>
                  <a:gd name="connsiteX8" fmla="*/ 376238 w 456248"/>
                  <a:gd name="connsiteY8" fmla="*/ 293370 h 521970"/>
                  <a:gd name="connsiteX9" fmla="*/ 399098 w 456248"/>
                  <a:gd name="connsiteY9" fmla="*/ 286703 h 521970"/>
                  <a:gd name="connsiteX10" fmla="*/ 456248 w 456248"/>
                  <a:gd name="connsiteY10" fmla="*/ 231458 h 521970"/>
                  <a:gd name="connsiteX11" fmla="*/ 417195 w 456248"/>
                  <a:gd name="connsiteY11" fmla="*/ 183833 h 521970"/>
                  <a:gd name="connsiteX12" fmla="*/ 380048 w 456248"/>
                  <a:gd name="connsiteY12" fmla="*/ 165735 h 521970"/>
                  <a:gd name="connsiteX13" fmla="*/ 300038 w 456248"/>
                  <a:gd name="connsiteY13" fmla="*/ 38100 h 521970"/>
                  <a:gd name="connsiteX14" fmla="*/ 285750 w 456248"/>
                  <a:gd name="connsiteY14" fmla="*/ 120968 h 521970"/>
                  <a:gd name="connsiteX15" fmla="*/ 276225 w 456248"/>
                  <a:gd name="connsiteY15" fmla="*/ 128588 h 521970"/>
                  <a:gd name="connsiteX16" fmla="*/ 274320 w 456248"/>
                  <a:gd name="connsiteY16" fmla="*/ 128588 h 521970"/>
                  <a:gd name="connsiteX17" fmla="*/ 266700 w 456248"/>
                  <a:gd name="connsiteY17" fmla="*/ 117157 h 521970"/>
                  <a:gd name="connsiteX18" fmla="*/ 266700 w 456248"/>
                  <a:gd name="connsiteY18" fmla="*/ 117157 h 521970"/>
                  <a:gd name="connsiteX19" fmla="*/ 284798 w 456248"/>
                  <a:gd name="connsiteY19" fmla="*/ 21908 h 521970"/>
                  <a:gd name="connsiteX20" fmla="*/ 257175 w 456248"/>
                  <a:gd name="connsiteY20" fmla="*/ 0 h 521970"/>
                  <a:gd name="connsiteX21" fmla="*/ 200025 w 456248"/>
                  <a:gd name="connsiteY21" fmla="*/ 0 h 521970"/>
                  <a:gd name="connsiteX22" fmla="*/ 172402 w 456248"/>
                  <a:gd name="connsiteY22" fmla="*/ 21908 h 521970"/>
                  <a:gd name="connsiteX23" fmla="*/ 190500 w 456248"/>
                  <a:gd name="connsiteY23" fmla="*/ 117157 h 521970"/>
                  <a:gd name="connsiteX24" fmla="*/ 182880 w 456248"/>
                  <a:gd name="connsiteY24" fmla="*/ 128588 h 521970"/>
                  <a:gd name="connsiteX25" fmla="*/ 180975 w 456248"/>
                  <a:gd name="connsiteY25" fmla="*/ 128588 h 521970"/>
                  <a:gd name="connsiteX26" fmla="*/ 171450 w 456248"/>
                  <a:gd name="connsiteY26" fmla="*/ 120968 h 521970"/>
                  <a:gd name="connsiteX27" fmla="*/ 156210 w 456248"/>
                  <a:gd name="connsiteY27" fmla="*/ 38100 h 521970"/>
                  <a:gd name="connsiteX28" fmla="*/ 76200 w 456248"/>
                  <a:gd name="connsiteY28" fmla="*/ 165735 h 521970"/>
                  <a:gd name="connsiteX29" fmla="*/ 39053 w 456248"/>
                  <a:gd name="connsiteY29" fmla="*/ 183833 h 521970"/>
                  <a:gd name="connsiteX30" fmla="*/ 0 w 456248"/>
                  <a:gd name="connsiteY30" fmla="*/ 231458 h 521970"/>
                  <a:gd name="connsiteX31" fmla="*/ 46673 w 456248"/>
                  <a:gd name="connsiteY31" fmla="*/ 286703 h 521970"/>
                  <a:gd name="connsiteX32" fmla="*/ 80963 w 456248"/>
                  <a:gd name="connsiteY32" fmla="*/ 294323 h 521970"/>
                  <a:gd name="connsiteX33" fmla="*/ 133350 w 456248"/>
                  <a:gd name="connsiteY33" fmla="*/ 376238 h 521970"/>
                  <a:gd name="connsiteX34" fmla="*/ 133350 w 456248"/>
                  <a:gd name="connsiteY34" fmla="*/ 398145 h 521970"/>
                  <a:gd name="connsiteX35" fmla="*/ 117158 w 456248"/>
                  <a:gd name="connsiteY35" fmla="*/ 394335 h 521970"/>
                  <a:gd name="connsiteX36" fmla="*/ 105727 w 456248"/>
                  <a:gd name="connsiteY36" fmla="*/ 401003 h 521970"/>
                  <a:gd name="connsiteX37" fmla="*/ 105727 w 456248"/>
                  <a:gd name="connsiteY37" fmla="*/ 402908 h 521970"/>
                  <a:gd name="connsiteX38" fmla="*/ 105727 w 456248"/>
                  <a:gd name="connsiteY38" fmla="*/ 417195 h 521970"/>
                  <a:gd name="connsiteX39" fmla="*/ 80963 w 456248"/>
                  <a:gd name="connsiteY39" fmla="*/ 426720 h 521970"/>
                  <a:gd name="connsiteX40" fmla="*/ 152400 w 456248"/>
                  <a:gd name="connsiteY40" fmla="*/ 488633 h 521970"/>
                  <a:gd name="connsiteX41" fmla="*/ 171450 w 456248"/>
                  <a:gd name="connsiteY41" fmla="*/ 493395 h 521970"/>
                  <a:gd name="connsiteX42" fmla="*/ 285750 w 456248"/>
                  <a:gd name="connsiteY42" fmla="*/ 493395 h 521970"/>
                  <a:gd name="connsiteX43" fmla="*/ 304800 w 456248"/>
                  <a:gd name="connsiteY43" fmla="*/ 488633 h 521970"/>
                  <a:gd name="connsiteX44" fmla="*/ 114300 w 456248"/>
                  <a:gd name="connsiteY44" fmla="*/ 257175 h 521970"/>
                  <a:gd name="connsiteX45" fmla="*/ 114300 w 456248"/>
                  <a:gd name="connsiteY45" fmla="*/ 194310 h 521970"/>
                  <a:gd name="connsiteX46" fmla="*/ 227648 w 456248"/>
                  <a:gd name="connsiteY46" fmla="*/ 176213 h 521970"/>
                  <a:gd name="connsiteX47" fmla="*/ 342900 w 456248"/>
                  <a:gd name="connsiteY47" fmla="*/ 194310 h 521970"/>
                  <a:gd name="connsiteX48" fmla="*/ 342900 w 456248"/>
                  <a:gd name="connsiteY48" fmla="*/ 257175 h 521970"/>
                  <a:gd name="connsiteX49" fmla="*/ 228600 w 456248"/>
                  <a:gd name="connsiteY49" fmla="*/ 371475 h 521970"/>
                  <a:gd name="connsiteX50" fmla="*/ 114300 w 456248"/>
                  <a:gd name="connsiteY50" fmla="*/ 257175 h 521970"/>
                  <a:gd name="connsiteX51" fmla="*/ 114300 w 456248"/>
                  <a:gd name="connsiteY51" fmla="*/ 257175 h 521970"/>
                  <a:gd name="connsiteX52" fmla="*/ 245745 w 456248"/>
                  <a:gd name="connsiteY52" fmla="*/ 417195 h 521970"/>
                  <a:gd name="connsiteX53" fmla="*/ 238125 w 456248"/>
                  <a:gd name="connsiteY53" fmla="*/ 426720 h 521970"/>
                  <a:gd name="connsiteX54" fmla="*/ 238125 w 456248"/>
                  <a:gd name="connsiteY54" fmla="*/ 466725 h 521970"/>
                  <a:gd name="connsiteX55" fmla="*/ 228600 w 456248"/>
                  <a:gd name="connsiteY55" fmla="*/ 467678 h 521970"/>
                  <a:gd name="connsiteX56" fmla="*/ 219075 w 456248"/>
                  <a:gd name="connsiteY56" fmla="*/ 466725 h 521970"/>
                  <a:gd name="connsiteX57" fmla="*/ 219075 w 456248"/>
                  <a:gd name="connsiteY57" fmla="*/ 426720 h 521970"/>
                  <a:gd name="connsiteX58" fmla="*/ 211455 w 456248"/>
                  <a:gd name="connsiteY58" fmla="*/ 417195 h 521970"/>
                  <a:gd name="connsiteX59" fmla="*/ 170498 w 456248"/>
                  <a:gd name="connsiteY59" fmla="*/ 406718 h 521970"/>
                  <a:gd name="connsiteX60" fmla="*/ 171450 w 456248"/>
                  <a:gd name="connsiteY60" fmla="*/ 399098 h 521970"/>
                  <a:gd name="connsiteX61" fmla="*/ 171450 w 456248"/>
                  <a:gd name="connsiteY61" fmla="*/ 398145 h 521970"/>
                  <a:gd name="connsiteX62" fmla="*/ 285750 w 456248"/>
                  <a:gd name="connsiteY62" fmla="*/ 398145 h 521970"/>
                  <a:gd name="connsiteX63" fmla="*/ 285750 w 456248"/>
                  <a:gd name="connsiteY63" fmla="*/ 399098 h 521970"/>
                  <a:gd name="connsiteX64" fmla="*/ 286703 w 456248"/>
                  <a:gd name="connsiteY64" fmla="*/ 406718 h 521970"/>
                  <a:gd name="connsiteX65" fmla="*/ 245745 w 456248"/>
                  <a:gd name="connsiteY65" fmla="*/ 417195 h 521970"/>
                  <a:gd name="connsiteX66" fmla="*/ 415290 w 456248"/>
                  <a:gd name="connsiteY66" fmla="*/ 521970 h 521970"/>
                  <a:gd name="connsiteX67" fmla="*/ 381953 w 456248"/>
                  <a:gd name="connsiteY67" fmla="*/ 498158 h 521970"/>
                  <a:gd name="connsiteX68" fmla="*/ 407670 w 456248"/>
                  <a:gd name="connsiteY68" fmla="*/ 498158 h 521970"/>
                  <a:gd name="connsiteX69" fmla="*/ 420053 w 456248"/>
                  <a:gd name="connsiteY69" fmla="*/ 510540 h 521970"/>
                  <a:gd name="connsiteX70" fmla="*/ 415290 w 456248"/>
                  <a:gd name="connsiteY70" fmla="*/ 521970 h 521970"/>
                  <a:gd name="connsiteX0" fmla="*/ 304800 w 456248"/>
                  <a:gd name="connsiteY0" fmla="*/ 488633 h 510540"/>
                  <a:gd name="connsiteX1" fmla="*/ 377190 w 456248"/>
                  <a:gd name="connsiteY1" fmla="*/ 427673 h 510540"/>
                  <a:gd name="connsiteX2" fmla="*/ 353378 w 456248"/>
                  <a:gd name="connsiteY2" fmla="*/ 418148 h 510540"/>
                  <a:gd name="connsiteX3" fmla="*/ 353378 w 456248"/>
                  <a:gd name="connsiteY3" fmla="*/ 403860 h 510540"/>
                  <a:gd name="connsiteX4" fmla="*/ 343853 w 456248"/>
                  <a:gd name="connsiteY4" fmla="*/ 394335 h 510540"/>
                  <a:gd name="connsiteX5" fmla="*/ 341948 w 456248"/>
                  <a:gd name="connsiteY5" fmla="*/ 394335 h 510540"/>
                  <a:gd name="connsiteX6" fmla="*/ 323850 w 456248"/>
                  <a:gd name="connsiteY6" fmla="*/ 398145 h 510540"/>
                  <a:gd name="connsiteX7" fmla="*/ 323850 w 456248"/>
                  <a:gd name="connsiteY7" fmla="*/ 376238 h 510540"/>
                  <a:gd name="connsiteX8" fmla="*/ 376238 w 456248"/>
                  <a:gd name="connsiteY8" fmla="*/ 293370 h 510540"/>
                  <a:gd name="connsiteX9" fmla="*/ 399098 w 456248"/>
                  <a:gd name="connsiteY9" fmla="*/ 286703 h 510540"/>
                  <a:gd name="connsiteX10" fmla="*/ 456248 w 456248"/>
                  <a:gd name="connsiteY10" fmla="*/ 231458 h 510540"/>
                  <a:gd name="connsiteX11" fmla="*/ 417195 w 456248"/>
                  <a:gd name="connsiteY11" fmla="*/ 183833 h 510540"/>
                  <a:gd name="connsiteX12" fmla="*/ 380048 w 456248"/>
                  <a:gd name="connsiteY12" fmla="*/ 165735 h 510540"/>
                  <a:gd name="connsiteX13" fmla="*/ 300038 w 456248"/>
                  <a:gd name="connsiteY13" fmla="*/ 38100 h 510540"/>
                  <a:gd name="connsiteX14" fmla="*/ 285750 w 456248"/>
                  <a:gd name="connsiteY14" fmla="*/ 120968 h 510540"/>
                  <a:gd name="connsiteX15" fmla="*/ 276225 w 456248"/>
                  <a:gd name="connsiteY15" fmla="*/ 128588 h 510540"/>
                  <a:gd name="connsiteX16" fmla="*/ 274320 w 456248"/>
                  <a:gd name="connsiteY16" fmla="*/ 128588 h 510540"/>
                  <a:gd name="connsiteX17" fmla="*/ 266700 w 456248"/>
                  <a:gd name="connsiteY17" fmla="*/ 117157 h 510540"/>
                  <a:gd name="connsiteX18" fmla="*/ 266700 w 456248"/>
                  <a:gd name="connsiteY18" fmla="*/ 117157 h 510540"/>
                  <a:gd name="connsiteX19" fmla="*/ 284798 w 456248"/>
                  <a:gd name="connsiteY19" fmla="*/ 21908 h 510540"/>
                  <a:gd name="connsiteX20" fmla="*/ 257175 w 456248"/>
                  <a:gd name="connsiteY20" fmla="*/ 0 h 510540"/>
                  <a:gd name="connsiteX21" fmla="*/ 200025 w 456248"/>
                  <a:gd name="connsiteY21" fmla="*/ 0 h 510540"/>
                  <a:gd name="connsiteX22" fmla="*/ 172402 w 456248"/>
                  <a:gd name="connsiteY22" fmla="*/ 21908 h 510540"/>
                  <a:gd name="connsiteX23" fmla="*/ 190500 w 456248"/>
                  <a:gd name="connsiteY23" fmla="*/ 117157 h 510540"/>
                  <a:gd name="connsiteX24" fmla="*/ 182880 w 456248"/>
                  <a:gd name="connsiteY24" fmla="*/ 128588 h 510540"/>
                  <a:gd name="connsiteX25" fmla="*/ 180975 w 456248"/>
                  <a:gd name="connsiteY25" fmla="*/ 128588 h 510540"/>
                  <a:gd name="connsiteX26" fmla="*/ 171450 w 456248"/>
                  <a:gd name="connsiteY26" fmla="*/ 120968 h 510540"/>
                  <a:gd name="connsiteX27" fmla="*/ 156210 w 456248"/>
                  <a:gd name="connsiteY27" fmla="*/ 38100 h 510540"/>
                  <a:gd name="connsiteX28" fmla="*/ 76200 w 456248"/>
                  <a:gd name="connsiteY28" fmla="*/ 165735 h 510540"/>
                  <a:gd name="connsiteX29" fmla="*/ 39053 w 456248"/>
                  <a:gd name="connsiteY29" fmla="*/ 183833 h 510540"/>
                  <a:gd name="connsiteX30" fmla="*/ 0 w 456248"/>
                  <a:gd name="connsiteY30" fmla="*/ 231458 h 510540"/>
                  <a:gd name="connsiteX31" fmla="*/ 46673 w 456248"/>
                  <a:gd name="connsiteY31" fmla="*/ 286703 h 510540"/>
                  <a:gd name="connsiteX32" fmla="*/ 80963 w 456248"/>
                  <a:gd name="connsiteY32" fmla="*/ 294323 h 510540"/>
                  <a:gd name="connsiteX33" fmla="*/ 133350 w 456248"/>
                  <a:gd name="connsiteY33" fmla="*/ 376238 h 510540"/>
                  <a:gd name="connsiteX34" fmla="*/ 133350 w 456248"/>
                  <a:gd name="connsiteY34" fmla="*/ 398145 h 510540"/>
                  <a:gd name="connsiteX35" fmla="*/ 117158 w 456248"/>
                  <a:gd name="connsiteY35" fmla="*/ 394335 h 510540"/>
                  <a:gd name="connsiteX36" fmla="*/ 105727 w 456248"/>
                  <a:gd name="connsiteY36" fmla="*/ 401003 h 510540"/>
                  <a:gd name="connsiteX37" fmla="*/ 105727 w 456248"/>
                  <a:gd name="connsiteY37" fmla="*/ 402908 h 510540"/>
                  <a:gd name="connsiteX38" fmla="*/ 105727 w 456248"/>
                  <a:gd name="connsiteY38" fmla="*/ 417195 h 510540"/>
                  <a:gd name="connsiteX39" fmla="*/ 80963 w 456248"/>
                  <a:gd name="connsiteY39" fmla="*/ 426720 h 510540"/>
                  <a:gd name="connsiteX40" fmla="*/ 152400 w 456248"/>
                  <a:gd name="connsiteY40" fmla="*/ 488633 h 510540"/>
                  <a:gd name="connsiteX41" fmla="*/ 171450 w 456248"/>
                  <a:gd name="connsiteY41" fmla="*/ 493395 h 510540"/>
                  <a:gd name="connsiteX42" fmla="*/ 285750 w 456248"/>
                  <a:gd name="connsiteY42" fmla="*/ 493395 h 510540"/>
                  <a:gd name="connsiteX43" fmla="*/ 304800 w 456248"/>
                  <a:gd name="connsiteY43" fmla="*/ 488633 h 510540"/>
                  <a:gd name="connsiteX44" fmla="*/ 114300 w 456248"/>
                  <a:gd name="connsiteY44" fmla="*/ 257175 h 510540"/>
                  <a:gd name="connsiteX45" fmla="*/ 114300 w 456248"/>
                  <a:gd name="connsiteY45" fmla="*/ 194310 h 510540"/>
                  <a:gd name="connsiteX46" fmla="*/ 227648 w 456248"/>
                  <a:gd name="connsiteY46" fmla="*/ 176213 h 510540"/>
                  <a:gd name="connsiteX47" fmla="*/ 342900 w 456248"/>
                  <a:gd name="connsiteY47" fmla="*/ 194310 h 510540"/>
                  <a:gd name="connsiteX48" fmla="*/ 342900 w 456248"/>
                  <a:gd name="connsiteY48" fmla="*/ 257175 h 510540"/>
                  <a:gd name="connsiteX49" fmla="*/ 228600 w 456248"/>
                  <a:gd name="connsiteY49" fmla="*/ 371475 h 510540"/>
                  <a:gd name="connsiteX50" fmla="*/ 114300 w 456248"/>
                  <a:gd name="connsiteY50" fmla="*/ 257175 h 510540"/>
                  <a:gd name="connsiteX51" fmla="*/ 114300 w 456248"/>
                  <a:gd name="connsiteY51" fmla="*/ 257175 h 510540"/>
                  <a:gd name="connsiteX52" fmla="*/ 245745 w 456248"/>
                  <a:gd name="connsiteY52" fmla="*/ 417195 h 510540"/>
                  <a:gd name="connsiteX53" fmla="*/ 238125 w 456248"/>
                  <a:gd name="connsiteY53" fmla="*/ 426720 h 510540"/>
                  <a:gd name="connsiteX54" fmla="*/ 238125 w 456248"/>
                  <a:gd name="connsiteY54" fmla="*/ 466725 h 510540"/>
                  <a:gd name="connsiteX55" fmla="*/ 228600 w 456248"/>
                  <a:gd name="connsiteY55" fmla="*/ 467678 h 510540"/>
                  <a:gd name="connsiteX56" fmla="*/ 219075 w 456248"/>
                  <a:gd name="connsiteY56" fmla="*/ 466725 h 510540"/>
                  <a:gd name="connsiteX57" fmla="*/ 219075 w 456248"/>
                  <a:gd name="connsiteY57" fmla="*/ 426720 h 510540"/>
                  <a:gd name="connsiteX58" fmla="*/ 211455 w 456248"/>
                  <a:gd name="connsiteY58" fmla="*/ 417195 h 510540"/>
                  <a:gd name="connsiteX59" fmla="*/ 170498 w 456248"/>
                  <a:gd name="connsiteY59" fmla="*/ 406718 h 510540"/>
                  <a:gd name="connsiteX60" fmla="*/ 171450 w 456248"/>
                  <a:gd name="connsiteY60" fmla="*/ 399098 h 510540"/>
                  <a:gd name="connsiteX61" fmla="*/ 171450 w 456248"/>
                  <a:gd name="connsiteY61" fmla="*/ 398145 h 510540"/>
                  <a:gd name="connsiteX62" fmla="*/ 285750 w 456248"/>
                  <a:gd name="connsiteY62" fmla="*/ 398145 h 510540"/>
                  <a:gd name="connsiteX63" fmla="*/ 285750 w 456248"/>
                  <a:gd name="connsiteY63" fmla="*/ 399098 h 510540"/>
                  <a:gd name="connsiteX64" fmla="*/ 286703 w 456248"/>
                  <a:gd name="connsiteY64" fmla="*/ 406718 h 510540"/>
                  <a:gd name="connsiteX65" fmla="*/ 245745 w 456248"/>
                  <a:gd name="connsiteY65" fmla="*/ 417195 h 510540"/>
                  <a:gd name="connsiteX66" fmla="*/ 420053 w 456248"/>
                  <a:gd name="connsiteY66" fmla="*/ 510540 h 510540"/>
                  <a:gd name="connsiteX67" fmla="*/ 381953 w 456248"/>
                  <a:gd name="connsiteY67" fmla="*/ 498158 h 510540"/>
                  <a:gd name="connsiteX68" fmla="*/ 407670 w 456248"/>
                  <a:gd name="connsiteY68" fmla="*/ 498158 h 510540"/>
                  <a:gd name="connsiteX69" fmla="*/ 420053 w 456248"/>
                  <a:gd name="connsiteY69" fmla="*/ 510540 h 510540"/>
                  <a:gd name="connsiteX0" fmla="*/ 304800 w 456248"/>
                  <a:gd name="connsiteY0" fmla="*/ 488633 h 503158"/>
                  <a:gd name="connsiteX1" fmla="*/ 377190 w 456248"/>
                  <a:gd name="connsiteY1" fmla="*/ 427673 h 503158"/>
                  <a:gd name="connsiteX2" fmla="*/ 353378 w 456248"/>
                  <a:gd name="connsiteY2" fmla="*/ 418148 h 503158"/>
                  <a:gd name="connsiteX3" fmla="*/ 353378 w 456248"/>
                  <a:gd name="connsiteY3" fmla="*/ 403860 h 503158"/>
                  <a:gd name="connsiteX4" fmla="*/ 343853 w 456248"/>
                  <a:gd name="connsiteY4" fmla="*/ 394335 h 503158"/>
                  <a:gd name="connsiteX5" fmla="*/ 341948 w 456248"/>
                  <a:gd name="connsiteY5" fmla="*/ 394335 h 503158"/>
                  <a:gd name="connsiteX6" fmla="*/ 323850 w 456248"/>
                  <a:gd name="connsiteY6" fmla="*/ 398145 h 503158"/>
                  <a:gd name="connsiteX7" fmla="*/ 323850 w 456248"/>
                  <a:gd name="connsiteY7" fmla="*/ 376238 h 503158"/>
                  <a:gd name="connsiteX8" fmla="*/ 376238 w 456248"/>
                  <a:gd name="connsiteY8" fmla="*/ 293370 h 503158"/>
                  <a:gd name="connsiteX9" fmla="*/ 399098 w 456248"/>
                  <a:gd name="connsiteY9" fmla="*/ 286703 h 503158"/>
                  <a:gd name="connsiteX10" fmla="*/ 456248 w 456248"/>
                  <a:gd name="connsiteY10" fmla="*/ 231458 h 503158"/>
                  <a:gd name="connsiteX11" fmla="*/ 417195 w 456248"/>
                  <a:gd name="connsiteY11" fmla="*/ 183833 h 503158"/>
                  <a:gd name="connsiteX12" fmla="*/ 380048 w 456248"/>
                  <a:gd name="connsiteY12" fmla="*/ 165735 h 503158"/>
                  <a:gd name="connsiteX13" fmla="*/ 300038 w 456248"/>
                  <a:gd name="connsiteY13" fmla="*/ 38100 h 503158"/>
                  <a:gd name="connsiteX14" fmla="*/ 285750 w 456248"/>
                  <a:gd name="connsiteY14" fmla="*/ 120968 h 503158"/>
                  <a:gd name="connsiteX15" fmla="*/ 276225 w 456248"/>
                  <a:gd name="connsiteY15" fmla="*/ 128588 h 503158"/>
                  <a:gd name="connsiteX16" fmla="*/ 274320 w 456248"/>
                  <a:gd name="connsiteY16" fmla="*/ 128588 h 503158"/>
                  <a:gd name="connsiteX17" fmla="*/ 266700 w 456248"/>
                  <a:gd name="connsiteY17" fmla="*/ 117157 h 503158"/>
                  <a:gd name="connsiteX18" fmla="*/ 266700 w 456248"/>
                  <a:gd name="connsiteY18" fmla="*/ 117157 h 503158"/>
                  <a:gd name="connsiteX19" fmla="*/ 284798 w 456248"/>
                  <a:gd name="connsiteY19" fmla="*/ 21908 h 503158"/>
                  <a:gd name="connsiteX20" fmla="*/ 257175 w 456248"/>
                  <a:gd name="connsiteY20" fmla="*/ 0 h 503158"/>
                  <a:gd name="connsiteX21" fmla="*/ 200025 w 456248"/>
                  <a:gd name="connsiteY21" fmla="*/ 0 h 503158"/>
                  <a:gd name="connsiteX22" fmla="*/ 172402 w 456248"/>
                  <a:gd name="connsiteY22" fmla="*/ 21908 h 503158"/>
                  <a:gd name="connsiteX23" fmla="*/ 190500 w 456248"/>
                  <a:gd name="connsiteY23" fmla="*/ 117157 h 503158"/>
                  <a:gd name="connsiteX24" fmla="*/ 182880 w 456248"/>
                  <a:gd name="connsiteY24" fmla="*/ 128588 h 503158"/>
                  <a:gd name="connsiteX25" fmla="*/ 180975 w 456248"/>
                  <a:gd name="connsiteY25" fmla="*/ 128588 h 503158"/>
                  <a:gd name="connsiteX26" fmla="*/ 171450 w 456248"/>
                  <a:gd name="connsiteY26" fmla="*/ 120968 h 503158"/>
                  <a:gd name="connsiteX27" fmla="*/ 156210 w 456248"/>
                  <a:gd name="connsiteY27" fmla="*/ 38100 h 503158"/>
                  <a:gd name="connsiteX28" fmla="*/ 76200 w 456248"/>
                  <a:gd name="connsiteY28" fmla="*/ 165735 h 503158"/>
                  <a:gd name="connsiteX29" fmla="*/ 39053 w 456248"/>
                  <a:gd name="connsiteY29" fmla="*/ 183833 h 503158"/>
                  <a:gd name="connsiteX30" fmla="*/ 0 w 456248"/>
                  <a:gd name="connsiteY30" fmla="*/ 231458 h 503158"/>
                  <a:gd name="connsiteX31" fmla="*/ 46673 w 456248"/>
                  <a:gd name="connsiteY31" fmla="*/ 286703 h 503158"/>
                  <a:gd name="connsiteX32" fmla="*/ 80963 w 456248"/>
                  <a:gd name="connsiteY32" fmla="*/ 294323 h 503158"/>
                  <a:gd name="connsiteX33" fmla="*/ 133350 w 456248"/>
                  <a:gd name="connsiteY33" fmla="*/ 376238 h 503158"/>
                  <a:gd name="connsiteX34" fmla="*/ 133350 w 456248"/>
                  <a:gd name="connsiteY34" fmla="*/ 398145 h 503158"/>
                  <a:gd name="connsiteX35" fmla="*/ 117158 w 456248"/>
                  <a:gd name="connsiteY35" fmla="*/ 394335 h 503158"/>
                  <a:gd name="connsiteX36" fmla="*/ 105727 w 456248"/>
                  <a:gd name="connsiteY36" fmla="*/ 401003 h 503158"/>
                  <a:gd name="connsiteX37" fmla="*/ 105727 w 456248"/>
                  <a:gd name="connsiteY37" fmla="*/ 402908 h 503158"/>
                  <a:gd name="connsiteX38" fmla="*/ 105727 w 456248"/>
                  <a:gd name="connsiteY38" fmla="*/ 417195 h 503158"/>
                  <a:gd name="connsiteX39" fmla="*/ 80963 w 456248"/>
                  <a:gd name="connsiteY39" fmla="*/ 426720 h 503158"/>
                  <a:gd name="connsiteX40" fmla="*/ 152400 w 456248"/>
                  <a:gd name="connsiteY40" fmla="*/ 488633 h 503158"/>
                  <a:gd name="connsiteX41" fmla="*/ 171450 w 456248"/>
                  <a:gd name="connsiteY41" fmla="*/ 493395 h 503158"/>
                  <a:gd name="connsiteX42" fmla="*/ 285750 w 456248"/>
                  <a:gd name="connsiteY42" fmla="*/ 493395 h 503158"/>
                  <a:gd name="connsiteX43" fmla="*/ 304800 w 456248"/>
                  <a:gd name="connsiteY43" fmla="*/ 488633 h 503158"/>
                  <a:gd name="connsiteX44" fmla="*/ 114300 w 456248"/>
                  <a:gd name="connsiteY44" fmla="*/ 257175 h 503158"/>
                  <a:gd name="connsiteX45" fmla="*/ 114300 w 456248"/>
                  <a:gd name="connsiteY45" fmla="*/ 194310 h 503158"/>
                  <a:gd name="connsiteX46" fmla="*/ 227648 w 456248"/>
                  <a:gd name="connsiteY46" fmla="*/ 176213 h 503158"/>
                  <a:gd name="connsiteX47" fmla="*/ 342900 w 456248"/>
                  <a:gd name="connsiteY47" fmla="*/ 194310 h 503158"/>
                  <a:gd name="connsiteX48" fmla="*/ 342900 w 456248"/>
                  <a:gd name="connsiteY48" fmla="*/ 257175 h 503158"/>
                  <a:gd name="connsiteX49" fmla="*/ 228600 w 456248"/>
                  <a:gd name="connsiteY49" fmla="*/ 371475 h 503158"/>
                  <a:gd name="connsiteX50" fmla="*/ 114300 w 456248"/>
                  <a:gd name="connsiteY50" fmla="*/ 257175 h 503158"/>
                  <a:gd name="connsiteX51" fmla="*/ 114300 w 456248"/>
                  <a:gd name="connsiteY51" fmla="*/ 257175 h 503158"/>
                  <a:gd name="connsiteX52" fmla="*/ 245745 w 456248"/>
                  <a:gd name="connsiteY52" fmla="*/ 417195 h 503158"/>
                  <a:gd name="connsiteX53" fmla="*/ 238125 w 456248"/>
                  <a:gd name="connsiteY53" fmla="*/ 426720 h 503158"/>
                  <a:gd name="connsiteX54" fmla="*/ 238125 w 456248"/>
                  <a:gd name="connsiteY54" fmla="*/ 466725 h 503158"/>
                  <a:gd name="connsiteX55" fmla="*/ 228600 w 456248"/>
                  <a:gd name="connsiteY55" fmla="*/ 467678 h 503158"/>
                  <a:gd name="connsiteX56" fmla="*/ 219075 w 456248"/>
                  <a:gd name="connsiteY56" fmla="*/ 466725 h 503158"/>
                  <a:gd name="connsiteX57" fmla="*/ 219075 w 456248"/>
                  <a:gd name="connsiteY57" fmla="*/ 426720 h 503158"/>
                  <a:gd name="connsiteX58" fmla="*/ 211455 w 456248"/>
                  <a:gd name="connsiteY58" fmla="*/ 417195 h 503158"/>
                  <a:gd name="connsiteX59" fmla="*/ 170498 w 456248"/>
                  <a:gd name="connsiteY59" fmla="*/ 406718 h 503158"/>
                  <a:gd name="connsiteX60" fmla="*/ 171450 w 456248"/>
                  <a:gd name="connsiteY60" fmla="*/ 399098 h 503158"/>
                  <a:gd name="connsiteX61" fmla="*/ 171450 w 456248"/>
                  <a:gd name="connsiteY61" fmla="*/ 398145 h 503158"/>
                  <a:gd name="connsiteX62" fmla="*/ 285750 w 456248"/>
                  <a:gd name="connsiteY62" fmla="*/ 398145 h 503158"/>
                  <a:gd name="connsiteX63" fmla="*/ 285750 w 456248"/>
                  <a:gd name="connsiteY63" fmla="*/ 399098 h 503158"/>
                  <a:gd name="connsiteX64" fmla="*/ 286703 w 456248"/>
                  <a:gd name="connsiteY64" fmla="*/ 406718 h 503158"/>
                  <a:gd name="connsiteX65" fmla="*/ 245745 w 456248"/>
                  <a:gd name="connsiteY65" fmla="*/ 417195 h 503158"/>
                  <a:gd name="connsiteX66" fmla="*/ 407670 w 456248"/>
                  <a:gd name="connsiteY66" fmla="*/ 498158 h 503158"/>
                  <a:gd name="connsiteX67" fmla="*/ 381953 w 456248"/>
                  <a:gd name="connsiteY67" fmla="*/ 498158 h 503158"/>
                  <a:gd name="connsiteX68" fmla="*/ 407670 w 456248"/>
                  <a:gd name="connsiteY68" fmla="*/ 498158 h 503158"/>
                  <a:gd name="connsiteX0" fmla="*/ 304800 w 456248"/>
                  <a:gd name="connsiteY0" fmla="*/ 488633 h 493395"/>
                  <a:gd name="connsiteX1" fmla="*/ 377190 w 456248"/>
                  <a:gd name="connsiteY1" fmla="*/ 427673 h 493395"/>
                  <a:gd name="connsiteX2" fmla="*/ 353378 w 456248"/>
                  <a:gd name="connsiteY2" fmla="*/ 418148 h 493395"/>
                  <a:gd name="connsiteX3" fmla="*/ 353378 w 456248"/>
                  <a:gd name="connsiteY3" fmla="*/ 403860 h 493395"/>
                  <a:gd name="connsiteX4" fmla="*/ 343853 w 456248"/>
                  <a:gd name="connsiteY4" fmla="*/ 394335 h 493395"/>
                  <a:gd name="connsiteX5" fmla="*/ 341948 w 456248"/>
                  <a:gd name="connsiteY5" fmla="*/ 394335 h 493395"/>
                  <a:gd name="connsiteX6" fmla="*/ 323850 w 456248"/>
                  <a:gd name="connsiteY6" fmla="*/ 398145 h 493395"/>
                  <a:gd name="connsiteX7" fmla="*/ 323850 w 456248"/>
                  <a:gd name="connsiteY7" fmla="*/ 376238 h 493395"/>
                  <a:gd name="connsiteX8" fmla="*/ 376238 w 456248"/>
                  <a:gd name="connsiteY8" fmla="*/ 293370 h 493395"/>
                  <a:gd name="connsiteX9" fmla="*/ 399098 w 456248"/>
                  <a:gd name="connsiteY9" fmla="*/ 286703 h 493395"/>
                  <a:gd name="connsiteX10" fmla="*/ 456248 w 456248"/>
                  <a:gd name="connsiteY10" fmla="*/ 231458 h 493395"/>
                  <a:gd name="connsiteX11" fmla="*/ 417195 w 456248"/>
                  <a:gd name="connsiteY11" fmla="*/ 183833 h 493395"/>
                  <a:gd name="connsiteX12" fmla="*/ 380048 w 456248"/>
                  <a:gd name="connsiteY12" fmla="*/ 165735 h 493395"/>
                  <a:gd name="connsiteX13" fmla="*/ 300038 w 456248"/>
                  <a:gd name="connsiteY13" fmla="*/ 38100 h 493395"/>
                  <a:gd name="connsiteX14" fmla="*/ 285750 w 456248"/>
                  <a:gd name="connsiteY14" fmla="*/ 120968 h 493395"/>
                  <a:gd name="connsiteX15" fmla="*/ 276225 w 456248"/>
                  <a:gd name="connsiteY15" fmla="*/ 128588 h 493395"/>
                  <a:gd name="connsiteX16" fmla="*/ 274320 w 456248"/>
                  <a:gd name="connsiteY16" fmla="*/ 128588 h 493395"/>
                  <a:gd name="connsiteX17" fmla="*/ 266700 w 456248"/>
                  <a:gd name="connsiteY17" fmla="*/ 117157 h 493395"/>
                  <a:gd name="connsiteX18" fmla="*/ 266700 w 456248"/>
                  <a:gd name="connsiteY18" fmla="*/ 117157 h 493395"/>
                  <a:gd name="connsiteX19" fmla="*/ 284798 w 456248"/>
                  <a:gd name="connsiteY19" fmla="*/ 21908 h 493395"/>
                  <a:gd name="connsiteX20" fmla="*/ 257175 w 456248"/>
                  <a:gd name="connsiteY20" fmla="*/ 0 h 493395"/>
                  <a:gd name="connsiteX21" fmla="*/ 200025 w 456248"/>
                  <a:gd name="connsiteY21" fmla="*/ 0 h 493395"/>
                  <a:gd name="connsiteX22" fmla="*/ 172402 w 456248"/>
                  <a:gd name="connsiteY22" fmla="*/ 21908 h 493395"/>
                  <a:gd name="connsiteX23" fmla="*/ 190500 w 456248"/>
                  <a:gd name="connsiteY23" fmla="*/ 117157 h 493395"/>
                  <a:gd name="connsiteX24" fmla="*/ 182880 w 456248"/>
                  <a:gd name="connsiteY24" fmla="*/ 128588 h 493395"/>
                  <a:gd name="connsiteX25" fmla="*/ 180975 w 456248"/>
                  <a:gd name="connsiteY25" fmla="*/ 128588 h 493395"/>
                  <a:gd name="connsiteX26" fmla="*/ 171450 w 456248"/>
                  <a:gd name="connsiteY26" fmla="*/ 120968 h 493395"/>
                  <a:gd name="connsiteX27" fmla="*/ 156210 w 456248"/>
                  <a:gd name="connsiteY27" fmla="*/ 38100 h 493395"/>
                  <a:gd name="connsiteX28" fmla="*/ 76200 w 456248"/>
                  <a:gd name="connsiteY28" fmla="*/ 165735 h 493395"/>
                  <a:gd name="connsiteX29" fmla="*/ 39053 w 456248"/>
                  <a:gd name="connsiteY29" fmla="*/ 183833 h 493395"/>
                  <a:gd name="connsiteX30" fmla="*/ 0 w 456248"/>
                  <a:gd name="connsiteY30" fmla="*/ 231458 h 493395"/>
                  <a:gd name="connsiteX31" fmla="*/ 46673 w 456248"/>
                  <a:gd name="connsiteY31" fmla="*/ 286703 h 493395"/>
                  <a:gd name="connsiteX32" fmla="*/ 80963 w 456248"/>
                  <a:gd name="connsiteY32" fmla="*/ 294323 h 493395"/>
                  <a:gd name="connsiteX33" fmla="*/ 133350 w 456248"/>
                  <a:gd name="connsiteY33" fmla="*/ 376238 h 493395"/>
                  <a:gd name="connsiteX34" fmla="*/ 133350 w 456248"/>
                  <a:gd name="connsiteY34" fmla="*/ 398145 h 493395"/>
                  <a:gd name="connsiteX35" fmla="*/ 117158 w 456248"/>
                  <a:gd name="connsiteY35" fmla="*/ 394335 h 493395"/>
                  <a:gd name="connsiteX36" fmla="*/ 105727 w 456248"/>
                  <a:gd name="connsiteY36" fmla="*/ 401003 h 493395"/>
                  <a:gd name="connsiteX37" fmla="*/ 105727 w 456248"/>
                  <a:gd name="connsiteY37" fmla="*/ 402908 h 493395"/>
                  <a:gd name="connsiteX38" fmla="*/ 105727 w 456248"/>
                  <a:gd name="connsiteY38" fmla="*/ 417195 h 493395"/>
                  <a:gd name="connsiteX39" fmla="*/ 80963 w 456248"/>
                  <a:gd name="connsiteY39" fmla="*/ 426720 h 493395"/>
                  <a:gd name="connsiteX40" fmla="*/ 152400 w 456248"/>
                  <a:gd name="connsiteY40" fmla="*/ 488633 h 493395"/>
                  <a:gd name="connsiteX41" fmla="*/ 171450 w 456248"/>
                  <a:gd name="connsiteY41" fmla="*/ 493395 h 493395"/>
                  <a:gd name="connsiteX42" fmla="*/ 285750 w 456248"/>
                  <a:gd name="connsiteY42" fmla="*/ 493395 h 493395"/>
                  <a:gd name="connsiteX43" fmla="*/ 304800 w 456248"/>
                  <a:gd name="connsiteY43" fmla="*/ 488633 h 493395"/>
                  <a:gd name="connsiteX44" fmla="*/ 114300 w 456248"/>
                  <a:gd name="connsiteY44" fmla="*/ 257175 h 493395"/>
                  <a:gd name="connsiteX45" fmla="*/ 114300 w 456248"/>
                  <a:gd name="connsiteY45" fmla="*/ 194310 h 493395"/>
                  <a:gd name="connsiteX46" fmla="*/ 227648 w 456248"/>
                  <a:gd name="connsiteY46" fmla="*/ 176213 h 493395"/>
                  <a:gd name="connsiteX47" fmla="*/ 342900 w 456248"/>
                  <a:gd name="connsiteY47" fmla="*/ 194310 h 493395"/>
                  <a:gd name="connsiteX48" fmla="*/ 342900 w 456248"/>
                  <a:gd name="connsiteY48" fmla="*/ 257175 h 493395"/>
                  <a:gd name="connsiteX49" fmla="*/ 228600 w 456248"/>
                  <a:gd name="connsiteY49" fmla="*/ 371475 h 493395"/>
                  <a:gd name="connsiteX50" fmla="*/ 114300 w 456248"/>
                  <a:gd name="connsiteY50" fmla="*/ 257175 h 493395"/>
                  <a:gd name="connsiteX51" fmla="*/ 114300 w 456248"/>
                  <a:gd name="connsiteY51" fmla="*/ 257175 h 493395"/>
                  <a:gd name="connsiteX52" fmla="*/ 245745 w 456248"/>
                  <a:gd name="connsiteY52" fmla="*/ 417195 h 493395"/>
                  <a:gd name="connsiteX53" fmla="*/ 238125 w 456248"/>
                  <a:gd name="connsiteY53" fmla="*/ 426720 h 493395"/>
                  <a:gd name="connsiteX54" fmla="*/ 238125 w 456248"/>
                  <a:gd name="connsiteY54" fmla="*/ 466725 h 493395"/>
                  <a:gd name="connsiteX55" fmla="*/ 228600 w 456248"/>
                  <a:gd name="connsiteY55" fmla="*/ 467678 h 493395"/>
                  <a:gd name="connsiteX56" fmla="*/ 219075 w 456248"/>
                  <a:gd name="connsiteY56" fmla="*/ 466725 h 493395"/>
                  <a:gd name="connsiteX57" fmla="*/ 219075 w 456248"/>
                  <a:gd name="connsiteY57" fmla="*/ 426720 h 493395"/>
                  <a:gd name="connsiteX58" fmla="*/ 211455 w 456248"/>
                  <a:gd name="connsiteY58" fmla="*/ 417195 h 493395"/>
                  <a:gd name="connsiteX59" fmla="*/ 170498 w 456248"/>
                  <a:gd name="connsiteY59" fmla="*/ 406718 h 493395"/>
                  <a:gd name="connsiteX60" fmla="*/ 171450 w 456248"/>
                  <a:gd name="connsiteY60" fmla="*/ 399098 h 493395"/>
                  <a:gd name="connsiteX61" fmla="*/ 171450 w 456248"/>
                  <a:gd name="connsiteY61" fmla="*/ 398145 h 493395"/>
                  <a:gd name="connsiteX62" fmla="*/ 285750 w 456248"/>
                  <a:gd name="connsiteY62" fmla="*/ 398145 h 493395"/>
                  <a:gd name="connsiteX63" fmla="*/ 285750 w 456248"/>
                  <a:gd name="connsiteY63" fmla="*/ 399098 h 493395"/>
                  <a:gd name="connsiteX64" fmla="*/ 286703 w 456248"/>
                  <a:gd name="connsiteY64" fmla="*/ 406718 h 493395"/>
                  <a:gd name="connsiteX65" fmla="*/ 245745 w 456248"/>
                  <a:gd name="connsiteY65" fmla="*/ 417195 h 493395"/>
                  <a:gd name="connsiteX0" fmla="*/ 285750 w 456248"/>
                  <a:gd name="connsiteY0" fmla="*/ 493395 h 493395"/>
                  <a:gd name="connsiteX1" fmla="*/ 377190 w 456248"/>
                  <a:gd name="connsiteY1" fmla="*/ 427673 h 493395"/>
                  <a:gd name="connsiteX2" fmla="*/ 353378 w 456248"/>
                  <a:gd name="connsiteY2" fmla="*/ 418148 h 493395"/>
                  <a:gd name="connsiteX3" fmla="*/ 353378 w 456248"/>
                  <a:gd name="connsiteY3" fmla="*/ 403860 h 493395"/>
                  <a:gd name="connsiteX4" fmla="*/ 343853 w 456248"/>
                  <a:gd name="connsiteY4" fmla="*/ 394335 h 493395"/>
                  <a:gd name="connsiteX5" fmla="*/ 341948 w 456248"/>
                  <a:gd name="connsiteY5" fmla="*/ 394335 h 493395"/>
                  <a:gd name="connsiteX6" fmla="*/ 323850 w 456248"/>
                  <a:gd name="connsiteY6" fmla="*/ 398145 h 493395"/>
                  <a:gd name="connsiteX7" fmla="*/ 323850 w 456248"/>
                  <a:gd name="connsiteY7" fmla="*/ 376238 h 493395"/>
                  <a:gd name="connsiteX8" fmla="*/ 376238 w 456248"/>
                  <a:gd name="connsiteY8" fmla="*/ 293370 h 493395"/>
                  <a:gd name="connsiteX9" fmla="*/ 399098 w 456248"/>
                  <a:gd name="connsiteY9" fmla="*/ 286703 h 493395"/>
                  <a:gd name="connsiteX10" fmla="*/ 456248 w 456248"/>
                  <a:gd name="connsiteY10" fmla="*/ 231458 h 493395"/>
                  <a:gd name="connsiteX11" fmla="*/ 417195 w 456248"/>
                  <a:gd name="connsiteY11" fmla="*/ 183833 h 493395"/>
                  <a:gd name="connsiteX12" fmla="*/ 380048 w 456248"/>
                  <a:gd name="connsiteY12" fmla="*/ 165735 h 493395"/>
                  <a:gd name="connsiteX13" fmla="*/ 300038 w 456248"/>
                  <a:gd name="connsiteY13" fmla="*/ 38100 h 493395"/>
                  <a:gd name="connsiteX14" fmla="*/ 285750 w 456248"/>
                  <a:gd name="connsiteY14" fmla="*/ 120968 h 493395"/>
                  <a:gd name="connsiteX15" fmla="*/ 276225 w 456248"/>
                  <a:gd name="connsiteY15" fmla="*/ 128588 h 493395"/>
                  <a:gd name="connsiteX16" fmla="*/ 274320 w 456248"/>
                  <a:gd name="connsiteY16" fmla="*/ 128588 h 493395"/>
                  <a:gd name="connsiteX17" fmla="*/ 266700 w 456248"/>
                  <a:gd name="connsiteY17" fmla="*/ 117157 h 493395"/>
                  <a:gd name="connsiteX18" fmla="*/ 266700 w 456248"/>
                  <a:gd name="connsiteY18" fmla="*/ 117157 h 493395"/>
                  <a:gd name="connsiteX19" fmla="*/ 284798 w 456248"/>
                  <a:gd name="connsiteY19" fmla="*/ 21908 h 493395"/>
                  <a:gd name="connsiteX20" fmla="*/ 257175 w 456248"/>
                  <a:gd name="connsiteY20" fmla="*/ 0 h 493395"/>
                  <a:gd name="connsiteX21" fmla="*/ 200025 w 456248"/>
                  <a:gd name="connsiteY21" fmla="*/ 0 h 493395"/>
                  <a:gd name="connsiteX22" fmla="*/ 172402 w 456248"/>
                  <a:gd name="connsiteY22" fmla="*/ 21908 h 493395"/>
                  <a:gd name="connsiteX23" fmla="*/ 190500 w 456248"/>
                  <a:gd name="connsiteY23" fmla="*/ 117157 h 493395"/>
                  <a:gd name="connsiteX24" fmla="*/ 182880 w 456248"/>
                  <a:gd name="connsiteY24" fmla="*/ 128588 h 493395"/>
                  <a:gd name="connsiteX25" fmla="*/ 180975 w 456248"/>
                  <a:gd name="connsiteY25" fmla="*/ 128588 h 493395"/>
                  <a:gd name="connsiteX26" fmla="*/ 171450 w 456248"/>
                  <a:gd name="connsiteY26" fmla="*/ 120968 h 493395"/>
                  <a:gd name="connsiteX27" fmla="*/ 156210 w 456248"/>
                  <a:gd name="connsiteY27" fmla="*/ 38100 h 493395"/>
                  <a:gd name="connsiteX28" fmla="*/ 76200 w 456248"/>
                  <a:gd name="connsiteY28" fmla="*/ 165735 h 493395"/>
                  <a:gd name="connsiteX29" fmla="*/ 39053 w 456248"/>
                  <a:gd name="connsiteY29" fmla="*/ 183833 h 493395"/>
                  <a:gd name="connsiteX30" fmla="*/ 0 w 456248"/>
                  <a:gd name="connsiteY30" fmla="*/ 231458 h 493395"/>
                  <a:gd name="connsiteX31" fmla="*/ 46673 w 456248"/>
                  <a:gd name="connsiteY31" fmla="*/ 286703 h 493395"/>
                  <a:gd name="connsiteX32" fmla="*/ 80963 w 456248"/>
                  <a:gd name="connsiteY32" fmla="*/ 294323 h 493395"/>
                  <a:gd name="connsiteX33" fmla="*/ 133350 w 456248"/>
                  <a:gd name="connsiteY33" fmla="*/ 376238 h 493395"/>
                  <a:gd name="connsiteX34" fmla="*/ 133350 w 456248"/>
                  <a:gd name="connsiteY34" fmla="*/ 398145 h 493395"/>
                  <a:gd name="connsiteX35" fmla="*/ 117158 w 456248"/>
                  <a:gd name="connsiteY35" fmla="*/ 394335 h 493395"/>
                  <a:gd name="connsiteX36" fmla="*/ 105727 w 456248"/>
                  <a:gd name="connsiteY36" fmla="*/ 401003 h 493395"/>
                  <a:gd name="connsiteX37" fmla="*/ 105727 w 456248"/>
                  <a:gd name="connsiteY37" fmla="*/ 402908 h 493395"/>
                  <a:gd name="connsiteX38" fmla="*/ 105727 w 456248"/>
                  <a:gd name="connsiteY38" fmla="*/ 417195 h 493395"/>
                  <a:gd name="connsiteX39" fmla="*/ 80963 w 456248"/>
                  <a:gd name="connsiteY39" fmla="*/ 426720 h 493395"/>
                  <a:gd name="connsiteX40" fmla="*/ 152400 w 456248"/>
                  <a:gd name="connsiteY40" fmla="*/ 488633 h 493395"/>
                  <a:gd name="connsiteX41" fmla="*/ 171450 w 456248"/>
                  <a:gd name="connsiteY41" fmla="*/ 493395 h 493395"/>
                  <a:gd name="connsiteX42" fmla="*/ 285750 w 456248"/>
                  <a:gd name="connsiteY42" fmla="*/ 493395 h 493395"/>
                  <a:gd name="connsiteX43" fmla="*/ 114300 w 456248"/>
                  <a:gd name="connsiteY43" fmla="*/ 257175 h 493395"/>
                  <a:gd name="connsiteX44" fmla="*/ 114300 w 456248"/>
                  <a:gd name="connsiteY44" fmla="*/ 194310 h 493395"/>
                  <a:gd name="connsiteX45" fmla="*/ 227648 w 456248"/>
                  <a:gd name="connsiteY45" fmla="*/ 176213 h 493395"/>
                  <a:gd name="connsiteX46" fmla="*/ 342900 w 456248"/>
                  <a:gd name="connsiteY46" fmla="*/ 194310 h 493395"/>
                  <a:gd name="connsiteX47" fmla="*/ 342900 w 456248"/>
                  <a:gd name="connsiteY47" fmla="*/ 257175 h 493395"/>
                  <a:gd name="connsiteX48" fmla="*/ 228600 w 456248"/>
                  <a:gd name="connsiteY48" fmla="*/ 371475 h 493395"/>
                  <a:gd name="connsiteX49" fmla="*/ 114300 w 456248"/>
                  <a:gd name="connsiteY49" fmla="*/ 257175 h 493395"/>
                  <a:gd name="connsiteX50" fmla="*/ 114300 w 456248"/>
                  <a:gd name="connsiteY50" fmla="*/ 257175 h 493395"/>
                  <a:gd name="connsiteX51" fmla="*/ 245745 w 456248"/>
                  <a:gd name="connsiteY51" fmla="*/ 417195 h 493395"/>
                  <a:gd name="connsiteX52" fmla="*/ 238125 w 456248"/>
                  <a:gd name="connsiteY52" fmla="*/ 426720 h 493395"/>
                  <a:gd name="connsiteX53" fmla="*/ 238125 w 456248"/>
                  <a:gd name="connsiteY53" fmla="*/ 466725 h 493395"/>
                  <a:gd name="connsiteX54" fmla="*/ 228600 w 456248"/>
                  <a:gd name="connsiteY54" fmla="*/ 467678 h 493395"/>
                  <a:gd name="connsiteX55" fmla="*/ 219075 w 456248"/>
                  <a:gd name="connsiteY55" fmla="*/ 466725 h 493395"/>
                  <a:gd name="connsiteX56" fmla="*/ 219075 w 456248"/>
                  <a:gd name="connsiteY56" fmla="*/ 426720 h 493395"/>
                  <a:gd name="connsiteX57" fmla="*/ 211455 w 456248"/>
                  <a:gd name="connsiteY57" fmla="*/ 417195 h 493395"/>
                  <a:gd name="connsiteX58" fmla="*/ 170498 w 456248"/>
                  <a:gd name="connsiteY58" fmla="*/ 406718 h 493395"/>
                  <a:gd name="connsiteX59" fmla="*/ 171450 w 456248"/>
                  <a:gd name="connsiteY59" fmla="*/ 399098 h 493395"/>
                  <a:gd name="connsiteX60" fmla="*/ 171450 w 456248"/>
                  <a:gd name="connsiteY60" fmla="*/ 398145 h 493395"/>
                  <a:gd name="connsiteX61" fmla="*/ 285750 w 456248"/>
                  <a:gd name="connsiteY61" fmla="*/ 398145 h 493395"/>
                  <a:gd name="connsiteX62" fmla="*/ 285750 w 456248"/>
                  <a:gd name="connsiteY62" fmla="*/ 399098 h 493395"/>
                  <a:gd name="connsiteX63" fmla="*/ 286703 w 456248"/>
                  <a:gd name="connsiteY63" fmla="*/ 406718 h 493395"/>
                  <a:gd name="connsiteX64" fmla="*/ 245745 w 456248"/>
                  <a:gd name="connsiteY64" fmla="*/ 417195 h 493395"/>
                  <a:gd name="connsiteX0" fmla="*/ 171450 w 456248"/>
                  <a:gd name="connsiteY0" fmla="*/ 493395 h 493395"/>
                  <a:gd name="connsiteX1" fmla="*/ 377190 w 456248"/>
                  <a:gd name="connsiteY1" fmla="*/ 427673 h 493395"/>
                  <a:gd name="connsiteX2" fmla="*/ 353378 w 456248"/>
                  <a:gd name="connsiteY2" fmla="*/ 418148 h 493395"/>
                  <a:gd name="connsiteX3" fmla="*/ 353378 w 456248"/>
                  <a:gd name="connsiteY3" fmla="*/ 403860 h 493395"/>
                  <a:gd name="connsiteX4" fmla="*/ 343853 w 456248"/>
                  <a:gd name="connsiteY4" fmla="*/ 394335 h 493395"/>
                  <a:gd name="connsiteX5" fmla="*/ 341948 w 456248"/>
                  <a:gd name="connsiteY5" fmla="*/ 394335 h 493395"/>
                  <a:gd name="connsiteX6" fmla="*/ 323850 w 456248"/>
                  <a:gd name="connsiteY6" fmla="*/ 398145 h 493395"/>
                  <a:gd name="connsiteX7" fmla="*/ 323850 w 456248"/>
                  <a:gd name="connsiteY7" fmla="*/ 376238 h 493395"/>
                  <a:gd name="connsiteX8" fmla="*/ 376238 w 456248"/>
                  <a:gd name="connsiteY8" fmla="*/ 293370 h 493395"/>
                  <a:gd name="connsiteX9" fmla="*/ 399098 w 456248"/>
                  <a:gd name="connsiteY9" fmla="*/ 286703 h 493395"/>
                  <a:gd name="connsiteX10" fmla="*/ 456248 w 456248"/>
                  <a:gd name="connsiteY10" fmla="*/ 231458 h 493395"/>
                  <a:gd name="connsiteX11" fmla="*/ 417195 w 456248"/>
                  <a:gd name="connsiteY11" fmla="*/ 183833 h 493395"/>
                  <a:gd name="connsiteX12" fmla="*/ 380048 w 456248"/>
                  <a:gd name="connsiteY12" fmla="*/ 165735 h 493395"/>
                  <a:gd name="connsiteX13" fmla="*/ 300038 w 456248"/>
                  <a:gd name="connsiteY13" fmla="*/ 38100 h 493395"/>
                  <a:gd name="connsiteX14" fmla="*/ 285750 w 456248"/>
                  <a:gd name="connsiteY14" fmla="*/ 120968 h 493395"/>
                  <a:gd name="connsiteX15" fmla="*/ 276225 w 456248"/>
                  <a:gd name="connsiteY15" fmla="*/ 128588 h 493395"/>
                  <a:gd name="connsiteX16" fmla="*/ 274320 w 456248"/>
                  <a:gd name="connsiteY16" fmla="*/ 128588 h 493395"/>
                  <a:gd name="connsiteX17" fmla="*/ 266700 w 456248"/>
                  <a:gd name="connsiteY17" fmla="*/ 117157 h 493395"/>
                  <a:gd name="connsiteX18" fmla="*/ 266700 w 456248"/>
                  <a:gd name="connsiteY18" fmla="*/ 117157 h 493395"/>
                  <a:gd name="connsiteX19" fmla="*/ 284798 w 456248"/>
                  <a:gd name="connsiteY19" fmla="*/ 21908 h 493395"/>
                  <a:gd name="connsiteX20" fmla="*/ 257175 w 456248"/>
                  <a:gd name="connsiteY20" fmla="*/ 0 h 493395"/>
                  <a:gd name="connsiteX21" fmla="*/ 200025 w 456248"/>
                  <a:gd name="connsiteY21" fmla="*/ 0 h 493395"/>
                  <a:gd name="connsiteX22" fmla="*/ 172402 w 456248"/>
                  <a:gd name="connsiteY22" fmla="*/ 21908 h 493395"/>
                  <a:gd name="connsiteX23" fmla="*/ 190500 w 456248"/>
                  <a:gd name="connsiteY23" fmla="*/ 117157 h 493395"/>
                  <a:gd name="connsiteX24" fmla="*/ 182880 w 456248"/>
                  <a:gd name="connsiteY24" fmla="*/ 128588 h 493395"/>
                  <a:gd name="connsiteX25" fmla="*/ 180975 w 456248"/>
                  <a:gd name="connsiteY25" fmla="*/ 128588 h 493395"/>
                  <a:gd name="connsiteX26" fmla="*/ 171450 w 456248"/>
                  <a:gd name="connsiteY26" fmla="*/ 120968 h 493395"/>
                  <a:gd name="connsiteX27" fmla="*/ 156210 w 456248"/>
                  <a:gd name="connsiteY27" fmla="*/ 38100 h 493395"/>
                  <a:gd name="connsiteX28" fmla="*/ 76200 w 456248"/>
                  <a:gd name="connsiteY28" fmla="*/ 165735 h 493395"/>
                  <a:gd name="connsiteX29" fmla="*/ 39053 w 456248"/>
                  <a:gd name="connsiteY29" fmla="*/ 183833 h 493395"/>
                  <a:gd name="connsiteX30" fmla="*/ 0 w 456248"/>
                  <a:gd name="connsiteY30" fmla="*/ 231458 h 493395"/>
                  <a:gd name="connsiteX31" fmla="*/ 46673 w 456248"/>
                  <a:gd name="connsiteY31" fmla="*/ 286703 h 493395"/>
                  <a:gd name="connsiteX32" fmla="*/ 80963 w 456248"/>
                  <a:gd name="connsiteY32" fmla="*/ 294323 h 493395"/>
                  <a:gd name="connsiteX33" fmla="*/ 133350 w 456248"/>
                  <a:gd name="connsiteY33" fmla="*/ 376238 h 493395"/>
                  <a:gd name="connsiteX34" fmla="*/ 133350 w 456248"/>
                  <a:gd name="connsiteY34" fmla="*/ 398145 h 493395"/>
                  <a:gd name="connsiteX35" fmla="*/ 117158 w 456248"/>
                  <a:gd name="connsiteY35" fmla="*/ 394335 h 493395"/>
                  <a:gd name="connsiteX36" fmla="*/ 105727 w 456248"/>
                  <a:gd name="connsiteY36" fmla="*/ 401003 h 493395"/>
                  <a:gd name="connsiteX37" fmla="*/ 105727 w 456248"/>
                  <a:gd name="connsiteY37" fmla="*/ 402908 h 493395"/>
                  <a:gd name="connsiteX38" fmla="*/ 105727 w 456248"/>
                  <a:gd name="connsiteY38" fmla="*/ 417195 h 493395"/>
                  <a:gd name="connsiteX39" fmla="*/ 80963 w 456248"/>
                  <a:gd name="connsiteY39" fmla="*/ 426720 h 493395"/>
                  <a:gd name="connsiteX40" fmla="*/ 152400 w 456248"/>
                  <a:gd name="connsiteY40" fmla="*/ 488633 h 493395"/>
                  <a:gd name="connsiteX41" fmla="*/ 171450 w 456248"/>
                  <a:gd name="connsiteY41" fmla="*/ 493395 h 493395"/>
                  <a:gd name="connsiteX42" fmla="*/ 114300 w 456248"/>
                  <a:gd name="connsiteY42" fmla="*/ 257175 h 493395"/>
                  <a:gd name="connsiteX43" fmla="*/ 114300 w 456248"/>
                  <a:gd name="connsiteY43" fmla="*/ 194310 h 493395"/>
                  <a:gd name="connsiteX44" fmla="*/ 227648 w 456248"/>
                  <a:gd name="connsiteY44" fmla="*/ 176213 h 493395"/>
                  <a:gd name="connsiteX45" fmla="*/ 342900 w 456248"/>
                  <a:gd name="connsiteY45" fmla="*/ 194310 h 493395"/>
                  <a:gd name="connsiteX46" fmla="*/ 342900 w 456248"/>
                  <a:gd name="connsiteY46" fmla="*/ 257175 h 493395"/>
                  <a:gd name="connsiteX47" fmla="*/ 228600 w 456248"/>
                  <a:gd name="connsiteY47" fmla="*/ 371475 h 493395"/>
                  <a:gd name="connsiteX48" fmla="*/ 114300 w 456248"/>
                  <a:gd name="connsiteY48" fmla="*/ 257175 h 493395"/>
                  <a:gd name="connsiteX49" fmla="*/ 114300 w 456248"/>
                  <a:gd name="connsiteY49" fmla="*/ 257175 h 493395"/>
                  <a:gd name="connsiteX50" fmla="*/ 245745 w 456248"/>
                  <a:gd name="connsiteY50" fmla="*/ 417195 h 493395"/>
                  <a:gd name="connsiteX51" fmla="*/ 238125 w 456248"/>
                  <a:gd name="connsiteY51" fmla="*/ 426720 h 493395"/>
                  <a:gd name="connsiteX52" fmla="*/ 238125 w 456248"/>
                  <a:gd name="connsiteY52" fmla="*/ 466725 h 493395"/>
                  <a:gd name="connsiteX53" fmla="*/ 228600 w 456248"/>
                  <a:gd name="connsiteY53" fmla="*/ 467678 h 493395"/>
                  <a:gd name="connsiteX54" fmla="*/ 219075 w 456248"/>
                  <a:gd name="connsiteY54" fmla="*/ 466725 h 493395"/>
                  <a:gd name="connsiteX55" fmla="*/ 219075 w 456248"/>
                  <a:gd name="connsiteY55" fmla="*/ 426720 h 493395"/>
                  <a:gd name="connsiteX56" fmla="*/ 211455 w 456248"/>
                  <a:gd name="connsiteY56" fmla="*/ 417195 h 493395"/>
                  <a:gd name="connsiteX57" fmla="*/ 170498 w 456248"/>
                  <a:gd name="connsiteY57" fmla="*/ 406718 h 493395"/>
                  <a:gd name="connsiteX58" fmla="*/ 171450 w 456248"/>
                  <a:gd name="connsiteY58" fmla="*/ 399098 h 493395"/>
                  <a:gd name="connsiteX59" fmla="*/ 171450 w 456248"/>
                  <a:gd name="connsiteY59" fmla="*/ 398145 h 493395"/>
                  <a:gd name="connsiteX60" fmla="*/ 285750 w 456248"/>
                  <a:gd name="connsiteY60" fmla="*/ 398145 h 493395"/>
                  <a:gd name="connsiteX61" fmla="*/ 285750 w 456248"/>
                  <a:gd name="connsiteY61" fmla="*/ 399098 h 493395"/>
                  <a:gd name="connsiteX62" fmla="*/ 286703 w 456248"/>
                  <a:gd name="connsiteY62" fmla="*/ 406718 h 493395"/>
                  <a:gd name="connsiteX63" fmla="*/ 245745 w 456248"/>
                  <a:gd name="connsiteY63" fmla="*/ 417195 h 493395"/>
                  <a:gd name="connsiteX0" fmla="*/ 152400 w 456248"/>
                  <a:gd name="connsiteY0" fmla="*/ 488633 h 488633"/>
                  <a:gd name="connsiteX1" fmla="*/ 377190 w 456248"/>
                  <a:gd name="connsiteY1" fmla="*/ 427673 h 488633"/>
                  <a:gd name="connsiteX2" fmla="*/ 353378 w 456248"/>
                  <a:gd name="connsiteY2" fmla="*/ 418148 h 488633"/>
                  <a:gd name="connsiteX3" fmla="*/ 353378 w 456248"/>
                  <a:gd name="connsiteY3" fmla="*/ 403860 h 488633"/>
                  <a:gd name="connsiteX4" fmla="*/ 343853 w 456248"/>
                  <a:gd name="connsiteY4" fmla="*/ 394335 h 488633"/>
                  <a:gd name="connsiteX5" fmla="*/ 341948 w 456248"/>
                  <a:gd name="connsiteY5" fmla="*/ 394335 h 488633"/>
                  <a:gd name="connsiteX6" fmla="*/ 323850 w 456248"/>
                  <a:gd name="connsiteY6" fmla="*/ 398145 h 488633"/>
                  <a:gd name="connsiteX7" fmla="*/ 323850 w 456248"/>
                  <a:gd name="connsiteY7" fmla="*/ 376238 h 488633"/>
                  <a:gd name="connsiteX8" fmla="*/ 376238 w 456248"/>
                  <a:gd name="connsiteY8" fmla="*/ 293370 h 488633"/>
                  <a:gd name="connsiteX9" fmla="*/ 399098 w 456248"/>
                  <a:gd name="connsiteY9" fmla="*/ 286703 h 488633"/>
                  <a:gd name="connsiteX10" fmla="*/ 456248 w 456248"/>
                  <a:gd name="connsiteY10" fmla="*/ 231458 h 488633"/>
                  <a:gd name="connsiteX11" fmla="*/ 417195 w 456248"/>
                  <a:gd name="connsiteY11" fmla="*/ 183833 h 488633"/>
                  <a:gd name="connsiteX12" fmla="*/ 380048 w 456248"/>
                  <a:gd name="connsiteY12" fmla="*/ 165735 h 488633"/>
                  <a:gd name="connsiteX13" fmla="*/ 300038 w 456248"/>
                  <a:gd name="connsiteY13" fmla="*/ 38100 h 488633"/>
                  <a:gd name="connsiteX14" fmla="*/ 285750 w 456248"/>
                  <a:gd name="connsiteY14" fmla="*/ 120968 h 488633"/>
                  <a:gd name="connsiteX15" fmla="*/ 276225 w 456248"/>
                  <a:gd name="connsiteY15" fmla="*/ 128588 h 488633"/>
                  <a:gd name="connsiteX16" fmla="*/ 274320 w 456248"/>
                  <a:gd name="connsiteY16" fmla="*/ 128588 h 488633"/>
                  <a:gd name="connsiteX17" fmla="*/ 266700 w 456248"/>
                  <a:gd name="connsiteY17" fmla="*/ 117157 h 488633"/>
                  <a:gd name="connsiteX18" fmla="*/ 266700 w 456248"/>
                  <a:gd name="connsiteY18" fmla="*/ 117157 h 488633"/>
                  <a:gd name="connsiteX19" fmla="*/ 284798 w 456248"/>
                  <a:gd name="connsiteY19" fmla="*/ 21908 h 488633"/>
                  <a:gd name="connsiteX20" fmla="*/ 257175 w 456248"/>
                  <a:gd name="connsiteY20" fmla="*/ 0 h 488633"/>
                  <a:gd name="connsiteX21" fmla="*/ 200025 w 456248"/>
                  <a:gd name="connsiteY21" fmla="*/ 0 h 488633"/>
                  <a:gd name="connsiteX22" fmla="*/ 172402 w 456248"/>
                  <a:gd name="connsiteY22" fmla="*/ 21908 h 488633"/>
                  <a:gd name="connsiteX23" fmla="*/ 190500 w 456248"/>
                  <a:gd name="connsiteY23" fmla="*/ 117157 h 488633"/>
                  <a:gd name="connsiteX24" fmla="*/ 182880 w 456248"/>
                  <a:gd name="connsiteY24" fmla="*/ 128588 h 488633"/>
                  <a:gd name="connsiteX25" fmla="*/ 180975 w 456248"/>
                  <a:gd name="connsiteY25" fmla="*/ 128588 h 488633"/>
                  <a:gd name="connsiteX26" fmla="*/ 171450 w 456248"/>
                  <a:gd name="connsiteY26" fmla="*/ 120968 h 488633"/>
                  <a:gd name="connsiteX27" fmla="*/ 156210 w 456248"/>
                  <a:gd name="connsiteY27" fmla="*/ 38100 h 488633"/>
                  <a:gd name="connsiteX28" fmla="*/ 76200 w 456248"/>
                  <a:gd name="connsiteY28" fmla="*/ 165735 h 488633"/>
                  <a:gd name="connsiteX29" fmla="*/ 39053 w 456248"/>
                  <a:gd name="connsiteY29" fmla="*/ 183833 h 488633"/>
                  <a:gd name="connsiteX30" fmla="*/ 0 w 456248"/>
                  <a:gd name="connsiteY30" fmla="*/ 231458 h 488633"/>
                  <a:gd name="connsiteX31" fmla="*/ 46673 w 456248"/>
                  <a:gd name="connsiteY31" fmla="*/ 286703 h 488633"/>
                  <a:gd name="connsiteX32" fmla="*/ 80963 w 456248"/>
                  <a:gd name="connsiteY32" fmla="*/ 294323 h 488633"/>
                  <a:gd name="connsiteX33" fmla="*/ 133350 w 456248"/>
                  <a:gd name="connsiteY33" fmla="*/ 376238 h 488633"/>
                  <a:gd name="connsiteX34" fmla="*/ 133350 w 456248"/>
                  <a:gd name="connsiteY34" fmla="*/ 398145 h 488633"/>
                  <a:gd name="connsiteX35" fmla="*/ 117158 w 456248"/>
                  <a:gd name="connsiteY35" fmla="*/ 394335 h 488633"/>
                  <a:gd name="connsiteX36" fmla="*/ 105727 w 456248"/>
                  <a:gd name="connsiteY36" fmla="*/ 401003 h 488633"/>
                  <a:gd name="connsiteX37" fmla="*/ 105727 w 456248"/>
                  <a:gd name="connsiteY37" fmla="*/ 402908 h 488633"/>
                  <a:gd name="connsiteX38" fmla="*/ 105727 w 456248"/>
                  <a:gd name="connsiteY38" fmla="*/ 417195 h 488633"/>
                  <a:gd name="connsiteX39" fmla="*/ 80963 w 456248"/>
                  <a:gd name="connsiteY39" fmla="*/ 426720 h 488633"/>
                  <a:gd name="connsiteX40" fmla="*/ 152400 w 456248"/>
                  <a:gd name="connsiteY40" fmla="*/ 488633 h 488633"/>
                  <a:gd name="connsiteX41" fmla="*/ 114300 w 456248"/>
                  <a:gd name="connsiteY41" fmla="*/ 257175 h 488633"/>
                  <a:gd name="connsiteX42" fmla="*/ 114300 w 456248"/>
                  <a:gd name="connsiteY42" fmla="*/ 194310 h 488633"/>
                  <a:gd name="connsiteX43" fmla="*/ 227648 w 456248"/>
                  <a:gd name="connsiteY43" fmla="*/ 176213 h 488633"/>
                  <a:gd name="connsiteX44" fmla="*/ 342900 w 456248"/>
                  <a:gd name="connsiteY44" fmla="*/ 194310 h 488633"/>
                  <a:gd name="connsiteX45" fmla="*/ 342900 w 456248"/>
                  <a:gd name="connsiteY45" fmla="*/ 257175 h 488633"/>
                  <a:gd name="connsiteX46" fmla="*/ 228600 w 456248"/>
                  <a:gd name="connsiteY46" fmla="*/ 371475 h 488633"/>
                  <a:gd name="connsiteX47" fmla="*/ 114300 w 456248"/>
                  <a:gd name="connsiteY47" fmla="*/ 257175 h 488633"/>
                  <a:gd name="connsiteX48" fmla="*/ 114300 w 456248"/>
                  <a:gd name="connsiteY48" fmla="*/ 257175 h 488633"/>
                  <a:gd name="connsiteX49" fmla="*/ 245745 w 456248"/>
                  <a:gd name="connsiteY49" fmla="*/ 417195 h 488633"/>
                  <a:gd name="connsiteX50" fmla="*/ 238125 w 456248"/>
                  <a:gd name="connsiteY50" fmla="*/ 426720 h 488633"/>
                  <a:gd name="connsiteX51" fmla="*/ 238125 w 456248"/>
                  <a:gd name="connsiteY51" fmla="*/ 466725 h 488633"/>
                  <a:gd name="connsiteX52" fmla="*/ 228600 w 456248"/>
                  <a:gd name="connsiteY52" fmla="*/ 467678 h 488633"/>
                  <a:gd name="connsiteX53" fmla="*/ 219075 w 456248"/>
                  <a:gd name="connsiteY53" fmla="*/ 466725 h 488633"/>
                  <a:gd name="connsiteX54" fmla="*/ 219075 w 456248"/>
                  <a:gd name="connsiteY54" fmla="*/ 426720 h 488633"/>
                  <a:gd name="connsiteX55" fmla="*/ 211455 w 456248"/>
                  <a:gd name="connsiteY55" fmla="*/ 417195 h 488633"/>
                  <a:gd name="connsiteX56" fmla="*/ 170498 w 456248"/>
                  <a:gd name="connsiteY56" fmla="*/ 406718 h 488633"/>
                  <a:gd name="connsiteX57" fmla="*/ 171450 w 456248"/>
                  <a:gd name="connsiteY57" fmla="*/ 399098 h 488633"/>
                  <a:gd name="connsiteX58" fmla="*/ 171450 w 456248"/>
                  <a:gd name="connsiteY58" fmla="*/ 398145 h 488633"/>
                  <a:gd name="connsiteX59" fmla="*/ 285750 w 456248"/>
                  <a:gd name="connsiteY59" fmla="*/ 398145 h 488633"/>
                  <a:gd name="connsiteX60" fmla="*/ 285750 w 456248"/>
                  <a:gd name="connsiteY60" fmla="*/ 399098 h 488633"/>
                  <a:gd name="connsiteX61" fmla="*/ 286703 w 456248"/>
                  <a:gd name="connsiteY61" fmla="*/ 406718 h 488633"/>
                  <a:gd name="connsiteX62" fmla="*/ 245745 w 456248"/>
                  <a:gd name="connsiteY62" fmla="*/ 417195 h 488633"/>
                  <a:gd name="connsiteX0" fmla="*/ 80963 w 456248"/>
                  <a:gd name="connsiteY0" fmla="*/ 426720 h 467678"/>
                  <a:gd name="connsiteX1" fmla="*/ 377190 w 456248"/>
                  <a:gd name="connsiteY1" fmla="*/ 427673 h 467678"/>
                  <a:gd name="connsiteX2" fmla="*/ 353378 w 456248"/>
                  <a:gd name="connsiteY2" fmla="*/ 418148 h 467678"/>
                  <a:gd name="connsiteX3" fmla="*/ 353378 w 456248"/>
                  <a:gd name="connsiteY3" fmla="*/ 403860 h 467678"/>
                  <a:gd name="connsiteX4" fmla="*/ 343853 w 456248"/>
                  <a:gd name="connsiteY4" fmla="*/ 394335 h 467678"/>
                  <a:gd name="connsiteX5" fmla="*/ 341948 w 456248"/>
                  <a:gd name="connsiteY5" fmla="*/ 394335 h 467678"/>
                  <a:gd name="connsiteX6" fmla="*/ 323850 w 456248"/>
                  <a:gd name="connsiteY6" fmla="*/ 398145 h 467678"/>
                  <a:gd name="connsiteX7" fmla="*/ 323850 w 456248"/>
                  <a:gd name="connsiteY7" fmla="*/ 376238 h 467678"/>
                  <a:gd name="connsiteX8" fmla="*/ 376238 w 456248"/>
                  <a:gd name="connsiteY8" fmla="*/ 293370 h 467678"/>
                  <a:gd name="connsiteX9" fmla="*/ 399098 w 456248"/>
                  <a:gd name="connsiteY9" fmla="*/ 286703 h 467678"/>
                  <a:gd name="connsiteX10" fmla="*/ 456248 w 456248"/>
                  <a:gd name="connsiteY10" fmla="*/ 231458 h 467678"/>
                  <a:gd name="connsiteX11" fmla="*/ 417195 w 456248"/>
                  <a:gd name="connsiteY11" fmla="*/ 183833 h 467678"/>
                  <a:gd name="connsiteX12" fmla="*/ 380048 w 456248"/>
                  <a:gd name="connsiteY12" fmla="*/ 165735 h 467678"/>
                  <a:gd name="connsiteX13" fmla="*/ 300038 w 456248"/>
                  <a:gd name="connsiteY13" fmla="*/ 38100 h 467678"/>
                  <a:gd name="connsiteX14" fmla="*/ 285750 w 456248"/>
                  <a:gd name="connsiteY14" fmla="*/ 120968 h 467678"/>
                  <a:gd name="connsiteX15" fmla="*/ 276225 w 456248"/>
                  <a:gd name="connsiteY15" fmla="*/ 128588 h 467678"/>
                  <a:gd name="connsiteX16" fmla="*/ 274320 w 456248"/>
                  <a:gd name="connsiteY16" fmla="*/ 128588 h 467678"/>
                  <a:gd name="connsiteX17" fmla="*/ 266700 w 456248"/>
                  <a:gd name="connsiteY17" fmla="*/ 117157 h 467678"/>
                  <a:gd name="connsiteX18" fmla="*/ 266700 w 456248"/>
                  <a:gd name="connsiteY18" fmla="*/ 117157 h 467678"/>
                  <a:gd name="connsiteX19" fmla="*/ 284798 w 456248"/>
                  <a:gd name="connsiteY19" fmla="*/ 21908 h 467678"/>
                  <a:gd name="connsiteX20" fmla="*/ 257175 w 456248"/>
                  <a:gd name="connsiteY20" fmla="*/ 0 h 467678"/>
                  <a:gd name="connsiteX21" fmla="*/ 200025 w 456248"/>
                  <a:gd name="connsiteY21" fmla="*/ 0 h 467678"/>
                  <a:gd name="connsiteX22" fmla="*/ 172402 w 456248"/>
                  <a:gd name="connsiteY22" fmla="*/ 21908 h 467678"/>
                  <a:gd name="connsiteX23" fmla="*/ 190500 w 456248"/>
                  <a:gd name="connsiteY23" fmla="*/ 117157 h 467678"/>
                  <a:gd name="connsiteX24" fmla="*/ 182880 w 456248"/>
                  <a:gd name="connsiteY24" fmla="*/ 128588 h 467678"/>
                  <a:gd name="connsiteX25" fmla="*/ 180975 w 456248"/>
                  <a:gd name="connsiteY25" fmla="*/ 128588 h 467678"/>
                  <a:gd name="connsiteX26" fmla="*/ 171450 w 456248"/>
                  <a:gd name="connsiteY26" fmla="*/ 120968 h 467678"/>
                  <a:gd name="connsiteX27" fmla="*/ 156210 w 456248"/>
                  <a:gd name="connsiteY27" fmla="*/ 38100 h 467678"/>
                  <a:gd name="connsiteX28" fmla="*/ 76200 w 456248"/>
                  <a:gd name="connsiteY28" fmla="*/ 165735 h 467678"/>
                  <a:gd name="connsiteX29" fmla="*/ 39053 w 456248"/>
                  <a:gd name="connsiteY29" fmla="*/ 183833 h 467678"/>
                  <a:gd name="connsiteX30" fmla="*/ 0 w 456248"/>
                  <a:gd name="connsiteY30" fmla="*/ 231458 h 467678"/>
                  <a:gd name="connsiteX31" fmla="*/ 46673 w 456248"/>
                  <a:gd name="connsiteY31" fmla="*/ 286703 h 467678"/>
                  <a:gd name="connsiteX32" fmla="*/ 80963 w 456248"/>
                  <a:gd name="connsiteY32" fmla="*/ 294323 h 467678"/>
                  <a:gd name="connsiteX33" fmla="*/ 133350 w 456248"/>
                  <a:gd name="connsiteY33" fmla="*/ 376238 h 467678"/>
                  <a:gd name="connsiteX34" fmla="*/ 133350 w 456248"/>
                  <a:gd name="connsiteY34" fmla="*/ 398145 h 467678"/>
                  <a:gd name="connsiteX35" fmla="*/ 117158 w 456248"/>
                  <a:gd name="connsiteY35" fmla="*/ 394335 h 467678"/>
                  <a:gd name="connsiteX36" fmla="*/ 105727 w 456248"/>
                  <a:gd name="connsiteY36" fmla="*/ 401003 h 467678"/>
                  <a:gd name="connsiteX37" fmla="*/ 105727 w 456248"/>
                  <a:gd name="connsiteY37" fmla="*/ 402908 h 467678"/>
                  <a:gd name="connsiteX38" fmla="*/ 105727 w 456248"/>
                  <a:gd name="connsiteY38" fmla="*/ 417195 h 467678"/>
                  <a:gd name="connsiteX39" fmla="*/ 80963 w 456248"/>
                  <a:gd name="connsiteY39" fmla="*/ 426720 h 467678"/>
                  <a:gd name="connsiteX40" fmla="*/ 114300 w 456248"/>
                  <a:gd name="connsiteY40" fmla="*/ 257175 h 467678"/>
                  <a:gd name="connsiteX41" fmla="*/ 114300 w 456248"/>
                  <a:gd name="connsiteY41" fmla="*/ 194310 h 467678"/>
                  <a:gd name="connsiteX42" fmla="*/ 227648 w 456248"/>
                  <a:gd name="connsiteY42" fmla="*/ 176213 h 467678"/>
                  <a:gd name="connsiteX43" fmla="*/ 342900 w 456248"/>
                  <a:gd name="connsiteY43" fmla="*/ 194310 h 467678"/>
                  <a:gd name="connsiteX44" fmla="*/ 342900 w 456248"/>
                  <a:gd name="connsiteY44" fmla="*/ 257175 h 467678"/>
                  <a:gd name="connsiteX45" fmla="*/ 228600 w 456248"/>
                  <a:gd name="connsiteY45" fmla="*/ 371475 h 467678"/>
                  <a:gd name="connsiteX46" fmla="*/ 114300 w 456248"/>
                  <a:gd name="connsiteY46" fmla="*/ 257175 h 467678"/>
                  <a:gd name="connsiteX47" fmla="*/ 114300 w 456248"/>
                  <a:gd name="connsiteY47" fmla="*/ 257175 h 467678"/>
                  <a:gd name="connsiteX48" fmla="*/ 245745 w 456248"/>
                  <a:gd name="connsiteY48" fmla="*/ 417195 h 467678"/>
                  <a:gd name="connsiteX49" fmla="*/ 238125 w 456248"/>
                  <a:gd name="connsiteY49" fmla="*/ 426720 h 467678"/>
                  <a:gd name="connsiteX50" fmla="*/ 238125 w 456248"/>
                  <a:gd name="connsiteY50" fmla="*/ 466725 h 467678"/>
                  <a:gd name="connsiteX51" fmla="*/ 228600 w 456248"/>
                  <a:gd name="connsiteY51" fmla="*/ 467678 h 467678"/>
                  <a:gd name="connsiteX52" fmla="*/ 219075 w 456248"/>
                  <a:gd name="connsiteY52" fmla="*/ 466725 h 467678"/>
                  <a:gd name="connsiteX53" fmla="*/ 219075 w 456248"/>
                  <a:gd name="connsiteY53" fmla="*/ 426720 h 467678"/>
                  <a:gd name="connsiteX54" fmla="*/ 211455 w 456248"/>
                  <a:gd name="connsiteY54" fmla="*/ 417195 h 467678"/>
                  <a:gd name="connsiteX55" fmla="*/ 170498 w 456248"/>
                  <a:gd name="connsiteY55" fmla="*/ 406718 h 467678"/>
                  <a:gd name="connsiteX56" fmla="*/ 171450 w 456248"/>
                  <a:gd name="connsiteY56" fmla="*/ 399098 h 467678"/>
                  <a:gd name="connsiteX57" fmla="*/ 171450 w 456248"/>
                  <a:gd name="connsiteY57" fmla="*/ 398145 h 467678"/>
                  <a:gd name="connsiteX58" fmla="*/ 285750 w 456248"/>
                  <a:gd name="connsiteY58" fmla="*/ 398145 h 467678"/>
                  <a:gd name="connsiteX59" fmla="*/ 285750 w 456248"/>
                  <a:gd name="connsiteY59" fmla="*/ 399098 h 467678"/>
                  <a:gd name="connsiteX60" fmla="*/ 286703 w 456248"/>
                  <a:gd name="connsiteY60" fmla="*/ 406718 h 467678"/>
                  <a:gd name="connsiteX61" fmla="*/ 245745 w 456248"/>
                  <a:gd name="connsiteY61" fmla="*/ 417195 h 467678"/>
                  <a:gd name="connsiteX0" fmla="*/ 105727 w 456248"/>
                  <a:gd name="connsiteY0" fmla="*/ 417195 h 467678"/>
                  <a:gd name="connsiteX1" fmla="*/ 377190 w 456248"/>
                  <a:gd name="connsiteY1" fmla="*/ 427673 h 467678"/>
                  <a:gd name="connsiteX2" fmla="*/ 353378 w 456248"/>
                  <a:gd name="connsiteY2" fmla="*/ 418148 h 467678"/>
                  <a:gd name="connsiteX3" fmla="*/ 353378 w 456248"/>
                  <a:gd name="connsiteY3" fmla="*/ 403860 h 467678"/>
                  <a:gd name="connsiteX4" fmla="*/ 343853 w 456248"/>
                  <a:gd name="connsiteY4" fmla="*/ 394335 h 467678"/>
                  <a:gd name="connsiteX5" fmla="*/ 341948 w 456248"/>
                  <a:gd name="connsiteY5" fmla="*/ 394335 h 467678"/>
                  <a:gd name="connsiteX6" fmla="*/ 323850 w 456248"/>
                  <a:gd name="connsiteY6" fmla="*/ 398145 h 467678"/>
                  <a:gd name="connsiteX7" fmla="*/ 323850 w 456248"/>
                  <a:gd name="connsiteY7" fmla="*/ 376238 h 467678"/>
                  <a:gd name="connsiteX8" fmla="*/ 376238 w 456248"/>
                  <a:gd name="connsiteY8" fmla="*/ 293370 h 467678"/>
                  <a:gd name="connsiteX9" fmla="*/ 399098 w 456248"/>
                  <a:gd name="connsiteY9" fmla="*/ 286703 h 467678"/>
                  <a:gd name="connsiteX10" fmla="*/ 456248 w 456248"/>
                  <a:gd name="connsiteY10" fmla="*/ 231458 h 467678"/>
                  <a:gd name="connsiteX11" fmla="*/ 417195 w 456248"/>
                  <a:gd name="connsiteY11" fmla="*/ 183833 h 467678"/>
                  <a:gd name="connsiteX12" fmla="*/ 380048 w 456248"/>
                  <a:gd name="connsiteY12" fmla="*/ 165735 h 467678"/>
                  <a:gd name="connsiteX13" fmla="*/ 300038 w 456248"/>
                  <a:gd name="connsiteY13" fmla="*/ 38100 h 467678"/>
                  <a:gd name="connsiteX14" fmla="*/ 285750 w 456248"/>
                  <a:gd name="connsiteY14" fmla="*/ 120968 h 467678"/>
                  <a:gd name="connsiteX15" fmla="*/ 276225 w 456248"/>
                  <a:gd name="connsiteY15" fmla="*/ 128588 h 467678"/>
                  <a:gd name="connsiteX16" fmla="*/ 274320 w 456248"/>
                  <a:gd name="connsiteY16" fmla="*/ 128588 h 467678"/>
                  <a:gd name="connsiteX17" fmla="*/ 266700 w 456248"/>
                  <a:gd name="connsiteY17" fmla="*/ 117157 h 467678"/>
                  <a:gd name="connsiteX18" fmla="*/ 266700 w 456248"/>
                  <a:gd name="connsiteY18" fmla="*/ 117157 h 467678"/>
                  <a:gd name="connsiteX19" fmla="*/ 284798 w 456248"/>
                  <a:gd name="connsiteY19" fmla="*/ 21908 h 467678"/>
                  <a:gd name="connsiteX20" fmla="*/ 257175 w 456248"/>
                  <a:gd name="connsiteY20" fmla="*/ 0 h 467678"/>
                  <a:gd name="connsiteX21" fmla="*/ 200025 w 456248"/>
                  <a:gd name="connsiteY21" fmla="*/ 0 h 467678"/>
                  <a:gd name="connsiteX22" fmla="*/ 172402 w 456248"/>
                  <a:gd name="connsiteY22" fmla="*/ 21908 h 467678"/>
                  <a:gd name="connsiteX23" fmla="*/ 190500 w 456248"/>
                  <a:gd name="connsiteY23" fmla="*/ 117157 h 467678"/>
                  <a:gd name="connsiteX24" fmla="*/ 182880 w 456248"/>
                  <a:gd name="connsiteY24" fmla="*/ 128588 h 467678"/>
                  <a:gd name="connsiteX25" fmla="*/ 180975 w 456248"/>
                  <a:gd name="connsiteY25" fmla="*/ 128588 h 467678"/>
                  <a:gd name="connsiteX26" fmla="*/ 171450 w 456248"/>
                  <a:gd name="connsiteY26" fmla="*/ 120968 h 467678"/>
                  <a:gd name="connsiteX27" fmla="*/ 156210 w 456248"/>
                  <a:gd name="connsiteY27" fmla="*/ 38100 h 467678"/>
                  <a:gd name="connsiteX28" fmla="*/ 76200 w 456248"/>
                  <a:gd name="connsiteY28" fmla="*/ 165735 h 467678"/>
                  <a:gd name="connsiteX29" fmla="*/ 39053 w 456248"/>
                  <a:gd name="connsiteY29" fmla="*/ 183833 h 467678"/>
                  <a:gd name="connsiteX30" fmla="*/ 0 w 456248"/>
                  <a:gd name="connsiteY30" fmla="*/ 231458 h 467678"/>
                  <a:gd name="connsiteX31" fmla="*/ 46673 w 456248"/>
                  <a:gd name="connsiteY31" fmla="*/ 286703 h 467678"/>
                  <a:gd name="connsiteX32" fmla="*/ 80963 w 456248"/>
                  <a:gd name="connsiteY32" fmla="*/ 294323 h 467678"/>
                  <a:gd name="connsiteX33" fmla="*/ 133350 w 456248"/>
                  <a:gd name="connsiteY33" fmla="*/ 376238 h 467678"/>
                  <a:gd name="connsiteX34" fmla="*/ 133350 w 456248"/>
                  <a:gd name="connsiteY34" fmla="*/ 398145 h 467678"/>
                  <a:gd name="connsiteX35" fmla="*/ 117158 w 456248"/>
                  <a:gd name="connsiteY35" fmla="*/ 394335 h 467678"/>
                  <a:gd name="connsiteX36" fmla="*/ 105727 w 456248"/>
                  <a:gd name="connsiteY36" fmla="*/ 401003 h 467678"/>
                  <a:gd name="connsiteX37" fmla="*/ 105727 w 456248"/>
                  <a:gd name="connsiteY37" fmla="*/ 402908 h 467678"/>
                  <a:gd name="connsiteX38" fmla="*/ 105727 w 456248"/>
                  <a:gd name="connsiteY38" fmla="*/ 417195 h 467678"/>
                  <a:gd name="connsiteX39" fmla="*/ 114300 w 456248"/>
                  <a:gd name="connsiteY39" fmla="*/ 257175 h 467678"/>
                  <a:gd name="connsiteX40" fmla="*/ 114300 w 456248"/>
                  <a:gd name="connsiteY40" fmla="*/ 194310 h 467678"/>
                  <a:gd name="connsiteX41" fmla="*/ 227648 w 456248"/>
                  <a:gd name="connsiteY41" fmla="*/ 176213 h 467678"/>
                  <a:gd name="connsiteX42" fmla="*/ 342900 w 456248"/>
                  <a:gd name="connsiteY42" fmla="*/ 194310 h 467678"/>
                  <a:gd name="connsiteX43" fmla="*/ 342900 w 456248"/>
                  <a:gd name="connsiteY43" fmla="*/ 257175 h 467678"/>
                  <a:gd name="connsiteX44" fmla="*/ 228600 w 456248"/>
                  <a:gd name="connsiteY44" fmla="*/ 371475 h 467678"/>
                  <a:gd name="connsiteX45" fmla="*/ 114300 w 456248"/>
                  <a:gd name="connsiteY45" fmla="*/ 257175 h 467678"/>
                  <a:gd name="connsiteX46" fmla="*/ 114300 w 456248"/>
                  <a:gd name="connsiteY46" fmla="*/ 257175 h 467678"/>
                  <a:gd name="connsiteX47" fmla="*/ 245745 w 456248"/>
                  <a:gd name="connsiteY47" fmla="*/ 417195 h 467678"/>
                  <a:gd name="connsiteX48" fmla="*/ 238125 w 456248"/>
                  <a:gd name="connsiteY48" fmla="*/ 426720 h 467678"/>
                  <a:gd name="connsiteX49" fmla="*/ 238125 w 456248"/>
                  <a:gd name="connsiteY49" fmla="*/ 466725 h 467678"/>
                  <a:gd name="connsiteX50" fmla="*/ 228600 w 456248"/>
                  <a:gd name="connsiteY50" fmla="*/ 467678 h 467678"/>
                  <a:gd name="connsiteX51" fmla="*/ 219075 w 456248"/>
                  <a:gd name="connsiteY51" fmla="*/ 466725 h 467678"/>
                  <a:gd name="connsiteX52" fmla="*/ 219075 w 456248"/>
                  <a:gd name="connsiteY52" fmla="*/ 426720 h 467678"/>
                  <a:gd name="connsiteX53" fmla="*/ 211455 w 456248"/>
                  <a:gd name="connsiteY53" fmla="*/ 417195 h 467678"/>
                  <a:gd name="connsiteX54" fmla="*/ 170498 w 456248"/>
                  <a:gd name="connsiteY54" fmla="*/ 406718 h 467678"/>
                  <a:gd name="connsiteX55" fmla="*/ 171450 w 456248"/>
                  <a:gd name="connsiteY55" fmla="*/ 399098 h 467678"/>
                  <a:gd name="connsiteX56" fmla="*/ 171450 w 456248"/>
                  <a:gd name="connsiteY56" fmla="*/ 398145 h 467678"/>
                  <a:gd name="connsiteX57" fmla="*/ 285750 w 456248"/>
                  <a:gd name="connsiteY57" fmla="*/ 398145 h 467678"/>
                  <a:gd name="connsiteX58" fmla="*/ 285750 w 456248"/>
                  <a:gd name="connsiteY58" fmla="*/ 399098 h 467678"/>
                  <a:gd name="connsiteX59" fmla="*/ 286703 w 456248"/>
                  <a:gd name="connsiteY59" fmla="*/ 406718 h 467678"/>
                  <a:gd name="connsiteX60" fmla="*/ 245745 w 456248"/>
                  <a:gd name="connsiteY60" fmla="*/ 417195 h 467678"/>
                  <a:gd name="connsiteX0" fmla="*/ 105727 w 456248"/>
                  <a:gd name="connsiteY0" fmla="*/ 417195 h 470413"/>
                  <a:gd name="connsiteX1" fmla="*/ 377190 w 456248"/>
                  <a:gd name="connsiteY1" fmla="*/ 427673 h 470413"/>
                  <a:gd name="connsiteX2" fmla="*/ 353378 w 456248"/>
                  <a:gd name="connsiteY2" fmla="*/ 418148 h 470413"/>
                  <a:gd name="connsiteX3" fmla="*/ 353378 w 456248"/>
                  <a:gd name="connsiteY3" fmla="*/ 403860 h 470413"/>
                  <a:gd name="connsiteX4" fmla="*/ 343853 w 456248"/>
                  <a:gd name="connsiteY4" fmla="*/ 394335 h 470413"/>
                  <a:gd name="connsiteX5" fmla="*/ 341948 w 456248"/>
                  <a:gd name="connsiteY5" fmla="*/ 394335 h 470413"/>
                  <a:gd name="connsiteX6" fmla="*/ 323850 w 456248"/>
                  <a:gd name="connsiteY6" fmla="*/ 398145 h 470413"/>
                  <a:gd name="connsiteX7" fmla="*/ 323850 w 456248"/>
                  <a:gd name="connsiteY7" fmla="*/ 376238 h 470413"/>
                  <a:gd name="connsiteX8" fmla="*/ 376238 w 456248"/>
                  <a:gd name="connsiteY8" fmla="*/ 293370 h 470413"/>
                  <a:gd name="connsiteX9" fmla="*/ 399098 w 456248"/>
                  <a:gd name="connsiteY9" fmla="*/ 286703 h 470413"/>
                  <a:gd name="connsiteX10" fmla="*/ 456248 w 456248"/>
                  <a:gd name="connsiteY10" fmla="*/ 231458 h 470413"/>
                  <a:gd name="connsiteX11" fmla="*/ 417195 w 456248"/>
                  <a:gd name="connsiteY11" fmla="*/ 183833 h 470413"/>
                  <a:gd name="connsiteX12" fmla="*/ 380048 w 456248"/>
                  <a:gd name="connsiteY12" fmla="*/ 165735 h 470413"/>
                  <a:gd name="connsiteX13" fmla="*/ 300038 w 456248"/>
                  <a:gd name="connsiteY13" fmla="*/ 38100 h 470413"/>
                  <a:gd name="connsiteX14" fmla="*/ 285750 w 456248"/>
                  <a:gd name="connsiteY14" fmla="*/ 120968 h 470413"/>
                  <a:gd name="connsiteX15" fmla="*/ 276225 w 456248"/>
                  <a:gd name="connsiteY15" fmla="*/ 128588 h 470413"/>
                  <a:gd name="connsiteX16" fmla="*/ 274320 w 456248"/>
                  <a:gd name="connsiteY16" fmla="*/ 128588 h 470413"/>
                  <a:gd name="connsiteX17" fmla="*/ 266700 w 456248"/>
                  <a:gd name="connsiteY17" fmla="*/ 117157 h 470413"/>
                  <a:gd name="connsiteX18" fmla="*/ 266700 w 456248"/>
                  <a:gd name="connsiteY18" fmla="*/ 117157 h 470413"/>
                  <a:gd name="connsiteX19" fmla="*/ 284798 w 456248"/>
                  <a:gd name="connsiteY19" fmla="*/ 21908 h 470413"/>
                  <a:gd name="connsiteX20" fmla="*/ 257175 w 456248"/>
                  <a:gd name="connsiteY20" fmla="*/ 0 h 470413"/>
                  <a:gd name="connsiteX21" fmla="*/ 200025 w 456248"/>
                  <a:gd name="connsiteY21" fmla="*/ 0 h 470413"/>
                  <a:gd name="connsiteX22" fmla="*/ 172402 w 456248"/>
                  <a:gd name="connsiteY22" fmla="*/ 21908 h 470413"/>
                  <a:gd name="connsiteX23" fmla="*/ 190500 w 456248"/>
                  <a:gd name="connsiteY23" fmla="*/ 117157 h 470413"/>
                  <a:gd name="connsiteX24" fmla="*/ 182880 w 456248"/>
                  <a:gd name="connsiteY24" fmla="*/ 128588 h 470413"/>
                  <a:gd name="connsiteX25" fmla="*/ 180975 w 456248"/>
                  <a:gd name="connsiteY25" fmla="*/ 128588 h 470413"/>
                  <a:gd name="connsiteX26" fmla="*/ 171450 w 456248"/>
                  <a:gd name="connsiteY26" fmla="*/ 120968 h 470413"/>
                  <a:gd name="connsiteX27" fmla="*/ 156210 w 456248"/>
                  <a:gd name="connsiteY27" fmla="*/ 38100 h 470413"/>
                  <a:gd name="connsiteX28" fmla="*/ 76200 w 456248"/>
                  <a:gd name="connsiteY28" fmla="*/ 165735 h 470413"/>
                  <a:gd name="connsiteX29" fmla="*/ 39053 w 456248"/>
                  <a:gd name="connsiteY29" fmla="*/ 183833 h 470413"/>
                  <a:gd name="connsiteX30" fmla="*/ 0 w 456248"/>
                  <a:gd name="connsiteY30" fmla="*/ 231458 h 470413"/>
                  <a:gd name="connsiteX31" fmla="*/ 46673 w 456248"/>
                  <a:gd name="connsiteY31" fmla="*/ 286703 h 470413"/>
                  <a:gd name="connsiteX32" fmla="*/ 80963 w 456248"/>
                  <a:gd name="connsiteY32" fmla="*/ 294323 h 470413"/>
                  <a:gd name="connsiteX33" fmla="*/ 133350 w 456248"/>
                  <a:gd name="connsiteY33" fmla="*/ 376238 h 470413"/>
                  <a:gd name="connsiteX34" fmla="*/ 133350 w 456248"/>
                  <a:gd name="connsiteY34" fmla="*/ 398145 h 470413"/>
                  <a:gd name="connsiteX35" fmla="*/ 117158 w 456248"/>
                  <a:gd name="connsiteY35" fmla="*/ 394335 h 470413"/>
                  <a:gd name="connsiteX36" fmla="*/ 105727 w 456248"/>
                  <a:gd name="connsiteY36" fmla="*/ 401003 h 470413"/>
                  <a:gd name="connsiteX37" fmla="*/ 105727 w 456248"/>
                  <a:gd name="connsiteY37" fmla="*/ 402908 h 470413"/>
                  <a:gd name="connsiteX38" fmla="*/ 105727 w 456248"/>
                  <a:gd name="connsiteY38" fmla="*/ 417195 h 470413"/>
                  <a:gd name="connsiteX39" fmla="*/ 114300 w 456248"/>
                  <a:gd name="connsiteY39" fmla="*/ 257175 h 470413"/>
                  <a:gd name="connsiteX40" fmla="*/ 114300 w 456248"/>
                  <a:gd name="connsiteY40" fmla="*/ 194310 h 470413"/>
                  <a:gd name="connsiteX41" fmla="*/ 227648 w 456248"/>
                  <a:gd name="connsiteY41" fmla="*/ 176213 h 470413"/>
                  <a:gd name="connsiteX42" fmla="*/ 342900 w 456248"/>
                  <a:gd name="connsiteY42" fmla="*/ 194310 h 470413"/>
                  <a:gd name="connsiteX43" fmla="*/ 342900 w 456248"/>
                  <a:gd name="connsiteY43" fmla="*/ 257175 h 470413"/>
                  <a:gd name="connsiteX44" fmla="*/ 228600 w 456248"/>
                  <a:gd name="connsiteY44" fmla="*/ 371475 h 470413"/>
                  <a:gd name="connsiteX45" fmla="*/ 114300 w 456248"/>
                  <a:gd name="connsiteY45" fmla="*/ 257175 h 470413"/>
                  <a:gd name="connsiteX46" fmla="*/ 114300 w 456248"/>
                  <a:gd name="connsiteY46" fmla="*/ 257175 h 470413"/>
                  <a:gd name="connsiteX47" fmla="*/ 245745 w 456248"/>
                  <a:gd name="connsiteY47" fmla="*/ 417195 h 470413"/>
                  <a:gd name="connsiteX48" fmla="*/ 238125 w 456248"/>
                  <a:gd name="connsiteY48" fmla="*/ 426720 h 470413"/>
                  <a:gd name="connsiteX49" fmla="*/ 238125 w 456248"/>
                  <a:gd name="connsiteY49" fmla="*/ 466725 h 470413"/>
                  <a:gd name="connsiteX50" fmla="*/ 228600 w 456248"/>
                  <a:gd name="connsiteY50" fmla="*/ 467678 h 470413"/>
                  <a:gd name="connsiteX51" fmla="*/ 219075 w 456248"/>
                  <a:gd name="connsiteY51" fmla="*/ 426720 h 470413"/>
                  <a:gd name="connsiteX52" fmla="*/ 211455 w 456248"/>
                  <a:gd name="connsiteY52" fmla="*/ 417195 h 470413"/>
                  <a:gd name="connsiteX53" fmla="*/ 170498 w 456248"/>
                  <a:gd name="connsiteY53" fmla="*/ 406718 h 470413"/>
                  <a:gd name="connsiteX54" fmla="*/ 171450 w 456248"/>
                  <a:gd name="connsiteY54" fmla="*/ 399098 h 470413"/>
                  <a:gd name="connsiteX55" fmla="*/ 171450 w 456248"/>
                  <a:gd name="connsiteY55" fmla="*/ 398145 h 470413"/>
                  <a:gd name="connsiteX56" fmla="*/ 285750 w 456248"/>
                  <a:gd name="connsiteY56" fmla="*/ 398145 h 470413"/>
                  <a:gd name="connsiteX57" fmla="*/ 285750 w 456248"/>
                  <a:gd name="connsiteY57" fmla="*/ 399098 h 470413"/>
                  <a:gd name="connsiteX58" fmla="*/ 286703 w 456248"/>
                  <a:gd name="connsiteY58" fmla="*/ 406718 h 470413"/>
                  <a:gd name="connsiteX59" fmla="*/ 245745 w 456248"/>
                  <a:gd name="connsiteY59" fmla="*/ 417195 h 470413"/>
                  <a:gd name="connsiteX0" fmla="*/ 105727 w 456248"/>
                  <a:gd name="connsiteY0" fmla="*/ 417195 h 466725"/>
                  <a:gd name="connsiteX1" fmla="*/ 377190 w 456248"/>
                  <a:gd name="connsiteY1" fmla="*/ 427673 h 466725"/>
                  <a:gd name="connsiteX2" fmla="*/ 353378 w 456248"/>
                  <a:gd name="connsiteY2" fmla="*/ 418148 h 466725"/>
                  <a:gd name="connsiteX3" fmla="*/ 353378 w 456248"/>
                  <a:gd name="connsiteY3" fmla="*/ 403860 h 466725"/>
                  <a:gd name="connsiteX4" fmla="*/ 343853 w 456248"/>
                  <a:gd name="connsiteY4" fmla="*/ 394335 h 466725"/>
                  <a:gd name="connsiteX5" fmla="*/ 341948 w 456248"/>
                  <a:gd name="connsiteY5" fmla="*/ 394335 h 466725"/>
                  <a:gd name="connsiteX6" fmla="*/ 323850 w 456248"/>
                  <a:gd name="connsiteY6" fmla="*/ 398145 h 466725"/>
                  <a:gd name="connsiteX7" fmla="*/ 323850 w 456248"/>
                  <a:gd name="connsiteY7" fmla="*/ 376238 h 466725"/>
                  <a:gd name="connsiteX8" fmla="*/ 376238 w 456248"/>
                  <a:gd name="connsiteY8" fmla="*/ 293370 h 466725"/>
                  <a:gd name="connsiteX9" fmla="*/ 399098 w 456248"/>
                  <a:gd name="connsiteY9" fmla="*/ 286703 h 466725"/>
                  <a:gd name="connsiteX10" fmla="*/ 456248 w 456248"/>
                  <a:gd name="connsiteY10" fmla="*/ 231458 h 466725"/>
                  <a:gd name="connsiteX11" fmla="*/ 417195 w 456248"/>
                  <a:gd name="connsiteY11" fmla="*/ 183833 h 466725"/>
                  <a:gd name="connsiteX12" fmla="*/ 380048 w 456248"/>
                  <a:gd name="connsiteY12" fmla="*/ 165735 h 466725"/>
                  <a:gd name="connsiteX13" fmla="*/ 300038 w 456248"/>
                  <a:gd name="connsiteY13" fmla="*/ 38100 h 466725"/>
                  <a:gd name="connsiteX14" fmla="*/ 285750 w 456248"/>
                  <a:gd name="connsiteY14" fmla="*/ 120968 h 466725"/>
                  <a:gd name="connsiteX15" fmla="*/ 276225 w 456248"/>
                  <a:gd name="connsiteY15" fmla="*/ 128588 h 466725"/>
                  <a:gd name="connsiteX16" fmla="*/ 274320 w 456248"/>
                  <a:gd name="connsiteY16" fmla="*/ 128588 h 466725"/>
                  <a:gd name="connsiteX17" fmla="*/ 266700 w 456248"/>
                  <a:gd name="connsiteY17" fmla="*/ 117157 h 466725"/>
                  <a:gd name="connsiteX18" fmla="*/ 266700 w 456248"/>
                  <a:gd name="connsiteY18" fmla="*/ 117157 h 466725"/>
                  <a:gd name="connsiteX19" fmla="*/ 284798 w 456248"/>
                  <a:gd name="connsiteY19" fmla="*/ 21908 h 466725"/>
                  <a:gd name="connsiteX20" fmla="*/ 257175 w 456248"/>
                  <a:gd name="connsiteY20" fmla="*/ 0 h 466725"/>
                  <a:gd name="connsiteX21" fmla="*/ 200025 w 456248"/>
                  <a:gd name="connsiteY21" fmla="*/ 0 h 466725"/>
                  <a:gd name="connsiteX22" fmla="*/ 172402 w 456248"/>
                  <a:gd name="connsiteY22" fmla="*/ 21908 h 466725"/>
                  <a:gd name="connsiteX23" fmla="*/ 190500 w 456248"/>
                  <a:gd name="connsiteY23" fmla="*/ 117157 h 466725"/>
                  <a:gd name="connsiteX24" fmla="*/ 182880 w 456248"/>
                  <a:gd name="connsiteY24" fmla="*/ 128588 h 466725"/>
                  <a:gd name="connsiteX25" fmla="*/ 180975 w 456248"/>
                  <a:gd name="connsiteY25" fmla="*/ 128588 h 466725"/>
                  <a:gd name="connsiteX26" fmla="*/ 171450 w 456248"/>
                  <a:gd name="connsiteY26" fmla="*/ 120968 h 466725"/>
                  <a:gd name="connsiteX27" fmla="*/ 156210 w 456248"/>
                  <a:gd name="connsiteY27" fmla="*/ 38100 h 466725"/>
                  <a:gd name="connsiteX28" fmla="*/ 76200 w 456248"/>
                  <a:gd name="connsiteY28" fmla="*/ 165735 h 466725"/>
                  <a:gd name="connsiteX29" fmla="*/ 39053 w 456248"/>
                  <a:gd name="connsiteY29" fmla="*/ 183833 h 466725"/>
                  <a:gd name="connsiteX30" fmla="*/ 0 w 456248"/>
                  <a:gd name="connsiteY30" fmla="*/ 231458 h 466725"/>
                  <a:gd name="connsiteX31" fmla="*/ 46673 w 456248"/>
                  <a:gd name="connsiteY31" fmla="*/ 286703 h 466725"/>
                  <a:gd name="connsiteX32" fmla="*/ 80963 w 456248"/>
                  <a:gd name="connsiteY32" fmla="*/ 294323 h 466725"/>
                  <a:gd name="connsiteX33" fmla="*/ 133350 w 456248"/>
                  <a:gd name="connsiteY33" fmla="*/ 376238 h 466725"/>
                  <a:gd name="connsiteX34" fmla="*/ 133350 w 456248"/>
                  <a:gd name="connsiteY34" fmla="*/ 398145 h 466725"/>
                  <a:gd name="connsiteX35" fmla="*/ 117158 w 456248"/>
                  <a:gd name="connsiteY35" fmla="*/ 394335 h 466725"/>
                  <a:gd name="connsiteX36" fmla="*/ 105727 w 456248"/>
                  <a:gd name="connsiteY36" fmla="*/ 401003 h 466725"/>
                  <a:gd name="connsiteX37" fmla="*/ 105727 w 456248"/>
                  <a:gd name="connsiteY37" fmla="*/ 402908 h 466725"/>
                  <a:gd name="connsiteX38" fmla="*/ 105727 w 456248"/>
                  <a:gd name="connsiteY38" fmla="*/ 417195 h 466725"/>
                  <a:gd name="connsiteX39" fmla="*/ 114300 w 456248"/>
                  <a:gd name="connsiteY39" fmla="*/ 257175 h 466725"/>
                  <a:gd name="connsiteX40" fmla="*/ 114300 w 456248"/>
                  <a:gd name="connsiteY40" fmla="*/ 194310 h 466725"/>
                  <a:gd name="connsiteX41" fmla="*/ 227648 w 456248"/>
                  <a:gd name="connsiteY41" fmla="*/ 176213 h 466725"/>
                  <a:gd name="connsiteX42" fmla="*/ 342900 w 456248"/>
                  <a:gd name="connsiteY42" fmla="*/ 194310 h 466725"/>
                  <a:gd name="connsiteX43" fmla="*/ 342900 w 456248"/>
                  <a:gd name="connsiteY43" fmla="*/ 257175 h 466725"/>
                  <a:gd name="connsiteX44" fmla="*/ 228600 w 456248"/>
                  <a:gd name="connsiteY44" fmla="*/ 371475 h 466725"/>
                  <a:gd name="connsiteX45" fmla="*/ 114300 w 456248"/>
                  <a:gd name="connsiteY45" fmla="*/ 257175 h 466725"/>
                  <a:gd name="connsiteX46" fmla="*/ 114300 w 456248"/>
                  <a:gd name="connsiteY46" fmla="*/ 257175 h 466725"/>
                  <a:gd name="connsiteX47" fmla="*/ 245745 w 456248"/>
                  <a:gd name="connsiteY47" fmla="*/ 417195 h 466725"/>
                  <a:gd name="connsiteX48" fmla="*/ 238125 w 456248"/>
                  <a:gd name="connsiteY48" fmla="*/ 426720 h 466725"/>
                  <a:gd name="connsiteX49" fmla="*/ 238125 w 456248"/>
                  <a:gd name="connsiteY49" fmla="*/ 466725 h 466725"/>
                  <a:gd name="connsiteX50" fmla="*/ 219075 w 456248"/>
                  <a:gd name="connsiteY50" fmla="*/ 426720 h 466725"/>
                  <a:gd name="connsiteX51" fmla="*/ 211455 w 456248"/>
                  <a:gd name="connsiteY51" fmla="*/ 417195 h 466725"/>
                  <a:gd name="connsiteX52" fmla="*/ 170498 w 456248"/>
                  <a:gd name="connsiteY52" fmla="*/ 406718 h 466725"/>
                  <a:gd name="connsiteX53" fmla="*/ 171450 w 456248"/>
                  <a:gd name="connsiteY53" fmla="*/ 399098 h 466725"/>
                  <a:gd name="connsiteX54" fmla="*/ 171450 w 456248"/>
                  <a:gd name="connsiteY54" fmla="*/ 398145 h 466725"/>
                  <a:gd name="connsiteX55" fmla="*/ 285750 w 456248"/>
                  <a:gd name="connsiteY55" fmla="*/ 398145 h 466725"/>
                  <a:gd name="connsiteX56" fmla="*/ 285750 w 456248"/>
                  <a:gd name="connsiteY56" fmla="*/ 399098 h 466725"/>
                  <a:gd name="connsiteX57" fmla="*/ 286703 w 456248"/>
                  <a:gd name="connsiteY57" fmla="*/ 406718 h 466725"/>
                  <a:gd name="connsiteX58" fmla="*/ 245745 w 456248"/>
                  <a:gd name="connsiteY58" fmla="*/ 417195 h 466725"/>
                  <a:gd name="connsiteX0" fmla="*/ 105727 w 456248"/>
                  <a:gd name="connsiteY0" fmla="*/ 417195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53378 w 456248"/>
                  <a:gd name="connsiteY3" fmla="*/ 403860 h 427673"/>
                  <a:gd name="connsiteX4" fmla="*/ 343853 w 456248"/>
                  <a:gd name="connsiteY4" fmla="*/ 394335 h 427673"/>
                  <a:gd name="connsiteX5" fmla="*/ 341948 w 456248"/>
                  <a:gd name="connsiteY5" fmla="*/ 394335 h 427673"/>
                  <a:gd name="connsiteX6" fmla="*/ 323850 w 456248"/>
                  <a:gd name="connsiteY6" fmla="*/ 398145 h 427673"/>
                  <a:gd name="connsiteX7" fmla="*/ 323850 w 456248"/>
                  <a:gd name="connsiteY7" fmla="*/ 376238 h 427673"/>
                  <a:gd name="connsiteX8" fmla="*/ 376238 w 456248"/>
                  <a:gd name="connsiteY8" fmla="*/ 293370 h 427673"/>
                  <a:gd name="connsiteX9" fmla="*/ 399098 w 456248"/>
                  <a:gd name="connsiteY9" fmla="*/ 286703 h 427673"/>
                  <a:gd name="connsiteX10" fmla="*/ 456248 w 456248"/>
                  <a:gd name="connsiteY10" fmla="*/ 231458 h 427673"/>
                  <a:gd name="connsiteX11" fmla="*/ 417195 w 456248"/>
                  <a:gd name="connsiteY11" fmla="*/ 183833 h 427673"/>
                  <a:gd name="connsiteX12" fmla="*/ 380048 w 456248"/>
                  <a:gd name="connsiteY12" fmla="*/ 165735 h 427673"/>
                  <a:gd name="connsiteX13" fmla="*/ 300038 w 456248"/>
                  <a:gd name="connsiteY13" fmla="*/ 38100 h 427673"/>
                  <a:gd name="connsiteX14" fmla="*/ 285750 w 456248"/>
                  <a:gd name="connsiteY14" fmla="*/ 120968 h 427673"/>
                  <a:gd name="connsiteX15" fmla="*/ 276225 w 456248"/>
                  <a:gd name="connsiteY15" fmla="*/ 128588 h 427673"/>
                  <a:gd name="connsiteX16" fmla="*/ 274320 w 456248"/>
                  <a:gd name="connsiteY16" fmla="*/ 128588 h 427673"/>
                  <a:gd name="connsiteX17" fmla="*/ 266700 w 456248"/>
                  <a:gd name="connsiteY17" fmla="*/ 117157 h 427673"/>
                  <a:gd name="connsiteX18" fmla="*/ 266700 w 456248"/>
                  <a:gd name="connsiteY18" fmla="*/ 117157 h 427673"/>
                  <a:gd name="connsiteX19" fmla="*/ 284798 w 456248"/>
                  <a:gd name="connsiteY19" fmla="*/ 21908 h 427673"/>
                  <a:gd name="connsiteX20" fmla="*/ 257175 w 456248"/>
                  <a:gd name="connsiteY20" fmla="*/ 0 h 427673"/>
                  <a:gd name="connsiteX21" fmla="*/ 200025 w 456248"/>
                  <a:gd name="connsiteY21" fmla="*/ 0 h 427673"/>
                  <a:gd name="connsiteX22" fmla="*/ 172402 w 456248"/>
                  <a:gd name="connsiteY22" fmla="*/ 21908 h 427673"/>
                  <a:gd name="connsiteX23" fmla="*/ 190500 w 456248"/>
                  <a:gd name="connsiteY23" fmla="*/ 117157 h 427673"/>
                  <a:gd name="connsiteX24" fmla="*/ 182880 w 456248"/>
                  <a:gd name="connsiteY24" fmla="*/ 128588 h 427673"/>
                  <a:gd name="connsiteX25" fmla="*/ 180975 w 456248"/>
                  <a:gd name="connsiteY25" fmla="*/ 128588 h 427673"/>
                  <a:gd name="connsiteX26" fmla="*/ 171450 w 456248"/>
                  <a:gd name="connsiteY26" fmla="*/ 120968 h 427673"/>
                  <a:gd name="connsiteX27" fmla="*/ 156210 w 456248"/>
                  <a:gd name="connsiteY27" fmla="*/ 38100 h 427673"/>
                  <a:gd name="connsiteX28" fmla="*/ 76200 w 456248"/>
                  <a:gd name="connsiteY28" fmla="*/ 165735 h 427673"/>
                  <a:gd name="connsiteX29" fmla="*/ 39053 w 456248"/>
                  <a:gd name="connsiteY29" fmla="*/ 183833 h 427673"/>
                  <a:gd name="connsiteX30" fmla="*/ 0 w 456248"/>
                  <a:gd name="connsiteY30" fmla="*/ 231458 h 427673"/>
                  <a:gd name="connsiteX31" fmla="*/ 46673 w 456248"/>
                  <a:gd name="connsiteY31" fmla="*/ 286703 h 427673"/>
                  <a:gd name="connsiteX32" fmla="*/ 80963 w 456248"/>
                  <a:gd name="connsiteY32" fmla="*/ 294323 h 427673"/>
                  <a:gd name="connsiteX33" fmla="*/ 133350 w 456248"/>
                  <a:gd name="connsiteY33" fmla="*/ 376238 h 427673"/>
                  <a:gd name="connsiteX34" fmla="*/ 133350 w 456248"/>
                  <a:gd name="connsiteY34" fmla="*/ 398145 h 427673"/>
                  <a:gd name="connsiteX35" fmla="*/ 117158 w 456248"/>
                  <a:gd name="connsiteY35" fmla="*/ 394335 h 427673"/>
                  <a:gd name="connsiteX36" fmla="*/ 105727 w 456248"/>
                  <a:gd name="connsiteY36" fmla="*/ 401003 h 427673"/>
                  <a:gd name="connsiteX37" fmla="*/ 105727 w 456248"/>
                  <a:gd name="connsiteY37" fmla="*/ 402908 h 427673"/>
                  <a:gd name="connsiteX38" fmla="*/ 105727 w 456248"/>
                  <a:gd name="connsiteY38" fmla="*/ 417195 h 427673"/>
                  <a:gd name="connsiteX39" fmla="*/ 114300 w 456248"/>
                  <a:gd name="connsiteY39" fmla="*/ 257175 h 427673"/>
                  <a:gd name="connsiteX40" fmla="*/ 114300 w 456248"/>
                  <a:gd name="connsiteY40" fmla="*/ 194310 h 427673"/>
                  <a:gd name="connsiteX41" fmla="*/ 227648 w 456248"/>
                  <a:gd name="connsiteY41" fmla="*/ 176213 h 427673"/>
                  <a:gd name="connsiteX42" fmla="*/ 342900 w 456248"/>
                  <a:gd name="connsiteY42" fmla="*/ 194310 h 427673"/>
                  <a:gd name="connsiteX43" fmla="*/ 342900 w 456248"/>
                  <a:gd name="connsiteY43" fmla="*/ 257175 h 427673"/>
                  <a:gd name="connsiteX44" fmla="*/ 228600 w 456248"/>
                  <a:gd name="connsiteY44" fmla="*/ 371475 h 427673"/>
                  <a:gd name="connsiteX45" fmla="*/ 114300 w 456248"/>
                  <a:gd name="connsiteY45" fmla="*/ 257175 h 427673"/>
                  <a:gd name="connsiteX46" fmla="*/ 114300 w 456248"/>
                  <a:gd name="connsiteY46" fmla="*/ 257175 h 427673"/>
                  <a:gd name="connsiteX47" fmla="*/ 245745 w 456248"/>
                  <a:gd name="connsiteY47" fmla="*/ 417195 h 427673"/>
                  <a:gd name="connsiteX48" fmla="*/ 238125 w 456248"/>
                  <a:gd name="connsiteY48" fmla="*/ 426720 h 427673"/>
                  <a:gd name="connsiteX49" fmla="*/ 219075 w 456248"/>
                  <a:gd name="connsiteY49" fmla="*/ 426720 h 427673"/>
                  <a:gd name="connsiteX50" fmla="*/ 211455 w 456248"/>
                  <a:gd name="connsiteY50" fmla="*/ 417195 h 427673"/>
                  <a:gd name="connsiteX51" fmla="*/ 170498 w 456248"/>
                  <a:gd name="connsiteY51" fmla="*/ 406718 h 427673"/>
                  <a:gd name="connsiteX52" fmla="*/ 171450 w 456248"/>
                  <a:gd name="connsiteY52" fmla="*/ 399098 h 427673"/>
                  <a:gd name="connsiteX53" fmla="*/ 171450 w 456248"/>
                  <a:gd name="connsiteY53" fmla="*/ 398145 h 427673"/>
                  <a:gd name="connsiteX54" fmla="*/ 285750 w 456248"/>
                  <a:gd name="connsiteY54" fmla="*/ 398145 h 427673"/>
                  <a:gd name="connsiteX55" fmla="*/ 285750 w 456248"/>
                  <a:gd name="connsiteY55" fmla="*/ 399098 h 427673"/>
                  <a:gd name="connsiteX56" fmla="*/ 286703 w 456248"/>
                  <a:gd name="connsiteY56" fmla="*/ 406718 h 427673"/>
                  <a:gd name="connsiteX57" fmla="*/ 245745 w 456248"/>
                  <a:gd name="connsiteY57" fmla="*/ 417195 h 427673"/>
                  <a:gd name="connsiteX0" fmla="*/ 105727 w 456248"/>
                  <a:gd name="connsiteY0" fmla="*/ 417195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05727 w 456248"/>
                  <a:gd name="connsiteY37" fmla="*/ 417195 h 427673"/>
                  <a:gd name="connsiteX38" fmla="*/ 114300 w 456248"/>
                  <a:gd name="connsiteY38" fmla="*/ 257175 h 427673"/>
                  <a:gd name="connsiteX39" fmla="*/ 114300 w 456248"/>
                  <a:gd name="connsiteY39" fmla="*/ 194310 h 427673"/>
                  <a:gd name="connsiteX40" fmla="*/ 227648 w 456248"/>
                  <a:gd name="connsiteY40" fmla="*/ 176213 h 427673"/>
                  <a:gd name="connsiteX41" fmla="*/ 342900 w 456248"/>
                  <a:gd name="connsiteY41" fmla="*/ 194310 h 427673"/>
                  <a:gd name="connsiteX42" fmla="*/ 342900 w 456248"/>
                  <a:gd name="connsiteY42" fmla="*/ 257175 h 427673"/>
                  <a:gd name="connsiteX43" fmla="*/ 228600 w 456248"/>
                  <a:gd name="connsiteY43" fmla="*/ 371475 h 427673"/>
                  <a:gd name="connsiteX44" fmla="*/ 114300 w 456248"/>
                  <a:gd name="connsiteY44" fmla="*/ 257175 h 427673"/>
                  <a:gd name="connsiteX45" fmla="*/ 114300 w 456248"/>
                  <a:gd name="connsiteY45" fmla="*/ 257175 h 427673"/>
                  <a:gd name="connsiteX46" fmla="*/ 245745 w 456248"/>
                  <a:gd name="connsiteY46" fmla="*/ 417195 h 427673"/>
                  <a:gd name="connsiteX47" fmla="*/ 238125 w 456248"/>
                  <a:gd name="connsiteY47" fmla="*/ 426720 h 427673"/>
                  <a:gd name="connsiteX48" fmla="*/ 219075 w 456248"/>
                  <a:gd name="connsiteY48" fmla="*/ 426720 h 427673"/>
                  <a:gd name="connsiteX49" fmla="*/ 211455 w 456248"/>
                  <a:gd name="connsiteY49" fmla="*/ 417195 h 427673"/>
                  <a:gd name="connsiteX50" fmla="*/ 170498 w 456248"/>
                  <a:gd name="connsiteY50" fmla="*/ 406718 h 427673"/>
                  <a:gd name="connsiteX51" fmla="*/ 171450 w 456248"/>
                  <a:gd name="connsiteY51" fmla="*/ 399098 h 427673"/>
                  <a:gd name="connsiteX52" fmla="*/ 171450 w 456248"/>
                  <a:gd name="connsiteY52" fmla="*/ 398145 h 427673"/>
                  <a:gd name="connsiteX53" fmla="*/ 285750 w 456248"/>
                  <a:gd name="connsiteY53" fmla="*/ 398145 h 427673"/>
                  <a:gd name="connsiteX54" fmla="*/ 285750 w 456248"/>
                  <a:gd name="connsiteY54" fmla="*/ 399098 h 427673"/>
                  <a:gd name="connsiteX55" fmla="*/ 286703 w 456248"/>
                  <a:gd name="connsiteY55" fmla="*/ 406718 h 427673"/>
                  <a:gd name="connsiteX56" fmla="*/ 245745 w 456248"/>
                  <a:gd name="connsiteY56" fmla="*/ 417195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228600 w 456248"/>
                  <a:gd name="connsiteY42" fmla="*/ 371475 h 427673"/>
                  <a:gd name="connsiteX43" fmla="*/ 114300 w 456248"/>
                  <a:gd name="connsiteY43" fmla="*/ 257175 h 427673"/>
                  <a:gd name="connsiteX44" fmla="*/ 114300 w 456248"/>
                  <a:gd name="connsiteY44" fmla="*/ 257175 h 427673"/>
                  <a:gd name="connsiteX45" fmla="*/ 245745 w 456248"/>
                  <a:gd name="connsiteY45" fmla="*/ 417195 h 427673"/>
                  <a:gd name="connsiteX46" fmla="*/ 238125 w 456248"/>
                  <a:gd name="connsiteY46" fmla="*/ 426720 h 427673"/>
                  <a:gd name="connsiteX47" fmla="*/ 219075 w 456248"/>
                  <a:gd name="connsiteY47" fmla="*/ 426720 h 427673"/>
                  <a:gd name="connsiteX48" fmla="*/ 211455 w 456248"/>
                  <a:gd name="connsiteY48" fmla="*/ 417195 h 427673"/>
                  <a:gd name="connsiteX49" fmla="*/ 170498 w 456248"/>
                  <a:gd name="connsiteY49" fmla="*/ 406718 h 427673"/>
                  <a:gd name="connsiteX50" fmla="*/ 171450 w 456248"/>
                  <a:gd name="connsiteY50" fmla="*/ 399098 h 427673"/>
                  <a:gd name="connsiteX51" fmla="*/ 171450 w 456248"/>
                  <a:gd name="connsiteY51" fmla="*/ 398145 h 427673"/>
                  <a:gd name="connsiteX52" fmla="*/ 285750 w 456248"/>
                  <a:gd name="connsiteY52" fmla="*/ 398145 h 427673"/>
                  <a:gd name="connsiteX53" fmla="*/ 285750 w 456248"/>
                  <a:gd name="connsiteY53" fmla="*/ 399098 h 427673"/>
                  <a:gd name="connsiteX54" fmla="*/ 286703 w 456248"/>
                  <a:gd name="connsiteY54" fmla="*/ 406718 h 427673"/>
                  <a:gd name="connsiteX55" fmla="*/ 245745 w 456248"/>
                  <a:gd name="connsiteY55" fmla="*/ 417195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114300 w 456248"/>
                  <a:gd name="connsiteY43" fmla="*/ 257175 h 427673"/>
                  <a:gd name="connsiteX44" fmla="*/ 245745 w 456248"/>
                  <a:gd name="connsiteY44" fmla="*/ 417195 h 427673"/>
                  <a:gd name="connsiteX45" fmla="*/ 238125 w 456248"/>
                  <a:gd name="connsiteY45" fmla="*/ 426720 h 427673"/>
                  <a:gd name="connsiteX46" fmla="*/ 219075 w 456248"/>
                  <a:gd name="connsiteY46" fmla="*/ 426720 h 427673"/>
                  <a:gd name="connsiteX47" fmla="*/ 211455 w 456248"/>
                  <a:gd name="connsiteY47" fmla="*/ 417195 h 427673"/>
                  <a:gd name="connsiteX48" fmla="*/ 170498 w 456248"/>
                  <a:gd name="connsiteY48" fmla="*/ 406718 h 427673"/>
                  <a:gd name="connsiteX49" fmla="*/ 171450 w 456248"/>
                  <a:gd name="connsiteY49" fmla="*/ 399098 h 427673"/>
                  <a:gd name="connsiteX50" fmla="*/ 171450 w 456248"/>
                  <a:gd name="connsiteY50" fmla="*/ 398145 h 427673"/>
                  <a:gd name="connsiteX51" fmla="*/ 285750 w 456248"/>
                  <a:gd name="connsiteY51" fmla="*/ 398145 h 427673"/>
                  <a:gd name="connsiteX52" fmla="*/ 285750 w 456248"/>
                  <a:gd name="connsiteY52" fmla="*/ 399098 h 427673"/>
                  <a:gd name="connsiteX53" fmla="*/ 286703 w 456248"/>
                  <a:gd name="connsiteY53" fmla="*/ 406718 h 427673"/>
                  <a:gd name="connsiteX54" fmla="*/ 245745 w 456248"/>
                  <a:gd name="connsiteY54" fmla="*/ 417195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114300 w 456248"/>
                  <a:gd name="connsiteY43" fmla="*/ 257175 h 427673"/>
                  <a:gd name="connsiteX44" fmla="*/ 286703 w 456248"/>
                  <a:gd name="connsiteY44" fmla="*/ 406718 h 427673"/>
                  <a:gd name="connsiteX45" fmla="*/ 238125 w 456248"/>
                  <a:gd name="connsiteY45" fmla="*/ 426720 h 427673"/>
                  <a:gd name="connsiteX46" fmla="*/ 219075 w 456248"/>
                  <a:gd name="connsiteY46" fmla="*/ 426720 h 427673"/>
                  <a:gd name="connsiteX47" fmla="*/ 211455 w 456248"/>
                  <a:gd name="connsiteY47" fmla="*/ 417195 h 427673"/>
                  <a:gd name="connsiteX48" fmla="*/ 170498 w 456248"/>
                  <a:gd name="connsiteY48" fmla="*/ 406718 h 427673"/>
                  <a:gd name="connsiteX49" fmla="*/ 171450 w 456248"/>
                  <a:gd name="connsiteY49" fmla="*/ 399098 h 427673"/>
                  <a:gd name="connsiteX50" fmla="*/ 171450 w 456248"/>
                  <a:gd name="connsiteY50" fmla="*/ 398145 h 427673"/>
                  <a:gd name="connsiteX51" fmla="*/ 285750 w 456248"/>
                  <a:gd name="connsiteY51" fmla="*/ 398145 h 427673"/>
                  <a:gd name="connsiteX52" fmla="*/ 285750 w 456248"/>
                  <a:gd name="connsiteY52" fmla="*/ 399098 h 427673"/>
                  <a:gd name="connsiteX53" fmla="*/ 286703 w 456248"/>
                  <a:gd name="connsiteY53" fmla="*/ 406718 h 427673"/>
                  <a:gd name="connsiteX0" fmla="*/ 105727 w 456248"/>
                  <a:gd name="connsiteY0" fmla="*/ 402908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05727 w 456248"/>
                  <a:gd name="connsiteY36" fmla="*/ 402908 h 427673"/>
                  <a:gd name="connsiteX37" fmla="*/ 114300 w 456248"/>
                  <a:gd name="connsiteY37" fmla="*/ 257175 h 427673"/>
                  <a:gd name="connsiteX38" fmla="*/ 114300 w 456248"/>
                  <a:gd name="connsiteY38" fmla="*/ 194310 h 427673"/>
                  <a:gd name="connsiteX39" fmla="*/ 227648 w 456248"/>
                  <a:gd name="connsiteY39" fmla="*/ 176213 h 427673"/>
                  <a:gd name="connsiteX40" fmla="*/ 342900 w 456248"/>
                  <a:gd name="connsiteY40" fmla="*/ 194310 h 427673"/>
                  <a:gd name="connsiteX41" fmla="*/ 3429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114300 w 456248"/>
                  <a:gd name="connsiteY43" fmla="*/ 257175 h 427673"/>
                  <a:gd name="connsiteX44" fmla="*/ 286703 w 456248"/>
                  <a:gd name="connsiteY44" fmla="*/ 406718 h 427673"/>
                  <a:gd name="connsiteX45" fmla="*/ 238125 w 456248"/>
                  <a:gd name="connsiteY45" fmla="*/ 426720 h 427673"/>
                  <a:gd name="connsiteX46" fmla="*/ 219075 w 456248"/>
                  <a:gd name="connsiteY46" fmla="*/ 426720 h 427673"/>
                  <a:gd name="connsiteX47" fmla="*/ 170498 w 456248"/>
                  <a:gd name="connsiteY47" fmla="*/ 406718 h 427673"/>
                  <a:gd name="connsiteX48" fmla="*/ 171450 w 456248"/>
                  <a:gd name="connsiteY48" fmla="*/ 399098 h 427673"/>
                  <a:gd name="connsiteX49" fmla="*/ 171450 w 456248"/>
                  <a:gd name="connsiteY49" fmla="*/ 398145 h 427673"/>
                  <a:gd name="connsiteX50" fmla="*/ 285750 w 456248"/>
                  <a:gd name="connsiteY50" fmla="*/ 398145 h 427673"/>
                  <a:gd name="connsiteX51" fmla="*/ 285750 w 456248"/>
                  <a:gd name="connsiteY51" fmla="*/ 399098 h 427673"/>
                  <a:gd name="connsiteX52" fmla="*/ 286703 w 456248"/>
                  <a:gd name="connsiteY52" fmla="*/ 406718 h 427673"/>
                  <a:gd name="connsiteX0" fmla="*/ 105727 w 456248"/>
                  <a:gd name="connsiteY0" fmla="*/ 401003 h 427673"/>
                  <a:gd name="connsiteX1" fmla="*/ 377190 w 456248"/>
                  <a:gd name="connsiteY1" fmla="*/ 427673 h 427673"/>
                  <a:gd name="connsiteX2" fmla="*/ 353378 w 456248"/>
                  <a:gd name="connsiteY2" fmla="*/ 418148 h 427673"/>
                  <a:gd name="connsiteX3" fmla="*/ 343853 w 456248"/>
                  <a:gd name="connsiteY3" fmla="*/ 394335 h 427673"/>
                  <a:gd name="connsiteX4" fmla="*/ 341948 w 456248"/>
                  <a:gd name="connsiteY4" fmla="*/ 394335 h 427673"/>
                  <a:gd name="connsiteX5" fmla="*/ 323850 w 456248"/>
                  <a:gd name="connsiteY5" fmla="*/ 398145 h 427673"/>
                  <a:gd name="connsiteX6" fmla="*/ 323850 w 456248"/>
                  <a:gd name="connsiteY6" fmla="*/ 376238 h 427673"/>
                  <a:gd name="connsiteX7" fmla="*/ 376238 w 456248"/>
                  <a:gd name="connsiteY7" fmla="*/ 293370 h 427673"/>
                  <a:gd name="connsiteX8" fmla="*/ 399098 w 456248"/>
                  <a:gd name="connsiteY8" fmla="*/ 286703 h 427673"/>
                  <a:gd name="connsiteX9" fmla="*/ 456248 w 456248"/>
                  <a:gd name="connsiteY9" fmla="*/ 231458 h 427673"/>
                  <a:gd name="connsiteX10" fmla="*/ 417195 w 456248"/>
                  <a:gd name="connsiteY10" fmla="*/ 183833 h 427673"/>
                  <a:gd name="connsiteX11" fmla="*/ 380048 w 456248"/>
                  <a:gd name="connsiteY11" fmla="*/ 165735 h 427673"/>
                  <a:gd name="connsiteX12" fmla="*/ 300038 w 456248"/>
                  <a:gd name="connsiteY12" fmla="*/ 38100 h 427673"/>
                  <a:gd name="connsiteX13" fmla="*/ 285750 w 456248"/>
                  <a:gd name="connsiteY13" fmla="*/ 120968 h 427673"/>
                  <a:gd name="connsiteX14" fmla="*/ 276225 w 456248"/>
                  <a:gd name="connsiteY14" fmla="*/ 128588 h 427673"/>
                  <a:gd name="connsiteX15" fmla="*/ 274320 w 456248"/>
                  <a:gd name="connsiteY15" fmla="*/ 128588 h 427673"/>
                  <a:gd name="connsiteX16" fmla="*/ 266700 w 456248"/>
                  <a:gd name="connsiteY16" fmla="*/ 117157 h 427673"/>
                  <a:gd name="connsiteX17" fmla="*/ 266700 w 456248"/>
                  <a:gd name="connsiteY17" fmla="*/ 117157 h 427673"/>
                  <a:gd name="connsiteX18" fmla="*/ 284798 w 456248"/>
                  <a:gd name="connsiteY18" fmla="*/ 21908 h 427673"/>
                  <a:gd name="connsiteX19" fmla="*/ 257175 w 456248"/>
                  <a:gd name="connsiteY19" fmla="*/ 0 h 427673"/>
                  <a:gd name="connsiteX20" fmla="*/ 200025 w 456248"/>
                  <a:gd name="connsiteY20" fmla="*/ 0 h 427673"/>
                  <a:gd name="connsiteX21" fmla="*/ 172402 w 456248"/>
                  <a:gd name="connsiteY21" fmla="*/ 21908 h 427673"/>
                  <a:gd name="connsiteX22" fmla="*/ 190500 w 456248"/>
                  <a:gd name="connsiteY22" fmla="*/ 117157 h 427673"/>
                  <a:gd name="connsiteX23" fmla="*/ 182880 w 456248"/>
                  <a:gd name="connsiteY23" fmla="*/ 128588 h 427673"/>
                  <a:gd name="connsiteX24" fmla="*/ 180975 w 456248"/>
                  <a:gd name="connsiteY24" fmla="*/ 128588 h 427673"/>
                  <a:gd name="connsiteX25" fmla="*/ 171450 w 456248"/>
                  <a:gd name="connsiteY25" fmla="*/ 120968 h 427673"/>
                  <a:gd name="connsiteX26" fmla="*/ 156210 w 456248"/>
                  <a:gd name="connsiteY26" fmla="*/ 38100 h 427673"/>
                  <a:gd name="connsiteX27" fmla="*/ 76200 w 456248"/>
                  <a:gd name="connsiteY27" fmla="*/ 165735 h 427673"/>
                  <a:gd name="connsiteX28" fmla="*/ 39053 w 456248"/>
                  <a:gd name="connsiteY28" fmla="*/ 183833 h 427673"/>
                  <a:gd name="connsiteX29" fmla="*/ 0 w 456248"/>
                  <a:gd name="connsiteY29" fmla="*/ 231458 h 427673"/>
                  <a:gd name="connsiteX30" fmla="*/ 46673 w 456248"/>
                  <a:gd name="connsiteY30" fmla="*/ 286703 h 427673"/>
                  <a:gd name="connsiteX31" fmla="*/ 80963 w 456248"/>
                  <a:gd name="connsiteY31" fmla="*/ 294323 h 427673"/>
                  <a:gd name="connsiteX32" fmla="*/ 133350 w 456248"/>
                  <a:gd name="connsiteY32" fmla="*/ 376238 h 427673"/>
                  <a:gd name="connsiteX33" fmla="*/ 133350 w 456248"/>
                  <a:gd name="connsiteY33" fmla="*/ 398145 h 427673"/>
                  <a:gd name="connsiteX34" fmla="*/ 117158 w 456248"/>
                  <a:gd name="connsiteY34" fmla="*/ 394335 h 427673"/>
                  <a:gd name="connsiteX35" fmla="*/ 105727 w 456248"/>
                  <a:gd name="connsiteY35" fmla="*/ 401003 h 427673"/>
                  <a:gd name="connsiteX36" fmla="*/ 114300 w 456248"/>
                  <a:gd name="connsiteY36" fmla="*/ 257175 h 427673"/>
                  <a:gd name="connsiteX37" fmla="*/ 114300 w 456248"/>
                  <a:gd name="connsiteY37" fmla="*/ 194310 h 427673"/>
                  <a:gd name="connsiteX38" fmla="*/ 227648 w 456248"/>
                  <a:gd name="connsiteY38" fmla="*/ 176213 h 427673"/>
                  <a:gd name="connsiteX39" fmla="*/ 342900 w 456248"/>
                  <a:gd name="connsiteY39" fmla="*/ 194310 h 427673"/>
                  <a:gd name="connsiteX40" fmla="*/ 342900 w 456248"/>
                  <a:gd name="connsiteY40" fmla="*/ 257175 h 427673"/>
                  <a:gd name="connsiteX41" fmla="*/ 114300 w 456248"/>
                  <a:gd name="connsiteY41" fmla="*/ 257175 h 427673"/>
                  <a:gd name="connsiteX42" fmla="*/ 114300 w 456248"/>
                  <a:gd name="connsiteY42" fmla="*/ 257175 h 427673"/>
                  <a:gd name="connsiteX43" fmla="*/ 286703 w 456248"/>
                  <a:gd name="connsiteY43" fmla="*/ 406718 h 427673"/>
                  <a:gd name="connsiteX44" fmla="*/ 238125 w 456248"/>
                  <a:gd name="connsiteY44" fmla="*/ 426720 h 427673"/>
                  <a:gd name="connsiteX45" fmla="*/ 219075 w 456248"/>
                  <a:gd name="connsiteY45" fmla="*/ 426720 h 427673"/>
                  <a:gd name="connsiteX46" fmla="*/ 170498 w 456248"/>
                  <a:gd name="connsiteY46" fmla="*/ 406718 h 427673"/>
                  <a:gd name="connsiteX47" fmla="*/ 171450 w 456248"/>
                  <a:gd name="connsiteY47" fmla="*/ 399098 h 427673"/>
                  <a:gd name="connsiteX48" fmla="*/ 171450 w 456248"/>
                  <a:gd name="connsiteY48" fmla="*/ 398145 h 427673"/>
                  <a:gd name="connsiteX49" fmla="*/ 285750 w 456248"/>
                  <a:gd name="connsiteY49" fmla="*/ 398145 h 427673"/>
                  <a:gd name="connsiteX50" fmla="*/ 285750 w 456248"/>
                  <a:gd name="connsiteY50" fmla="*/ 399098 h 427673"/>
                  <a:gd name="connsiteX51" fmla="*/ 286703 w 456248"/>
                  <a:gd name="connsiteY51" fmla="*/ 406718 h 427673"/>
                  <a:gd name="connsiteX0" fmla="*/ 105727 w 456248"/>
                  <a:gd name="connsiteY0" fmla="*/ 401003 h 426721"/>
                  <a:gd name="connsiteX1" fmla="*/ 353378 w 456248"/>
                  <a:gd name="connsiteY1" fmla="*/ 418148 h 426721"/>
                  <a:gd name="connsiteX2" fmla="*/ 343853 w 456248"/>
                  <a:gd name="connsiteY2" fmla="*/ 394335 h 426721"/>
                  <a:gd name="connsiteX3" fmla="*/ 341948 w 456248"/>
                  <a:gd name="connsiteY3" fmla="*/ 394335 h 426721"/>
                  <a:gd name="connsiteX4" fmla="*/ 323850 w 456248"/>
                  <a:gd name="connsiteY4" fmla="*/ 398145 h 426721"/>
                  <a:gd name="connsiteX5" fmla="*/ 323850 w 456248"/>
                  <a:gd name="connsiteY5" fmla="*/ 376238 h 426721"/>
                  <a:gd name="connsiteX6" fmla="*/ 376238 w 456248"/>
                  <a:gd name="connsiteY6" fmla="*/ 293370 h 426721"/>
                  <a:gd name="connsiteX7" fmla="*/ 399098 w 456248"/>
                  <a:gd name="connsiteY7" fmla="*/ 286703 h 426721"/>
                  <a:gd name="connsiteX8" fmla="*/ 456248 w 456248"/>
                  <a:gd name="connsiteY8" fmla="*/ 231458 h 426721"/>
                  <a:gd name="connsiteX9" fmla="*/ 417195 w 456248"/>
                  <a:gd name="connsiteY9" fmla="*/ 183833 h 426721"/>
                  <a:gd name="connsiteX10" fmla="*/ 380048 w 456248"/>
                  <a:gd name="connsiteY10" fmla="*/ 165735 h 426721"/>
                  <a:gd name="connsiteX11" fmla="*/ 300038 w 456248"/>
                  <a:gd name="connsiteY11" fmla="*/ 38100 h 426721"/>
                  <a:gd name="connsiteX12" fmla="*/ 285750 w 456248"/>
                  <a:gd name="connsiteY12" fmla="*/ 120968 h 426721"/>
                  <a:gd name="connsiteX13" fmla="*/ 276225 w 456248"/>
                  <a:gd name="connsiteY13" fmla="*/ 128588 h 426721"/>
                  <a:gd name="connsiteX14" fmla="*/ 274320 w 456248"/>
                  <a:gd name="connsiteY14" fmla="*/ 128588 h 426721"/>
                  <a:gd name="connsiteX15" fmla="*/ 266700 w 456248"/>
                  <a:gd name="connsiteY15" fmla="*/ 117157 h 426721"/>
                  <a:gd name="connsiteX16" fmla="*/ 266700 w 456248"/>
                  <a:gd name="connsiteY16" fmla="*/ 117157 h 426721"/>
                  <a:gd name="connsiteX17" fmla="*/ 284798 w 456248"/>
                  <a:gd name="connsiteY17" fmla="*/ 21908 h 426721"/>
                  <a:gd name="connsiteX18" fmla="*/ 257175 w 456248"/>
                  <a:gd name="connsiteY18" fmla="*/ 0 h 426721"/>
                  <a:gd name="connsiteX19" fmla="*/ 200025 w 456248"/>
                  <a:gd name="connsiteY19" fmla="*/ 0 h 426721"/>
                  <a:gd name="connsiteX20" fmla="*/ 172402 w 456248"/>
                  <a:gd name="connsiteY20" fmla="*/ 21908 h 426721"/>
                  <a:gd name="connsiteX21" fmla="*/ 190500 w 456248"/>
                  <a:gd name="connsiteY21" fmla="*/ 117157 h 426721"/>
                  <a:gd name="connsiteX22" fmla="*/ 182880 w 456248"/>
                  <a:gd name="connsiteY22" fmla="*/ 128588 h 426721"/>
                  <a:gd name="connsiteX23" fmla="*/ 180975 w 456248"/>
                  <a:gd name="connsiteY23" fmla="*/ 128588 h 426721"/>
                  <a:gd name="connsiteX24" fmla="*/ 171450 w 456248"/>
                  <a:gd name="connsiteY24" fmla="*/ 120968 h 426721"/>
                  <a:gd name="connsiteX25" fmla="*/ 156210 w 456248"/>
                  <a:gd name="connsiteY25" fmla="*/ 38100 h 426721"/>
                  <a:gd name="connsiteX26" fmla="*/ 76200 w 456248"/>
                  <a:gd name="connsiteY26" fmla="*/ 165735 h 426721"/>
                  <a:gd name="connsiteX27" fmla="*/ 39053 w 456248"/>
                  <a:gd name="connsiteY27" fmla="*/ 183833 h 426721"/>
                  <a:gd name="connsiteX28" fmla="*/ 0 w 456248"/>
                  <a:gd name="connsiteY28" fmla="*/ 231458 h 426721"/>
                  <a:gd name="connsiteX29" fmla="*/ 46673 w 456248"/>
                  <a:gd name="connsiteY29" fmla="*/ 286703 h 426721"/>
                  <a:gd name="connsiteX30" fmla="*/ 80963 w 456248"/>
                  <a:gd name="connsiteY30" fmla="*/ 294323 h 426721"/>
                  <a:gd name="connsiteX31" fmla="*/ 133350 w 456248"/>
                  <a:gd name="connsiteY31" fmla="*/ 376238 h 426721"/>
                  <a:gd name="connsiteX32" fmla="*/ 133350 w 456248"/>
                  <a:gd name="connsiteY32" fmla="*/ 398145 h 426721"/>
                  <a:gd name="connsiteX33" fmla="*/ 117158 w 456248"/>
                  <a:gd name="connsiteY33" fmla="*/ 394335 h 426721"/>
                  <a:gd name="connsiteX34" fmla="*/ 105727 w 456248"/>
                  <a:gd name="connsiteY34" fmla="*/ 401003 h 426721"/>
                  <a:gd name="connsiteX35" fmla="*/ 114300 w 456248"/>
                  <a:gd name="connsiteY35" fmla="*/ 257175 h 426721"/>
                  <a:gd name="connsiteX36" fmla="*/ 114300 w 456248"/>
                  <a:gd name="connsiteY36" fmla="*/ 194310 h 426721"/>
                  <a:gd name="connsiteX37" fmla="*/ 227648 w 456248"/>
                  <a:gd name="connsiteY37" fmla="*/ 176213 h 426721"/>
                  <a:gd name="connsiteX38" fmla="*/ 342900 w 456248"/>
                  <a:gd name="connsiteY38" fmla="*/ 194310 h 426721"/>
                  <a:gd name="connsiteX39" fmla="*/ 342900 w 456248"/>
                  <a:gd name="connsiteY39" fmla="*/ 257175 h 426721"/>
                  <a:gd name="connsiteX40" fmla="*/ 114300 w 456248"/>
                  <a:gd name="connsiteY40" fmla="*/ 257175 h 426721"/>
                  <a:gd name="connsiteX41" fmla="*/ 114300 w 456248"/>
                  <a:gd name="connsiteY41" fmla="*/ 257175 h 426721"/>
                  <a:gd name="connsiteX42" fmla="*/ 286703 w 456248"/>
                  <a:gd name="connsiteY42" fmla="*/ 406718 h 426721"/>
                  <a:gd name="connsiteX43" fmla="*/ 238125 w 456248"/>
                  <a:gd name="connsiteY43" fmla="*/ 426720 h 426721"/>
                  <a:gd name="connsiteX44" fmla="*/ 219075 w 456248"/>
                  <a:gd name="connsiteY44" fmla="*/ 426720 h 426721"/>
                  <a:gd name="connsiteX45" fmla="*/ 170498 w 456248"/>
                  <a:gd name="connsiteY45" fmla="*/ 406718 h 426721"/>
                  <a:gd name="connsiteX46" fmla="*/ 171450 w 456248"/>
                  <a:gd name="connsiteY46" fmla="*/ 399098 h 426721"/>
                  <a:gd name="connsiteX47" fmla="*/ 171450 w 456248"/>
                  <a:gd name="connsiteY47" fmla="*/ 398145 h 426721"/>
                  <a:gd name="connsiteX48" fmla="*/ 285750 w 456248"/>
                  <a:gd name="connsiteY48" fmla="*/ 398145 h 426721"/>
                  <a:gd name="connsiteX49" fmla="*/ 285750 w 456248"/>
                  <a:gd name="connsiteY49" fmla="*/ 399098 h 426721"/>
                  <a:gd name="connsiteX50" fmla="*/ 286703 w 456248"/>
                  <a:gd name="connsiteY50" fmla="*/ 406718 h 426721"/>
                  <a:gd name="connsiteX0" fmla="*/ 105727 w 456248"/>
                  <a:gd name="connsiteY0" fmla="*/ 401003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7158 w 456248"/>
                  <a:gd name="connsiteY32" fmla="*/ 394335 h 426721"/>
                  <a:gd name="connsiteX33" fmla="*/ 105727 w 456248"/>
                  <a:gd name="connsiteY33" fmla="*/ 401003 h 426721"/>
                  <a:gd name="connsiteX34" fmla="*/ 114300 w 456248"/>
                  <a:gd name="connsiteY34" fmla="*/ 257175 h 426721"/>
                  <a:gd name="connsiteX35" fmla="*/ 114300 w 456248"/>
                  <a:gd name="connsiteY35" fmla="*/ 194310 h 426721"/>
                  <a:gd name="connsiteX36" fmla="*/ 227648 w 456248"/>
                  <a:gd name="connsiteY36" fmla="*/ 176213 h 426721"/>
                  <a:gd name="connsiteX37" fmla="*/ 342900 w 456248"/>
                  <a:gd name="connsiteY37" fmla="*/ 194310 h 426721"/>
                  <a:gd name="connsiteX38" fmla="*/ 342900 w 456248"/>
                  <a:gd name="connsiteY38" fmla="*/ 257175 h 426721"/>
                  <a:gd name="connsiteX39" fmla="*/ 114300 w 456248"/>
                  <a:gd name="connsiteY39" fmla="*/ 257175 h 426721"/>
                  <a:gd name="connsiteX40" fmla="*/ 114300 w 456248"/>
                  <a:gd name="connsiteY40" fmla="*/ 257175 h 426721"/>
                  <a:gd name="connsiteX41" fmla="*/ 286703 w 456248"/>
                  <a:gd name="connsiteY41" fmla="*/ 406718 h 426721"/>
                  <a:gd name="connsiteX42" fmla="*/ 238125 w 456248"/>
                  <a:gd name="connsiteY42" fmla="*/ 426720 h 426721"/>
                  <a:gd name="connsiteX43" fmla="*/ 219075 w 456248"/>
                  <a:gd name="connsiteY43" fmla="*/ 426720 h 426721"/>
                  <a:gd name="connsiteX44" fmla="*/ 170498 w 456248"/>
                  <a:gd name="connsiteY44" fmla="*/ 406718 h 426721"/>
                  <a:gd name="connsiteX45" fmla="*/ 171450 w 456248"/>
                  <a:gd name="connsiteY45" fmla="*/ 399098 h 426721"/>
                  <a:gd name="connsiteX46" fmla="*/ 171450 w 456248"/>
                  <a:gd name="connsiteY46" fmla="*/ 398145 h 426721"/>
                  <a:gd name="connsiteX47" fmla="*/ 285750 w 456248"/>
                  <a:gd name="connsiteY47" fmla="*/ 398145 h 426721"/>
                  <a:gd name="connsiteX48" fmla="*/ 285750 w 456248"/>
                  <a:gd name="connsiteY48" fmla="*/ 399098 h 426721"/>
                  <a:gd name="connsiteX49" fmla="*/ 286703 w 456248"/>
                  <a:gd name="connsiteY49" fmla="*/ 406718 h 426721"/>
                  <a:gd name="connsiteX0" fmla="*/ 117158 w 456248"/>
                  <a:gd name="connsiteY0" fmla="*/ 39433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7158 w 456248"/>
                  <a:gd name="connsiteY32" fmla="*/ 394335 h 426721"/>
                  <a:gd name="connsiteX33" fmla="*/ 114300 w 456248"/>
                  <a:gd name="connsiteY33" fmla="*/ 257175 h 426721"/>
                  <a:gd name="connsiteX34" fmla="*/ 114300 w 456248"/>
                  <a:gd name="connsiteY34" fmla="*/ 194310 h 426721"/>
                  <a:gd name="connsiteX35" fmla="*/ 227648 w 456248"/>
                  <a:gd name="connsiteY35" fmla="*/ 176213 h 426721"/>
                  <a:gd name="connsiteX36" fmla="*/ 342900 w 456248"/>
                  <a:gd name="connsiteY36" fmla="*/ 194310 h 426721"/>
                  <a:gd name="connsiteX37" fmla="*/ 3429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114300 w 456248"/>
                  <a:gd name="connsiteY39" fmla="*/ 257175 h 426721"/>
                  <a:gd name="connsiteX40" fmla="*/ 286703 w 456248"/>
                  <a:gd name="connsiteY40" fmla="*/ 406718 h 426721"/>
                  <a:gd name="connsiteX41" fmla="*/ 238125 w 456248"/>
                  <a:gd name="connsiteY41" fmla="*/ 426720 h 426721"/>
                  <a:gd name="connsiteX42" fmla="*/ 219075 w 456248"/>
                  <a:gd name="connsiteY42" fmla="*/ 426720 h 426721"/>
                  <a:gd name="connsiteX43" fmla="*/ 170498 w 456248"/>
                  <a:gd name="connsiteY43" fmla="*/ 406718 h 426721"/>
                  <a:gd name="connsiteX44" fmla="*/ 171450 w 456248"/>
                  <a:gd name="connsiteY44" fmla="*/ 399098 h 426721"/>
                  <a:gd name="connsiteX45" fmla="*/ 171450 w 456248"/>
                  <a:gd name="connsiteY45" fmla="*/ 398145 h 426721"/>
                  <a:gd name="connsiteX46" fmla="*/ 285750 w 456248"/>
                  <a:gd name="connsiteY46" fmla="*/ 398145 h 426721"/>
                  <a:gd name="connsiteX47" fmla="*/ 285750 w 456248"/>
                  <a:gd name="connsiteY47" fmla="*/ 399098 h 426721"/>
                  <a:gd name="connsiteX48" fmla="*/ 286703 w 456248"/>
                  <a:gd name="connsiteY48" fmla="*/ 406718 h 426721"/>
                  <a:gd name="connsiteX0" fmla="*/ 133350 w 456248"/>
                  <a:gd name="connsiteY0" fmla="*/ 39814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4300 w 456248"/>
                  <a:gd name="connsiteY32" fmla="*/ 257175 h 426721"/>
                  <a:gd name="connsiteX33" fmla="*/ 114300 w 456248"/>
                  <a:gd name="connsiteY33" fmla="*/ 194310 h 426721"/>
                  <a:gd name="connsiteX34" fmla="*/ 227648 w 456248"/>
                  <a:gd name="connsiteY34" fmla="*/ 176213 h 426721"/>
                  <a:gd name="connsiteX35" fmla="*/ 342900 w 456248"/>
                  <a:gd name="connsiteY35" fmla="*/ 194310 h 426721"/>
                  <a:gd name="connsiteX36" fmla="*/ 342900 w 456248"/>
                  <a:gd name="connsiteY36" fmla="*/ 257175 h 426721"/>
                  <a:gd name="connsiteX37" fmla="*/ 1143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286703 w 456248"/>
                  <a:gd name="connsiteY39" fmla="*/ 406718 h 426721"/>
                  <a:gd name="connsiteX40" fmla="*/ 238125 w 456248"/>
                  <a:gd name="connsiteY40" fmla="*/ 426720 h 426721"/>
                  <a:gd name="connsiteX41" fmla="*/ 219075 w 456248"/>
                  <a:gd name="connsiteY41" fmla="*/ 426720 h 426721"/>
                  <a:gd name="connsiteX42" fmla="*/ 170498 w 456248"/>
                  <a:gd name="connsiteY42" fmla="*/ 406718 h 426721"/>
                  <a:gd name="connsiteX43" fmla="*/ 171450 w 456248"/>
                  <a:gd name="connsiteY43" fmla="*/ 399098 h 426721"/>
                  <a:gd name="connsiteX44" fmla="*/ 171450 w 456248"/>
                  <a:gd name="connsiteY44" fmla="*/ 398145 h 426721"/>
                  <a:gd name="connsiteX45" fmla="*/ 285750 w 456248"/>
                  <a:gd name="connsiteY45" fmla="*/ 398145 h 426721"/>
                  <a:gd name="connsiteX46" fmla="*/ 285750 w 456248"/>
                  <a:gd name="connsiteY46" fmla="*/ 399098 h 426721"/>
                  <a:gd name="connsiteX47" fmla="*/ 286703 w 456248"/>
                  <a:gd name="connsiteY47" fmla="*/ 406718 h 426721"/>
                  <a:gd name="connsiteX0" fmla="*/ 133350 w 456248"/>
                  <a:gd name="connsiteY0" fmla="*/ 39814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4300 w 456248"/>
                  <a:gd name="connsiteY32" fmla="*/ 257175 h 426721"/>
                  <a:gd name="connsiteX33" fmla="*/ 114300 w 456248"/>
                  <a:gd name="connsiteY33" fmla="*/ 194310 h 426721"/>
                  <a:gd name="connsiteX34" fmla="*/ 227648 w 456248"/>
                  <a:gd name="connsiteY34" fmla="*/ 176213 h 426721"/>
                  <a:gd name="connsiteX35" fmla="*/ 342900 w 456248"/>
                  <a:gd name="connsiteY35" fmla="*/ 194310 h 426721"/>
                  <a:gd name="connsiteX36" fmla="*/ 342900 w 456248"/>
                  <a:gd name="connsiteY36" fmla="*/ 257175 h 426721"/>
                  <a:gd name="connsiteX37" fmla="*/ 1143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286703 w 456248"/>
                  <a:gd name="connsiteY39" fmla="*/ 406718 h 426721"/>
                  <a:gd name="connsiteX40" fmla="*/ 238125 w 456248"/>
                  <a:gd name="connsiteY40" fmla="*/ 426720 h 426721"/>
                  <a:gd name="connsiteX41" fmla="*/ 219075 w 456248"/>
                  <a:gd name="connsiteY41" fmla="*/ 426720 h 426721"/>
                  <a:gd name="connsiteX42" fmla="*/ 170498 w 456248"/>
                  <a:gd name="connsiteY42" fmla="*/ 406718 h 426721"/>
                  <a:gd name="connsiteX43" fmla="*/ 171450 w 456248"/>
                  <a:gd name="connsiteY43" fmla="*/ 399098 h 426721"/>
                  <a:gd name="connsiteX44" fmla="*/ 285750 w 456248"/>
                  <a:gd name="connsiteY44" fmla="*/ 398145 h 426721"/>
                  <a:gd name="connsiteX45" fmla="*/ 285750 w 456248"/>
                  <a:gd name="connsiteY45" fmla="*/ 399098 h 426721"/>
                  <a:gd name="connsiteX46" fmla="*/ 286703 w 456248"/>
                  <a:gd name="connsiteY46" fmla="*/ 406718 h 426721"/>
                  <a:gd name="connsiteX0" fmla="*/ 133350 w 456248"/>
                  <a:gd name="connsiteY0" fmla="*/ 398145 h 426721"/>
                  <a:gd name="connsiteX1" fmla="*/ 343853 w 456248"/>
                  <a:gd name="connsiteY1" fmla="*/ 394335 h 426721"/>
                  <a:gd name="connsiteX2" fmla="*/ 341948 w 456248"/>
                  <a:gd name="connsiteY2" fmla="*/ 394335 h 426721"/>
                  <a:gd name="connsiteX3" fmla="*/ 323850 w 456248"/>
                  <a:gd name="connsiteY3" fmla="*/ 398145 h 426721"/>
                  <a:gd name="connsiteX4" fmla="*/ 323850 w 456248"/>
                  <a:gd name="connsiteY4" fmla="*/ 376238 h 426721"/>
                  <a:gd name="connsiteX5" fmla="*/ 376238 w 456248"/>
                  <a:gd name="connsiteY5" fmla="*/ 293370 h 426721"/>
                  <a:gd name="connsiteX6" fmla="*/ 399098 w 456248"/>
                  <a:gd name="connsiteY6" fmla="*/ 286703 h 426721"/>
                  <a:gd name="connsiteX7" fmla="*/ 456248 w 456248"/>
                  <a:gd name="connsiteY7" fmla="*/ 231458 h 426721"/>
                  <a:gd name="connsiteX8" fmla="*/ 417195 w 456248"/>
                  <a:gd name="connsiteY8" fmla="*/ 183833 h 426721"/>
                  <a:gd name="connsiteX9" fmla="*/ 380048 w 456248"/>
                  <a:gd name="connsiteY9" fmla="*/ 165735 h 426721"/>
                  <a:gd name="connsiteX10" fmla="*/ 300038 w 456248"/>
                  <a:gd name="connsiteY10" fmla="*/ 38100 h 426721"/>
                  <a:gd name="connsiteX11" fmla="*/ 285750 w 456248"/>
                  <a:gd name="connsiteY11" fmla="*/ 120968 h 426721"/>
                  <a:gd name="connsiteX12" fmla="*/ 276225 w 456248"/>
                  <a:gd name="connsiteY12" fmla="*/ 128588 h 426721"/>
                  <a:gd name="connsiteX13" fmla="*/ 274320 w 456248"/>
                  <a:gd name="connsiteY13" fmla="*/ 128588 h 426721"/>
                  <a:gd name="connsiteX14" fmla="*/ 266700 w 456248"/>
                  <a:gd name="connsiteY14" fmla="*/ 117157 h 426721"/>
                  <a:gd name="connsiteX15" fmla="*/ 266700 w 456248"/>
                  <a:gd name="connsiteY15" fmla="*/ 117157 h 426721"/>
                  <a:gd name="connsiteX16" fmla="*/ 284798 w 456248"/>
                  <a:gd name="connsiteY16" fmla="*/ 21908 h 426721"/>
                  <a:gd name="connsiteX17" fmla="*/ 257175 w 456248"/>
                  <a:gd name="connsiteY17" fmla="*/ 0 h 426721"/>
                  <a:gd name="connsiteX18" fmla="*/ 200025 w 456248"/>
                  <a:gd name="connsiteY18" fmla="*/ 0 h 426721"/>
                  <a:gd name="connsiteX19" fmla="*/ 172402 w 456248"/>
                  <a:gd name="connsiteY19" fmla="*/ 21908 h 426721"/>
                  <a:gd name="connsiteX20" fmla="*/ 190500 w 456248"/>
                  <a:gd name="connsiteY20" fmla="*/ 117157 h 426721"/>
                  <a:gd name="connsiteX21" fmla="*/ 182880 w 456248"/>
                  <a:gd name="connsiteY21" fmla="*/ 128588 h 426721"/>
                  <a:gd name="connsiteX22" fmla="*/ 180975 w 456248"/>
                  <a:gd name="connsiteY22" fmla="*/ 128588 h 426721"/>
                  <a:gd name="connsiteX23" fmla="*/ 171450 w 456248"/>
                  <a:gd name="connsiteY23" fmla="*/ 120968 h 426721"/>
                  <a:gd name="connsiteX24" fmla="*/ 156210 w 456248"/>
                  <a:gd name="connsiteY24" fmla="*/ 38100 h 426721"/>
                  <a:gd name="connsiteX25" fmla="*/ 76200 w 456248"/>
                  <a:gd name="connsiteY25" fmla="*/ 165735 h 426721"/>
                  <a:gd name="connsiteX26" fmla="*/ 39053 w 456248"/>
                  <a:gd name="connsiteY26" fmla="*/ 183833 h 426721"/>
                  <a:gd name="connsiteX27" fmla="*/ 0 w 456248"/>
                  <a:gd name="connsiteY27" fmla="*/ 231458 h 426721"/>
                  <a:gd name="connsiteX28" fmla="*/ 46673 w 456248"/>
                  <a:gd name="connsiteY28" fmla="*/ 286703 h 426721"/>
                  <a:gd name="connsiteX29" fmla="*/ 80963 w 456248"/>
                  <a:gd name="connsiteY29" fmla="*/ 294323 h 426721"/>
                  <a:gd name="connsiteX30" fmla="*/ 133350 w 456248"/>
                  <a:gd name="connsiteY30" fmla="*/ 376238 h 426721"/>
                  <a:gd name="connsiteX31" fmla="*/ 133350 w 456248"/>
                  <a:gd name="connsiteY31" fmla="*/ 398145 h 426721"/>
                  <a:gd name="connsiteX32" fmla="*/ 114300 w 456248"/>
                  <a:gd name="connsiteY32" fmla="*/ 257175 h 426721"/>
                  <a:gd name="connsiteX33" fmla="*/ 114300 w 456248"/>
                  <a:gd name="connsiteY33" fmla="*/ 194310 h 426721"/>
                  <a:gd name="connsiteX34" fmla="*/ 227648 w 456248"/>
                  <a:gd name="connsiteY34" fmla="*/ 176213 h 426721"/>
                  <a:gd name="connsiteX35" fmla="*/ 342900 w 456248"/>
                  <a:gd name="connsiteY35" fmla="*/ 194310 h 426721"/>
                  <a:gd name="connsiteX36" fmla="*/ 342900 w 456248"/>
                  <a:gd name="connsiteY36" fmla="*/ 257175 h 426721"/>
                  <a:gd name="connsiteX37" fmla="*/ 114300 w 456248"/>
                  <a:gd name="connsiteY37" fmla="*/ 257175 h 426721"/>
                  <a:gd name="connsiteX38" fmla="*/ 114300 w 456248"/>
                  <a:gd name="connsiteY38" fmla="*/ 257175 h 426721"/>
                  <a:gd name="connsiteX39" fmla="*/ 286703 w 456248"/>
                  <a:gd name="connsiteY39" fmla="*/ 406718 h 426721"/>
                  <a:gd name="connsiteX40" fmla="*/ 238125 w 456248"/>
                  <a:gd name="connsiteY40" fmla="*/ 426720 h 426721"/>
                  <a:gd name="connsiteX41" fmla="*/ 170498 w 456248"/>
                  <a:gd name="connsiteY41" fmla="*/ 406718 h 426721"/>
                  <a:gd name="connsiteX42" fmla="*/ 171450 w 456248"/>
                  <a:gd name="connsiteY42" fmla="*/ 399098 h 426721"/>
                  <a:gd name="connsiteX43" fmla="*/ 285750 w 456248"/>
                  <a:gd name="connsiteY43" fmla="*/ 398145 h 426721"/>
                  <a:gd name="connsiteX44" fmla="*/ 285750 w 456248"/>
                  <a:gd name="connsiteY44" fmla="*/ 399098 h 426721"/>
                  <a:gd name="connsiteX45" fmla="*/ 286703 w 456248"/>
                  <a:gd name="connsiteY45" fmla="*/ 406718 h 426721"/>
                  <a:gd name="connsiteX0" fmla="*/ 133350 w 456248"/>
                  <a:gd name="connsiteY0" fmla="*/ 398145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33350 w 456248"/>
                  <a:gd name="connsiteY31" fmla="*/ 398145 h 406718"/>
                  <a:gd name="connsiteX32" fmla="*/ 114300 w 456248"/>
                  <a:gd name="connsiteY32" fmla="*/ 257175 h 406718"/>
                  <a:gd name="connsiteX33" fmla="*/ 114300 w 456248"/>
                  <a:gd name="connsiteY33" fmla="*/ 194310 h 406718"/>
                  <a:gd name="connsiteX34" fmla="*/ 227648 w 456248"/>
                  <a:gd name="connsiteY34" fmla="*/ 176213 h 406718"/>
                  <a:gd name="connsiteX35" fmla="*/ 342900 w 456248"/>
                  <a:gd name="connsiteY35" fmla="*/ 194310 h 406718"/>
                  <a:gd name="connsiteX36" fmla="*/ 3429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114300 w 456248"/>
                  <a:gd name="connsiteY38" fmla="*/ 257175 h 406718"/>
                  <a:gd name="connsiteX39" fmla="*/ 286703 w 456248"/>
                  <a:gd name="connsiteY39" fmla="*/ 406718 h 406718"/>
                  <a:gd name="connsiteX40" fmla="*/ 170498 w 456248"/>
                  <a:gd name="connsiteY40" fmla="*/ 406718 h 406718"/>
                  <a:gd name="connsiteX41" fmla="*/ 171450 w 456248"/>
                  <a:gd name="connsiteY41" fmla="*/ 399098 h 406718"/>
                  <a:gd name="connsiteX42" fmla="*/ 285750 w 456248"/>
                  <a:gd name="connsiteY42" fmla="*/ 398145 h 406718"/>
                  <a:gd name="connsiteX43" fmla="*/ 285750 w 456248"/>
                  <a:gd name="connsiteY43" fmla="*/ 399098 h 406718"/>
                  <a:gd name="connsiteX44" fmla="*/ 286703 w 456248"/>
                  <a:gd name="connsiteY44" fmla="*/ 406718 h 406718"/>
                  <a:gd name="connsiteX0" fmla="*/ 133350 w 456248"/>
                  <a:gd name="connsiteY0" fmla="*/ 398145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33350 w 456248"/>
                  <a:gd name="connsiteY31" fmla="*/ 398145 h 406718"/>
                  <a:gd name="connsiteX32" fmla="*/ 114300 w 456248"/>
                  <a:gd name="connsiteY32" fmla="*/ 257175 h 406718"/>
                  <a:gd name="connsiteX33" fmla="*/ 114300 w 456248"/>
                  <a:gd name="connsiteY33" fmla="*/ 194310 h 406718"/>
                  <a:gd name="connsiteX34" fmla="*/ 227648 w 456248"/>
                  <a:gd name="connsiteY34" fmla="*/ 176213 h 406718"/>
                  <a:gd name="connsiteX35" fmla="*/ 342900 w 456248"/>
                  <a:gd name="connsiteY35" fmla="*/ 194310 h 406718"/>
                  <a:gd name="connsiteX36" fmla="*/ 3429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114300 w 456248"/>
                  <a:gd name="connsiteY38" fmla="*/ 257175 h 406718"/>
                  <a:gd name="connsiteX39" fmla="*/ 286703 w 456248"/>
                  <a:gd name="connsiteY39" fmla="*/ 406718 h 406718"/>
                  <a:gd name="connsiteX40" fmla="*/ 170498 w 456248"/>
                  <a:gd name="connsiteY40" fmla="*/ 406718 h 406718"/>
                  <a:gd name="connsiteX41" fmla="*/ 285750 w 456248"/>
                  <a:gd name="connsiteY41" fmla="*/ 398145 h 406718"/>
                  <a:gd name="connsiteX42" fmla="*/ 285750 w 456248"/>
                  <a:gd name="connsiteY42" fmla="*/ 399098 h 406718"/>
                  <a:gd name="connsiteX43" fmla="*/ 286703 w 456248"/>
                  <a:gd name="connsiteY43" fmla="*/ 406718 h 406718"/>
                  <a:gd name="connsiteX0" fmla="*/ 133350 w 456248"/>
                  <a:gd name="connsiteY0" fmla="*/ 398145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33350 w 456248"/>
                  <a:gd name="connsiteY31" fmla="*/ 398145 h 406718"/>
                  <a:gd name="connsiteX32" fmla="*/ 114300 w 456248"/>
                  <a:gd name="connsiteY32" fmla="*/ 257175 h 406718"/>
                  <a:gd name="connsiteX33" fmla="*/ 114300 w 456248"/>
                  <a:gd name="connsiteY33" fmla="*/ 194310 h 406718"/>
                  <a:gd name="connsiteX34" fmla="*/ 227648 w 456248"/>
                  <a:gd name="connsiteY34" fmla="*/ 176213 h 406718"/>
                  <a:gd name="connsiteX35" fmla="*/ 342900 w 456248"/>
                  <a:gd name="connsiteY35" fmla="*/ 194310 h 406718"/>
                  <a:gd name="connsiteX36" fmla="*/ 3429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114300 w 456248"/>
                  <a:gd name="connsiteY38" fmla="*/ 257175 h 406718"/>
                  <a:gd name="connsiteX39" fmla="*/ 286703 w 456248"/>
                  <a:gd name="connsiteY39" fmla="*/ 406718 h 406718"/>
                  <a:gd name="connsiteX40" fmla="*/ 285750 w 456248"/>
                  <a:gd name="connsiteY40" fmla="*/ 398145 h 406718"/>
                  <a:gd name="connsiteX41" fmla="*/ 285750 w 456248"/>
                  <a:gd name="connsiteY41" fmla="*/ 399098 h 406718"/>
                  <a:gd name="connsiteX42" fmla="*/ 286703 w 456248"/>
                  <a:gd name="connsiteY42" fmla="*/ 406718 h 406718"/>
                  <a:gd name="connsiteX0" fmla="*/ 133350 w 456248"/>
                  <a:gd name="connsiteY0" fmla="*/ 376238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33350 w 456248"/>
                  <a:gd name="connsiteY30" fmla="*/ 376238 h 406718"/>
                  <a:gd name="connsiteX31" fmla="*/ 114300 w 456248"/>
                  <a:gd name="connsiteY31" fmla="*/ 257175 h 406718"/>
                  <a:gd name="connsiteX32" fmla="*/ 114300 w 456248"/>
                  <a:gd name="connsiteY32" fmla="*/ 194310 h 406718"/>
                  <a:gd name="connsiteX33" fmla="*/ 227648 w 456248"/>
                  <a:gd name="connsiteY33" fmla="*/ 176213 h 406718"/>
                  <a:gd name="connsiteX34" fmla="*/ 342900 w 456248"/>
                  <a:gd name="connsiteY34" fmla="*/ 194310 h 406718"/>
                  <a:gd name="connsiteX35" fmla="*/ 342900 w 456248"/>
                  <a:gd name="connsiteY35" fmla="*/ 257175 h 406718"/>
                  <a:gd name="connsiteX36" fmla="*/ 114300 w 456248"/>
                  <a:gd name="connsiteY36" fmla="*/ 257175 h 406718"/>
                  <a:gd name="connsiteX37" fmla="*/ 114300 w 456248"/>
                  <a:gd name="connsiteY37" fmla="*/ 257175 h 406718"/>
                  <a:gd name="connsiteX38" fmla="*/ 286703 w 456248"/>
                  <a:gd name="connsiteY38" fmla="*/ 406718 h 406718"/>
                  <a:gd name="connsiteX39" fmla="*/ 285750 w 456248"/>
                  <a:gd name="connsiteY39" fmla="*/ 398145 h 406718"/>
                  <a:gd name="connsiteX40" fmla="*/ 285750 w 456248"/>
                  <a:gd name="connsiteY40" fmla="*/ 399098 h 406718"/>
                  <a:gd name="connsiteX41" fmla="*/ 286703 w 456248"/>
                  <a:gd name="connsiteY41" fmla="*/ 406718 h 406718"/>
                  <a:gd name="connsiteX0" fmla="*/ 80963 w 456248"/>
                  <a:gd name="connsiteY0" fmla="*/ 294323 h 406718"/>
                  <a:gd name="connsiteX1" fmla="*/ 343853 w 456248"/>
                  <a:gd name="connsiteY1" fmla="*/ 394335 h 406718"/>
                  <a:gd name="connsiteX2" fmla="*/ 341948 w 456248"/>
                  <a:gd name="connsiteY2" fmla="*/ 394335 h 406718"/>
                  <a:gd name="connsiteX3" fmla="*/ 323850 w 456248"/>
                  <a:gd name="connsiteY3" fmla="*/ 398145 h 406718"/>
                  <a:gd name="connsiteX4" fmla="*/ 323850 w 456248"/>
                  <a:gd name="connsiteY4" fmla="*/ 376238 h 406718"/>
                  <a:gd name="connsiteX5" fmla="*/ 376238 w 456248"/>
                  <a:gd name="connsiteY5" fmla="*/ 293370 h 406718"/>
                  <a:gd name="connsiteX6" fmla="*/ 399098 w 456248"/>
                  <a:gd name="connsiteY6" fmla="*/ 286703 h 406718"/>
                  <a:gd name="connsiteX7" fmla="*/ 456248 w 456248"/>
                  <a:gd name="connsiteY7" fmla="*/ 231458 h 406718"/>
                  <a:gd name="connsiteX8" fmla="*/ 417195 w 456248"/>
                  <a:gd name="connsiteY8" fmla="*/ 183833 h 406718"/>
                  <a:gd name="connsiteX9" fmla="*/ 380048 w 456248"/>
                  <a:gd name="connsiteY9" fmla="*/ 165735 h 406718"/>
                  <a:gd name="connsiteX10" fmla="*/ 300038 w 456248"/>
                  <a:gd name="connsiteY10" fmla="*/ 38100 h 406718"/>
                  <a:gd name="connsiteX11" fmla="*/ 285750 w 456248"/>
                  <a:gd name="connsiteY11" fmla="*/ 120968 h 406718"/>
                  <a:gd name="connsiteX12" fmla="*/ 276225 w 456248"/>
                  <a:gd name="connsiteY12" fmla="*/ 128588 h 406718"/>
                  <a:gd name="connsiteX13" fmla="*/ 274320 w 456248"/>
                  <a:gd name="connsiteY13" fmla="*/ 128588 h 406718"/>
                  <a:gd name="connsiteX14" fmla="*/ 266700 w 456248"/>
                  <a:gd name="connsiteY14" fmla="*/ 117157 h 406718"/>
                  <a:gd name="connsiteX15" fmla="*/ 266700 w 456248"/>
                  <a:gd name="connsiteY15" fmla="*/ 117157 h 406718"/>
                  <a:gd name="connsiteX16" fmla="*/ 284798 w 456248"/>
                  <a:gd name="connsiteY16" fmla="*/ 21908 h 406718"/>
                  <a:gd name="connsiteX17" fmla="*/ 257175 w 456248"/>
                  <a:gd name="connsiteY17" fmla="*/ 0 h 406718"/>
                  <a:gd name="connsiteX18" fmla="*/ 200025 w 456248"/>
                  <a:gd name="connsiteY18" fmla="*/ 0 h 406718"/>
                  <a:gd name="connsiteX19" fmla="*/ 172402 w 456248"/>
                  <a:gd name="connsiteY19" fmla="*/ 21908 h 406718"/>
                  <a:gd name="connsiteX20" fmla="*/ 190500 w 456248"/>
                  <a:gd name="connsiteY20" fmla="*/ 117157 h 406718"/>
                  <a:gd name="connsiteX21" fmla="*/ 182880 w 456248"/>
                  <a:gd name="connsiteY21" fmla="*/ 128588 h 406718"/>
                  <a:gd name="connsiteX22" fmla="*/ 180975 w 456248"/>
                  <a:gd name="connsiteY22" fmla="*/ 128588 h 406718"/>
                  <a:gd name="connsiteX23" fmla="*/ 171450 w 456248"/>
                  <a:gd name="connsiteY23" fmla="*/ 120968 h 406718"/>
                  <a:gd name="connsiteX24" fmla="*/ 156210 w 456248"/>
                  <a:gd name="connsiteY24" fmla="*/ 38100 h 406718"/>
                  <a:gd name="connsiteX25" fmla="*/ 76200 w 456248"/>
                  <a:gd name="connsiteY25" fmla="*/ 165735 h 406718"/>
                  <a:gd name="connsiteX26" fmla="*/ 39053 w 456248"/>
                  <a:gd name="connsiteY26" fmla="*/ 183833 h 406718"/>
                  <a:gd name="connsiteX27" fmla="*/ 0 w 456248"/>
                  <a:gd name="connsiteY27" fmla="*/ 231458 h 406718"/>
                  <a:gd name="connsiteX28" fmla="*/ 46673 w 456248"/>
                  <a:gd name="connsiteY28" fmla="*/ 286703 h 406718"/>
                  <a:gd name="connsiteX29" fmla="*/ 80963 w 456248"/>
                  <a:gd name="connsiteY29" fmla="*/ 294323 h 406718"/>
                  <a:gd name="connsiteX30" fmla="*/ 114300 w 456248"/>
                  <a:gd name="connsiteY30" fmla="*/ 257175 h 406718"/>
                  <a:gd name="connsiteX31" fmla="*/ 114300 w 456248"/>
                  <a:gd name="connsiteY31" fmla="*/ 194310 h 406718"/>
                  <a:gd name="connsiteX32" fmla="*/ 227648 w 456248"/>
                  <a:gd name="connsiteY32" fmla="*/ 176213 h 406718"/>
                  <a:gd name="connsiteX33" fmla="*/ 342900 w 456248"/>
                  <a:gd name="connsiteY33" fmla="*/ 194310 h 406718"/>
                  <a:gd name="connsiteX34" fmla="*/ 342900 w 456248"/>
                  <a:gd name="connsiteY34" fmla="*/ 257175 h 406718"/>
                  <a:gd name="connsiteX35" fmla="*/ 114300 w 456248"/>
                  <a:gd name="connsiteY35" fmla="*/ 257175 h 406718"/>
                  <a:gd name="connsiteX36" fmla="*/ 114300 w 456248"/>
                  <a:gd name="connsiteY36" fmla="*/ 257175 h 406718"/>
                  <a:gd name="connsiteX37" fmla="*/ 286703 w 456248"/>
                  <a:gd name="connsiteY37" fmla="*/ 406718 h 406718"/>
                  <a:gd name="connsiteX38" fmla="*/ 285750 w 456248"/>
                  <a:gd name="connsiteY38" fmla="*/ 398145 h 406718"/>
                  <a:gd name="connsiteX39" fmla="*/ 285750 w 456248"/>
                  <a:gd name="connsiteY39" fmla="*/ 399098 h 406718"/>
                  <a:gd name="connsiteX40" fmla="*/ 286703 w 456248"/>
                  <a:gd name="connsiteY40" fmla="*/ 406718 h 406718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23850 w 456248"/>
                  <a:gd name="connsiteY3" fmla="*/ 398145 h 401743"/>
                  <a:gd name="connsiteX4" fmla="*/ 323850 w 456248"/>
                  <a:gd name="connsiteY4" fmla="*/ 376238 h 401743"/>
                  <a:gd name="connsiteX5" fmla="*/ 376238 w 456248"/>
                  <a:gd name="connsiteY5" fmla="*/ 293370 h 401743"/>
                  <a:gd name="connsiteX6" fmla="*/ 399098 w 456248"/>
                  <a:gd name="connsiteY6" fmla="*/ 286703 h 401743"/>
                  <a:gd name="connsiteX7" fmla="*/ 456248 w 456248"/>
                  <a:gd name="connsiteY7" fmla="*/ 231458 h 401743"/>
                  <a:gd name="connsiteX8" fmla="*/ 417195 w 456248"/>
                  <a:gd name="connsiteY8" fmla="*/ 183833 h 401743"/>
                  <a:gd name="connsiteX9" fmla="*/ 380048 w 456248"/>
                  <a:gd name="connsiteY9" fmla="*/ 165735 h 401743"/>
                  <a:gd name="connsiteX10" fmla="*/ 300038 w 456248"/>
                  <a:gd name="connsiteY10" fmla="*/ 38100 h 401743"/>
                  <a:gd name="connsiteX11" fmla="*/ 285750 w 456248"/>
                  <a:gd name="connsiteY11" fmla="*/ 120968 h 401743"/>
                  <a:gd name="connsiteX12" fmla="*/ 276225 w 456248"/>
                  <a:gd name="connsiteY12" fmla="*/ 128588 h 401743"/>
                  <a:gd name="connsiteX13" fmla="*/ 274320 w 456248"/>
                  <a:gd name="connsiteY13" fmla="*/ 128588 h 401743"/>
                  <a:gd name="connsiteX14" fmla="*/ 266700 w 456248"/>
                  <a:gd name="connsiteY14" fmla="*/ 117157 h 401743"/>
                  <a:gd name="connsiteX15" fmla="*/ 266700 w 456248"/>
                  <a:gd name="connsiteY15" fmla="*/ 117157 h 401743"/>
                  <a:gd name="connsiteX16" fmla="*/ 284798 w 456248"/>
                  <a:gd name="connsiteY16" fmla="*/ 21908 h 401743"/>
                  <a:gd name="connsiteX17" fmla="*/ 257175 w 456248"/>
                  <a:gd name="connsiteY17" fmla="*/ 0 h 401743"/>
                  <a:gd name="connsiteX18" fmla="*/ 200025 w 456248"/>
                  <a:gd name="connsiteY18" fmla="*/ 0 h 401743"/>
                  <a:gd name="connsiteX19" fmla="*/ 172402 w 456248"/>
                  <a:gd name="connsiteY19" fmla="*/ 21908 h 401743"/>
                  <a:gd name="connsiteX20" fmla="*/ 190500 w 456248"/>
                  <a:gd name="connsiteY20" fmla="*/ 117157 h 401743"/>
                  <a:gd name="connsiteX21" fmla="*/ 182880 w 456248"/>
                  <a:gd name="connsiteY21" fmla="*/ 128588 h 401743"/>
                  <a:gd name="connsiteX22" fmla="*/ 180975 w 456248"/>
                  <a:gd name="connsiteY22" fmla="*/ 128588 h 401743"/>
                  <a:gd name="connsiteX23" fmla="*/ 171450 w 456248"/>
                  <a:gd name="connsiteY23" fmla="*/ 120968 h 401743"/>
                  <a:gd name="connsiteX24" fmla="*/ 156210 w 456248"/>
                  <a:gd name="connsiteY24" fmla="*/ 38100 h 401743"/>
                  <a:gd name="connsiteX25" fmla="*/ 76200 w 456248"/>
                  <a:gd name="connsiteY25" fmla="*/ 165735 h 401743"/>
                  <a:gd name="connsiteX26" fmla="*/ 39053 w 456248"/>
                  <a:gd name="connsiteY26" fmla="*/ 183833 h 401743"/>
                  <a:gd name="connsiteX27" fmla="*/ 0 w 456248"/>
                  <a:gd name="connsiteY27" fmla="*/ 231458 h 401743"/>
                  <a:gd name="connsiteX28" fmla="*/ 46673 w 456248"/>
                  <a:gd name="connsiteY28" fmla="*/ 286703 h 401743"/>
                  <a:gd name="connsiteX29" fmla="*/ 80963 w 456248"/>
                  <a:gd name="connsiteY29" fmla="*/ 294323 h 401743"/>
                  <a:gd name="connsiteX30" fmla="*/ 114300 w 456248"/>
                  <a:gd name="connsiteY30" fmla="*/ 257175 h 401743"/>
                  <a:gd name="connsiteX31" fmla="*/ 114300 w 456248"/>
                  <a:gd name="connsiteY31" fmla="*/ 194310 h 401743"/>
                  <a:gd name="connsiteX32" fmla="*/ 227648 w 456248"/>
                  <a:gd name="connsiteY32" fmla="*/ 176213 h 401743"/>
                  <a:gd name="connsiteX33" fmla="*/ 342900 w 456248"/>
                  <a:gd name="connsiteY33" fmla="*/ 194310 h 401743"/>
                  <a:gd name="connsiteX34" fmla="*/ 342900 w 456248"/>
                  <a:gd name="connsiteY34" fmla="*/ 257175 h 401743"/>
                  <a:gd name="connsiteX35" fmla="*/ 114300 w 456248"/>
                  <a:gd name="connsiteY35" fmla="*/ 257175 h 401743"/>
                  <a:gd name="connsiteX36" fmla="*/ 114300 w 456248"/>
                  <a:gd name="connsiteY36" fmla="*/ 257175 h 401743"/>
                  <a:gd name="connsiteX37" fmla="*/ 285750 w 456248"/>
                  <a:gd name="connsiteY37" fmla="*/ 399098 h 401743"/>
                  <a:gd name="connsiteX38" fmla="*/ 285750 w 456248"/>
                  <a:gd name="connsiteY38" fmla="*/ 398145 h 401743"/>
                  <a:gd name="connsiteX39" fmla="*/ 285750 w 456248"/>
                  <a:gd name="connsiteY39" fmla="*/ 399098 h 401743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23850 w 456248"/>
                  <a:gd name="connsiteY3" fmla="*/ 398145 h 401743"/>
                  <a:gd name="connsiteX4" fmla="*/ 323850 w 456248"/>
                  <a:gd name="connsiteY4" fmla="*/ 376238 h 401743"/>
                  <a:gd name="connsiteX5" fmla="*/ 376238 w 456248"/>
                  <a:gd name="connsiteY5" fmla="*/ 293370 h 401743"/>
                  <a:gd name="connsiteX6" fmla="*/ 399098 w 456248"/>
                  <a:gd name="connsiteY6" fmla="*/ 286703 h 401743"/>
                  <a:gd name="connsiteX7" fmla="*/ 456248 w 456248"/>
                  <a:gd name="connsiteY7" fmla="*/ 231458 h 401743"/>
                  <a:gd name="connsiteX8" fmla="*/ 417195 w 456248"/>
                  <a:gd name="connsiteY8" fmla="*/ 183833 h 401743"/>
                  <a:gd name="connsiteX9" fmla="*/ 380048 w 456248"/>
                  <a:gd name="connsiteY9" fmla="*/ 165735 h 401743"/>
                  <a:gd name="connsiteX10" fmla="*/ 300038 w 456248"/>
                  <a:gd name="connsiteY10" fmla="*/ 38100 h 401743"/>
                  <a:gd name="connsiteX11" fmla="*/ 285750 w 456248"/>
                  <a:gd name="connsiteY11" fmla="*/ 120968 h 401743"/>
                  <a:gd name="connsiteX12" fmla="*/ 276225 w 456248"/>
                  <a:gd name="connsiteY12" fmla="*/ 128588 h 401743"/>
                  <a:gd name="connsiteX13" fmla="*/ 274320 w 456248"/>
                  <a:gd name="connsiteY13" fmla="*/ 128588 h 401743"/>
                  <a:gd name="connsiteX14" fmla="*/ 266700 w 456248"/>
                  <a:gd name="connsiteY14" fmla="*/ 117157 h 401743"/>
                  <a:gd name="connsiteX15" fmla="*/ 266700 w 456248"/>
                  <a:gd name="connsiteY15" fmla="*/ 117157 h 401743"/>
                  <a:gd name="connsiteX16" fmla="*/ 284798 w 456248"/>
                  <a:gd name="connsiteY16" fmla="*/ 21908 h 401743"/>
                  <a:gd name="connsiteX17" fmla="*/ 257175 w 456248"/>
                  <a:gd name="connsiteY17" fmla="*/ 0 h 401743"/>
                  <a:gd name="connsiteX18" fmla="*/ 200025 w 456248"/>
                  <a:gd name="connsiteY18" fmla="*/ 0 h 401743"/>
                  <a:gd name="connsiteX19" fmla="*/ 172402 w 456248"/>
                  <a:gd name="connsiteY19" fmla="*/ 21908 h 401743"/>
                  <a:gd name="connsiteX20" fmla="*/ 190500 w 456248"/>
                  <a:gd name="connsiteY20" fmla="*/ 117157 h 401743"/>
                  <a:gd name="connsiteX21" fmla="*/ 182880 w 456248"/>
                  <a:gd name="connsiteY21" fmla="*/ 128588 h 401743"/>
                  <a:gd name="connsiteX22" fmla="*/ 180975 w 456248"/>
                  <a:gd name="connsiteY22" fmla="*/ 128588 h 401743"/>
                  <a:gd name="connsiteX23" fmla="*/ 171450 w 456248"/>
                  <a:gd name="connsiteY23" fmla="*/ 120968 h 401743"/>
                  <a:gd name="connsiteX24" fmla="*/ 156210 w 456248"/>
                  <a:gd name="connsiteY24" fmla="*/ 38100 h 401743"/>
                  <a:gd name="connsiteX25" fmla="*/ 76200 w 456248"/>
                  <a:gd name="connsiteY25" fmla="*/ 165735 h 401743"/>
                  <a:gd name="connsiteX26" fmla="*/ 39053 w 456248"/>
                  <a:gd name="connsiteY26" fmla="*/ 183833 h 401743"/>
                  <a:gd name="connsiteX27" fmla="*/ 0 w 456248"/>
                  <a:gd name="connsiteY27" fmla="*/ 231458 h 401743"/>
                  <a:gd name="connsiteX28" fmla="*/ 46673 w 456248"/>
                  <a:gd name="connsiteY28" fmla="*/ 286703 h 401743"/>
                  <a:gd name="connsiteX29" fmla="*/ 80963 w 456248"/>
                  <a:gd name="connsiteY29" fmla="*/ 294323 h 401743"/>
                  <a:gd name="connsiteX30" fmla="*/ 114300 w 456248"/>
                  <a:gd name="connsiteY30" fmla="*/ 257175 h 401743"/>
                  <a:gd name="connsiteX31" fmla="*/ 114300 w 456248"/>
                  <a:gd name="connsiteY31" fmla="*/ 194310 h 401743"/>
                  <a:gd name="connsiteX32" fmla="*/ 227648 w 456248"/>
                  <a:gd name="connsiteY32" fmla="*/ 176213 h 401743"/>
                  <a:gd name="connsiteX33" fmla="*/ 342900 w 456248"/>
                  <a:gd name="connsiteY33" fmla="*/ 194310 h 401743"/>
                  <a:gd name="connsiteX34" fmla="*/ 342900 w 456248"/>
                  <a:gd name="connsiteY34" fmla="*/ 257175 h 401743"/>
                  <a:gd name="connsiteX35" fmla="*/ 114300 w 456248"/>
                  <a:gd name="connsiteY35" fmla="*/ 257175 h 401743"/>
                  <a:gd name="connsiteX36" fmla="*/ 114300 w 456248"/>
                  <a:gd name="connsiteY36" fmla="*/ 257175 h 401743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23850 w 456248"/>
                  <a:gd name="connsiteY3" fmla="*/ 398145 h 401743"/>
                  <a:gd name="connsiteX4" fmla="*/ 376238 w 456248"/>
                  <a:gd name="connsiteY4" fmla="*/ 293370 h 401743"/>
                  <a:gd name="connsiteX5" fmla="*/ 399098 w 456248"/>
                  <a:gd name="connsiteY5" fmla="*/ 286703 h 401743"/>
                  <a:gd name="connsiteX6" fmla="*/ 456248 w 456248"/>
                  <a:gd name="connsiteY6" fmla="*/ 231458 h 401743"/>
                  <a:gd name="connsiteX7" fmla="*/ 417195 w 456248"/>
                  <a:gd name="connsiteY7" fmla="*/ 183833 h 401743"/>
                  <a:gd name="connsiteX8" fmla="*/ 380048 w 456248"/>
                  <a:gd name="connsiteY8" fmla="*/ 165735 h 401743"/>
                  <a:gd name="connsiteX9" fmla="*/ 300038 w 456248"/>
                  <a:gd name="connsiteY9" fmla="*/ 38100 h 401743"/>
                  <a:gd name="connsiteX10" fmla="*/ 285750 w 456248"/>
                  <a:gd name="connsiteY10" fmla="*/ 120968 h 401743"/>
                  <a:gd name="connsiteX11" fmla="*/ 276225 w 456248"/>
                  <a:gd name="connsiteY11" fmla="*/ 128588 h 401743"/>
                  <a:gd name="connsiteX12" fmla="*/ 274320 w 456248"/>
                  <a:gd name="connsiteY12" fmla="*/ 128588 h 401743"/>
                  <a:gd name="connsiteX13" fmla="*/ 266700 w 456248"/>
                  <a:gd name="connsiteY13" fmla="*/ 117157 h 401743"/>
                  <a:gd name="connsiteX14" fmla="*/ 266700 w 456248"/>
                  <a:gd name="connsiteY14" fmla="*/ 117157 h 401743"/>
                  <a:gd name="connsiteX15" fmla="*/ 284798 w 456248"/>
                  <a:gd name="connsiteY15" fmla="*/ 21908 h 401743"/>
                  <a:gd name="connsiteX16" fmla="*/ 257175 w 456248"/>
                  <a:gd name="connsiteY16" fmla="*/ 0 h 401743"/>
                  <a:gd name="connsiteX17" fmla="*/ 200025 w 456248"/>
                  <a:gd name="connsiteY17" fmla="*/ 0 h 401743"/>
                  <a:gd name="connsiteX18" fmla="*/ 172402 w 456248"/>
                  <a:gd name="connsiteY18" fmla="*/ 21908 h 401743"/>
                  <a:gd name="connsiteX19" fmla="*/ 190500 w 456248"/>
                  <a:gd name="connsiteY19" fmla="*/ 117157 h 401743"/>
                  <a:gd name="connsiteX20" fmla="*/ 182880 w 456248"/>
                  <a:gd name="connsiteY20" fmla="*/ 128588 h 401743"/>
                  <a:gd name="connsiteX21" fmla="*/ 180975 w 456248"/>
                  <a:gd name="connsiteY21" fmla="*/ 128588 h 401743"/>
                  <a:gd name="connsiteX22" fmla="*/ 171450 w 456248"/>
                  <a:gd name="connsiteY22" fmla="*/ 120968 h 401743"/>
                  <a:gd name="connsiteX23" fmla="*/ 156210 w 456248"/>
                  <a:gd name="connsiteY23" fmla="*/ 38100 h 401743"/>
                  <a:gd name="connsiteX24" fmla="*/ 76200 w 456248"/>
                  <a:gd name="connsiteY24" fmla="*/ 165735 h 401743"/>
                  <a:gd name="connsiteX25" fmla="*/ 39053 w 456248"/>
                  <a:gd name="connsiteY25" fmla="*/ 183833 h 401743"/>
                  <a:gd name="connsiteX26" fmla="*/ 0 w 456248"/>
                  <a:gd name="connsiteY26" fmla="*/ 231458 h 401743"/>
                  <a:gd name="connsiteX27" fmla="*/ 46673 w 456248"/>
                  <a:gd name="connsiteY27" fmla="*/ 286703 h 401743"/>
                  <a:gd name="connsiteX28" fmla="*/ 80963 w 456248"/>
                  <a:gd name="connsiteY28" fmla="*/ 294323 h 401743"/>
                  <a:gd name="connsiteX29" fmla="*/ 114300 w 456248"/>
                  <a:gd name="connsiteY29" fmla="*/ 257175 h 401743"/>
                  <a:gd name="connsiteX30" fmla="*/ 114300 w 456248"/>
                  <a:gd name="connsiteY30" fmla="*/ 194310 h 401743"/>
                  <a:gd name="connsiteX31" fmla="*/ 227648 w 456248"/>
                  <a:gd name="connsiteY31" fmla="*/ 176213 h 401743"/>
                  <a:gd name="connsiteX32" fmla="*/ 342900 w 456248"/>
                  <a:gd name="connsiteY32" fmla="*/ 194310 h 401743"/>
                  <a:gd name="connsiteX33" fmla="*/ 342900 w 456248"/>
                  <a:gd name="connsiteY33" fmla="*/ 257175 h 401743"/>
                  <a:gd name="connsiteX34" fmla="*/ 114300 w 456248"/>
                  <a:gd name="connsiteY34" fmla="*/ 257175 h 401743"/>
                  <a:gd name="connsiteX35" fmla="*/ 114300 w 456248"/>
                  <a:gd name="connsiteY35" fmla="*/ 257175 h 401743"/>
                  <a:gd name="connsiteX0" fmla="*/ 80963 w 456248"/>
                  <a:gd name="connsiteY0" fmla="*/ 294323 h 401743"/>
                  <a:gd name="connsiteX1" fmla="*/ 343853 w 456248"/>
                  <a:gd name="connsiteY1" fmla="*/ 394335 h 401743"/>
                  <a:gd name="connsiteX2" fmla="*/ 341948 w 456248"/>
                  <a:gd name="connsiteY2" fmla="*/ 394335 h 401743"/>
                  <a:gd name="connsiteX3" fmla="*/ 376238 w 456248"/>
                  <a:gd name="connsiteY3" fmla="*/ 293370 h 401743"/>
                  <a:gd name="connsiteX4" fmla="*/ 399098 w 456248"/>
                  <a:gd name="connsiteY4" fmla="*/ 286703 h 401743"/>
                  <a:gd name="connsiteX5" fmla="*/ 456248 w 456248"/>
                  <a:gd name="connsiteY5" fmla="*/ 231458 h 401743"/>
                  <a:gd name="connsiteX6" fmla="*/ 417195 w 456248"/>
                  <a:gd name="connsiteY6" fmla="*/ 183833 h 401743"/>
                  <a:gd name="connsiteX7" fmla="*/ 380048 w 456248"/>
                  <a:gd name="connsiteY7" fmla="*/ 165735 h 401743"/>
                  <a:gd name="connsiteX8" fmla="*/ 300038 w 456248"/>
                  <a:gd name="connsiteY8" fmla="*/ 38100 h 401743"/>
                  <a:gd name="connsiteX9" fmla="*/ 285750 w 456248"/>
                  <a:gd name="connsiteY9" fmla="*/ 120968 h 401743"/>
                  <a:gd name="connsiteX10" fmla="*/ 276225 w 456248"/>
                  <a:gd name="connsiteY10" fmla="*/ 128588 h 401743"/>
                  <a:gd name="connsiteX11" fmla="*/ 274320 w 456248"/>
                  <a:gd name="connsiteY11" fmla="*/ 128588 h 401743"/>
                  <a:gd name="connsiteX12" fmla="*/ 266700 w 456248"/>
                  <a:gd name="connsiteY12" fmla="*/ 117157 h 401743"/>
                  <a:gd name="connsiteX13" fmla="*/ 266700 w 456248"/>
                  <a:gd name="connsiteY13" fmla="*/ 117157 h 401743"/>
                  <a:gd name="connsiteX14" fmla="*/ 284798 w 456248"/>
                  <a:gd name="connsiteY14" fmla="*/ 21908 h 401743"/>
                  <a:gd name="connsiteX15" fmla="*/ 257175 w 456248"/>
                  <a:gd name="connsiteY15" fmla="*/ 0 h 401743"/>
                  <a:gd name="connsiteX16" fmla="*/ 200025 w 456248"/>
                  <a:gd name="connsiteY16" fmla="*/ 0 h 401743"/>
                  <a:gd name="connsiteX17" fmla="*/ 172402 w 456248"/>
                  <a:gd name="connsiteY17" fmla="*/ 21908 h 401743"/>
                  <a:gd name="connsiteX18" fmla="*/ 190500 w 456248"/>
                  <a:gd name="connsiteY18" fmla="*/ 117157 h 401743"/>
                  <a:gd name="connsiteX19" fmla="*/ 182880 w 456248"/>
                  <a:gd name="connsiteY19" fmla="*/ 128588 h 401743"/>
                  <a:gd name="connsiteX20" fmla="*/ 180975 w 456248"/>
                  <a:gd name="connsiteY20" fmla="*/ 128588 h 401743"/>
                  <a:gd name="connsiteX21" fmla="*/ 171450 w 456248"/>
                  <a:gd name="connsiteY21" fmla="*/ 120968 h 401743"/>
                  <a:gd name="connsiteX22" fmla="*/ 156210 w 456248"/>
                  <a:gd name="connsiteY22" fmla="*/ 38100 h 401743"/>
                  <a:gd name="connsiteX23" fmla="*/ 76200 w 456248"/>
                  <a:gd name="connsiteY23" fmla="*/ 165735 h 401743"/>
                  <a:gd name="connsiteX24" fmla="*/ 39053 w 456248"/>
                  <a:gd name="connsiteY24" fmla="*/ 183833 h 401743"/>
                  <a:gd name="connsiteX25" fmla="*/ 0 w 456248"/>
                  <a:gd name="connsiteY25" fmla="*/ 231458 h 401743"/>
                  <a:gd name="connsiteX26" fmla="*/ 46673 w 456248"/>
                  <a:gd name="connsiteY26" fmla="*/ 286703 h 401743"/>
                  <a:gd name="connsiteX27" fmla="*/ 80963 w 456248"/>
                  <a:gd name="connsiteY27" fmla="*/ 294323 h 401743"/>
                  <a:gd name="connsiteX28" fmla="*/ 114300 w 456248"/>
                  <a:gd name="connsiteY28" fmla="*/ 257175 h 401743"/>
                  <a:gd name="connsiteX29" fmla="*/ 114300 w 456248"/>
                  <a:gd name="connsiteY29" fmla="*/ 194310 h 401743"/>
                  <a:gd name="connsiteX30" fmla="*/ 227648 w 456248"/>
                  <a:gd name="connsiteY30" fmla="*/ 176213 h 401743"/>
                  <a:gd name="connsiteX31" fmla="*/ 342900 w 456248"/>
                  <a:gd name="connsiteY31" fmla="*/ 194310 h 401743"/>
                  <a:gd name="connsiteX32" fmla="*/ 342900 w 456248"/>
                  <a:gd name="connsiteY32" fmla="*/ 257175 h 401743"/>
                  <a:gd name="connsiteX33" fmla="*/ 114300 w 456248"/>
                  <a:gd name="connsiteY33" fmla="*/ 257175 h 401743"/>
                  <a:gd name="connsiteX34" fmla="*/ 114300 w 456248"/>
                  <a:gd name="connsiteY34" fmla="*/ 257175 h 401743"/>
                  <a:gd name="connsiteX0" fmla="*/ 80963 w 456248"/>
                  <a:gd name="connsiteY0" fmla="*/ 294323 h 394334"/>
                  <a:gd name="connsiteX1" fmla="*/ 343853 w 456248"/>
                  <a:gd name="connsiteY1" fmla="*/ 394335 h 394334"/>
                  <a:gd name="connsiteX2" fmla="*/ 376238 w 456248"/>
                  <a:gd name="connsiteY2" fmla="*/ 293370 h 394334"/>
                  <a:gd name="connsiteX3" fmla="*/ 399098 w 456248"/>
                  <a:gd name="connsiteY3" fmla="*/ 286703 h 394334"/>
                  <a:gd name="connsiteX4" fmla="*/ 456248 w 456248"/>
                  <a:gd name="connsiteY4" fmla="*/ 231458 h 394334"/>
                  <a:gd name="connsiteX5" fmla="*/ 417195 w 456248"/>
                  <a:gd name="connsiteY5" fmla="*/ 183833 h 394334"/>
                  <a:gd name="connsiteX6" fmla="*/ 380048 w 456248"/>
                  <a:gd name="connsiteY6" fmla="*/ 165735 h 394334"/>
                  <a:gd name="connsiteX7" fmla="*/ 300038 w 456248"/>
                  <a:gd name="connsiteY7" fmla="*/ 38100 h 394334"/>
                  <a:gd name="connsiteX8" fmla="*/ 285750 w 456248"/>
                  <a:gd name="connsiteY8" fmla="*/ 120968 h 394334"/>
                  <a:gd name="connsiteX9" fmla="*/ 276225 w 456248"/>
                  <a:gd name="connsiteY9" fmla="*/ 128588 h 394334"/>
                  <a:gd name="connsiteX10" fmla="*/ 274320 w 456248"/>
                  <a:gd name="connsiteY10" fmla="*/ 128588 h 394334"/>
                  <a:gd name="connsiteX11" fmla="*/ 266700 w 456248"/>
                  <a:gd name="connsiteY11" fmla="*/ 117157 h 394334"/>
                  <a:gd name="connsiteX12" fmla="*/ 266700 w 456248"/>
                  <a:gd name="connsiteY12" fmla="*/ 117157 h 394334"/>
                  <a:gd name="connsiteX13" fmla="*/ 284798 w 456248"/>
                  <a:gd name="connsiteY13" fmla="*/ 21908 h 394334"/>
                  <a:gd name="connsiteX14" fmla="*/ 257175 w 456248"/>
                  <a:gd name="connsiteY14" fmla="*/ 0 h 394334"/>
                  <a:gd name="connsiteX15" fmla="*/ 200025 w 456248"/>
                  <a:gd name="connsiteY15" fmla="*/ 0 h 394334"/>
                  <a:gd name="connsiteX16" fmla="*/ 172402 w 456248"/>
                  <a:gd name="connsiteY16" fmla="*/ 21908 h 394334"/>
                  <a:gd name="connsiteX17" fmla="*/ 190500 w 456248"/>
                  <a:gd name="connsiteY17" fmla="*/ 117157 h 394334"/>
                  <a:gd name="connsiteX18" fmla="*/ 182880 w 456248"/>
                  <a:gd name="connsiteY18" fmla="*/ 128588 h 394334"/>
                  <a:gd name="connsiteX19" fmla="*/ 180975 w 456248"/>
                  <a:gd name="connsiteY19" fmla="*/ 128588 h 394334"/>
                  <a:gd name="connsiteX20" fmla="*/ 171450 w 456248"/>
                  <a:gd name="connsiteY20" fmla="*/ 120968 h 394334"/>
                  <a:gd name="connsiteX21" fmla="*/ 156210 w 456248"/>
                  <a:gd name="connsiteY21" fmla="*/ 38100 h 394334"/>
                  <a:gd name="connsiteX22" fmla="*/ 76200 w 456248"/>
                  <a:gd name="connsiteY22" fmla="*/ 165735 h 394334"/>
                  <a:gd name="connsiteX23" fmla="*/ 39053 w 456248"/>
                  <a:gd name="connsiteY23" fmla="*/ 183833 h 394334"/>
                  <a:gd name="connsiteX24" fmla="*/ 0 w 456248"/>
                  <a:gd name="connsiteY24" fmla="*/ 231458 h 394334"/>
                  <a:gd name="connsiteX25" fmla="*/ 46673 w 456248"/>
                  <a:gd name="connsiteY25" fmla="*/ 286703 h 394334"/>
                  <a:gd name="connsiteX26" fmla="*/ 80963 w 456248"/>
                  <a:gd name="connsiteY26" fmla="*/ 294323 h 394334"/>
                  <a:gd name="connsiteX27" fmla="*/ 114300 w 456248"/>
                  <a:gd name="connsiteY27" fmla="*/ 257175 h 394334"/>
                  <a:gd name="connsiteX28" fmla="*/ 114300 w 456248"/>
                  <a:gd name="connsiteY28" fmla="*/ 194310 h 394334"/>
                  <a:gd name="connsiteX29" fmla="*/ 227648 w 456248"/>
                  <a:gd name="connsiteY29" fmla="*/ 176213 h 394334"/>
                  <a:gd name="connsiteX30" fmla="*/ 342900 w 456248"/>
                  <a:gd name="connsiteY30" fmla="*/ 194310 h 394334"/>
                  <a:gd name="connsiteX31" fmla="*/ 342900 w 456248"/>
                  <a:gd name="connsiteY31" fmla="*/ 257175 h 394334"/>
                  <a:gd name="connsiteX32" fmla="*/ 114300 w 456248"/>
                  <a:gd name="connsiteY32" fmla="*/ 257175 h 394334"/>
                  <a:gd name="connsiteX33" fmla="*/ 114300 w 456248"/>
                  <a:gd name="connsiteY33" fmla="*/ 257175 h 394334"/>
                  <a:gd name="connsiteX0" fmla="*/ 80963 w 456248"/>
                  <a:gd name="connsiteY0" fmla="*/ 294323 h 294850"/>
                  <a:gd name="connsiteX1" fmla="*/ 376238 w 456248"/>
                  <a:gd name="connsiteY1" fmla="*/ 293370 h 294850"/>
                  <a:gd name="connsiteX2" fmla="*/ 399098 w 456248"/>
                  <a:gd name="connsiteY2" fmla="*/ 286703 h 294850"/>
                  <a:gd name="connsiteX3" fmla="*/ 456248 w 456248"/>
                  <a:gd name="connsiteY3" fmla="*/ 231458 h 294850"/>
                  <a:gd name="connsiteX4" fmla="*/ 417195 w 456248"/>
                  <a:gd name="connsiteY4" fmla="*/ 183833 h 294850"/>
                  <a:gd name="connsiteX5" fmla="*/ 380048 w 456248"/>
                  <a:gd name="connsiteY5" fmla="*/ 165735 h 294850"/>
                  <a:gd name="connsiteX6" fmla="*/ 300038 w 456248"/>
                  <a:gd name="connsiteY6" fmla="*/ 38100 h 294850"/>
                  <a:gd name="connsiteX7" fmla="*/ 285750 w 456248"/>
                  <a:gd name="connsiteY7" fmla="*/ 120968 h 294850"/>
                  <a:gd name="connsiteX8" fmla="*/ 276225 w 456248"/>
                  <a:gd name="connsiteY8" fmla="*/ 128588 h 294850"/>
                  <a:gd name="connsiteX9" fmla="*/ 274320 w 456248"/>
                  <a:gd name="connsiteY9" fmla="*/ 128588 h 294850"/>
                  <a:gd name="connsiteX10" fmla="*/ 266700 w 456248"/>
                  <a:gd name="connsiteY10" fmla="*/ 117157 h 294850"/>
                  <a:gd name="connsiteX11" fmla="*/ 266700 w 456248"/>
                  <a:gd name="connsiteY11" fmla="*/ 117157 h 294850"/>
                  <a:gd name="connsiteX12" fmla="*/ 284798 w 456248"/>
                  <a:gd name="connsiteY12" fmla="*/ 21908 h 294850"/>
                  <a:gd name="connsiteX13" fmla="*/ 257175 w 456248"/>
                  <a:gd name="connsiteY13" fmla="*/ 0 h 294850"/>
                  <a:gd name="connsiteX14" fmla="*/ 200025 w 456248"/>
                  <a:gd name="connsiteY14" fmla="*/ 0 h 294850"/>
                  <a:gd name="connsiteX15" fmla="*/ 172402 w 456248"/>
                  <a:gd name="connsiteY15" fmla="*/ 21908 h 294850"/>
                  <a:gd name="connsiteX16" fmla="*/ 190500 w 456248"/>
                  <a:gd name="connsiteY16" fmla="*/ 117157 h 294850"/>
                  <a:gd name="connsiteX17" fmla="*/ 182880 w 456248"/>
                  <a:gd name="connsiteY17" fmla="*/ 128588 h 294850"/>
                  <a:gd name="connsiteX18" fmla="*/ 180975 w 456248"/>
                  <a:gd name="connsiteY18" fmla="*/ 128588 h 294850"/>
                  <a:gd name="connsiteX19" fmla="*/ 171450 w 456248"/>
                  <a:gd name="connsiteY19" fmla="*/ 120968 h 294850"/>
                  <a:gd name="connsiteX20" fmla="*/ 156210 w 456248"/>
                  <a:gd name="connsiteY20" fmla="*/ 38100 h 294850"/>
                  <a:gd name="connsiteX21" fmla="*/ 76200 w 456248"/>
                  <a:gd name="connsiteY21" fmla="*/ 165735 h 294850"/>
                  <a:gd name="connsiteX22" fmla="*/ 39053 w 456248"/>
                  <a:gd name="connsiteY22" fmla="*/ 183833 h 294850"/>
                  <a:gd name="connsiteX23" fmla="*/ 0 w 456248"/>
                  <a:gd name="connsiteY23" fmla="*/ 231458 h 294850"/>
                  <a:gd name="connsiteX24" fmla="*/ 46673 w 456248"/>
                  <a:gd name="connsiteY24" fmla="*/ 286703 h 294850"/>
                  <a:gd name="connsiteX25" fmla="*/ 80963 w 456248"/>
                  <a:gd name="connsiteY25" fmla="*/ 294323 h 294850"/>
                  <a:gd name="connsiteX26" fmla="*/ 114300 w 456248"/>
                  <a:gd name="connsiteY26" fmla="*/ 257175 h 294850"/>
                  <a:gd name="connsiteX27" fmla="*/ 114300 w 456248"/>
                  <a:gd name="connsiteY27" fmla="*/ 194310 h 294850"/>
                  <a:gd name="connsiteX28" fmla="*/ 227648 w 456248"/>
                  <a:gd name="connsiteY28" fmla="*/ 176213 h 294850"/>
                  <a:gd name="connsiteX29" fmla="*/ 342900 w 456248"/>
                  <a:gd name="connsiteY29" fmla="*/ 194310 h 294850"/>
                  <a:gd name="connsiteX30" fmla="*/ 342900 w 456248"/>
                  <a:gd name="connsiteY30" fmla="*/ 257175 h 294850"/>
                  <a:gd name="connsiteX31" fmla="*/ 114300 w 456248"/>
                  <a:gd name="connsiteY31" fmla="*/ 257175 h 294850"/>
                  <a:gd name="connsiteX32" fmla="*/ 114300 w 456248"/>
                  <a:gd name="connsiteY32" fmla="*/ 257175 h 294850"/>
                  <a:gd name="connsiteX0" fmla="*/ 80963 w 456248"/>
                  <a:gd name="connsiteY0" fmla="*/ 294323 h 311141"/>
                  <a:gd name="connsiteX1" fmla="*/ 376238 w 456248"/>
                  <a:gd name="connsiteY1" fmla="*/ 293370 h 311141"/>
                  <a:gd name="connsiteX2" fmla="*/ 399098 w 456248"/>
                  <a:gd name="connsiteY2" fmla="*/ 286703 h 311141"/>
                  <a:gd name="connsiteX3" fmla="*/ 456248 w 456248"/>
                  <a:gd name="connsiteY3" fmla="*/ 231458 h 311141"/>
                  <a:gd name="connsiteX4" fmla="*/ 417195 w 456248"/>
                  <a:gd name="connsiteY4" fmla="*/ 183833 h 311141"/>
                  <a:gd name="connsiteX5" fmla="*/ 380048 w 456248"/>
                  <a:gd name="connsiteY5" fmla="*/ 165735 h 311141"/>
                  <a:gd name="connsiteX6" fmla="*/ 300038 w 456248"/>
                  <a:gd name="connsiteY6" fmla="*/ 38100 h 311141"/>
                  <a:gd name="connsiteX7" fmla="*/ 285750 w 456248"/>
                  <a:gd name="connsiteY7" fmla="*/ 120968 h 311141"/>
                  <a:gd name="connsiteX8" fmla="*/ 276225 w 456248"/>
                  <a:gd name="connsiteY8" fmla="*/ 128588 h 311141"/>
                  <a:gd name="connsiteX9" fmla="*/ 274320 w 456248"/>
                  <a:gd name="connsiteY9" fmla="*/ 128588 h 311141"/>
                  <a:gd name="connsiteX10" fmla="*/ 266700 w 456248"/>
                  <a:gd name="connsiteY10" fmla="*/ 117157 h 311141"/>
                  <a:gd name="connsiteX11" fmla="*/ 266700 w 456248"/>
                  <a:gd name="connsiteY11" fmla="*/ 117157 h 311141"/>
                  <a:gd name="connsiteX12" fmla="*/ 284798 w 456248"/>
                  <a:gd name="connsiteY12" fmla="*/ 21908 h 311141"/>
                  <a:gd name="connsiteX13" fmla="*/ 257175 w 456248"/>
                  <a:gd name="connsiteY13" fmla="*/ 0 h 311141"/>
                  <a:gd name="connsiteX14" fmla="*/ 200025 w 456248"/>
                  <a:gd name="connsiteY14" fmla="*/ 0 h 311141"/>
                  <a:gd name="connsiteX15" fmla="*/ 172402 w 456248"/>
                  <a:gd name="connsiteY15" fmla="*/ 21908 h 311141"/>
                  <a:gd name="connsiteX16" fmla="*/ 190500 w 456248"/>
                  <a:gd name="connsiteY16" fmla="*/ 117157 h 311141"/>
                  <a:gd name="connsiteX17" fmla="*/ 182880 w 456248"/>
                  <a:gd name="connsiteY17" fmla="*/ 128588 h 311141"/>
                  <a:gd name="connsiteX18" fmla="*/ 180975 w 456248"/>
                  <a:gd name="connsiteY18" fmla="*/ 128588 h 311141"/>
                  <a:gd name="connsiteX19" fmla="*/ 171450 w 456248"/>
                  <a:gd name="connsiteY19" fmla="*/ 120968 h 311141"/>
                  <a:gd name="connsiteX20" fmla="*/ 156210 w 456248"/>
                  <a:gd name="connsiteY20" fmla="*/ 38100 h 311141"/>
                  <a:gd name="connsiteX21" fmla="*/ 76200 w 456248"/>
                  <a:gd name="connsiteY21" fmla="*/ 165735 h 311141"/>
                  <a:gd name="connsiteX22" fmla="*/ 39053 w 456248"/>
                  <a:gd name="connsiteY22" fmla="*/ 183833 h 311141"/>
                  <a:gd name="connsiteX23" fmla="*/ 0 w 456248"/>
                  <a:gd name="connsiteY23" fmla="*/ 231458 h 311141"/>
                  <a:gd name="connsiteX24" fmla="*/ 46673 w 456248"/>
                  <a:gd name="connsiteY24" fmla="*/ 286703 h 311141"/>
                  <a:gd name="connsiteX25" fmla="*/ 80963 w 456248"/>
                  <a:gd name="connsiteY25" fmla="*/ 294323 h 311141"/>
                  <a:gd name="connsiteX26" fmla="*/ 119411 w 456248"/>
                  <a:gd name="connsiteY26" fmla="*/ 311141 h 311141"/>
                  <a:gd name="connsiteX27" fmla="*/ 114300 w 456248"/>
                  <a:gd name="connsiteY27" fmla="*/ 194310 h 311141"/>
                  <a:gd name="connsiteX28" fmla="*/ 227648 w 456248"/>
                  <a:gd name="connsiteY28" fmla="*/ 176213 h 311141"/>
                  <a:gd name="connsiteX29" fmla="*/ 342900 w 456248"/>
                  <a:gd name="connsiteY29" fmla="*/ 194310 h 311141"/>
                  <a:gd name="connsiteX30" fmla="*/ 342900 w 456248"/>
                  <a:gd name="connsiteY30" fmla="*/ 257175 h 311141"/>
                  <a:gd name="connsiteX31" fmla="*/ 114300 w 456248"/>
                  <a:gd name="connsiteY31" fmla="*/ 257175 h 311141"/>
                  <a:gd name="connsiteX32" fmla="*/ 119411 w 456248"/>
                  <a:gd name="connsiteY32" fmla="*/ 311141 h 31114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7156 w 456248"/>
                  <a:gd name="connsiteY26" fmla="*/ 252240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342900 w 456248"/>
                  <a:gd name="connsiteY30" fmla="*/ 257175 h 294851"/>
                  <a:gd name="connsiteX31" fmla="*/ 114300 w 456248"/>
                  <a:gd name="connsiteY31" fmla="*/ 257175 h 294851"/>
                  <a:gd name="connsiteX32" fmla="*/ 87156 w 456248"/>
                  <a:gd name="connsiteY32" fmla="*/ 252240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7156 w 456248"/>
                  <a:gd name="connsiteY26" fmla="*/ 252240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342900 w 456248"/>
                  <a:gd name="connsiteY30" fmla="*/ 257175 h 294851"/>
                  <a:gd name="connsiteX31" fmla="*/ 87156 w 456248"/>
                  <a:gd name="connsiteY31" fmla="*/ 252240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342900 w 456248"/>
                  <a:gd name="connsiteY26" fmla="*/ 257175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342900 w 456248"/>
                  <a:gd name="connsiteY30" fmla="*/ 257175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156534 w 456248"/>
                  <a:gd name="connsiteY26" fmla="*/ 260275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156534 w 456248"/>
                  <a:gd name="connsiteY30" fmla="*/ 260275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8438 w 456248"/>
                  <a:gd name="connsiteY26" fmla="*/ 292827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88438 w 456248"/>
                  <a:gd name="connsiteY30" fmla="*/ 292827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8438 w 456248"/>
                  <a:gd name="connsiteY26" fmla="*/ 292827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88438 w 456248"/>
                  <a:gd name="connsiteY30" fmla="*/ 292827 h 294851"/>
                  <a:gd name="connsiteX0" fmla="*/ 80963 w 456248"/>
                  <a:gd name="connsiteY0" fmla="*/ 294323 h 294851"/>
                  <a:gd name="connsiteX1" fmla="*/ 376238 w 456248"/>
                  <a:gd name="connsiteY1" fmla="*/ 293370 h 294851"/>
                  <a:gd name="connsiteX2" fmla="*/ 399098 w 456248"/>
                  <a:gd name="connsiteY2" fmla="*/ 286703 h 294851"/>
                  <a:gd name="connsiteX3" fmla="*/ 456248 w 456248"/>
                  <a:gd name="connsiteY3" fmla="*/ 231458 h 294851"/>
                  <a:gd name="connsiteX4" fmla="*/ 417195 w 456248"/>
                  <a:gd name="connsiteY4" fmla="*/ 183833 h 294851"/>
                  <a:gd name="connsiteX5" fmla="*/ 380048 w 456248"/>
                  <a:gd name="connsiteY5" fmla="*/ 165735 h 294851"/>
                  <a:gd name="connsiteX6" fmla="*/ 300038 w 456248"/>
                  <a:gd name="connsiteY6" fmla="*/ 38100 h 294851"/>
                  <a:gd name="connsiteX7" fmla="*/ 285750 w 456248"/>
                  <a:gd name="connsiteY7" fmla="*/ 120968 h 294851"/>
                  <a:gd name="connsiteX8" fmla="*/ 276225 w 456248"/>
                  <a:gd name="connsiteY8" fmla="*/ 128588 h 294851"/>
                  <a:gd name="connsiteX9" fmla="*/ 274320 w 456248"/>
                  <a:gd name="connsiteY9" fmla="*/ 128588 h 294851"/>
                  <a:gd name="connsiteX10" fmla="*/ 266700 w 456248"/>
                  <a:gd name="connsiteY10" fmla="*/ 117157 h 294851"/>
                  <a:gd name="connsiteX11" fmla="*/ 266700 w 456248"/>
                  <a:gd name="connsiteY11" fmla="*/ 117157 h 294851"/>
                  <a:gd name="connsiteX12" fmla="*/ 284798 w 456248"/>
                  <a:gd name="connsiteY12" fmla="*/ 21908 h 294851"/>
                  <a:gd name="connsiteX13" fmla="*/ 257175 w 456248"/>
                  <a:gd name="connsiteY13" fmla="*/ 0 h 294851"/>
                  <a:gd name="connsiteX14" fmla="*/ 200025 w 456248"/>
                  <a:gd name="connsiteY14" fmla="*/ 0 h 294851"/>
                  <a:gd name="connsiteX15" fmla="*/ 172402 w 456248"/>
                  <a:gd name="connsiteY15" fmla="*/ 21908 h 294851"/>
                  <a:gd name="connsiteX16" fmla="*/ 190500 w 456248"/>
                  <a:gd name="connsiteY16" fmla="*/ 117157 h 294851"/>
                  <a:gd name="connsiteX17" fmla="*/ 182880 w 456248"/>
                  <a:gd name="connsiteY17" fmla="*/ 128588 h 294851"/>
                  <a:gd name="connsiteX18" fmla="*/ 180975 w 456248"/>
                  <a:gd name="connsiteY18" fmla="*/ 128588 h 294851"/>
                  <a:gd name="connsiteX19" fmla="*/ 171450 w 456248"/>
                  <a:gd name="connsiteY19" fmla="*/ 120968 h 294851"/>
                  <a:gd name="connsiteX20" fmla="*/ 156210 w 456248"/>
                  <a:gd name="connsiteY20" fmla="*/ 38100 h 294851"/>
                  <a:gd name="connsiteX21" fmla="*/ 76200 w 456248"/>
                  <a:gd name="connsiteY21" fmla="*/ 165735 h 294851"/>
                  <a:gd name="connsiteX22" fmla="*/ 39053 w 456248"/>
                  <a:gd name="connsiteY22" fmla="*/ 183833 h 294851"/>
                  <a:gd name="connsiteX23" fmla="*/ 0 w 456248"/>
                  <a:gd name="connsiteY23" fmla="*/ 231458 h 294851"/>
                  <a:gd name="connsiteX24" fmla="*/ 46673 w 456248"/>
                  <a:gd name="connsiteY24" fmla="*/ 286703 h 294851"/>
                  <a:gd name="connsiteX25" fmla="*/ 80963 w 456248"/>
                  <a:gd name="connsiteY25" fmla="*/ 294323 h 294851"/>
                  <a:gd name="connsiteX26" fmla="*/ 88438 w 456248"/>
                  <a:gd name="connsiteY26" fmla="*/ 292827 h 294851"/>
                  <a:gd name="connsiteX27" fmla="*/ 114300 w 456248"/>
                  <a:gd name="connsiteY27" fmla="*/ 194310 h 294851"/>
                  <a:gd name="connsiteX28" fmla="*/ 227648 w 456248"/>
                  <a:gd name="connsiteY28" fmla="*/ 176213 h 294851"/>
                  <a:gd name="connsiteX29" fmla="*/ 342900 w 456248"/>
                  <a:gd name="connsiteY29" fmla="*/ 194310 h 294851"/>
                  <a:gd name="connsiteX30" fmla="*/ 286761 w 456248"/>
                  <a:gd name="connsiteY30" fmla="*/ 258090 h 294851"/>
                  <a:gd name="connsiteX31" fmla="*/ 88438 w 456248"/>
                  <a:gd name="connsiteY31" fmla="*/ 292827 h 294851"/>
                  <a:gd name="connsiteX0" fmla="*/ 80963 w 456248"/>
                  <a:gd name="connsiteY0" fmla="*/ 294323 h 299725"/>
                  <a:gd name="connsiteX1" fmla="*/ 376238 w 456248"/>
                  <a:gd name="connsiteY1" fmla="*/ 293370 h 299725"/>
                  <a:gd name="connsiteX2" fmla="*/ 399098 w 456248"/>
                  <a:gd name="connsiteY2" fmla="*/ 286703 h 299725"/>
                  <a:gd name="connsiteX3" fmla="*/ 456248 w 456248"/>
                  <a:gd name="connsiteY3" fmla="*/ 231458 h 299725"/>
                  <a:gd name="connsiteX4" fmla="*/ 417195 w 456248"/>
                  <a:gd name="connsiteY4" fmla="*/ 183833 h 299725"/>
                  <a:gd name="connsiteX5" fmla="*/ 380048 w 456248"/>
                  <a:gd name="connsiteY5" fmla="*/ 165735 h 299725"/>
                  <a:gd name="connsiteX6" fmla="*/ 300038 w 456248"/>
                  <a:gd name="connsiteY6" fmla="*/ 38100 h 299725"/>
                  <a:gd name="connsiteX7" fmla="*/ 285750 w 456248"/>
                  <a:gd name="connsiteY7" fmla="*/ 120968 h 299725"/>
                  <a:gd name="connsiteX8" fmla="*/ 276225 w 456248"/>
                  <a:gd name="connsiteY8" fmla="*/ 128588 h 299725"/>
                  <a:gd name="connsiteX9" fmla="*/ 274320 w 456248"/>
                  <a:gd name="connsiteY9" fmla="*/ 128588 h 299725"/>
                  <a:gd name="connsiteX10" fmla="*/ 266700 w 456248"/>
                  <a:gd name="connsiteY10" fmla="*/ 117157 h 299725"/>
                  <a:gd name="connsiteX11" fmla="*/ 266700 w 456248"/>
                  <a:gd name="connsiteY11" fmla="*/ 117157 h 299725"/>
                  <a:gd name="connsiteX12" fmla="*/ 284798 w 456248"/>
                  <a:gd name="connsiteY12" fmla="*/ 21908 h 299725"/>
                  <a:gd name="connsiteX13" fmla="*/ 257175 w 456248"/>
                  <a:gd name="connsiteY13" fmla="*/ 0 h 299725"/>
                  <a:gd name="connsiteX14" fmla="*/ 200025 w 456248"/>
                  <a:gd name="connsiteY14" fmla="*/ 0 h 299725"/>
                  <a:gd name="connsiteX15" fmla="*/ 172402 w 456248"/>
                  <a:gd name="connsiteY15" fmla="*/ 21908 h 299725"/>
                  <a:gd name="connsiteX16" fmla="*/ 190500 w 456248"/>
                  <a:gd name="connsiteY16" fmla="*/ 117157 h 299725"/>
                  <a:gd name="connsiteX17" fmla="*/ 182880 w 456248"/>
                  <a:gd name="connsiteY17" fmla="*/ 128588 h 299725"/>
                  <a:gd name="connsiteX18" fmla="*/ 180975 w 456248"/>
                  <a:gd name="connsiteY18" fmla="*/ 128588 h 299725"/>
                  <a:gd name="connsiteX19" fmla="*/ 171450 w 456248"/>
                  <a:gd name="connsiteY19" fmla="*/ 120968 h 299725"/>
                  <a:gd name="connsiteX20" fmla="*/ 156210 w 456248"/>
                  <a:gd name="connsiteY20" fmla="*/ 38100 h 299725"/>
                  <a:gd name="connsiteX21" fmla="*/ 76200 w 456248"/>
                  <a:gd name="connsiteY21" fmla="*/ 165735 h 299725"/>
                  <a:gd name="connsiteX22" fmla="*/ 39053 w 456248"/>
                  <a:gd name="connsiteY22" fmla="*/ 183833 h 299725"/>
                  <a:gd name="connsiteX23" fmla="*/ 0 w 456248"/>
                  <a:gd name="connsiteY23" fmla="*/ 231458 h 299725"/>
                  <a:gd name="connsiteX24" fmla="*/ 46673 w 456248"/>
                  <a:gd name="connsiteY24" fmla="*/ 286703 h 299725"/>
                  <a:gd name="connsiteX25" fmla="*/ 80963 w 456248"/>
                  <a:gd name="connsiteY25" fmla="*/ 294323 h 299725"/>
                  <a:gd name="connsiteX26" fmla="*/ 88438 w 456248"/>
                  <a:gd name="connsiteY26" fmla="*/ 292827 h 299725"/>
                  <a:gd name="connsiteX27" fmla="*/ 114300 w 456248"/>
                  <a:gd name="connsiteY27" fmla="*/ 194310 h 299725"/>
                  <a:gd name="connsiteX28" fmla="*/ 227648 w 456248"/>
                  <a:gd name="connsiteY28" fmla="*/ 176213 h 299725"/>
                  <a:gd name="connsiteX29" fmla="*/ 342900 w 456248"/>
                  <a:gd name="connsiteY29" fmla="*/ 194310 h 299725"/>
                  <a:gd name="connsiteX30" fmla="*/ 331560 w 456248"/>
                  <a:gd name="connsiteY30" fmla="*/ 293741 h 299725"/>
                  <a:gd name="connsiteX31" fmla="*/ 88438 w 456248"/>
                  <a:gd name="connsiteY31" fmla="*/ 292827 h 299725"/>
                  <a:gd name="connsiteX0" fmla="*/ 80963 w 456248"/>
                  <a:gd name="connsiteY0" fmla="*/ 294323 h 299725"/>
                  <a:gd name="connsiteX1" fmla="*/ 376238 w 456248"/>
                  <a:gd name="connsiteY1" fmla="*/ 293370 h 299725"/>
                  <a:gd name="connsiteX2" fmla="*/ 399098 w 456248"/>
                  <a:gd name="connsiteY2" fmla="*/ 286703 h 299725"/>
                  <a:gd name="connsiteX3" fmla="*/ 456248 w 456248"/>
                  <a:gd name="connsiteY3" fmla="*/ 231458 h 299725"/>
                  <a:gd name="connsiteX4" fmla="*/ 417195 w 456248"/>
                  <a:gd name="connsiteY4" fmla="*/ 183833 h 299725"/>
                  <a:gd name="connsiteX5" fmla="*/ 380048 w 456248"/>
                  <a:gd name="connsiteY5" fmla="*/ 165735 h 299725"/>
                  <a:gd name="connsiteX6" fmla="*/ 300038 w 456248"/>
                  <a:gd name="connsiteY6" fmla="*/ 38100 h 299725"/>
                  <a:gd name="connsiteX7" fmla="*/ 285750 w 456248"/>
                  <a:gd name="connsiteY7" fmla="*/ 120968 h 299725"/>
                  <a:gd name="connsiteX8" fmla="*/ 276225 w 456248"/>
                  <a:gd name="connsiteY8" fmla="*/ 128588 h 299725"/>
                  <a:gd name="connsiteX9" fmla="*/ 274320 w 456248"/>
                  <a:gd name="connsiteY9" fmla="*/ 128588 h 299725"/>
                  <a:gd name="connsiteX10" fmla="*/ 266700 w 456248"/>
                  <a:gd name="connsiteY10" fmla="*/ 117157 h 299725"/>
                  <a:gd name="connsiteX11" fmla="*/ 266700 w 456248"/>
                  <a:gd name="connsiteY11" fmla="*/ 117157 h 299725"/>
                  <a:gd name="connsiteX12" fmla="*/ 284798 w 456248"/>
                  <a:gd name="connsiteY12" fmla="*/ 21908 h 299725"/>
                  <a:gd name="connsiteX13" fmla="*/ 257175 w 456248"/>
                  <a:gd name="connsiteY13" fmla="*/ 0 h 299725"/>
                  <a:gd name="connsiteX14" fmla="*/ 200025 w 456248"/>
                  <a:gd name="connsiteY14" fmla="*/ 0 h 299725"/>
                  <a:gd name="connsiteX15" fmla="*/ 172402 w 456248"/>
                  <a:gd name="connsiteY15" fmla="*/ 21908 h 299725"/>
                  <a:gd name="connsiteX16" fmla="*/ 190500 w 456248"/>
                  <a:gd name="connsiteY16" fmla="*/ 117157 h 299725"/>
                  <a:gd name="connsiteX17" fmla="*/ 182880 w 456248"/>
                  <a:gd name="connsiteY17" fmla="*/ 128588 h 299725"/>
                  <a:gd name="connsiteX18" fmla="*/ 180975 w 456248"/>
                  <a:gd name="connsiteY18" fmla="*/ 128588 h 299725"/>
                  <a:gd name="connsiteX19" fmla="*/ 171450 w 456248"/>
                  <a:gd name="connsiteY19" fmla="*/ 120968 h 299725"/>
                  <a:gd name="connsiteX20" fmla="*/ 156210 w 456248"/>
                  <a:gd name="connsiteY20" fmla="*/ 38100 h 299725"/>
                  <a:gd name="connsiteX21" fmla="*/ 76200 w 456248"/>
                  <a:gd name="connsiteY21" fmla="*/ 165735 h 299725"/>
                  <a:gd name="connsiteX22" fmla="*/ 39053 w 456248"/>
                  <a:gd name="connsiteY22" fmla="*/ 183833 h 299725"/>
                  <a:gd name="connsiteX23" fmla="*/ 0 w 456248"/>
                  <a:gd name="connsiteY23" fmla="*/ 231458 h 299725"/>
                  <a:gd name="connsiteX24" fmla="*/ 46673 w 456248"/>
                  <a:gd name="connsiteY24" fmla="*/ 286703 h 299725"/>
                  <a:gd name="connsiteX25" fmla="*/ 80963 w 456248"/>
                  <a:gd name="connsiteY25" fmla="*/ 294323 h 299725"/>
                  <a:gd name="connsiteX26" fmla="*/ 88438 w 456248"/>
                  <a:gd name="connsiteY26" fmla="*/ 292827 h 299725"/>
                  <a:gd name="connsiteX27" fmla="*/ 114300 w 456248"/>
                  <a:gd name="connsiteY27" fmla="*/ 194310 h 299725"/>
                  <a:gd name="connsiteX28" fmla="*/ 227648 w 456248"/>
                  <a:gd name="connsiteY28" fmla="*/ 176213 h 299725"/>
                  <a:gd name="connsiteX29" fmla="*/ 342900 w 456248"/>
                  <a:gd name="connsiteY29" fmla="*/ 194310 h 299725"/>
                  <a:gd name="connsiteX30" fmla="*/ 331560 w 456248"/>
                  <a:gd name="connsiteY30" fmla="*/ 293741 h 299725"/>
                  <a:gd name="connsiteX31" fmla="*/ 88438 w 456248"/>
                  <a:gd name="connsiteY31" fmla="*/ 292827 h 299725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2312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2312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301009"/>
                  <a:gd name="connsiteX1" fmla="*/ 376238 w 456248"/>
                  <a:gd name="connsiteY1" fmla="*/ 293370 h 301009"/>
                  <a:gd name="connsiteX2" fmla="*/ 399098 w 456248"/>
                  <a:gd name="connsiteY2" fmla="*/ 286703 h 301009"/>
                  <a:gd name="connsiteX3" fmla="*/ 456248 w 456248"/>
                  <a:gd name="connsiteY3" fmla="*/ 231458 h 301009"/>
                  <a:gd name="connsiteX4" fmla="*/ 417195 w 456248"/>
                  <a:gd name="connsiteY4" fmla="*/ 183833 h 301009"/>
                  <a:gd name="connsiteX5" fmla="*/ 380048 w 456248"/>
                  <a:gd name="connsiteY5" fmla="*/ 165735 h 301009"/>
                  <a:gd name="connsiteX6" fmla="*/ 300038 w 456248"/>
                  <a:gd name="connsiteY6" fmla="*/ 38100 h 301009"/>
                  <a:gd name="connsiteX7" fmla="*/ 285750 w 456248"/>
                  <a:gd name="connsiteY7" fmla="*/ 120968 h 301009"/>
                  <a:gd name="connsiteX8" fmla="*/ 276225 w 456248"/>
                  <a:gd name="connsiteY8" fmla="*/ 128588 h 301009"/>
                  <a:gd name="connsiteX9" fmla="*/ 274320 w 456248"/>
                  <a:gd name="connsiteY9" fmla="*/ 128588 h 301009"/>
                  <a:gd name="connsiteX10" fmla="*/ 266700 w 456248"/>
                  <a:gd name="connsiteY10" fmla="*/ 117157 h 301009"/>
                  <a:gd name="connsiteX11" fmla="*/ 266700 w 456248"/>
                  <a:gd name="connsiteY11" fmla="*/ 117157 h 301009"/>
                  <a:gd name="connsiteX12" fmla="*/ 284798 w 456248"/>
                  <a:gd name="connsiteY12" fmla="*/ 21908 h 301009"/>
                  <a:gd name="connsiteX13" fmla="*/ 257175 w 456248"/>
                  <a:gd name="connsiteY13" fmla="*/ 0 h 301009"/>
                  <a:gd name="connsiteX14" fmla="*/ 200025 w 456248"/>
                  <a:gd name="connsiteY14" fmla="*/ 0 h 301009"/>
                  <a:gd name="connsiteX15" fmla="*/ 172402 w 456248"/>
                  <a:gd name="connsiteY15" fmla="*/ 21908 h 301009"/>
                  <a:gd name="connsiteX16" fmla="*/ 190500 w 456248"/>
                  <a:gd name="connsiteY16" fmla="*/ 117157 h 301009"/>
                  <a:gd name="connsiteX17" fmla="*/ 182880 w 456248"/>
                  <a:gd name="connsiteY17" fmla="*/ 128588 h 301009"/>
                  <a:gd name="connsiteX18" fmla="*/ 180975 w 456248"/>
                  <a:gd name="connsiteY18" fmla="*/ 128588 h 301009"/>
                  <a:gd name="connsiteX19" fmla="*/ 171450 w 456248"/>
                  <a:gd name="connsiteY19" fmla="*/ 120968 h 301009"/>
                  <a:gd name="connsiteX20" fmla="*/ 156210 w 456248"/>
                  <a:gd name="connsiteY20" fmla="*/ 38100 h 301009"/>
                  <a:gd name="connsiteX21" fmla="*/ 76200 w 456248"/>
                  <a:gd name="connsiteY21" fmla="*/ 165735 h 301009"/>
                  <a:gd name="connsiteX22" fmla="*/ 39053 w 456248"/>
                  <a:gd name="connsiteY22" fmla="*/ 183833 h 301009"/>
                  <a:gd name="connsiteX23" fmla="*/ 0 w 456248"/>
                  <a:gd name="connsiteY23" fmla="*/ 231458 h 301009"/>
                  <a:gd name="connsiteX24" fmla="*/ 46673 w 456248"/>
                  <a:gd name="connsiteY24" fmla="*/ 286703 h 301009"/>
                  <a:gd name="connsiteX25" fmla="*/ 80963 w 456248"/>
                  <a:gd name="connsiteY25" fmla="*/ 294323 h 301009"/>
                  <a:gd name="connsiteX26" fmla="*/ 88438 w 456248"/>
                  <a:gd name="connsiteY26" fmla="*/ 292827 h 301009"/>
                  <a:gd name="connsiteX27" fmla="*/ 114300 w 456248"/>
                  <a:gd name="connsiteY27" fmla="*/ 194310 h 301009"/>
                  <a:gd name="connsiteX28" fmla="*/ 227648 w 456248"/>
                  <a:gd name="connsiteY28" fmla="*/ 176213 h 301009"/>
                  <a:gd name="connsiteX29" fmla="*/ 342900 w 456248"/>
                  <a:gd name="connsiteY29" fmla="*/ 194310 h 301009"/>
                  <a:gd name="connsiteX30" fmla="*/ 344103 w 456248"/>
                  <a:gd name="connsiteY30" fmla="*/ 295291 h 301009"/>
                  <a:gd name="connsiteX31" fmla="*/ 88438 w 456248"/>
                  <a:gd name="connsiteY31" fmla="*/ 292827 h 301009"/>
                  <a:gd name="connsiteX0" fmla="*/ 80963 w 456248"/>
                  <a:gd name="connsiteY0" fmla="*/ 294323 h 301009"/>
                  <a:gd name="connsiteX1" fmla="*/ 376238 w 456248"/>
                  <a:gd name="connsiteY1" fmla="*/ 293370 h 301009"/>
                  <a:gd name="connsiteX2" fmla="*/ 399098 w 456248"/>
                  <a:gd name="connsiteY2" fmla="*/ 286703 h 301009"/>
                  <a:gd name="connsiteX3" fmla="*/ 456248 w 456248"/>
                  <a:gd name="connsiteY3" fmla="*/ 231458 h 301009"/>
                  <a:gd name="connsiteX4" fmla="*/ 417195 w 456248"/>
                  <a:gd name="connsiteY4" fmla="*/ 183833 h 301009"/>
                  <a:gd name="connsiteX5" fmla="*/ 380048 w 456248"/>
                  <a:gd name="connsiteY5" fmla="*/ 165735 h 301009"/>
                  <a:gd name="connsiteX6" fmla="*/ 300038 w 456248"/>
                  <a:gd name="connsiteY6" fmla="*/ 38100 h 301009"/>
                  <a:gd name="connsiteX7" fmla="*/ 285750 w 456248"/>
                  <a:gd name="connsiteY7" fmla="*/ 120968 h 301009"/>
                  <a:gd name="connsiteX8" fmla="*/ 276225 w 456248"/>
                  <a:gd name="connsiteY8" fmla="*/ 128588 h 301009"/>
                  <a:gd name="connsiteX9" fmla="*/ 274320 w 456248"/>
                  <a:gd name="connsiteY9" fmla="*/ 128588 h 301009"/>
                  <a:gd name="connsiteX10" fmla="*/ 266700 w 456248"/>
                  <a:gd name="connsiteY10" fmla="*/ 117157 h 301009"/>
                  <a:gd name="connsiteX11" fmla="*/ 266700 w 456248"/>
                  <a:gd name="connsiteY11" fmla="*/ 117157 h 301009"/>
                  <a:gd name="connsiteX12" fmla="*/ 284798 w 456248"/>
                  <a:gd name="connsiteY12" fmla="*/ 21908 h 301009"/>
                  <a:gd name="connsiteX13" fmla="*/ 257175 w 456248"/>
                  <a:gd name="connsiteY13" fmla="*/ 0 h 301009"/>
                  <a:gd name="connsiteX14" fmla="*/ 200025 w 456248"/>
                  <a:gd name="connsiteY14" fmla="*/ 0 h 301009"/>
                  <a:gd name="connsiteX15" fmla="*/ 172402 w 456248"/>
                  <a:gd name="connsiteY15" fmla="*/ 21908 h 301009"/>
                  <a:gd name="connsiteX16" fmla="*/ 190500 w 456248"/>
                  <a:gd name="connsiteY16" fmla="*/ 117157 h 301009"/>
                  <a:gd name="connsiteX17" fmla="*/ 182880 w 456248"/>
                  <a:gd name="connsiteY17" fmla="*/ 128588 h 301009"/>
                  <a:gd name="connsiteX18" fmla="*/ 180975 w 456248"/>
                  <a:gd name="connsiteY18" fmla="*/ 128588 h 301009"/>
                  <a:gd name="connsiteX19" fmla="*/ 171450 w 456248"/>
                  <a:gd name="connsiteY19" fmla="*/ 120968 h 301009"/>
                  <a:gd name="connsiteX20" fmla="*/ 156210 w 456248"/>
                  <a:gd name="connsiteY20" fmla="*/ 38100 h 301009"/>
                  <a:gd name="connsiteX21" fmla="*/ 76200 w 456248"/>
                  <a:gd name="connsiteY21" fmla="*/ 165735 h 301009"/>
                  <a:gd name="connsiteX22" fmla="*/ 39053 w 456248"/>
                  <a:gd name="connsiteY22" fmla="*/ 183833 h 301009"/>
                  <a:gd name="connsiteX23" fmla="*/ 0 w 456248"/>
                  <a:gd name="connsiteY23" fmla="*/ 231458 h 301009"/>
                  <a:gd name="connsiteX24" fmla="*/ 46673 w 456248"/>
                  <a:gd name="connsiteY24" fmla="*/ 286703 h 301009"/>
                  <a:gd name="connsiteX25" fmla="*/ 80963 w 456248"/>
                  <a:gd name="connsiteY25" fmla="*/ 294323 h 301009"/>
                  <a:gd name="connsiteX26" fmla="*/ 88438 w 456248"/>
                  <a:gd name="connsiteY26" fmla="*/ 292827 h 301009"/>
                  <a:gd name="connsiteX27" fmla="*/ 114300 w 456248"/>
                  <a:gd name="connsiteY27" fmla="*/ 194310 h 301009"/>
                  <a:gd name="connsiteX28" fmla="*/ 227648 w 456248"/>
                  <a:gd name="connsiteY28" fmla="*/ 176213 h 301009"/>
                  <a:gd name="connsiteX29" fmla="*/ 342900 w 456248"/>
                  <a:gd name="connsiteY29" fmla="*/ 194310 h 301009"/>
                  <a:gd name="connsiteX30" fmla="*/ 347686 w 456248"/>
                  <a:gd name="connsiteY30" fmla="*/ 295291 h 301009"/>
                  <a:gd name="connsiteX31" fmla="*/ 88438 w 456248"/>
                  <a:gd name="connsiteY31" fmla="*/ 292827 h 301009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7686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298468"/>
                  <a:gd name="connsiteX1" fmla="*/ 376238 w 456248"/>
                  <a:gd name="connsiteY1" fmla="*/ 293370 h 298468"/>
                  <a:gd name="connsiteX2" fmla="*/ 399098 w 456248"/>
                  <a:gd name="connsiteY2" fmla="*/ 286703 h 298468"/>
                  <a:gd name="connsiteX3" fmla="*/ 456248 w 456248"/>
                  <a:gd name="connsiteY3" fmla="*/ 231458 h 298468"/>
                  <a:gd name="connsiteX4" fmla="*/ 417195 w 456248"/>
                  <a:gd name="connsiteY4" fmla="*/ 183833 h 298468"/>
                  <a:gd name="connsiteX5" fmla="*/ 380048 w 456248"/>
                  <a:gd name="connsiteY5" fmla="*/ 165735 h 298468"/>
                  <a:gd name="connsiteX6" fmla="*/ 300038 w 456248"/>
                  <a:gd name="connsiteY6" fmla="*/ 38100 h 298468"/>
                  <a:gd name="connsiteX7" fmla="*/ 285750 w 456248"/>
                  <a:gd name="connsiteY7" fmla="*/ 120968 h 298468"/>
                  <a:gd name="connsiteX8" fmla="*/ 276225 w 456248"/>
                  <a:gd name="connsiteY8" fmla="*/ 128588 h 298468"/>
                  <a:gd name="connsiteX9" fmla="*/ 274320 w 456248"/>
                  <a:gd name="connsiteY9" fmla="*/ 128588 h 298468"/>
                  <a:gd name="connsiteX10" fmla="*/ 266700 w 456248"/>
                  <a:gd name="connsiteY10" fmla="*/ 117157 h 298468"/>
                  <a:gd name="connsiteX11" fmla="*/ 266700 w 456248"/>
                  <a:gd name="connsiteY11" fmla="*/ 117157 h 298468"/>
                  <a:gd name="connsiteX12" fmla="*/ 284798 w 456248"/>
                  <a:gd name="connsiteY12" fmla="*/ 21908 h 298468"/>
                  <a:gd name="connsiteX13" fmla="*/ 257175 w 456248"/>
                  <a:gd name="connsiteY13" fmla="*/ 0 h 298468"/>
                  <a:gd name="connsiteX14" fmla="*/ 200025 w 456248"/>
                  <a:gd name="connsiteY14" fmla="*/ 0 h 298468"/>
                  <a:gd name="connsiteX15" fmla="*/ 172402 w 456248"/>
                  <a:gd name="connsiteY15" fmla="*/ 21908 h 298468"/>
                  <a:gd name="connsiteX16" fmla="*/ 190500 w 456248"/>
                  <a:gd name="connsiteY16" fmla="*/ 117157 h 298468"/>
                  <a:gd name="connsiteX17" fmla="*/ 182880 w 456248"/>
                  <a:gd name="connsiteY17" fmla="*/ 128588 h 298468"/>
                  <a:gd name="connsiteX18" fmla="*/ 180975 w 456248"/>
                  <a:gd name="connsiteY18" fmla="*/ 128588 h 298468"/>
                  <a:gd name="connsiteX19" fmla="*/ 171450 w 456248"/>
                  <a:gd name="connsiteY19" fmla="*/ 120968 h 298468"/>
                  <a:gd name="connsiteX20" fmla="*/ 156210 w 456248"/>
                  <a:gd name="connsiteY20" fmla="*/ 38100 h 298468"/>
                  <a:gd name="connsiteX21" fmla="*/ 76200 w 456248"/>
                  <a:gd name="connsiteY21" fmla="*/ 165735 h 298468"/>
                  <a:gd name="connsiteX22" fmla="*/ 39053 w 456248"/>
                  <a:gd name="connsiteY22" fmla="*/ 183833 h 298468"/>
                  <a:gd name="connsiteX23" fmla="*/ 0 w 456248"/>
                  <a:gd name="connsiteY23" fmla="*/ 231458 h 298468"/>
                  <a:gd name="connsiteX24" fmla="*/ 46673 w 456248"/>
                  <a:gd name="connsiteY24" fmla="*/ 286703 h 298468"/>
                  <a:gd name="connsiteX25" fmla="*/ 80963 w 456248"/>
                  <a:gd name="connsiteY25" fmla="*/ 294323 h 298468"/>
                  <a:gd name="connsiteX26" fmla="*/ 88438 w 456248"/>
                  <a:gd name="connsiteY26" fmla="*/ 292827 h 298468"/>
                  <a:gd name="connsiteX27" fmla="*/ 114300 w 456248"/>
                  <a:gd name="connsiteY27" fmla="*/ 194310 h 298468"/>
                  <a:gd name="connsiteX28" fmla="*/ 227648 w 456248"/>
                  <a:gd name="connsiteY28" fmla="*/ 176213 h 298468"/>
                  <a:gd name="connsiteX29" fmla="*/ 342900 w 456248"/>
                  <a:gd name="connsiteY29" fmla="*/ 194310 h 298468"/>
                  <a:gd name="connsiteX30" fmla="*/ 347686 w 456248"/>
                  <a:gd name="connsiteY30" fmla="*/ 292191 h 298468"/>
                  <a:gd name="connsiteX31" fmla="*/ 88438 w 456248"/>
                  <a:gd name="connsiteY31" fmla="*/ 292827 h 298468"/>
                  <a:gd name="connsiteX0" fmla="*/ 80963 w 456248"/>
                  <a:gd name="connsiteY0" fmla="*/ 294323 h 300018"/>
                  <a:gd name="connsiteX1" fmla="*/ 376238 w 456248"/>
                  <a:gd name="connsiteY1" fmla="*/ 293370 h 300018"/>
                  <a:gd name="connsiteX2" fmla="*/ 399098 w 456248"/>
                  <a:gd name="connsiteY2" fmla="*/ 286703 h 300018"/>
                  <a:gd name="connsiteX3" fmla="*/ 456248 w 456248"/>
                  <a:gd name="connsiteY3" fmla="*/ 231458 h 300018"/>
                  <a:gd name="connsiteX4" fmla="*/ 417195 w 456248"/>
                  <a:gd name="connsiteY4" fmla="*/ 183833 h 300018"/>
                  <a:gd name="connsiteX5" fmla="*/ 380048 w 456248"/>
                  <a:gd name="connsiteY5" fmla="*/ 165735 h 300018"/>
                  <a:gd name="connsiteX6" fmla="*/ 300038 w 456248"/>
                  <a:gd name="connsiteY6" fmla="*/ 38100 h 300018"/>
                  <a:gd name="connsiteX7" fmla="*/ 285750 w 456248"/>
                  <a:gd name="connsiteY7" fmla="*/ 120968 h 300018"/>
                  <a:gd name="connsiteX8" fmla="*/ 276225 w 456248"/>
                  <a:gd name="connsiteY8" fmla="*/ 128588 h 300018"/>
                  <a:gd name="connsiteX9" fmla="*/ 274320 w 456248"/>
                  <a:gd name="connsiteY9" fmla="*/ 128588 h 300018"/>
                  <a:gd name="connsiteX10" fmla="*/ 266700 w 456248"/>
                  <a:gd name="connsiteY10" fmla="*/ 117157 h 300018"/>
                  <a:gd name="connsiteX11" fmla="*/ 266700 w 456248"/>
                  <a:gd name="connsiteY11" fmla="*/ 117157 h 300018"/>
                  <a:gd name="connsiteX12" fmla="*/ 284798 w 456248"/>
                  <a:gd name="connsiteY12" fmla="*/ 21908 h 300018"/>
                  <a:gd name="connsiteX13" fmla="*/ 257175 w 456248"/>
                  <a:gd name="connsiteY13" fmla="*/ 0 h 300018"/>
                  <a:gd name="connsiteX14" fmla="*/ 200025 w 456248"/>
                  <a:gd name="connsiteY14" fmla="*/ 0 h 300018"/>
                  <a:gd name="connsiteX15" fmla="*/ 172402 w 456248"/>
                  <a:gd name="connsiteY15" fmla="*/ 21908 h 300018"/>
                  <a:gd name="connsiteX16" fmla="*/ 190500 w 456248"/>
                  <a:gd name="connsiteY16" fmla="*/ 117157 h 300018"/>
                  <a:gd name="connsiteX17" fmla="*/ 182880 w 456248"/>
                  <a:gd name="connsiteY17" fmla="*/ 128588 h 300018"/>
                  <a:gd name="connsiteX18" fmla="*/ 180975 w 456248"/>
                  <a:gd name="connsiteY18" fmla="*/ 128588 h 300018"/>
                  <a:gd name="connsiteX19" fmla="*/ 171450 w 456248"/>
                  <a:gd name="connsiteY19" fmla="*/ 120968 h 300018"/>
                  <a:gd name="connsiteX20" fmla="*/ 156210 w 456248"/>
                  <a:gd name="connsiteY20" fmla="*/ 38100 h 300018"/>
                  <a:gd name="connsiteX21" fmla="*/ 76200 w 456248"/>
                  <a:gd name="connsiteY21" fmla="*/ 165735 h 300018"/>
                  <a:gd name="connsiteX22" fmla="*/ 39053 w 456248"/>
                  <a:gd name="connsiteY22" fmla="*/ 183833 h 300018"/>
                  <a:gd name="connsiteX23" fmla="*/ 0 w 456248"/>
                  <a:gd name="connsiteY23" fmla="*/ 231458 h 300018"/>
                  <a:gd name="connsiteX24" fmla="*/ 46673 w 456248"/>
                  <a:gd name="connsiteY24" fmla="*/ 286703 h 300018"/>
                  <a:gd name="connsiteX25" fmla="*/ 80963 w 456248"/>
                  <a:gd name="connsiteY25" fmla="*/ 294323 h 300018"/>
                  <a:gd name="connsiteX26" fmla="*/ 102774 w 456248"/>
                  <a:gd name="connsiteY26" fmla="*/ 299027 h 300018"/>
                  <a:gd name="connsiteX27" fmla="*/ 114300 w 456248"/>
                  <a:gd name="connsiteY27" fmla="*/ 194310 h 300018"/>
                  <a:gd name="connsiteX28" fmla="*/ 227648 w 456248"/>
                  <a:gd name="connsiteY28" fmla="*/ 176213 h 300018"/>
                  <a:gd name="connsiteX29" fmla="*/ 342900 w 456248"/>
                  <a:gd name="connsiteY29" fmla="*/ 194310 h 300018"/>
                  <a:gd name="connsiteX30" fmla="*/ 347686 w 456248"/>
                  <a:gd name="connsiteY30" fmla="*/ 292191 h 300018"/>
                  <a:gd name="connsiteX31" fmla="*/ 102774 w 456248"/>
                  <a:gd name="connsiteY31" fmla="*/ 299027 h 30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56248" h="300018">
                    <a:moveTo>
                      <a:pt x="80963" y="294323"/>
                    </a:moveTo>
                    <a:cubicBezTo>
                      <a:pt x="135890" y="295434"/>
                      <a:pt x="323216" y="294640"/>
                      <a:pt x="376238" y="293370"/>
                    </a:cubicBezTo>
                    <a:lnTo>
                      <a:pt x="399098" y="286703"/>
                    </a:lnTo>
                    <a:cubicBezTo>
                      <a:pt x="434340" y="271463"/>
                      <a:pt x="456248" y="252413"/>
                      <a:pt x="456248" y="231458"/>
                    </a:cubicBezTo>
                    <a:cubicBezTo>
                      <a:pt x="456248" y="214313"/>
                      <a:pt x="441960" y="198120"/>
                      <a:pt x="417195" y="183833"/>
                    </a:cubicBezTo>
                    <a:cubicBezTo>
                      <a:pt x="405765" y="176213"/>
                      <a:pt x="393383" y="170498"/>
                      <a:pt x="380048" y="165735"/>
                    </a:cubicBezTo>
                    <a:cubicBezTo>
                      <a:pt x="378143" y="112395"/>
                      <a:pt x="347663" y="63818"/>
                      <a:pt x="300038" y="38100"/>
                    </a:cubicBezTo>
                    <a:lnTo>
                      <a:pt x="285750" y="120968"/>
                    </a:lnTo>
                    <a:cubicBezTo>
                      <a:pt x="284798" y="125730"/>
                      <a:pt x="280988" y="128588"/>
                      <a:pt x="276225" y="128588"/>
                    </a:cubicBezTo>
                    <a:lnTo>
                      <a:pt x="274320" y="128588"/>
                    </a:lnTo>
                    <a:cubicBezTo>
                      <a:pt x="269558" y="127635"/>
                      <a:pt x="265748" y="122873"/>
                      <a:pt x="266700" y="117157"/>
                    </a:cubicBezTo>
                    <a:lnTo>
                      <a:pt x="266700" y="117157"/>
                    </a:lnTo>
                    <a:lnTo>
                      <a:pt x="284798" y="21908"/>
                    </a:lnTo>
                    <a:cubicBezTo>
                      <a:pt x="281940" y="9525"/>
                      <a:pt x="270510" y="0"/>
                      <a:pt x="257175" y="0"/>
                    </a:cubicBezTo>
                    <a:lnTo>
                      <a:pt x="200025" y="0"/>
                    </a:lnTo>
                    <a:cubicBezTo>
                      <a:pt x="186690" y="0"/>
                      <a:pt x="175260" y="9525"/>
                      <a:pt x="172402" y="21908"/>
                    </a:cubicBezTo>
                    <a:lnTo>
                      <a:pt x="190500" y="117157"/>
                    </a:lnTo>
                    <a:cubicBezTo>
                      <a:pt x="191453" y="121920"/>
                      <a:pt x="188595" y="127635"/>
                      <a:pt x="182880" y="128588"/>
                    </a:cubicBezTo>
                    <a:lnTo>
                      <a:pt x="180975" y="128588"/>
                    </a:lnTo>
                    <a:cubicBezTo>
                      <a:pt x="176213" y="128588"/>
                      <a:pt x="172402" y="125730"/>
                      <a:pt x="171450" y="120968"/>
                    </a:cubicBezTo>
                    <a:lnTo>
                      <a:pt x="156210" y="38100"/>
                    </a:lnTo>
                    <a:cubicBezTo>
                      <a:pt x="108585" y="63818"/>
                      <a:pt x="79058" y="112395"/>
                      <a:pt x="76200" y="165735"/>
                    </a:cubicBezTo>
                    <a:cubicBezTo>
                      <a:pt x="62865" y="170498"/>
                      <a:pt x="50482" y="176213"/>
                      <a:pt x="39053" y="183833"/>
                    </a:cubicBezTo>
                    <a:cubicBezTo>
                      <a:pt x="14288" y="197168"/>
                      <a:pt x="0" y="213360"/>
                      <a:pt x="0" y="231458"/>
                    </a:cubicBezTo>
                    <a:cubicBezTo>
                      <a:pt x="0" y="252413"/>
                      <a:pt x="13335" y="271463"/>
                      <a:pt x="46673" y="286703"/>
                    </a:cubicBezTo>
                    <a:lnTo>
                      <a:pt x="80963" y="294323"/>
                    </a:lnTo>
                    <a:close/>
                    <a:moveTo>
                      <a:pt x="102774" y="299027"/>
                    </a:moveTo>
                    <a:cubicBezTo>
                      <a:pt x="95137" y="302127"/>
                      <a:pt x="133509" y="207804"/>
                      <a:pt x="114300" y="194310"/>
                    </a:cubicBezTo>
                    <a:cubicBezTo>
                      <a:pt x="150495" y="180975"/>
                      <a:pt x="189548" y="175260"/>
                      <a:pt x="227648" y="176213"/>
                    </a:cubicBezTo>
                    <a:cubicBezTo>
                      <a:pt x="266700" y="175260"/>
                      <a:pt x="305753" y="180975"/>
                      <a:pt x="342900" y="194310"/>
                    </a:cubicBezTo>
                    <a:cubicBezTo>
                      <a:pt x="352752" y="207956"/>
                      <a:pt x="345296" y="254072"/>
                      <a:pt x="347686" y="292191"/>
                    </a:cubicBezTo>
                    <a:cubicBezTo>
                      <a:pt x="305276" y="308610"/>
                      <a:pt x="87861" y="293147"/>
                      <a:pt x="102774" y="29902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4" name="Vapaamuotoinen: Muoto 103">
                <a:extLst>
                  <a:ext uri="{FF2B5EF4-FFF2-40B4-BE49-F238E27FC236}">
                    <a16:creationId xmlns:a16="http://schemas.microsoft.com/office/drawing/2014/main" id="{F43312C8-0E69-6C99-6C39-C4EC7DF59E6A}"/>
                  </a:ext>
                </a:extLst>
              </p:cNvPr>
              <p:cNvSpPr/>
              <p:nvPr/>
            </p:nvSpPr>
            <p:spPr>
              <a:xfrm>
                <a:off x="4261084" y="4969980"/>
                <a:ext cx="116182" cy="177657"/>
              </a:xfrm>
              <a:custGeom>
                <a:avLst/>
                <a:gdLst>
                  <a:gd name="connsiteX0" fmla="*/ 149484 w 149483"/>
                  <a:gd name="connsiteY0" fmla="*/ 69593 h 177657"/>
                  <a:gd name="connsiteX1" fmla="*/ 126736 w 149483"/>
                  <a:gd name="connsiteY1" fmla="*/ 11671 h 177657"/>
                  <a:gd name="connsiteX2" fmla="*/ 109095 w 149483"/>
                  <a:gd name="connsiteY2" fmla="*/ 432 h 177657"/>
                  <a:gd name="connsiteX3" fmla="*/ 61743 w 149483"/>
                  <a:gd name="connsiteY3" fmla="*/ 0 h 177657"/>
                  <a:gd name="connsiteX4" fmla="*/ 43638 w 149483"/>
                  <a:gd name="connsiteY4" fmla="*/ 12103 h 177657"/>
                  <a:gd name="connsiteX5" fmla="*/ 1857 w 149483"/>
                  <a:gd name="connsiteY5" fmla="*/ 144374 h 177657"/>
                  <a:gd name="connsiteX6" fmla="*/ 0 w 149483"/>
                  <a:gd name="connsiteY6" fmla="*/ 147832 h 177657"/>
                  <a:gd name="connsiteX7" fmla="*/ 0 w 149483"/>
                  <a:gd name="connsiteY7" fmla="*/ 176793 h 177657"/>
                  <a:gd name="connsiteX8" fmla="*/ 149020 w 149483"/>
                  <a:gd name="connsiteY8" fmla="*/ 177658 h 177657"/>
                  <a:gd name="connsiteX9" fmla="*/ 149484 w 149483"/>
                  <a:gd name="connsiteY9" fmla="*/ 69593 h 17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483" h="177657">
                    <a:moveTo>
                      <a:pt x="149484" y="69593"/>
                    </a:moveTo>
                    <a:lnTo>
                      <a:pt x="126736" y="11671"/>
                    </a:lnTo>
                    <a:cubicBezTo>
                      <a:pt x="123951" y="4755"/>
                      <a:pt x="116987" y="432"/>
                      <a:pt x="109095" y="432"/>
                    </a:cubicBezTo>
                    <a:lnTo>
                      <a:pt x="61743" y="0"/>
                    </a:lnTo>
                    <a:cubicBezTo>
                      <a:pt x="53387" y="0"/>
                      <a:pt x="46424" y="4755"/>
                      <a:pt x="43638" y="12103"/>
                    </a:cubicBezTo>
                    <a:cubicBezTo>
                      <a:pt x="43638" y="12103"/>
                      <a:pt x="44102" y="109793"/>
                      <a:pt x="1857" y="144374"/>
                    </a:cubicBezTo>
                    <a:cubicBezTo>
                      <a:pt x="928" y="145238"/>
                      <a:pt x="464" y="146535"/>
                      <a:pt x="0" y="147832"/>
                    </a:cubicBezTo>
                    <a:lnTo>
                      <a:pt x="0" y="176793"/>
                    </a:lnTo>
                    <a:lnTo>
                      <a:pt x="149020" y="177658"/>
                    </a:lnTo>
                    <a:lnTo>
                      <a:pt x="149484" y="69593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5" name="Vapaamuotoinen: Muoto 104">
                <a:extLst>
                  <a:ext uri="{FF2B5EF4-FFF2-40B4-BE49-F238E27FC236}">
                    <a16:creationId xmlns:a16="http://schemas.microsoft.com/office/drawing/2014/main" id="{82646F32-2667-C8E2-C1AF-25446332297D}"/>
                  </a:ext>
                </a:extLst>
              </p:cNvPr>
              <p:cNvSpPr/>
              <p:nvPr/>
            </p:nvSpPr>
            <p:spPr>
              <a:xfrm>
                <a:off x="4265381" y="5202535"/>
                <a:ext cx="111884" cy="86883"/>
              </a:xfrm>
              <a:custGeom>
                <a:avLst/>
                <a:gdLst>
                  <a:gd name="connsiteX0" fmla="*/ 0 w 149483"/>
                  <a:gd name="connsiteY0" fmla="*/ 69161 h 86883"/>
                  <a:gd name="connsiteX1" fmla="*/ 18569 w 149483"/>
                  <a:gd name="connsiteY1" fmla="*/ 86451 h 86883"/>
                  <a:gd name="connsiteX2" fmla="*/ 55708 w 149483"/>
                  <a:gd name="connsiteY2" fmla="*/ 86884 h 86883"/>
                  <a:gd name="connsiteX3" fmla="*/ 146698 w 149483"/>
                  <a:gd name="connsiteY3" fmla="*/ 19884 h 86883"/>
                  <a:gd name="connsiteX4" fmla="*/ 149484 w 149483"/>
                  <a:gd name="connsiteY4" fmla="*/ 865 h 86883"/>
                  <a:gd name="connsiteX5" fmla="*/ 928 w 149483"/>
                  <a:gd name="connsiteY5" fmla="*/ 0 h 86883"/>
                  <a:gd name="connsiteX6" fmla="*/ 0 w 149483"/>
                  <a:gd name="connsiteY6" fmla="*/ 69161 h 8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483" h="86883">
                    <a:moveTo>
                      <a:pt x="0" y="69161"/>
                    </a:moveTo>
                    <a:cubicBezTo>
                      <a:pt x="0" y="78671"/>
                      <a:pt x="8356" y="86451"/>
                      <a:pt x="18569" y="86451"/>
                    </a:cubicBezTo>
                    <a:lnTo>
                      <a:pt x="55708" y="86884"/>
                    </a:lnTo>
                    <a:cubicBezTo>
                      <a:pt x="98882" y="86884"/>
                      <a:pt x="136949" y="59219"/>
                      <a:pt x="146698" y="19884"/>
                    </a:cubicBezTo>
                    <a:lnTo>
                      <a:pt x="149484" y="865"/>
                    </a:lnTo>
                    <a:lnTo>
                      <a:pt x="928" y="0"/>
                    </a:lnTo>
                    <a:lnTo>
                      <a:pt x="0" y="69161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6" name="Vapaamuotoinen: Muoto 105">
                <a:extLst>
                  <a:ext uri="{FF2B5EF4-FFF2-40B4-BE49-F238E27FC236}">
                    <a16:creationId xmlns:a16="http://schemas.microsoft.com/office/drawing/2014/main" id="{76E8F27D-24EF-D687-532A-3756F21B3BD2}"/>
                  </a:ext>
                </a:extLst>
              </p:cNvPr>
              <p:cNvSpPr/>
              <p:nvPr/>
            </p:nvSpPr>
            <p:spPr>
              <a:xfrm>
                <a:off x="4395342" y="5204264"/>
                <a:ext cx="111884" cy="92503"/>
              </a:xfrm>
              <a:custGeom>
                <a:avLst/>
                <a:gdLst>
                  <a:gd name="connsiteX0" fmla="*/ 2321 w 148555"/>
                  <a:gd name="connsiteY0" fmla="*/ 18587 h 87315"/>
                  <a:gd name="connsiteX1" fmla="*/ 92383 w 148555"/>
                  <a:gd name="connsiteY1" fmla="*/ 86884 h 87315"/>
                  <a:gd name="connsiteX2" fmla="*/ 129522 w 148555"/>
                  <a:gd name="connsiteY2" fmla="*/ 87316 h 87315"/>
                  <a:gd name="connsiteX3" fmla="*/ 148091 w 148555"/>
                  <a:gd name="connsiteY3" fmla="*/ 70026 h 87315"/>
                  <a:gd name="connsiteX4" fmla="*/ 148555 w 148555"/>
                  <a:gd name="connsiteY4" fmla="*/ 865 h 87315"/>
                  <a:gd name="connsiteX5" fmla="*/ 0 w 148555"/>
                  <a:gd name="connsiteY5" fmla="*/ 0 h 87315"/>
                  <a:gd name="connsiteX6" fmla="*/ 2321 w 148555"/>
                  <a:gd name="connsiteY6" fmla="*/ 18587 h 8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55" h="87315">
                    <a:moveTo>
                      <a:pt x="2321" y="18587"/>
                    </a:moveTo>
                    <a:cubicBezTo>
                      <a:pt x="11606" y="57922"/>
                      <a:pt x="48745" y="86451"/>
                      <a:pt x="92383" y="86884"/>
                    </a:cubicBezTo>
                    <a:lnTo>
                      <a:pt x="129522" y="87316"/>
                    </a:lnTo>
                    <a:cubicBezTo>
                      <a:pt x="139735" y="87316"/>
                      <a:pt x="148091" y="79535"/>
                      <a:pt x="148091" y="70026"/>
                    </a:cubicBezTo>
                    <a:lnTo>
                      <a:pt x="148555" y="865"/>
                    </a:lnTo>
                    <a:lnTo>
                      <a:pt x="0" y="0"/>
                    </a:lnTo>
                    <a:lnTo>
                      <a:pt x="2321" y="18587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7" name="Vapaamuotoinen: Muoto 106">
                <a:extLst>
                  <a:ext uri="{FF2B5EF4-FFF2-40B4-BE49-F238E27FC236}">
                    <a16:creationId xmlns:a16="http://schemas.microsoft.com/office/drawing/2014/main" id="{90759917-AE5A-09FE-02C1-F95F5AA3DA28}"/>
                  </a:ext>
                </a:extLst>
              </p:cNvPr>
              <p:cNvSpPr/>
              <p:nvPr/>
            </p:nvSpPr>
            <p:spPr>
              <a:xfrm>
                <a:off x="4395342" y="4970845"/>
                <a:ext cx="117119" cy="177657"/>
              </a:xfrm>
              <a:custGeom>
                <a:avLst/>
                <a:gdLst>
                  <a:gd name="connsiteX0" fmla="*/ 148555 w 148555"/>
                  <a:gd name="connsiteY0" fmla="*/ 149129 h 177657"/>
                  <a:gd name="connsiteX1" fmla="*/ 146698 w 148555"/>
                  <a:gd name="connsiteY1" fmla="*/ 145671 h 177657"/>
                  <a:gd name="connsiteX2" fmla="*/ 106774 w 148555"/>
                  <a:gd name="connsiteY2" fmla="*/ 12968 h 177657"/>
                  <a:gd name="connsiteX3" fmla="*/ 89133 w 148555"/>
                  <a:gd name="connsiteY3" fmla="*/ 432 h 177657"/>
                  <a:gd name="connsiteX4" fmla="*/ 41781 w 148555"/>
                  <a:gd name="connsiteY4" fmla="*/ 0 h 177657"/>
                  <a:gd name="connsiteX5" fmla="*/ 24140 w 148555"/>
                  <a:gd name="connsiteY5" fmla="*/ 11239 h 177657"/>
                  <a:gd name="connsiteX6" fmla="*/ 464 w 148555"/>
                  <a:gd name="connsiteY6" fmla="*/ 68729 h 177657"/>
                  <a:gd name="connsiteX7" fmla="*/ 0 w 148555"/>
                  <a:gd name="connsiteY7" fmla="*/ 176793 h 177657"/>
                  <a:gd name="connsiteX8" fmla="*/ 148555 w 148555"/>
                  <a:gd name="connsiteY8" fmla="*/ 177658 h 177657"/>
                  <a:gd name="connsiteX9" fmla="*/ 148555 w 148555"/>
                  <a:gd name="connsiteY9" fmla="*/ 149129 h 17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555" h="177657">
                    <a:moveTo>
                      <a:pt x="148555" y="149129"/>
                    </a:moveTo>
                    <a:cubicBezTo>
                      <a:pt x="148555" y="147832"/>
                      <a:pt x="148091" y="146535"/>
                      <a:pt x="146698" y="145671"/>
                    </a:cubicBezTo>
                    <a:cubicBezTo>
                      <a:pt x="104917" y="110226"/>
                      <a:pt x="106774" y="12968"/>
                      <a:pt x="106774" y="12968"/>
                    </a:cubicBezTo>
                    <a:cubicBezTo>
                      <a:pt x="104453" y="5619"/>
                      <a:pt x="97025" y="432"/>
                      <a:pt x="89133" y="432"/>
                    </a:cubicBezTo>
                    <a:lnTo>
                      <a:pt x="41781" y="0"/>
                    </a:lnTo>
                    <a:cubicBezTo>
                      <a:pt x="33889" y="0"/>
                      <a:pt x="26926" y="4323"/>
                      <a:pt x="24140" y="11239"/>
                    </a:cubicBezTo>
                    <a:lnTo>
                      <a:pt x="464" y="68729"/>
                    </a:lnTo>
                    <a:lnTo>
                      <a:pt x="0" y="176793"/>
                    </a:lnTo>
                    <a:lnTo>
                      <a:pt x="148555" y="177658"/>
                    </a:lnTo>
                    <a:lnTo>
                      <a:pt x="148555" y="149129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8" name="Vapaamuotoinen: Muoto 107">
                <a:extLst>
                  <a:ext uri="{FF2B5EF4-FFF2-40B4-BE49-F238E27FC236}">
                    <a16:creationId xmlns:a16="http://schemas.microsoft.com/office/drawing/2014/main" id="{5B4C43E6-AA70-3CD7-E4E2-BCA34B33937E}"/>
                  </a:ext>
                </a:extLst>
              </p:cNvPr>
              <p:cNvSpPr/>
              <p:nvPr/>
            </p:nvSpPr>
            <p:spPr>
              <a:xfrm>
                <a:off x="4259428" y="5153065"/>
                <a:ext cx="247798" cy="45719"/>
              </a:xfrm>
              <a:custGeom>
                <a:avLst/>
                <a:gdLst>
                  <a:gd name="connsiteX0" fmla="*/ 194979 w 334249"/>
                  <a:gd name="connsiteY0" fmla="*/ 0 h 34580"/>
                  <a:gd name="connsiteX1" fmla="*/ 139271 w 334249"/>
                  <a:gd name="connsiteY1" fmla="*/ 0 h 34580"/>
                  <a:gd name="connsiteX2" fmla="*/ 139271 w 334249"/>
                  <a:gd name="connsiteY2" fmla="*/ 8645 h 34580"/>
                  <a:gd name="connsiteX3" fmla="*/ 0 w 334249"/>
                  <a:gd name="connsiteY3" fmla="*/ 7348 h 34580"/>
                  <a:gd name="connsiteX4" fmla="*/ 0 w 334249"/>
                  <a:gd name="connsiteY4" fmla="*/ 24639 h 34580"/>
                  <a:gd name="connsiteX5" fmla="*/ 139271 w 334249"/>
                  <a:gd name="connsiteY5" fmla="*/ 25935 h 34580"/>
                  <a:gd name="connsiteX6" fmla="*/ 139271 w 334249"/>
                  <a:gd name="connsiteY6" fmla="*/ 34581 h 34580"/>
                  <a:gd name="connsiteX7" fmla="*/ 194979 w 334249"/>
                  <a:gd name="connsiteY7" fmla="*/ 34581 h 34580"/>
                  <a:gd name="connsiteX8" fmla="*/ 194979 w 334249"/>
                  <a:gd name="connsiteY8" fmla="*/ 25935 h 34580"/>
                  <a:gd name="connsiteX9" fmla="*/ 334250 w 334249"/>
                  <a:gd name="connsiteY9" fmla="*/ 27232 h 34580"/>
                  <a:gd name="connsiteX10" fmla="*/ 334250 w 334249"/>
                  <a:gd name="connsiteY10" fmla="*/ 9942 h 34580"/>
                  <a:gd name="connsiteX11" fmla="*/ 194979 w 334249"/>
                  <a:gd name="connsiteY11" fmla="*/ 8645 h 3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249" h="34580">
                    <a:moveTo>
                      <a:pt x="194979" y="0"/>
                    </a:moveTo>
                    <a:lnTo>
                      <a:pt x="139271" y="0"/>
                    </a:lnTo>
                    <a:lnTo>
                      <a:pt x="139271" y="8645"/>
                    </a:lnTo>
                    <a:lnTo>
                      <a:pt x="0" y="7348"/>
                    </a:lnTo>
                    <a:lnTo>
                      <a:pt x="0" y="24639"/>
                    </a:lnTo>
                    <a:lnTo>
                      <a:pt x="139271" y="25935"/>
                    </a:lnTo>
                    <a:lnTo>
                      <a:pt x="139271" y="34581"/>
                    </a:lnTo>
                    <a:lnTo>
                      <a:pt x="194979" y="34581"/>
                    </a:lnTo>
                    <a:lnTo>
                      <a:pt x="194979" y="25935"/>
                    </a:lnTo>
                    <a:lnTo>
                      <a:pt x="334250" y="27232"/>
                    </a:lnTo>
                    <a:lnTo>
                      <a:pt x="334250" y="9942"/>
                    </a:lnTo>
                    <a:lnTo>
                      <a:pt x="194979" y="8645"/>
                    </a:lnTo>
                    <a:close/>
                  </a:path>
                </a:pathLst>
              </a:custGeom>
              <a:solidFill>
                <a:srgbClr val="FFFF00"/>
              </a:solidFill>
              <a:ln w="4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pic>
            <p:nvPicPr>
              <p:cNvPr id="109" name="Kuva 108" descr="Saapas tasaisella täytöllä">
                <a:extLst>
                  <a:ext uri="{FF2B5EF4-FFF2-40B4-BE49-F238E27FC236}">
                    <a16:creationId xmlns:a16="http://schemas.microsoft.com/office/drawing/2014/main" id="{6F81352E-A9F7-F091-A985-FD803D551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90102" y="5637529"/>
                <a:ext cx="245455" cy="228547"/>
              </a:xfrm>
              <a:prstGeom prst="rect">
                <a:avLst/>
              </a:prstGeom>
            </p:spPr>
          </p:pic>
          <p:pic>
            <p:nvPicPr>
              <p:cNvPr id="110" name="Kuva 109" descr="Saapas tasaisella täytöllä">
                <a:extLst>
                  <a:ext uri="{FF2B5EF4-FFF2-40B4-BE49-F238E27FC236}">
                    <a16:creationId xmlns:a16="http://schemas.microsoft.com/office/drawing/2014/main" id="{46EA6174-482C-47A6-44E7-7CE9253BD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4140007" y="5637080"/>
                <a:ext cx="245455" cy="228547"/>
              </a:xfrm>
              <a:prstGeom prst="rect">
                <a:avLst/>
              </a:prstGeom>
            </p:spPr>
          </p:pic>
          <p:sp>
            <p:nvSpPr>
              <p:cNvPr id="111" name="Suorakulmio 110">
                <a:extLst>
                  <a:ext uri="{FF2B5EF4-FFF2-40B4-BE49-F238E27FC236}">
                    <a16:creationId xmlns:a16="http://schemas.microsoft.com/office/drawing/2014/main" id="{EEDCF6CB-26A4-1A17-7E5E-60C101F81157}"/>
                  </a:ext>
                </a:extLst>
              </p:cNvPr>
              <p:cNvSpPr/>
              <p:nvPr/>
            </p:nvSpPr>
            <p:spPr>
              <a:xfrm>
                <a:off x="4319974" y="4804906"/>
                <a:ext cx="130969" cy="6577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pic>
            <p:nvPicPr>
              <p:cNvPr id="112" name="Kuva 111" descr="Aurinkolasit tasaisella täytöllä">
                <a:extLst>
                  <a:ext uri="{FF2B5EF4-FFF2-40B4-BE49-F238E27FC236}">
                    <a16:creationId xmlns:a16="http://schemas.microsoft.com/office/drawing/2014/main" id="{379145FD-717C-035E-8129-FCF608133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281187" y="4740703"/>
                <a:ext cx="208544" cy="1941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045684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8AEF02-6C57-8316-23A5-DDFFE68FD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8C57412-7C8E-AC7D-6CB3-E4AEA2679DBE}"/>
              </a:ext>
            </a:extLst>
          </p:cNvPr>
          <p:cNvSpPr/>
          <p:nvPr/>
        </p:nvSpPr>
        <p:spPr>
          <a:xfrm>
            <a:off x="607976" y="1805689"/>
            <a:ext cx="2085372" cy="4007041"/>
          </a:xfrm>
          <a:prstGeom prst="rect">
            <a:avLst/>
          </a:prstGeom>
          <a:solidFill>
            <a:srgbClr val="E8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29" name="Sisällön paikkamerkki 28">
            <a:extLst>
              <a:ext uri="{FF2B5EF4-FFF2-40B4-BE49-F238E27FC236}">
                <a16:creationId xmlns:a16="http://schemas.microsoft.com/office/drawing/2014/main" id="{39F5762A-8AB4-1F80-0969-A02119C9E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2641" y="4282972"/>
          <a:ext cx="1796042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692">
                  <a:extLst>
                    <a:ext uri="{9D8B030D-6E8A-4147-A177-3AD203B41FA5}">
                      <a16:colId xmlns:a16="http://schemas.microsoft.com/office/drawing/2014/main" val="4093855954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57150854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GTIN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0640000000007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5276600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MTO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000001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6814376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SERIAL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000000000000001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5044465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CATEGORY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PRECAST CONCRETE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5581708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SUB-CATEGORY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INTERIORWALL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3300414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MANUFACTURER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BETK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10303728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COUNTRY OF ORIGIN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latin typeface="Abadi" panose="020B0604020104020204" pitchFamily="34" charset="0"/>
                        </a:rPr>
                        <a:t>FINLAND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250925222"/>
                  </a:ext>
                </a:extLst>
              </a:tr>
            </a:tbl>
          </a:graphicData>
        </a:graphic>
      </p:graphicFrame>
      <p:sp>
        <p:nvSpPr>
          <p:cNvPr id="21" name="Kuva 29" descr="Älypuhelin tasaisella täytöllä">
            <a:extLst>
              <a:ext uri="{FF2B5EF4-FFF2-40B4-BE49-F238E27FC236}">
                <a16:creationId xmlns:a16="http://schemas.microsoft.com/office/drawing/2014/main" id="{7A231145-567D-E46D-F56B-CDB79784815C}"/>
              </a:ext>
            </a:extLst>
          </p:cNvPr>
          <p:cNvSpPr/>
          <p:nvPr/>
        </p:nvSpPr>
        <p:spPr>
          <a:xfrm>
            <a:off x="461771" y="1642607"/>
            <a:ext cx="2381250" cy="4365625"/>
          </a:xfrm>
          <a:custGeom>
            <a:avLst/>
            <a:gdLst>
              <a:gd name="connsiteX0" fmla="*/ 2083594 w 2381250"/>
              <a:gd name="connsiteY0" fmla="*/ 3770313 h 4365625"/>
              <a:gd name="connsiteX1" fmla="*/ 297656 w 2381250"/>
              <a:gd name="connsiteY1" fmla="*/ 3770313 h 4365625"/>
              <a:gd name="connsiteX2" fmla="*/ 297656 w 2381250"/>
              <a:gd name="connsiteY2" fmla="*/ 595313 h 4365625"/>
              <a:gd name="connsiteX3" fmla="*/ 2083594 w 2381250"/>
              <a:gd name="connsiteY3" fmla="*/ 595313 h 4365625"/>
              <a:gd name="connsiteX4" fmla="*/ 2083594 w 2381250"/>
              <a:gd name="connsiteY4" fmla="*/ 3770313 h 4365625"/>
              <a:gd name="connsiteX5" fmla="*/ 992188 w 2381250"/>
              <a:gd name="connsiteY5" fmla="*/ 198438 h 4365625"/>
              <a:gd name="connsiteX6" fmla="*/ 1389063 w 2381250"/>
              <a:gd name="connsiteY6" fmla="*/ 198438 h 4365625"/>
              <a:gd name="connsiteX7" fmla="*/ 1488281 w 2381250"/>
              <a:gd name="connsiteY7" fmla="*/ 297656 h 4365625"/>
              <a:gd name="connsiteX8" fmla="*/ 1389063 w 2381250"/>
              <a:gd name="connsiteY8" fmla="*/ 396875 h 4365625"/>
              <a:gd name="connsiteX9" fmla="*/ 992188 w 2381250"/>
              <a:gd name="connsiteY9" fmla="*/ 396875 h 4365625"/>
              <a:gd name="connsiteX10" fmla="*/ 892969 w 2381250"/>
              <a:gd name="connsiteY10" fmla="*/ 297656 h 4365625"/>
              <a:gd name="connsiteX11" fmla="*/ 992188 w 2381250"/>
              <a:gd name="connsiteY11" fmla="*/ 198438 h 4365625"/>
              <a:gd name="connsiteX12" fmla="*/ 2282031 w 2381250"/>
              <a:gd name="connsiteY12" fmla="*/ 0 h 4365625"/>
              <a:gd name="connsiteX13" fmla="*/ 99219 w 2381250"/>
              <a:gd name="connsiteY13" fmla="*/ 0 h 4365625"/>
              <a:gd name="connsiteX14" fmla="*/ 0 w 2381250"/>
              <a:gd name="connsiteY14" fmla="*/ 99219 h 4365625"/>
              <a:gd name="connsiteX15" fmla="*/ 0 w 2381250"/>
              <a:gd name="connsiteY15" fmla="*/ 4266406 h 4365625"/>
              <a:gd name="connsiteX16" fmla="*/ 99219 w 2381250"/>
              <a:gd name="connsiteY16" fmla="*/ 4365625 h 4365625"/>
              <a:gd name="connsiteX17" fmla="*/ 2282031 w 2381250"/>
              <a:gd name="connsiteY17" fmla="*/ 4365625 h 4365625"/>
              <a:gd name="connsiteX18" fmla="*/ 2381250 w 2381250"/>
              <a:gd name="connsiteY18" fmla="*/ 4266406 h 4365625"/>
              <a:gd name="connsiteX19" fmla="*/ 2381250 w 2381250"/>
              <a:gd name="connsiteY19" fmla="*/ 99219 h 4365625"/>
              <a:gd name="connsiteX20" fmla="*/ 2282031 w 2381250"/>
              <a:gd name="connsiteY20" fmla="*/ 0 h 4365625"/>
              <a:gd name="connsiteX0" fmla="*/ 2083594 w 2381250"/>
              <a:gd name="connsiteY0" fmla="*/ 4070351 h 4365625"/>
              <a:gd name="connsiteX1" fmla="*/ 297656 w 2381250"/>
              <a:gd name="connsiteY1" fmla="*/ 3770313 h 4365625"/>
              <a:gd name="connsiteX2" fmla="*/ 297656 w 2381250"/>
              <a:gd name="connsiteY2" fmla="*/ 595313 h 4365625"/>
              <a:gd name="connsiteX3" fmla="*/ 2083594 w 2381250"/>
              <a:gd name="connsiteY3" fmla="*/ 595313 h 4365625"/>
              <a:gd name="connsiteX4" fmla="*/ 2083594 w 2381250"/>
              <a:gd name="connsiteY4" fmla="*/ 4070351 h 4365625"/>
              <a:gd name="connsiteX5" fmla="*/ 992188 w 2381250"/>
              <a:gd name="connsiteY5" fmla="*/ 198438 h 4365625"/>
              <a:gd name="connsiteX6" fmla="*/ 1389063 w 2381250"/>
              <a:gd name="connsiteY6" fmla="*/ 198438 h 4365625"/>
              <a:gd name="connsiteX7" fmla="*/ 1488281 w 2381250"/>
              <a:gd name="connsiteY7" fmla="*/ 297656 h 4365625"/>
              <a:gd name="connsiteX8" fmla="*/ 1389063 w 2381250"/>
              <a:gd name="connsiteY8" fmla="*/ 396875 h 4365625"/>
              <a:gd name="connsiteX9" fmla="*/ 992188 w 2381250"/>
              <a:gd name="connsiteY9" fmla="*/ 396875 h 4365625"/>
              <a:gd name="connsiteX10" fmla="*/ 892969 w 2381250"/>
              <a:gd name="connsiteY10" fmla="*/ 297656 h 4365625"/>
              <a:gd name="connsiteX11" fmla="*/ 992188 w 2381250"/>
              <a:gd name="connsiteY11" fmla="*/ 198438 h 4365625"/>
              <a:gd name="connsiteX12" fmla="*/ 2282031 w 2381250"/>
              <a:gd name="connsiteY12" fmla="*/ 0 h 4365625"/>
              <a:gd name="connsiteX13" fmla="*/ 99219 w 2381250"/>
              <a:gd name="connsiteY13" fmla="*/ 0 h 4365625"/>
              <a:gd name="connsiteX14" fmla="*/ 0 w 2381250"/>
              <a:gd name="connsiteY14" fmla="*/ 99219 h 4365625"/>
              <a:gd name="connsiteX15" fmla="*/ 0 w 2381250"/>
              <a:gd name="connsiteY15" fmla="*/ 4266406 h 4365625"/>
              <a:gd name="connsiteX16" fmla="*/ 99219 w 2381250"/>
              <a:gd name="connsiteY16" fmla="*/ 4365625 h 4365625"/>
              <a:gd name="connsiteX17" fmla="*/ 2282031 w 2381250"/>
              <a:gd name="connsiteY17" fmla="*/ 4365625 h 4365625"/>
              <a:gd name="connsiteX18" fmla="*/ 2381250 w 2381250"/>
              <a:gd name="connsiteY18" fmla="*/ 4266406 h 4365625"/>
              <a:gd name="connsiteX19" fmla="*/ 2381250 w 2381250"/>
              <a:gd name="connsiteY19" fmla="*/ 99219 h 4365625"/>
              <a:gd name="connsiteX20" fmla="*/ 2282031 w 2381250"/>
              <a:gd name="connsiteY20" fmla="*/ 0 h 4365625"/>
              <a:gd name="connsiteX0" fmla="*/ 2083594 w 2381250"/>
              <a:gd name="connsiteY0" fmla="*/ 4070351 h 4365625"/>
              <a:gd name="connsiteX1" fmla="*/ 292894 w 2381250"/>
              <a:gd name="connsiteY1" fmla="*/ 4041775 h 4365625"/>
              <a:gd name="connsiteX2" fmla="*/ 297656 w 2381250"/>
              <a:gd name="connsiteY2" fmla="*/ 595313 h 4365625"/>
              <a:gd name="connsiteX3" fmla="*/ 2083594 w 2381250"/>
              <a:gd name="connsiteY3" fmla="*/ 595313 h 4365625"/>
              <a:gd name="connsiteX4" fmla="*/ 2083594 w 2381250"/>
              <a:gd name="connsiteY4" fmla="*/ 4070351 h 4365625"/>
              <a:gd name="connsiteX5" fmla="*/ 992188 w 2381250"/>
              <a:gd name="connsiteY5" fmla="*/ 198438 h 4365625"/>
              <a:gd name="connsiteX6" fmla="*/ 1389063 w 2381250"/>
              <a:gd name="connsiteY6" fmla="*/ 198438 h 4365625"/>
              <a:gd name="connsiteX7" fmla="*/ 1488281 w 2381250"/>
              <a:gd name="connsiteY7" fmla="*/ 297656 h 4365625"/>
              <a:gd name="connsiteX8" fmla="*/ 1389063 w 2381250"/>
              <a:gd name="connsiteY8" fmla="*/ 396875 h 4365625"/>
              <a:gd name="connsiteX9" fmla="*/ 992188 w 2381250"/>
              <a:gd name="connsiteY9" fmla="*/ 396875 h 4365625"/>
              <a:gd name="connsiteX10" fmla="*/ 892969 w 2381250"/>
              <a:gd name="connsiteY10" fmla="*/ 297656 h 4365625"/>
              <a:gd name="connsiteX11" fmla="*/ 992188 w 2381250"/>
              <a:gd name="connsiteY11" fmla="*/ 198438 h 4365625"/>
              <a:gd name="connsiteX12" fmla="*/ 2282031 w 2381250"/>
              <a:gd name="connsiteY12" fmla="*/ 0 h 4365625"/>
              <a:gd name="connsiteX13" fmla="*/ 99219 w 2381250"/>
              <a:gd name="connsiteY13" fmla="*/ 0 h 4365625"/>
              <a:gd name="connsiteX14" fmla="*/ 0 w 2381250"/>
              <a:gd name="connsiteY14" fmla="*/ 99219 h 4365625"/>
              <a:gd name="connsiteX15" fmla="*/ 0 w 2381250"/>
              <a:gd name="connsiteY15" fmla="*/ 4266406 h 4365625"/>
              <a:gd name="connsiteX16" fmla="*/ 99219 w 2381250"/>
              <a:gd name="connsiteY16" fmla="*/ 4365625 h 4365625"/>
              <a:gd name="connsiteX17" fmla="*/ 2282031 w 2381250"/>
              <a:gd name="connsiteY17" fmla="*/ 4365625 h 4365625"/>
              <a:gd name="connsiteX18" fmla="*/ 2381250 w 2381250"/>
              <a:gd name="connsiteY18" fmla="*/ 4266406 h 4365625"/>
              <a:gd name="connsiteX19" fmla="*/ 2381250 w 2381250"/>
              <a:gd name="connsiteY19" fmla="*/ 99219 h 4365625"/>
              <a:gd name="connsiteX20" fmla="*/ 2282031 w 2381250"/>
              <a:gd name="connsiteY20" fmla="*/ 0 h 4365625"/>
              <a:gd name="connsiteX0" fmla="*/ 2083594 w 2381250"/>
              <a:gd name="connsiteY0" fmla="*/ 4070351 h 4365625"/>
              <a:gd name="connsiteX1" fmla="*/ 292894 w 2381250"/>
              <a:gd name="connsiteY1" fmla="*/ 4060825 h 4365625"/>
              <a:gd name="connsiteX2" fmla="*/ 297656 w 2381250"/>
              <a:gd name="connsiteY2" fmla="*/ 595313 h 4365625"/>
              <a:gd name="connsiteX3" fmla="*/ 2083594 w 2381250"/>
              <a:gd name="connsiteY3" fmla="*/ 595313 h 4365625"/>
              <a:gd name="connsiteX4" fmla="*/ 2083594 w 2381250"/>
              <a:gd name="connsiteY4" fmla="*/ 4070351 h 4365625"/>
              <a:gd name="connsiteX5" fmla="*/ 992188 w 2381250"/>
              <a:gd name="connsiteY5" fmla="*/ 198438 h 4365625"/>
              <a:gd name="connsiteX6" fmla="*/ 1389063 w 2381250"/>
              <a:gd name="connsiteY6" fmla="*/ 198438 h 4365625"/>
              <a:gd name="connsiteX7" fmla="*/ 1488281 w 2381250"/>
              <a:gd name="connsiteY7" fmla="*/ 297656 h 4365625"/>
              <a:gd name="connsiteX8" fmla="*/ 1389063 w 2381250"/>
              <a:gd name="connsiteY8" fmla="*/ 396875 h 4365625"/>
              <a:gd name="connsiteX9" fmla="*/ 992188 w 2381250"/>
              <a:gd name="connsiteY9" fmla="*/ 396875 h 4365625"/>
              <a:gd name="connsiteX10" fmla="*/ 892969 w 2381250"/>
              <a:gd name="connsiteY10" fmla="*/ 297656 h 4365625"/>
              <a:gd name="connsiteX11" fmla="*/ 992188 w 2381250"/>
              <a:gd name="connsiteY11" fmla="*/ 198438 h 4365625"/>
              <a:gd name="connsiteX12" fmla="*/ 2282031 w 2381250"/>
              <a:gd name="connsiteY12" fmla="*/ 0 h 4365625"/>
              <a:gd name="connsiteX13" fmla="*/ 99219 w 2381250"/>
              <a:gd name="connsiteY13" fmla="*/ 0 h 4365625"/>
              <a:gd name="connsiteX14" fmla="*/ 0 w 2381250"/>
              <a:gd name="connsiteY14" fmla="*/ 99219 h 4365625"/>
              <a:gd name="connsiteX15" fmla="*/ 0 w 2381250"/>
              <a:gd name="connsiteY15" fmla="*/ 4266406 h 4365625"/>
              <a:gd name="connsiteX16" fmla="*/ 99219 w 2381250"/>
              <a:gd name="connsiteY16" fmla="*/ 4365625 h 4365625"/>
              <a:gd name="connsiteX17" fmla="*/ 2282031 w 2381250"/>
              <a:gd name="connsiteY17" fmla="*/ 4365625 h 4365625"/>
              <a:gd name="connsiteX18" fmla="*/ 2381250 w 2381250"/>
              <a:gd name="connsiteY18" fmla="*/ 4266406 h 4365625"/>
              <a:gd name="connsiteX19" fmla="*/ 2381250 w 2381250"/>
              <a:gd name="connsiteY19" fmla="*/ 99219 h 4365625"/>
              <a:gd name="connsiteX20" fmla="*/ 2282031 w 2381250"/>
              <a:gd name="connsiteY20" fmla="*/ 0 h 4365625"/>
              <a:gd name="connsiteX0" fmla="*/ 2083594 w 2381250"/>
              <a:gd name="connsiteY0" fmla="*/ 4070351 h 4365625"/>
              <a:gd name="connsiteX1" fmla="*/ 292894 w 2381250"/>
              <a:gd name="connsiteY1" fmla="*/ 4060825 h 4365625"/>
              <a:gd name="connsiteX2" fmla="*/ 183356 w 2381250"/>
              <a:gd name="connsiteY2" fmla="*/ 600075 h 4365625"/>
              <a:gd name="connsiteX3" fmla="*/ 2083594 w 2381250"/>
              <a:gd name="connsiteY3" fmla="*/ 595313 h 4365625"/>
              <a:gd name="connsiteX4" fmla="*/ 2083594 w 2381250"/>
              <a:gd name="connsiteY4" fmla="*/ 4070351 h 4365625"/>
              <a:gd name="connsiteX5" fmla="*/ 992188 w 2381250"/>
              <a:gd name="connsiteY5" fmla="*/ 198438 h 4365625"/>
              <a:gd name="connsiteX6" fmla="*/ 1389063 w 2381250"/>
              <a:gd name="connsiteY6" fmla="*/ 198438 h 4365625"/>
              <a:gd name="connsiteX7" fmla="*/ 1488281 w 2381250"/>
              <a:gd name="connsiteY7" fmla="*/ 297656 h 4365625"/>
              <a:gd name="connsiteX8" fmla="*/ 1389063 w 2381250"/>
              <a:gd name="connsiteY8" fmla="*/ 396875 h 4365625"/>
              <a:gd name="connsiteX9" fmla="*/ 992188 w 2381250"/>
              <a:gd name="connsiteY9" fmla="*/ 396875 h 4365625"/>
              <a:gd name="connsiteX10" fmla="*/ 892969 w 2381250"/>
              <a:gd name="connsiteY10" fmla="*/ 297656 h 4365625"/>
              <a:gd name="connsiteX11" fmla="*/ 992188 w 2381250"/>
              <a:gd name="connsiteY11" fmla="*/ 198438 h 4365625"/>
              <a:gd name="connsiteX12" fmla="*/ 2282031 w 2381250"/>
              <a:gd name="connsiteY12" fmla="*/ 0 h 4365625"/>
              <a:gd name="connsiteX13" fmla="*/ 99219 w 2381250"/>
              <a:gd name="connsiteY13" fmla="*/ 0 h 4365625"/>
              <a:gd name="connsiteX14" fmla="*/ 0 w 2381250"/>
              <a:gd name="connsiteY14" fmla="*/ 99219 h 4365625"/>
              <a:gd name="connsiteX15" fmla="*/ 0 w 2381250"/>
              <a:gd name="connsiteY15" fmla="*/ 4266406 h 4365625"/>
              <a:gd name="connsiteX16" fmla="*/ 99219 w 2381250"/>
              <a:gd name="connsiteY16" fmla="*/ 4365625 h 4365625"/>
              <a:gd name="connsiteX17" fmla="*/ 2282031 w 2381250"/>
              <a:gd name="connsiteY17" fmla="*/ 4365625 h 4365625"/>
              <a:gd name="connsiteX18" fmla="*/ 2381250 w 2381250"/>
              <a:gd name="connsiteY18" fmla="*/ 4266406 h 4365625"/>
              <a:gd name="connsiteX19" fmla="*/ 2381250 w 2381250"/>
              <a:gd name="connsiteY19" fmla="*/ 99219 h 4365625"/>
              <a:gd name="connsiteX20" fmla="*/ 2282031 w 2381250"/>
              <a:gd name="connsiteY20" fmla="*/ 0 h 4365625"/>
              <a:gd name="connsiteX0" fmla="*/ 2083594 w 2381250"/>
              <a:gd name="connsiteY0" fmla="*/ 4070351 h 4365625"/>
              <a:gd name="connsiteX1" fmla="*/ 178594 w 2381250"/>
              <a:gd name="connsiteY1" fmla="*/ 4051300 h 4365625"/>
              <a:gd name="connsiteX2" fmla="*/ 183356 w 2381250"/>
              <a:gd name="connsiteY2" fmla="*/ 600075 h 4365625"/>
              <a:gd name="connsiteX3" fmla="*/ 2083594 w 2381250"/>
              <a:gd name="connsiteY3" fmla="*/ 595313 h 4365625"/>
              <a:gd name="connsiteX4" fmla="*/ 2083594 w 2381250"/>
              <a:gd name="connsiteY4" fmla="*/ 4070351 h 4365625"/>
              <a:gd name="connsiteX5" fmla="*/ 992188 w 2381250"/>
              <a:gd name="connsiteY5" fmla="*/ 198438 h 4365625"/>
              <a:gd name="connsiteX6" fmla="*/ 1389063 w 2381250"/>
              <a:gd name="connsiteY6" fmla="*/ 198438 h 4365625"/>
              <a:gd name="connsiteX7" fmla="*/ 1488281 w 2381250"/>
              <a:gd name="connsiteY7" fmla="*/ 297656 h 4365625"/>
              <a:gd name="connsiteX8" fmla="*/ 1389063 w 2381250"/>
              <a:gd name="connsiteY8" fmla="*/ 396875 h 4365625"/>
              <a:gd name="connsiteX9" fmla="*/ 992188 w 2381250"/>
              <a:gd name="connsiteY9" fmla="*/ 396875 h 4365625"/>
              <a:gd name="connsiteX10" fmla="*/ 892969 w 2381250"/>
              <a:gd name="connsiteY10" fmla="*/ 297656 h 4365625"/>
              <a:gd name="connsiteX11" fmla="*/ 992188 w 2381250"/>
              <a:gd name="connsiteY11" fmla="*/ 198438 h 4365625"/>
              <a:gd name="connsiteX12" fmla="*/ 2282031 w 2381250"/>
              <a:gd name="connsiteY12" fmla="*/ 0 h 4365625"/>
              <a:gd name="connsiteX13" fmla="*/ 99219 w 2381250"/>
              <a:gd name="connsiteY13" fmla="*/ 0 h 4365625"/>
              <a:gd name="connsiteX14" fmla="*/ 0 w 2381250"/>
              <a:gd name="connsiteY14" fmla="*/ 99219 h 4365625"/>
              <a:gd name="connsiteX15" fmla="*/ 0 w 2381250"/>
              <a:gd name="connsiteY15" fmla="*/ 4266406 h 4365625"/>
              <a:gd name="connsiteX16" fmla="*/ 99219 w 2381250"/>
              <a:gd name="connsiteY16" fmla="*/ 4365625 h 4365625"/>
              <a:gd name="connsiteX17" fmla="*/ 2282031 w 2381250"/>
              <a:gd name="connsiteY17" fmla="*/ 4365625 h 4365625"/>
              <a:gd name="connsiteX18" fmla="*/ 2381250 w 2381250"/>
              <a:gd name="connsiteY18" fmla="*/ 4266406 h 4365625"/>
              <a:gd name="connsiteX19" fmla="*/ 2381250 w 2381250"/>
              <a:gd name="connsiteY19" fmla="*/ 99219 h 4365625"/>
              <a:gd name="connsiteX20" fmla="*/ 2282031 w 2381250"/>
              <a:gd name="connsiteY20" fmla="*/ 0 h 4365625"/>
              <a:gd name="connsiteX0" fmla="*/ 2083594 w 2381250"/>
              <a:gd name="connsiteY0" fmla="*/ 4070351 h 4365625"/>
              <a:gd name="connsiteX1" fmla="*/ 178594 w 2381250"/>
              <a:gd name="connsiteY1" fmla="*/ 4051300 h 4365625"/>
              <a:gd name="connsiteX2" fmla="*/ 178593 w 2381250"/>
              <a:gd name="connsiteY2" fmla="*/ 604837 h 4365625"/>
              <a:gd name="connsiteX3" fmla="*/ 2083594 w 2381250"/>
              <a:gd name="connsiteY3" fmla="*/ 595313 h 4365625"/>
              <a:gd name="connsiteX4" fmla="*/ 2083594 w 2381250"/>
              <a:gd name="connsiteY4" fmla="*/ 4070351 h 4365625"/>
              <a:gd name="connsiteX5" fmla="*/ 992188 w 2381250"/>
              <a:gd name="connsiteY5" fmla="*/ 198438 h 4365625"/>
              <a:gd name="connsiteX6" fmla="*/ 1389063 w 2381250"/>
              <a:gd name="connsiteY6" fmla="*/ 198438 h 4365625"/>
              <a:gd name="connsiteX7" fmla="*/ 1488281 w 2381250"/>
              <a:gd name="connsiteY7" fmla="*/ 297656 h 4365625"/>
              <a:gd name="connsiteX8" fmla="*/ 1389063 w 2381250"/>
              <a:gd name="connsiteY8" fmla="*/ 396875 h 4365625"/>
              <a:gd name="connsiteX9" fmla="*/ 992188 w 2381250"/>
              <a:gd name="connsiteY9" fmla="*/ 396875 h 4365625"/>
              <a:gd name="connsiteX10" fmla="*/ 892969 w 2381250"/>
              <a:gd name="connsiteY10" fmla="*/ 297656 h 4365625"/>
              <a:gd name="connsiteX11" fmla="*/ 992188 w 2381250"/>
              <a:gd name="connsiteY11" fmla="*/ 198438 h 4365625"/>
              <a:gd name="connsiteX12" fmla="*/ 2282031 w 2381250"/>
              <a:gd name="connsiteY12" fmla="*/ 0 h 4365625"/>
              <a:gd name="connsiteX13" fmla="*/ 99219 w 2381250"/>
              <a:gd name="connsiteY13" fmla="*/ 0 h 4365625"/>
              <a:gd name="connsiteX14" fmla="*/ 0 w 2381250"/>
              <a:gd name="connsiteY14" fmla="*/ 99219 h 4365625"/>
              <a:gd name="connsiteX15" fmla="*/ 0 w 2381250"/>
              <a:gd name="connsiteY15" fmla="*/ 4266406 h 4365625"/>
              <a:gd name="connsiteX16" fmla="*/ 99219 w 2381250"/>
              <a:gd name="connsiteY16" fmla="*/ 4365625 h 4365625"/>
              <a:gd name="connsiteX17" fmla="*/ 2282031 w 2381250"/>
              <a:gd name="connsiteY17" fmla="*/ 4365625 h 4365625"/>
              <a:gd name="connsiteX18" fmla="*/ 2381250 w 2381250"/>
              <a:gd name="connsiteY18" fmla="*/ 4266406 h 4365625"/>
              <a:gd name="connsiteX19" fmla="*/ 2381250 w 2381250"/>
              <a:gd name="connsiteY19" fmla="*/ 99219 h 4365625"/>
              <a:gd name="connsiteX20" fmla="*/ 2282031 w 2381250"/>
              <a:gd name="connsiteY20" fmla="*/ 0 h 4365625"/>
              <a:gd name="connsiteX0" fmla="*/ 2083594 w 2381250"/>
              <a:gd name="connsiteY0" fmla="*/ 4070351 h 4365625"/>
              <a:gd name="connsiteX1" fmla="*/ 178594 w 2381250"/>
              <a:gd name="connsiteY1" fmla="*/ 4051300 h 4365625"/>
              <a:gd name="connsiteX2" fmla="*/ 178593 w 2381250"/>
              <a:gd name="connsiteY2" fmla="*/ 604837 h 4365625"/>
              <a:gd name="connsiteX3" fmla="*/ 2197894 w 2381250"/>
              <a:gd name="connsiteY3" fmla="*/ 600076 h 4365625"/>
              <a:gd name="connsiteX4" fmla="*/ 2083594 w 2381250"/>
              <a:gd name="connsiteY4" fmla="*/ 4070351 h 4365625"/>
              <a:gd name="connsiteX5" fmla="*/ 992188 w 2381250"/>
              <a:gd name="connsiteY5" fmla="*/ 198438 h 4365625"/>
              <a:gd name="connsiteX6" fmla="*/ 1389063 w 2381250"/>
              <a:gd name="connsiteY6" fmla="*/ 198438 h 4365625"/>
              <a:gd name="connsiteX7" fmla="*/ 1488281 w 2381250"/>
              <a:gd name="connsiteY7" fmla="*/ 297656 h 4365625"/>
              <a:gd name="connsiteX8" fmla="*/ 1389063 w 2381250"/>
              <a:gd name="connsiteY8" fmla="*/ 396875 h 4365625"/>
              <a:gd name="connsiteX9" fmla="*/ 992188 w 2381250"/>
              <a:gd name="connsiteY9" fmla="*/ 396875 h 4365625"/>
              <a:gd name="connsiteX10" fmla="*/ 892969 w 2381250"/>
              <a:gd name="connsiteY10" fmla="*/ 297656 h 4365625"/>
              <a:gd name="connsiteX11" fmla="*/ 992188 w 2381250"/>
              <a:gd name="connsiteY11" fmla="*/ 198438 h 4365625"/>
              <a:gd name="connsiteX12" fmla="*/ 2282031 w 2381250"/>
              <a:gd name="connsiteY12" fmla="*/ 0 h 4365625"/>
              <a:gd name="connsiteX13" fmla="*/ 99219 w 2381250"/>
              <a:gd name="connsiteY13" fmla="*/ 0 h 4365625"/>
              <a:gd name="connsiteX14" fmla="*/ 0 w 2381250"/>
              <a:gd name="connsiteY14" fmla="*/ 99219 h 4365625"/>
              <a:gd name="connsiteX15" fmla="*/ 0 w 2381250"/>
              <a:gd name="connsiteY15" fmla="*/ 4266406 h 4365625"/>
              <a:gd name="connsiteX16" fmla="*/ 99219 w 2381250"/>
              <a:gd name="connsiteY16" fmla="*/ 4365625 h 4365625"/>
              <a:gd name="connsiteX17" fmla="*/ 2282031 w 2381250"/>
              <a:gd name="connsiteY17" fmla="*/ 4365625 h 4365625"/>
              <a:gd name="connsiteX18" fmla="*/ 2381250 w 2381250"/>
              <a:gd name="connsiteY18" fmla="*/ 4266406 h 4365625"/>
              <a:gd name="connsiteX19" fmla="*/ 2381250 w 2381250"/>
              <a:gd name="connsiteY19" fmla="*/ 99219 h 4365625"/>
              <a:gd name="connsiteX20" fmla="*/ 2282031 w 2381250"/>
              <a:gd name="connsiteY20" fmla="*/ 0 h 4365625"/>
              <a:gd name="connsiteX0" fmla="*/ 2193132 w 2381250"/>
              <a:gd name="connsiteY0" fmla="*/ 4065588 h 4365625"/>
              <a:gd name="connsiteX1" fmla="*/ 178594 w 2381250"/>
              <a:gd name="connsiteY1" fmla="*/ 4051300 h 4365625"/>
              <a:gd name="connsiteX2" fmla="*/ 178593 w 2381250"/>
              <a:gd name="connsiteY2" fmla="*/ 604837 h 4365625"/>
              <a:gd name="connsiteX3" fmla="*/ 2197894 w 2381250"/>
              <a:gd name="connsiteY3" fmla="*/ 600076 h 4365625"/>
              <a:gd name="connsiteX4" fmla="*/ 2193132 w 2381250"/>
              <a:gd name="connsiteY4" fmla="*/ 4065588 h 4365625"/>
              <a:gd name="connsiteX5" fmla="*/ 992188 w 2381250"/>
              <a:gd name="connsiteY5" fmla="*/ 198438 h 4365625"/>
              <a:gd name="connsiteX6" fmla="*/ 1389063 w 2381250"/>
              <a:gd name="connsiteY6" fmla="*/ 198438 h 4365625"/>
              <a:gd name="connsiteX7" fmla="*/ 1488281 w 2381250"/>
              <a:gd name="connsiteY7" fmla="*/ 297656 h 4365625"/>
              <a:gd name="connsiteX8" fmla="*/ 1389063 w 2381250"/>
              <a:gd name="connsiteY8" fmla="*/ 396875 h 4365625"/>
              <a:gd name="connsiteX9" fmla="*/ 992188 w 2381250"/>
              <a:gd name="connsiteY9" fmla="*/ 396875 h 4365625"/>
              <a:gd name="connsiteX10" fmla="*/ 892969 w 2381250"/>
              <a:gd name="connsiteY10" fmla="*/ 297656 h 4365625"/>
              <a:gd name="connsiteX11" fmla="*/ 992188 w 2381250"/>
              <a:gd name="connsiteY11" fmla="*/ 198438 h 4365625"/>
              <a:gd name="connsiteX12" fmla="*/ 2282031 w 2381250"/>
              <a:gd name="connsiteY12" fmla="*/ 0 h 4365625"/>
              <a:gd name="connsiteX13" fmla="*/ 99219 w 2381250"/>
              <a:gd name="connsiteY13" fmla="*/ 0 h 4365625"/>
              <a:gd name="connsiteX14" fmla="*/ 0 w 2381250"/>
              <a:gd name="connsiteY14" fmla="*/ 99219 h 4365625"/>
              <a:gd name="connsiteX15" fmla="*/ 0 w 2381250"/>
              <a:gd name="connsiteY15" fmla="*/ 4266406 h 4365625"/>
              <a:gd name="connsiteX16" fmla="*/ 99219 w 2381250"/>
              <a:gd name="connsiteY16" fmla="*/ 4365625 h 4365625"/>
              <a:gd name="connsiteX17" fmla="*/ 2282031 w 2381250"/>
              <a:gd name="connsiteY17" fmla="*/ 4365625 h 4365625"/>
              <a:gd name="connsiteX18" fmla="*/ 2381250 w 2381250"/>
              <a:gd name="connsiteY18" fmla="*/ 4266406 h 4365625"/>
              <a:gd name="connsiteX19" fmla="*/ 2381250 w 2381250"/>
              <a:gd name="connsiteY19" fmla="*/ 99219 h 4365625"/>
              <a:gd name="connsiteX20" fmla="*/ 2282031 w 2381250"/>
              <a:gd name="connsiteY20" fmla="*/ 0 h 436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81250" h="4365625">
                <a:moveTo>
                  <a:pt x="2193132" y="4065588"/>
                </a:moveTo>
                <a:lnTo>
                  <a:pt x="178594" y="4051300"/>
                </a:lnTo>
                <a:cubicBezTo>
                  <a:pt x="180181" y="2902479"/>
                  <a:pt x="177006" y="1753658"/>
                  <a:pt x="178593" y="604837"/>
                </a:cubicBezTo>
                <a:lnTo>
                  <a:pt x="2197894" y="600076"/>
                </a:lnTo>
                <a:cubicBezTo>
                  <a:pt x="2196307" y="1755247"/>
                  <a:pt x="2194719" y="2910417"/>
                  <a:pt x="2193132" y="4065588"/>
                </a:cubicBezTo>
                <a:close/>
                <a:moveTo>
                  <a:pt x="992188" y="198438"/>
                </a:moveTo>
                <a:lnTo>
                  <a:pt x="1389063" y="198438"/>
                </a:lnTo>
                <a:cubicBezTo>
                  <a:pt x="1443633" y="198438"/>
                  <a:pt x="1488281" y="243086"/>
                  <a:pt x="1488281" y="297656"/>
                </a:cubicBezTo>
                <a:cubicBezTo>
                  <a:pt x="1488281" y="352227"/>
                  <a:pt x="1443633" y="396875"/>
                  <a:pt x="1389063" y="396875"/>
                </a:cubicBezTo>
                <a:lnTo>
                  <a:pt x="992188" y="396875"/>
                </a:lnTo>
                <a:cubicBezTo>
                  <a:pt x="937617" y="396875"/>
                  <a:pt x="892969" y="352227"/>
                  <a:pt x="892969" y="297656"/>
                </a:cubicBezTo>
                <a:cubicBezTo>
                  <a:pt x="892969" y="243086"/>
                  <a:pt x="937617" y="198438"/>
                  <a:pt x="992188" y="198438"/>
                </a:cubicBezTo>
                <a:close/>
                <a:moveTo>
                  <a:pt x="2282031" y="0"/>
                </a:moveTo>
                <a:lnTo>
                  <a:pt x="99219" y="0"/>
                </a:lnTo>
                <a:cubicBezTo>
                  <a:pt x="44648" y="0"/>
                  <a:pt x="0" y="44648"/>
                  <a:pt x="0" y="99219"/>
                </a:cubicBezTo>
                <a:lnTo>
                  <a:pt x="0" y="4266406"/>
                </a:lnTo>
                <a:cubicBezTo>
                  <a:pt x="0" y="4320977"/>
                  <a:pt x="44648" y="4365625"/>
                  <a:pt x="99219" y="4365625"/>
                </a:cubicBezTo>
                <a:lnTo>
                  <a:pt x="2282031" y="4365625"/>
                </a:lnTo>
                <a:cubicBezTo>
                  <a:pt x="2336602" y="4365625"/>
                  <a:pt x="2381250" y="4320977"/>
                  <a:pt x="2381250" y="4266406"/>
                </a:cubicBezTo>
                <a:lnTo>
                  <a:pt x="2381250" y="99219"/>
                </a:lnTo>
                <a:cubicBezTo>
                  <a:pt x="2381250" y="44648"/>
                  <a:pt x="2336602" y="0"/>
                  <a:pt x="2282031" y="0"/>
                </a:cubicBezTo>
                <a:close/>
              </a:path>
            </a:pathLst>
          </a:custGeom>
          <a:solidFill>
            <a:srgbClr val="000000"/>
          </a:solidFill>
          <a:ln w="4960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6E72A8B-5381-691A-E036-7595DF5D3AF3}"/>
              </a:ext>
            </a:extLst>
          </p:cNvPr>
          <p:cNvSpPr txBox="1"/>
          <p:nvPr/>
        </p:nvSpPr>
        <p:spPr>
          <a:xfrm>
            <a:off x="752452" y="2864528"/>
            <a:ext cx="2003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DIGITAL PRODUCT PASSPORT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8A02C1D6-FF56-3241-A269-FDA4AED781F1}"/>
              </a:ext>
            </a:extLst>
          </p:cNvPr>
          <p:cNvSpPr txBox="1"/>
          <p:nvPr/>
        </p:nvSpPr>
        <p:spPr>
          <a:xfrm>
            <a:off x="648931" y="3966553"/>
            <a:ext cx="2003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INFORMATION</a:t>
            </a: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417E3BC5-D563-7449-3A46-E253D36F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85" y="2274716"/>
            <a:ext cx="783355" cy="52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Kuutio 25">
            <a:extLst>
              <a:ext uri="{FF2B5EF4-FFF2-40B4-BE49-F238E27FC236}">
                <a16:creationId xmlns:a16="http://schemas.microsoft.com/office/drawing/2014/main" id="{B48EF448-6012-95F9-5CE2-E31D5C80E7FD}"/>
              </a:ext>
            </a:extLst>
          </p:cNvPr>
          <p:cNvSpPr/>
          <p:nvPr/>
        </p:nvSpPr>
        <p:spPr>
          <a:xfrm flipH="1">
            <a:off x="1232080" y="3117628"/>
            <a:ext cx="930193" cy="796029"/>
          </a:xfrm>
          <a:prstGeom prst="cube">
            <a:avLst>
              <a:gd name="adj" fmla="val 2108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Kuutio 26">
            <a:extLst>
              <a:ext uri="{FF2B5EF4-FFF2-40B4-BE49-F238E27FC236}">
                <a16:creationId xmlns:a16="http://schemas.microsoft.com/office/drawing/2014/main" id="{73C9AB39-0EE6-7D12-3D0D-8FCB167EBA4B}"/>
              </a:ext>
            </a:extLst>
          </p:cNvPr>
          <p:cNvSpPr/>
          <p:nvPr/>
        </p:nvSpPr>
        <p:spPr>
          <a:xfrm flipH="1">
            <a:off x="1609627" y="3372643"/>
            <a:ext cx="296979" cy="325005"/>
          </a:xfrm>
          <a:prstGeom prst="cub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Kuutio 27">
            <a:extLst>
              <a:ext uri="{FF2B5EF4-FFF2-40B4-BE49-F238E27FC236}">
                <a16:creationId xmlns:a16="http://schemas.microsoft.com/office/drawing/2014/main" id="{B086F265-9D8A-0113-FC4A-2136FEE97E14}"/>
              </a:ext>
            </a:extLst>
          </p:cNvPr>
          <p:cNvSpPr/>
          <p:nvPr/>
        </p:nvSpPr>
        <p:spPr>
          <a:xfrm flipH="1">
            <a:off x="1625621" y="3407712"/>
            <a:ext cx="185687" cy="215863"/>
          </a:xfrm>
          <a:prstGeom prst="cub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93DF9B-21EB-546B-9C75-03ACD41F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5" cy="1011238"/>
          </a:xfrm>
        </p:spPr>
        <p:txBody>
          <a:bodyPr wrap="square" anchor="t">
            <a:normAutofit/>
          </a:bodyPr>
          <a:lstStyle/>
          <a:p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j-ea"/>
                <a:cs typeface="+mj-cs"/>
              </a:rPr>
              <a:t>RAJAPINTA-työryhmä</a:t>
            </a:r>
            <a:endParaRPr lang="fi-FI" sz="2400" noProof="0"/>
          </a:p>
        </p:txBody>
      </p:sp>
      <p:pic>
        <p:nvPicPr>
          <p:cNvPr id="3" name="Kuva 2" descr="QR-koodi tasaisella täytöllä">
            <a:extLst>
              <a:ext uri="{FF2B5EF4-FFF2-40B4-BE49-F238E27FC236}">
                <a16:creationId xmlns:a16="http://schemas.microsoft.com/office/drawing/2014/main" id="{998E6A36-675E-2B75-F73C-ED921D53D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2368" y="4473207"/>
            <a:ext cx="914400" cy="9144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09DE057-E764-1669-4184-4286D2E04F21}"/>
              </a:ext>
            </a:extLst>
          </p:cNvPr>
          <p:cNvSpPr txBox="1"/>
          <p:nvPr/>
        </p:nvSpPr>
        <p:spPr>
          <a:xfrm>
            <a:off x="3736297" y="4805328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GS1 Digital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link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C8097B85-1063-AA39-2B56-A4F1ADD9C96C}"/>
              </a:ext>
            </a:extLst>
          </p:cNvPr>
          <p:cNvGrpSpPr/>
          <p:nvPr/>
        </p:nvGrpSpPr>
        <p:grpSpPr>
          <a:xfrm>
            <a:off x="3024612" y="1887486"/>
            <a:ext cx="1003221" cy="2042849"/>
            <a:chOff x="3024612" y="1887486"/>
            <a:chExt cx="1003221" cy="2042849"/>
          </a:xfrm>
        </p:grpSpPr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FB3E9D11-3FF7-1F56-73D4-65457FB032C5}"/>
                </a:ext>
              </a:extLst>
            </p:cNvPr>
            <p:cNvGrpSpPr/>
            <p:nvPr/>
          </p:nvGrpSpPr>
          <p:grpSpPr>
            <a:xfrm>
              <a:off x="3024612" y="1887486"/>
              <a:ext cx="1003221" cy="2042848"/>
              <a:chOff x="5344681" y="2279374"/>
              <a:chExt cx="1003221" cy="2042848"/>
            </a:xfrm>
          </p:grpSpPr>
          <p:sp>
            <p:nvSpPr>
              <p:cNvPr id="9" name="Leveä kaari 8">
                <a:extLst>
                  <a:ext uri="{FF2B5EF4-FFF2-40B4-BE49-F238E27FC236}">
                    <a16:creationId xmlns:a16="http://schemas.microsoft.com/office/drawing/2014/main" id="{DEC194C2-7D26-658D-A407-23AED3433798}"/>
                  </a:ext>
                </a:extLst>
              </p:cNvPr>
              <p:cNvSpPr/>
              <p:nvPr/>
            </p:nvSpPr>
            <p:spPr>
              <a:xfrm rot="20883042">
                <a:off x="5410512" y="3407822"/>
                <a:ext cx="885825" cy="914400"/>
              </a:xfrm>
              <a:prstGeom prst="blockArc">
                <a:avLst>
                  <a:gd name="adj1" fmla="val 15437056"/>
                  <a:gd name="adj2" fmla="val 18322940"/>
                  <a:gd name="adj3" fmla="val 22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grpSp>
            <p:nvGrpSpPr>
              <p:cNvPr id="10" name="Ryhmä 9">
                <a:extLst>
                  <a:ext uri="{FF2B5EF4-FFF2-40B4-BE49-F238E27FC236}">
                    <a16:creationId xmlns:a16="http://schemas.microsoft.com/office/drawing/2014/main" id="{1B18CDBF-05BB-3B5C-2838-D3F31A51243D}"/>
                  </a:ext>
                </a:extLst>
              </p:cNvPr>
              <p:cNvGrpSpPr/>
              <p:nvPr/>
            </p:nvGrpSpPr>
            <p:grpSpPr>
              <a:xfrm>
                <a:off x="5344681" y="2279374"/>
                <a:ext cx="1003221" cy="1731004"/>
                <a:chOff x="5344681" y="2279374"/>
                <a:chExt cx="1003221" cy="1731004"/>
              </a:xfrm>
            </p:grpSpPr>
            <p:grpSp>
              <p:nvGrpSpPr>
                <p:cNvPr id="11" name="Ryhmä 10">
                  <a:extLst>
                    <a:ext uri="{FF2B5EF4-FFF2-40B4-BE49-F238E27FC236}">
                      <a16:creationId xmlns:a16="http://schemas.microsoft.com/office/drawing/2014/main" id="{C9F06D1D-B650-47AC-22A2-57AEF72A1417}"/>
                    </a:ext>
                  </a:extLst>
                </p:cNvPr>
                <p:cNvGrpSpPr/>
                <p:nvPr/>
              </p:nvGrpSpPr>
              <p:grpSpPr>
                <a:xfrm>
                  <a:off x="5344681" y="2591219"/>
                  <a:ext cx="1003221" cy="1419159"/>
                  <a:chOff x="5344681" y="2591219"/>
                  <a:chExt cx="1003221" cy="1419159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13" name="Ryhmä 12">
                    <a:extLst>
                      <a:ext uri="{FF2B5EF4-FFF2-40B4-BE49-F238E27FC236}">
                        <a16:creationId xmlns:a16="http://schemas.microsoft.com/office/drawing/2014/main" id="{EB0C4874-FF0A-1049-C1FF-C27DC89B6650}"/>
                      </a:ext>
                    </a:extLst>
                  </p:cNvPr>
                  <p:cNvGrpSpPr/>
                  <p:nvPr/>
                </p:nvGrpSpPr>
                <p:grpSpPr>
                  <a:xfrm>
                    <a:off x="5344681" y="2591219"/>
                    <a:ext cx="1003221" cy="1419159"/>
                    <a:chOff x="3893344" y="2578960"/>
                    <a:chExt cx="1003221" cy="1419159"/>
                  </a:xfrm>
                </p:grpSpPr>
                <p:sp>
                  <p:nvSpPr>
                    <p:cNvPr id="18" name="Suorakulmio: Yläkulmat pyöristetty 17">
                      <a:extLst>
                        <a:ext uri="{FF2B5EF4-FFF2-40B4-BE49-F238E27FC236}">
                          <a16:creationId xmlns:a16="http://schemas.microsoft.com/office/drawing/2014/main" id="{D4AD1F9C-0017-AF8E-A6E2-CD8D30C82A0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685375" y="2786929"/>
                      <a:ext cx="1419159" cy="1003221"/>
                    </a:xfrm>
                    <a:prstGeom prst="round2SameRect">
                      <a:avLst>
                        <a:gd name="adj1" fmla="val 7014"/>
                        <a:gd name="adj2" fmla="val 0"/>
                      </a:avLst>
                    </a:prstGeom>
                    <a:solidFill>
                      <a:srgbClr val="032D6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venir Next LT Pro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9" name="Kuva 18" descr="Maapallo tasaisella täytöllä">
                      <a:extLst>
                        <a:ext uri="{FF2B5EF4-FFF2-40B4-BE49-F238E27FC236}">
                          <a16:creationId xmlns:a16="http://schemas.microsoft.com/office/drawing/2014/main" id="{6071BBB5-768D-5356-C238-E43496A4DFF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48125" y="2934920"/>
                      <a:ext cx="704015" cy="70401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Tekstiruutu 19">
                      <a:extLst>
                        <a:ext uri="{FF2B5EF4-FFF2-40B4-BE49-F238E27FC236}">
                          <a16:creationId xmlns:a16="http://schemas.microsoft.com/office/drawing/2014/main" id="{7B20C4D4-A9F8-18F6-5F95-14B4AA2047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81406" y="2643187"/>
                      <a:ext cx="62709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DPP</a:t>
                      </a:r>
                    </a:p>
                  </p:txBody>
                </p:sp>
              </p:grpSp>
              <p:sp>
                <p:nvSpPr>
                  <p:cNvPr id="14" name="Suorakulmio 13">
                    <a:extLst>
                      <a:ext uri="{FF2B5EF4-FFF2-40B4-BE49-F238E27FC236}">
                        <a16:creationId xmlns:a16="http://schemas.microsoft.com/office/drawing/2014/main" id="{50BEE770-7CCC-A4F5-CA80-7514E2343B0D}"/>
                      </a:ext>
                    </a:extLst>
                  </p:cNvPr>
                  <p:cNvSpPr/>
                  <p:nvPr/>
                </p:nvSpPr>
                <p:spPr>
                  <a:xfrm>
                    <a:off x="5750184" y="3764111"/>
                    <a:ext cx="219075" cy="1333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Ellipsi 14">
                    <a:extLst>
                      <a:ext uri="{FF2B5EF4-FFF2-40B4-BE49-F238E27FC236}">
                        <a16:creationId xmlns:a16="http://schemas.microsoft.com/office/drawing/2014/main" id="{6439CFDD-9E58-29B7-AB0D-D6B674F769A6}"/>
                      </a:ext>
                    </a:extLst>
                  </p:cNvPr>
                  <p:cNvSpPr/>
                  <p:nvPr/>
                </p:nvSpPr>
                <p:spPr>
                  <a:xfrm>
                    <a:off x="5824106" y="3798386"/>
                    <a:ext cx="64800" cy="64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32D6C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" name="Suora yhdysviiva 15">
                    <a:extLst>
                      <a:ext uri="{FF2B5EF4-FFF2-40B4-BE49-F238E27FC236}">
                        <a16:creationId xmlns:a16="http://schemas.microsoft.com/office/drawing/2014/main" id="{4D8E3C73-8ABD-B61D-F83A-5194E02505A3}"/>
                      </a:ext>
                    </a:extLst>
                  </p:cNvPr>
                  <p:cNvCxnSpPr>
                    <a:cxnSpLocks/>
                    <a:stCxn id="15" idx="6"/>
                    <a:endCxn id="14" idx="3"/>
                  </p:cNvCxnSpPr>
                  <p:nvPr/>
                </p:nvCxnSpPr>
                <p:spPr>
                  <a:xfrm>
                    <a:off x="5888906" y="3830786"/>
                    <a:ext cx="80353" cy="0"/>
                  </a:xfrm>
                  <a:prstGeom prst="line">
                    <a:avLst/>
                  </a:prstGeom>
                  <a:ln>
                    <a:solidFill>
                      <a:srgbClr val="032D6C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uora yhdysviiva 16">
                    <a:extLst>
                      <a:ext uri="{FF2B5EF4-FFF2-40B4-BE49-F238E27FC236}">
                        <a16:creationId xmlns:a16="http://schemas.microsoft.com/office/drawing/2014/main" id="{196D0F63-5768-BD66-ADFB-9D02EA575DE4}"/>
                      </a:ext>
                    </a:extLst>
                  </p:cNvPr>
                  <p:cNvCxnSpPr>
                    <a:cxnSpLocks/>
                    <a:stCxn id="14" idx="1"/>
                    <a:endCxn id="15" idx="2"/>
                  </p:cNvCxnSpPr>
                  <p:nvPr/>
                </p:nvCxnSpPr>
                <p:spPr>
                  <a:xfrm>
                    <a:off x="5750184" y="3830786"/>
                    <a:ext cx="73922" cy="0"/>
                  </a:xfrm>
                  <a:prstGeom prst="line">
                    <a:avLst/>
                  </a:prstGeom>
                  <a:ln>
                    <a:solidFill>
                      <a:srgbClr val="032D6C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Leveä kaari 11">
                  <a:extLst>
                    <a:ext uri="{FF2B5EF4-FFF2-40B4-BE49-F238E27FC236}">
                      <a16:creationId xmlns:a16="http://schemas.microsoft.com/office/drawing/2014/main" id="{3F7F4C47-483C-0714-CD02-707791635D53}"/>
                    </a:ext>
                  </a:extLst>
                </p:cNvPr>
                <p:cNvSpPr/>
                <p:nvPr/>
              </p:nvSpPr>
              <p:spPr>
                <a:xfrm rot="10083042">
                  <a:off x="5403377" y="2279374"/>
                  <a:ext cx="885825" cy="914400"/>
                </a:xfrm>
                <a:prstGeom prst="blockArc">
                  <a:avLst>
                    <a:gd name="adj1" fmla="val 15437056"/>
                    <a:gd name="adj2" fmla="val 18322940"/>
                    <a:gd name="adj3" fmla="val 225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" name="Leveä kaari 22">
              <a:extLst>
                <a:ext uri="{FF2B5EF4-FFF2-40B4-BE49-F238E27FC236}">
                  <a16:creationId xmlns:a16="http://schemas.microsoft.com/office/drawing/2014/main" id="{C7E18204-9EC8-C45A-FB3F-E8EC86A2A0E3}"/>
                </a:ext>
              </a:extLst>
            </p:cNvPr>
            <p:cNvSpPr/>
            <p:nvPr/>
          </p:nvSpPr>
          <p:spPr>
            <a:xfrm rot="11516958" flipV="1">
              <a:off x="3083308" y="3015935"/>
              <a:ext cx="885825" cy="914400"/>
            </a:xfrm>
            <a:prstGeom prst="blockArc">
              <a:avLst>
                <a:gd name="adj1" fmla="val 15437056"/>
                <a:gd name="adj2" fmla="val 18322940"/>
                <a:gd name="adj3" fmla="val 2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32" name="Tekstiruutu 31">
            <a:extLst>
              <a:ext uri="{FF2B5EF4-FFF2-40B4-BE49-F238E27FC236}">
                <a16:creationId xmlns:a16="http://schemas.microsoft.com/office/drawing/2014/main" id="{76FCF4BB-727A-B25B-A4CE-646983CEC514}"/>
              </a:ext>
            </a:extLst>
          </p:cNvPr>
          <p:cNvSpPr txBox="1"/>
          <p:nvPr/>
        </p:nvSpPr>
        <p:spPr>
          <a:xfrm>
            <a:off x="6097732" y="1556477"/>
            <a:ext cx="56862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Digitaaliset tuotepassit (DPP) tulevat mullistamaan rakennusalaa tarjoamalla standardoidun tavan hallita, rikastaa ja jakaa tietoa rakennustuotteista koko toimitusketjussa tuottajien, yritysten, viranomaisten ja kuluttajien kanssa.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BETK-työryhmä edistää tulevaa EU lainsäädäntöä, tuottamalla soveltamisohjeita betonielementtien toimitusketjun digitaaliseen, avoimeen ja </a:t>
            </a:r>
            <a:r>
              <a:rPr kumimoji="0" lang="fi-FI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yhteentoimivaan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hallintaan.</a:t>
            </a:r>
          </a:p>
        </p:txBody>
      </p:sp>
    </p:spTree>
    <p:extLst>
      <p:ext uri="{BB962C8B-B14F-4D97-AF65-F5344CB8AC3E}">
        <p14:creationId xmlns:p14="http://schemas.microsoft.com/office/powerpoint/2010/main" val="223269243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1">
            <a:extLst>
              <a:ext uri="{FF2B5EF4-FFF2-40B4-BE49-F238E27FC236}">
                <a16:creationId xmlns:a16="http://schemas.microsoft.com/office/drawing/2014/main" id="{E2615B34-CC73-A8FC-EF0E-86E29A5B4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472" y="56488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32FF5C6B-D3E7-3085-E8E9-6B65F499F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E5E3348C-07DE-3CD8-422D-BDD04D9BC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865" y="1209152"/>
            <a:ext cx="8600500" cy="3702588"/>
          </a:xfrm>
          <a:prstGeom prst="rect">
            <a:avLst/>
          </a:prstGeom>
        </p:spPr>
      </p:pic>
      <p:sp>
        <p:nvSpPr>
          <p:cNvPr id="81" name="Title 3">
            <a:extLst>
              <a:ext uri="{FF2B5EF4-FFF2-40B4-BE49-F238E27FC236}">
                <a16:creationId xmlns:a16="http://schemas.microsoft.com/office/drawing/2014/main" id="{306CA712-8A80-97C3-D6B5-ECB90104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2" y="166965"/>
            <a:ext cx="6314324" cy="495061"/>
          </a:xfrm>
        </p:spPr>
        <p:txBody>
          <a:bodyPr/>
          <a:lstStyle/>
          <a:p>
            <a:r>
              <a:rPr lang="en-FI" sz="2400"/>
              <a:t>Tavoitteena alan yhteinen soveltamisohje</a:t>
            </a:r>
          </a:p>
        </p:txBody>
      </p:sp>
      <p:sp>
        <p:nvSpPr>
          <p:cNvPr id="88" name="TextBox 15">
            <a:extLst>
              <a:ext uri="{FF2B5EF4-FFF2-40B4-BE49-F238E27FC236}">
                <a16:creationId xmlns:a16="http://schemas.microsoft.com/office/drawing/2014/main" id="{9BFF5877-79C2-C473-BBA3-56EFA710C4C3}"/>
              </a:ext>
            </a:extLst>
          </p:cNvPr>
          <p:cNvSpPr txBox="1"/>
          <p:nvPr/>
        </p:nvSpPr>
        <p:spPr>
          <a:xfrm>
            <a:off x="227791" y="927894"/>
            <a:ext cx="328693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FI" sz="1600">
                <a:solidFill>
                  <a:prstClr val="black"/>
                </a:solidFill>
                <a:latin typeface="Avenir Next LT Pro"/>
              </a:rPr>
              <a:t>Muodostetaan pientyöryhmiä jotka esittelelvät tuotoksensa vuoroviikoin järjestettävissä palavereissa</a:t>
            </a:r>
          </a:p>
          <a:p>
            <a:pPr lvl="1">
              <a:defRPr/>
            </a:pPr>
            <a:endParaRPr lang="en-FI" sz="1600">
              <a:solidFill>
                <a:prstClr val="black"/>
              </a:solidFill>
              <a:latin typeface="Avenir Next LT Pro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FI" sz="1600">
                <a:solidFill>
                  <a:prstClr val="black"/>
                </a:solidFill>
                <a:latin typeface="Avenir Next LT Pro"/>
              </a:rPr>
              <a:t>Peppol pientyöryhmän tavoitteena  on luoda alalle yhteinen Peppol sanomarakenne joka sitoo yhteen tietomallin ja toimitusketjun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FI" sz="1600">
              <a:solidFill>
                <a:prstClr val="black"/>
              </a:solidFill>
              <a:latin typeface="Avenir Next LT Pro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FI" sz="1600">
                <a:solidFill>
                  <a:prstClr val="black"/>
                </a:solidFill>
                <a:latin typeface="Avenir Next LT Pro"/>
              </a:rPr>
              <a:t>Yksinkertaistettuna, vakiointi työryhmä kertoo tietokentän nimen ja rajapinta työryhmä etsii sille paikan peppolissa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FI" sz="1600">
              <a:solidFill>
                <a:prstClr val="black"/>
              </a:solidFill>
              <a:latin typeface="Avenir Next LT Pro"/>
            </a:endParaRPr>
          </a:p>
          <a:p>
            <a:pPr>
              <a:defRPr/>
            </a:pPr>
            <a:r>
              <a:rPr lang="en-FI" sz="1600">
                <a:solidFill>
                  <a:prstClr val="black"/>
                </a:solidFill>
                <a:latin typeface="Avenir Next LT Pro"/>
                <a:sym typeface="Wingdings" panose="05000000000000000000" pitchFamily="2" charset="2"/>
              </a:rPr>
              <a:t> Valtionkonttori pystyy kirjoittamaan soveltamisohjeen</a:t>
            </a:r>
            <a:endParaRPr lang="en-FI" sz="1600">
              <a:solidFill>
                <a:prstClr val="black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8169215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F3FB95-2ADE-B4C9-0CD6-842C2794D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1">
            <a:extLst>
              <a:ext uri="{FF2B5EF4-FFF2-40B4-BE49-F238E27FC236}">
                <a16:creationId xmlns:a16="http://schemas.microsoft.com/office/drawing/2014/main" id="{337BB751-8A0B-EFB7-7A5F-6F83B5802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472" y="56488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A9569E32-0D94-A609-2EFF-A89286856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Title 3">
            <a:extLst>
              <a:ext uri="{FF2B5EF4-FFF2-40B4-BE49-F238E27FC236}">
                <a16:creationId xmlns:a16="http://schemas.microsoft.com/office/drawing/2014/main" id="{56340D38-E087-8F19-F6E7-04422741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2" y="166965"/>
            <a:ext cx="6314324" cy="495061"/>
          </a:xfrm>
        </p:spPr>
        <p:txBody>
          <a:bodyPr/>
          <a:lstStyle/>
          <a:p>
            <a:r>
              <a:rPr lang="en-FI" sz="2400"/>
              <a:t>Sanomatyyppien valinta</a:t>
            </a:r>
          </a:p>
        </p:txBody>
      </p:sp>
      <p:sp>
        <p:nvSpPr>
          <p:cNvPr id="88" name="TextBox 15">
            <a:extLst>
              <a:ext uri="{FF2B5EF4-FFF2-40B4-BE49-F238E27FC236}">
                <a16:creationId xmlns:a16="http://schemas.microsoft.com/office/drawing/2014/main" id="{0F593F67-6916-FA50-DC94-5F9A9106E3F3}"/>
              </a:ext>
            </a:extLst>
          </p:cNvPr>
          <p:cNvSpPr txBox="1"/>
          <p:nvPr/>
        </p:nvSpPr>
        <p:spPr>
          <a:xfrm>
            <a:off x="227791" y="804460"/>
            <a:ext cx="724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FI" sz="1600">
                <a:solidFill>
                  <a:prstClr val="black"/>
                </a:solidFill>
                <a:latin typeface="Avenir Next LT Pro"/>
              </a:rPr>
              <a:t>Sovitaan mikä kohta prosessista halutaan ratkaista ensimmäisenä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79D26-7C86-985A-3B55-8A114F5A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1" y="1353622"/>
            <a:ext cx="11486414" cy="1928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948371-FD29-DC1C-BE51-AD56C20AA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244" y="3429001"/>
            <a:ext cx="9354216" cy="1095622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C8AE0DDF-659F-7AF4-9CCD-4D620335DBC6}"/>
              </a:ext>
            </a:extLst>
          </p:cNvPr>
          <p:cNvSpPr txBox="1"/>
          <p:nvPr/>
        </p:nvSpPr>
        <p:spPr>
          <a:xfrm>
            <a:off x="385402" y="4572224"/>
            <a:ext cx="10975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FI" sz="1600">
                <a:solidFill>
                  <a:prstClr val="black"/>
                </a:solidFill>
                <a:latin typeface="Avenir Next LT Pro"/>
              </a:rPr>
              <a:t>Ensimmäisiksi valikoituivat kotiinkutsu ja katalogi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FI" sz="1600">
              <a:solidFill>
                <a:prstClr val="black"/>
              </a:solidFill>
              <a:latin typeface="Avenir Next LT Pr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FI" sz="1600">
                <a:solidFill>
                  <a:prstClr val="black"/>
                </a:solidFill>
                <a:latin typeface="Avenir Next LT Pro"/>
              </a:rPr>
              <a:t>Selvitimme sanomatyyppien sovletuvuutta eri prosessivaiheisiin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FI" sz="1600">
              <a:solidFill>
                <a:prstClr val="black"/>
              </a:solidFill>
              <a:latin typeface="Avenir Next LT Pr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FI" sz="1600">
                <a:solidFill>
                  <a:prstClr val="black"/>
                </a:solidFill>
                <a:latin typeface="Avenir Next LT Pro"/>
              </a:rPr>
              <a:t>Suunnitelmat valmistuvat usein “suunnittelupaketteina”, esim 1.kerros, 2.kerros jne.</a:t>
            </a:r>
          </a:p>
          <a:p>
            <a:pPr marL="742950" lvl="1" indent="-285750">
              <a:buFont typeface="Wingdings" panose="05000000000000000000" pitchFamily="2" charset="2"/>
              <a:buChar char="à"/>
              <a:defRPr/>
            </a:pPr>
            <a:r>
              <a:rPr lang="en-FI" sz="1600">
                <a:solidFill>
                  <a:prstClr val="black"/>
                </a:solidFill>
                <a:latin typeface="Avenir Next LT Pro"/>
                <a:sym typeface="Wingdings" panose="05000000000000000000" pitchFamily="2" charset="2"/>
              </a:rPr>
              <a:t>Katalogisanomaa voisi hyödyntää myös tässä</a:t>
            </a:r>
            <a:r>
              <a:rPr lang="en-FI" sz="1600">
                <a:solidFill>
                  <a:prstClr val="black"/>
                </a:solidFill>
                <a:latin typeface="Avenir Next LT Pro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à"/>
              <a:defRPr/>
            </a:pPr>
            <a:r>
              <a:rPr lang="en-FI" sz="1600">
                <a:solidFill>
                  <a:prstClr val="black"/>
                </a:solidFill>
                <a:latin typeface="Avenir Next LT Pro"/>
              </a:rPr>
              <a:t>Katalogisanoma soveltuu myös ilmoituksena työmaalle, että elementit on tilattavissa. Eli suunnitelmat ovat valmistuskelpoiset</a:t>
            </a:r>
          </a:p>
        </p:txBody>
      </p:sp>
    </p:spTree>
    <p:extLst>
      <p:ext uri="{BB962C8B-B14F-4D97-AF65-F5344CB8AC3E}">
        <p14:creationId xmlns:p14="http://schemas.microsoft.com/office/powerpoint/2010/main" val="384004194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A268B-68E1-03D1-1743-31379B82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Picture 724">
            <a:extLst>
              <a:ext uri="{FF2B5EF4-FFF2-40B4-BE49-F238E27FC236}">
                <a16:creationId xmlns:a16="http://schemas.microsoft.com/office/drawing/2014/main" id="{1B087DBF-6F5D-DC77-64EE-37237F007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5" y="1016507"/>
            <a:ext cx="6777230" cy="4120203"/>
          </a:xfrm>
          <a:prstGeom prst="rect">
            <a:avLst/>
          </a:prstGeom>
        </p:spPr>
      </p:pic>
      <p:sp>
        <p:nvSpPr>
          <p:cNvPr id="726" name="Title 3">
            <a:extLst>
              <a:ext uri="{FF2B5EF4-FFF2-40B4-BE49-F238E27FC236}">
                <a16:creationId xmlns:a16="http://schemas.microsoft.com/office/drawing/2014/main" id="{C626BD74-0E56-99B8-B23C-EBE2E0F8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24" y="128883"/>
            <a:ext cx="2680417" cy="495061"/>
          </a:xfrm>
        </p:spPr>
        <p:txBody>
          <a:bodyPr/>
          <a:lstStyle/>
          <a:p>
            <a:r>
              <a:rPr lang="en-FI" sz="2400"/>
              <a:t>Peppol Scenariot</a:t>
            </a:r>
          </a:p>
        </p:txBody>
      </p:sp>
      <p:sp>
        <p:nvSpPr>
          <p:cNvPr id="727" name="TextBox 3">
            <a:extLst>
              <a:ext uri="{FF2B5EF4-FFF2-40B4-BE49-F238E27FC236}">
                <a16:creationId xmlns:a16="http://schemas.microsoft.com/office/drawing/2014/main" id="{22EED049-1931-B181-214D-66EF5FA7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473" y="878008"/>
            <a:ext cx="1090363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FI" altLang="en-FI"/>
              <a:t>SCENARIO 1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D664601F-92AA-447B-BD16-4F22AF67A6D9}"/>
              </a:ext>
            </a:extLst>
          </p:cNvPr>
          <p:cNvSpPr txBox="1"/>
          <p:nvPr/>
        </p:nvSpPr>
        <p:spPr>
          <a:xfrm>
            <a:off x="7244134" y="1191874"/>
            <a:ext cx="2924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K</a:t>
            </a:r>
            <a:r>
              <a:rPr lang="en-FI" sz="1400"/>
              <a:t>un elementtisuunnitelmat luovutetaan elementtitehtaalle valmistukseen</a:t>
            </a:r>
          </a:p>
        </p:txBody>
      </p:sp>
      <p:sp>
        <p:nvSpPr>
          <p:cNvPr id="729" name="TextBox 3">
            <a:extLst>
              <a:ext uri="{FF2B5EF4-FFF2-40B4-BE49-F238E27FC236}">
                <a16:creationId xmlns:a16="http://schemas.microsoft.com/office/drawing/2014/main" id="{58532DDF-5AC3-FBB1-A90B-AD58B6718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472" y="2061699"/>
            <a:ext cx="1090363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FI" altLang="en-FI"/>
              <a:t>SCENARIO 2</a:t>
            </a: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4BF931A9-1A4C-7271-6671-9C9D695C0105}"/>
              </a:ext>
            </a:extLst>
          </p:cNvPr>
          <p:cNvSpPr txBox="1"/>
          <p:nvPr/>
        </p:nvSpPr>
        <p:spPr>
          <a:xfrm>
            <a:off x="7244135" y="2375565"/>
            <a:ext cx="292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/>
              <a:t>Elementtitoimittaja ilmoittaa kun elementit on tilattavissa</a:t>
            </a:r>
          </a:p>
        </p:txBody>
      </p:sp>
      <p:sp>
        <p:nvSpPr>
          <p:cNvPr id="731" name="TextBox 3">
            <a:extLst>
              <a:ext uri="{FF2B5EF4-FFF2-40B4-BE49-F238E27FC236}">
                <a16:creationId xmlns:a16="http://schemas.microsoft.com/office/drawing/2014/main" id="{852A4308-074C-6773-1036-A747C03A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35" y="5181284"/>
            <a:ext cx="1090363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FI" altLang="en-FI"/>
              <a:t>SCENARIO 3</a:t>
            </a:r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3C6998E2-E4F5-57D7-AC20-C544FBE394B7}"/>
              </a:ext>
            </a:extLst>
          </p:cNvPr>
          <p:cNvSpPr txBox="1"/>
          <p:nvPr/>
        </p:nvSpPr>
        <p:spPr>
          <a:xfrm>
            <a:off x="295375" y="5433336"/>
            <a:ext cx="3059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V</a:t>
            </a:r>
            <a:r>
              <a:rPr lang="en-FI" sz="1400"/>
              <a:t>almisosatoimittajan tuotekatalogi</a:t>
            </a:r>
          </a:p>
        </p:txBody>
      </p:sp>
      <p:sp>
        <p:nvSpPr>
          <p:cNvPr id="733" name="TextBox 3">
            <a:extLst>
              <a:ext uri="{FF2B5EF4-FFF2-40B4-BE49-F238E27FC236}">
                <a16:creationId xmlns:a16="http://schemas.microsoft.com/office/drawing/2014/main" id="{9060CE7F-567D-B2C1-AD04-DF339B168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471" y="3128993"/>
            <a:ext cx="1090363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FI" altLang="en-FI"/>
              <a:t>SCENARIO 4</a:t>
            </a: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473CBFEC-D7BF-5B02-197B-C41B0906A677}"/>
              </a:ext>
            </a:extLst>
          </p:cNvPr>
          <p:cNvSpPr txBox="1"/>
          <p:nvPr/>
        </p:nvSpPr>
        <p:spPr>
          <a:xfrm>
            <a:off x="7244135" y="3429000"/>
            <a:ext cx="3059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/>
              <a:t>Betonielementin kotiinkutsu</a:t>
            </a:r>
          </a:p>
        </p:txBody>
      </p:sp>
      <p:sp>
        <p:nvSpPr>
          <p:cNvPr id="735" name="TextBox 3">
            <a:extLst>
              <a:ext uri="{FF2B5EF4-FFF2-40B4-BE49-F238E27FC236}">
                <a16:creationId xmlns:a16="http://schemas.microsoft.com/office/drawing/2014/main" id="{005086C7-2BF5-8B5A-A57A-7392CA41D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72" y="5907041"/>
            <a:ext cx="1090363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FI" altLang="en-FI"/>
              <a:t>SCENARIO 5</a:t>
            </a: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D1FB8BDE-1B76-7E64-0D60-3EFE4F24FC3F}"/>
              </a:ext>
            </a:extLst>
          </p:cNvPr>
          <p:cNvSpPr txBox="1"/>
          <p:nvPr/>
        </p:nvSpPr>
        <p:spPr>
          <a:xfrm>
            <a:off x="295375" y="6196079"/>
            <a:ext cx="3059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/>
              <a:t>Valmisosien tilaussanoma</a:t>
            </a:r>
          </a:p>
        </p:txBody>
      </p:sp>
      <p:sp>
        <p:nvSpPr>
          <p:cNvPr id="737" name="TextBox 3">
            <a:extLst>
              <a:ext uri="{FF2B5EF4-FFF2-40B4-BE49-F238E27FC236}">
                <a16:creationId xmlns:a16="http://schemas.microsoft.com/office/drawing/2014/main" id="{83A308FE-0053-FF29-3B27-390D886C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432" y="4516455"/>
            <a:ext cx="281425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FI" altLang="en-FI"/>
              <a:t>Työn alla ja jatkokehitys</a:t>
            </a:r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6955565A-502B-3125-63DC-C80BA8837BF5}"/>
              </a:ext>
            </a:extLst>
          </p:cNvPr>
          <p:cNvSpPr txBox="1"/>
          <p:nvPr/>
        </p:nvSpPr>
        <p:spPr>
          <a:xfrm>
            <a:off x="7421432" y="4911815"/>
            <a:ext cx="4633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FI" sz="1400"/>
              <a:t>Sanomien datasisällön tarkistus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FI" sz="1400"/>
              <a:t>IFC ja peppol vertaaminen tietokenttien nimeämisen osalta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FI" sz="1400"/>
              <a:t>Advanced Despatch Advice (lähetysilmoitus)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FI" sz="1400"/>
              <a:t>Receipt advice (vastaanottoilmoitus)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FI" sz="1400"/>
              <a:t>Invoice (lasku)</a:t>
            </a:r>
          </a:p>
        </p:txBody>
      </p:sp>
      <p:sp>
        <p:nvSpPr>
          <p:cNvPr id="740" name="TextBox 739">
            <a:extLst>
              <a:ext uri="{FF2B5EF4-FFF2-40B4-BE49-F238E27FC236}">
                <a16:creationId xmlns:a16="http://schemas.microsoft.com/office/drawing/2014/main" id="{280692DC-D197-15F1-77AE-B94D2EDB53FE}"/>
              </a:ext>
            </a:extLst>
          </p:cNvPr>
          <p:cNvSpPr txBox="1"/>
          <p:nvPr/>
        </p:nvSpPr>
        <p:spPr>
          <a:xfrm>
            <a:off x="8416212" y="878008"/>
            <a:ext cx="3048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FI" sz="1200"/>
              <a:t>Peppol BIS Catalogue With Response 3.1</a:t>
            </a:r>
            <a:r>
              <a:rPr lang="en-FI" altLang="en-FI" sz="1200"/>
              <a:t> </a:t>
            </a:r>
            <a:endParaRPr lang="en-FI" sz="1200"/>
          </a:p>
        </p:txBody>
      </p:sp>
      <p:sp>
        <p:nvSpPr>
          <p:cNvPr id="741" name="TextBox 740">
            <a:extLst>
              <a:ext uri="{FF2B5EF4-FFF2-40B4-BE49-F238E27FC236}">
                <a16:creationId xmlns:a16="http://schemas.microsoft.com/office/drawing/2014/main" id="{AAA3D82E-A336-9FD1-977E-63AD2EEED274}"/>
              </a:ext>
            </a:extLst>
          </p:cNvPr>
          <p:cNvSpPr txBox="1"/>
          <p:nvPr/>
        </p:nvSpPr>
        <p:spPr>
          <a:xfrm>
            <a:off x="8416212" y="2066844"/>
            <a:ext cx="3048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FI" sz="1200"/>
              <a:t>Peppol BIS Catalogue With Response 3.1</a:t>
            </a:r>
            <a:r>
              <a:rPr lang="en-FI" altLang="en-FI" sz="1200"/>
              <a:t> </a:t>
            </a:r>
            <a:endParaRPr lang="en-FI" sz="1200"/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C7D17E83-F76A-E4D5-1508-7AA815A9C7FB}"/>
              </a:ext>
            </a:extLst>
          </p:cNvPr>
          <p:cNvSpPr txBox="1"/>
          <p:nvPr/>
        </p:nvSpPr>
        <p:spPr>
          <a:xfrm>
            <a:off x="1411185" y="5202255"/>
            <a:ext cx="30591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FI" sz="1200"/>
              <a:t>Peppol BIS Catalogue With Response 3.1</a:t>
            </a:r>
            <a:r>
              <a:rPr lang="en-FI" altLang="en-FI" sz="1200"/>
              <a:t> </a:t>
            </a:r>
            <a:endParaRPr lang="en-FI" sz="1200"/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64AAD67D-37D7-C5C4-9A09-4BCF83528993}"/>
              </a:ext>
            </a:extLst>
          </p:cNvPr>
          <p:cNvSpPr txBox="1"/>
          <p:nvPr/>
        </p:nvSpPr>
        <p:spPr>
          <a:xfrm>
            <a:off x="1411185" y="5895002"/>
            <a:ext cx="2277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FI" sz="1200"/>
              <a:t>BIS Ordering 3.3</a:t>
            </a:r>
            <a:r>
              <a:rPr lang="en-FI" altLang="en-FI" sz="1200"/>
              <a:t> </a:t>
            </a:r>
            <a:endParaRPr lang="en-FI" sz="1200"/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AA1B029D-121D-A0E3-B20A-CCFC101EF1AC}"/>
              </a:ext>
            </a:extLst>
          </p:cNvPr>
          <p:cNvSpPr txBox="1"/>
          <p:nvPr/>
        </p:nvSpPr>
        <p:spPr>
          <a:xfrm>
            <a:off x="8416212" y="3117180"/>
            <a:ext cx="2277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FI" sz="1200"/>
              <a:t>BIS Ordering 3.3</a:t>
            </a:r>
            <a:r>
              <a:rPr lang="en-FI" altLang="en-FI" sz="1200"/>
              <a:t> </a:t>
            </a:r>
            <a:endParaRPr lang="en-FI" sz="1200"/>
          </a:p>
        </p:txBody>
      </p:sp>
      <p:sp>
        <p:nvSpPr>
          <p:cNvPr id="746" name="TextBox 15">
            <a:extLst>
              <a:ext uri="{FF2B5EF4-FFF2-40B4-BE49-F238E27FC236}">
                <a16:creationId xmlns:a16="http://schemas.microsoft.com/office/drawing/2014/main" id="{281C1681-0799-51DC-0C30-C64DDAA2FF2B}"/>
              </a:ext>
            </a:extLst>
          </p:cNvPr>
          <p:cNvSpPr txBox="1"/>
          <p:nvPr/>
        </p:nvSpPr>
        <p:spPr>
          <a:xfrm>
            <a:off x="182424" y="645900"/>
            <a:ext cx="5042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FI" sz="1600">
                <a:solidFill>
                  <a:prstClr val="black"/>
                </a:solidFill>
                <a:latin typeface="Avenir Next LT Pro"/>
              </a:rPr>
              <a:t>Kirjoitettiin auki käyttötapaukset, eli scenariot</a:t>
            </a:r>
          </a:p>
        </p:txBody>
      </p:sp>
    </p:spTree>
    <p:extLst>
      <p:ext uri="{BB962C8B-B14F-4D97-AF65-F5344CB8AC3E}">
        <p14:creationId xmlns:p14="http://schemas.microsoft.com/office/powerpoint/2010/main" val="162839802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A6423-2150-FA12-9A24-CB30D185A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DC3DA93E-3010-4628-434D-E0E8626E5E81}"/>
              </a:ext>
            </a:extLst>
          </p:cNvPr>
          <p:cNvSpPr txBox="1">
            <a:spLocks/>
          </p:cNvSpPr>
          <p:nvPr/>
        </p:nvSpPr>
        <p:spPr>
          <a:xfrm>
            <a:off x="2912281" y="1171182"/>
            <a:ext cx="2815419" cy="11581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Konferenssi artikkeli</a:t>
            </a:r>
            <a:r>
              <a:rPr lang="fi-FI" sz="1800" b="1">
                <a:latin typeface="Aptos Display" panose="02110004020202020204"/>
              </a:rPr>
              <a:t> tilauksesta suunniteltavien rakennustuotteiden tietovirta arkkitehtuurista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DD7746A-1616-A441-BDB3-BFC05D2046AD}"/>
              </a:ext>
            </a:extLst>
          </p:cNvPr>
          <p:cNvSpPr txBox="1"/>
          <p:nvPr/>
        </p:nvSpPr>
        <p:spPr>
          <a:xfrm>
            <a:off x="2912281" y="6057575"/>
            <a:ext cx="3376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CIB-W78-2024-paper_118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uorakulmio: Yksi kulma leikattu 10">
            <a:extLst>
              <a:ext uri="{FF2B5EF4-FFF2-40B4-BE49-F238E27FC236}">
                <a16:creationId xmlns:a16="http://schemas.microsoft.com/office/drawing/2014/main" id="{E10B7DF9-3E68-F80F-D4E5-06BE097D0C8A}"/>
              </a:ext>
            </a:extLst>
          </p:cNvPr>
          <p:cNvSpPr>
            <a:spLocks/>
          </p:cNvSpPr>
          <p:nvPr/>
        </p:nvSpPr>
        <p:spPr>
          <a:xfrm>
            <a:off x="3043443" y="2148558"/>
            <a:ext cx="2535154" cy="3729833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Sisällön paikkamerkki 9" descr="Kuva, joka sisältää kohteen teksti, kuvakaappaus, Fontti, kirje&#10;&#10;Kuvaus luotu automaattisesti">
            <a:extLst>
              <a:ext uri="{FF2B5EF4-FFF2-40B4-BE49-F238E27FC236}">
                <a16:creationId xmlns:a16="http://schemas.microsoft.com/office/drawing/2014/main" id="{3EA02220-9D10-A971-3147-A19345D58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8241" r="10614" b="8436"/>
          <a:stretch/>
        </p:blipFill>
        <p:spPr>
          <a:xfrm>
            <a:off x="3081830" y="2170509"/>
            <a:ext cx="2458380" cy="3660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1EEDD80-7DFF-50A0-F53E-10812DA071D9}"/>
              </a:ext>
            </a:extLst>
          </p:cNvPr>
          <p:cNvSpPr txBox="1">
            <a:spLocks/>
          </p:cNvSpPr>
          <p:nvPr/>
        </p:nvSpPr>
        <p:spPr>
          <a:xfrm>
            <a:off x="115351" y="1136167"/>
            <a:ext cx="2706587" cy="925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Tuoteyksilöinnin ja -tunnistamisen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yhteentoimivuuden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soveltamisohje (pdf)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pic>
        <p:nvPicPr>
          <p:cNvPr id="13" name="Kuva 12" descr="Kuva, joka sisältää kohteen teksti, kuvakaappaus, ohjelmisto, diagrammi&#10;&#10;Kuvaus luotu automaattisesti">
            <a:extLst>
              <a:ext uri="{FF2B5EF4-FFF2-40B4-BE49-F238E27FC236}">
                <a16:creationId xmlns:a16="http://schemas.microsoft.com/office/drawing/2014/main" id="{A10C6D4B-F7C5-3C8D-6348-F21CCAA69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8" y="2453990"/>
            <a:ext cx="6137122" cy="3452132"/>
          </a:xfrm>
          <a:prstGeom prst="rect">
            <a:avLst/>
          </a:prstGeom>
        </p:spPr>
      </p:pic>
      <p:sp>
        <p:nvSpPr>
          <p:cNvPr id="14" name="Tekstiruutu 1">
            <a:extLst>
              <a:ext uri="{FF2B5EF4-FFF2-40B4-BE49-F238E27FC236}">
                <a16:creationId xmlns:a16="http://schemas.microsoft.com/office/drawing/2014/main" id="{4DEC7982-48B8-7CF0-6642-FB3E933A5750}"/>
              </a:ext>
            </a:extLst>
          </p:cNvPr>
          <p:cNvSpPr txBox="1"/>
          <p:nvPr/>
        </p:nvSpPr>
        <p:spPr>
          <a:xfrm>
            <a:off x="6719505" y="1915300"/>
            <a:ext cx="5016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https://betoni.com/rakentaminen/betk/betk-tulokset/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Kuva 15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24D25B34-42ED-60D1-69DD-3844211F91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2" y="2170509"/>
            <a:ext cx="2621307" cy="370788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2000" dist="50800" dir="5400000" sy="-100000" algn="bl" rotWithShape="0"/>
          </a:effectLst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44891D4B-9652-C5E9-C01A-2D690235C4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597" y="468814"/>
            <a:ext cx="1512573" cy="151257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1" name="Otsikko 1">
            <a:extLst>
              <a:ext uri="{FF2B5EF4-FFF2-40B4-BE49-F238E27FC236}">
                <a16:creationId xmlns:a16="http://schemas.microsoft.com/office/drawing/2014/main" id="{152830C9-11F1-77CB-3691-F062BE19F513}"/>
              </a:ext>
            </a:extLst>
          </p:cNvPr>
          <p:cNvSpPr txBox="1">
            <a:spLocks/>
          </p:cNvSpPr>
          <p:nvPr/>
        </p:nvSpPr>
        <p:spPr>
          <a:xfrm>
            <a:off x="4600413" y="1060906"/>
            <a:ext cx="5745463" cy="11581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Saatavilla:</a:t>
            </a: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3489794-3029-2BAB-C8AF-D3B6F1168B1D}"/>
              </a:ext>
            </a:extLst>
          </p:cNvPr>
          <p:cNvSpPr txBox="1"/>
          <p:nvPr/>
        </p:nvSpPr>
        <p:spPr>
          <a:xfrm>
            <a:off x="216357" y="77813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>
                <a:solidFill>
                  <a:srgbClr val="183858"/>
                </a:solidFill>
                <a:latin typeface="Avenir Next LT Pro Demi"/>
                <a:ea typeface="+mj-ea"/>
                <a:cs typeface="+mj-cs"/>
              </a:rPr>
              <a:t>BETK-tuloksia</a:t>
            </a:r>
            <a:endParaRPr lang="fi-FI"/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9D4AF80F-4555-FCD7-866A-805773AD9069}"/>
              </a:ext>
            </a:extLst>
          </p:cNvPr>
          <p:cNvCxnSpPr>
            <a:cxnSpLocks/>
          </p:cNvCxnSpPr>
          <p:nvPr/>
        </p:nvCxnSpPr>
        <p:spPr>
          <a:xfrm>
            <a:off x="6903950" y="1507452"/>
            <a:ext cx="1138387" cy="0"/>
          </a:xfrm>
          <a:prstGeom prst="straightConnector1">
            <a:avLst/>
          </a:prstGeom>
          <a:ln w="57150">
            <a:solidFill>
              <a:srgbClr val="FE5D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33314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82CE-286B-56C3-43CF-B8FDC250A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02" y="1529470"/>
            <a:ext cx="9256395" cy="1728465"/>
          </a:xfrm>
        </p:spPr>
        <p:txBody>
          <a:bodyPr/>
          <a:lstStyle/>
          <a:p>
            <a:r>
              <a:rPr lang="fi-FI" sz="3600"/>
              <a:t>Lisää tietoa kehityshankkeesta </a:t>
            </a:r>
            <a:br>
              <a:rPr lang="fi-FI" sz="2800" noProof="0"/>
            </a:br>
            <a:r>
              <a:rPr lang="fi-FI" sz="2800" noProof="0"/>
              <a:t>BETK kotisivuilla: </a:t>
            </a:r>
            <a:r>
              <a:rPr lang="fi-FI" sz="2800">
                <a:solidFill>
                  <a:srgbClr val="00B0F0"/>
                </a:solidFill>
              </a:rPr>
              <a:t>www.betoni.com/rakentaminen/BETK</a:t>
            </a:r>
            <a:endParaRPr lang="fi-FI" sz="3600" noProof="0">
              <a:solidFill>
                <a:srgbClr val="00B0F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B2410-713B-5ED2-0722-F2177842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7D352-5EDF-4DF0-BDF9-A9DA9C14474E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6.5.2025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45FD4-45E2-F04B-7E61-6B9BCB28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©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Rakennusteollisuus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RT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967C8-45AC-25DB-6DD1-EA676BC8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431428" cy="1432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31E695-46DA-1D66-95C5-15707DC233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350" y="4315022"/>
            <a:ext cx="9793263" cy="1296144"/>
          </a:xfrm>
        </p:spPr>
        <p:txBody>
          <a:bodyPr/>
          <a:lstStyle/>
          <a:p>
            <a:pPr defTabSz="896938">
              <a:tabLst>
                <a:tab pos="3590925" algn="l"/>
              </a:tabLst>
            </a:pPr>
            <a:r>
              <a:rPr lang="fi-FI" b="1" noProof="0"/>
              <a:t>Janne </a:t>
            </a:r>
            <a:r>
              <a:rPr lang="fi-FI" b="1" noProof="0" err="1"/>
              <a:t>Kihula</a:t>
            </a:r>
            <a:r>
              <a:rPr lang="fi-FI" b="1"/>
              <a:t>	</a:t>
            </a:r>
            <a:r>
              <a:rPr lang="fi-FI" b="1" noProof="0"/>
              <a:t>Teemu Alaluusua</a:t>
            </a:r>
          </a:p>
          <a:p>
            <a:pPr defTabSz="896938"/>
            <a:r>
              <a:rPr lang="fi-FI" noProof="0"/>
              <a:t>Jaospäällikkö, elementit		Projektipäällikkö, BETK</a:t>
            </a:r>
          </a:p>
          <a:p>
            <a:pPr defTabSz="896938"/>
            <a:r>
              <a:rPr lang="fi-FI" noProof="0"/>
              <a:t>+358 40 514 6510			+358 40 826 8533</a:t>
            </a:r>
          </a:p>
          <a:p>
            <a:pPr defTabSz="896938"/>
            <a:r>
              <a:rPr lang="fi-FI" sz="1600"/>
              <a:t>janne.kihula@rt.fi			teemu.alaluusua@condigi.fi</a:t>
            </a:r>
          </a:p>
          <a:p>
            <a:pPr marL="266700" defTabSz="963613">
              <a:tabLst>
                <a:tab pos="177800" algn="l"/>
              </a:tabLst>
            </a:pPr>
            <a:r>
              <a:rPr lang="fi-FI" sz="1600"/>
              <a:t>				</a:t>
            </a:r>
            <a:r>
              <a:rPr lang="fi-FI" sz="1600" u="sng"/>
              <a:t>Linkedin.com/in/</a:t>
            </a:r>
            <a:r>
              <a:rPr lang="fi-FI" sz="1600" u="sng" err="1"/>
              <a:t>teemu-alaluusua</a:t>
            </a:r>
            <a:endParaRPr lang="fi-FI" sz="1600" u="sng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8980A73-B989-E9DC-6305-E309CD882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056" y="5367870"/>
            <a:ext cx="215155" cy="21515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3BA5464-9890-9DF9-B4BE-DB36A95E1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58" y="3257935"/>
            <a:ext cx="2635250" cy="2635250"/>
          </a:xfrm>
          <a:prstGeom prst="rect">
            <a:avLst/>
          </a:prstGeom>
          <a:solidFill>
            <a:srgbClr val="183858"/>
          </a:solidFill>
        </p:spPr>
      </p:pic>
    </p:spTree>
    <p:extLst>
      <p:ext uri="{BB962C8B-B14F-4D97-AF65-F5344CB8AC3E}">
        <p14:creationId xmlns:p14="http://schemas.microsoft.com/office/powerpoint/2010/main" val="13727943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9F463F-BBE4-FC48-E5F2-178034ABE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1A9E9B-9C23-C273-32A2-108B02C0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3376"/>
            <a:ext cx="5243179" cy="1010862"/>
          </a:xfrm>
        </p:spPr>
        <p:txBody>
          <a:bodyPr/>
          <a:lstStyle/>
          <a:p>
            <a:r>
              <a:rPr lang="en-US" sz="2800" err="1"/>
              <a:t>Kehityshankkeen</a:t>
            </a:r>
            <a:r>
              <a:rPr lang="en-US" sz="2800"/>
              <a:t> </a:t>
            </a:r>
            <a:r>
              <a:rPr lang="en-US" sz="2800" err="1"/>
              <a:t>organisoituminen</a:t>
            </a:r>
            <a:endParaRPr lang="en-US" sz="2800"/>
          </a:p>
        </p:txBody>
      </p: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EF969102-666E-DAF5-D71A-CE29E60FA108}"/>
              </a:ext>
            </a:extLst>
          </p:cNvPr>
          <p:cNvCxnSpPr>
            <a:cxnSpLocks/>
          </p:cNvCxnSpPr>
          <p:nvPr/>
        </p:nvCxnSpPr>
        <p:spPr>
          <a:xfrm flipV="1">
            <a:off x="6068630" y="3388255"/>
            <a:ext cx="181731" cy="23079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6E724A3B-875B-0B73-D288-1BBC49DC7F87}"/>
              </a:ext>
            </a:extLst>
          </p:cNvPr>
          <p:cNvCxnSpPr>
            <a:cxnSpLocks/>
          </p:cNvCxnSpPr>
          <p:nvPr/>
        </p:nvCxnSpPr>
        <p:spPr>
          <a:xfrm>
            <a:off x="6019909" y="4297143"/>
            <a:ext cx="2160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945F83F2-DE31-538F-E40E-7112E7FA611B}"/>
              </a:ext>
            </a:extLst>
          </p:cNvPr>
          <p:cNvCxnSpPr>
            <a:cxnSpLocks/>
          </p:cNvCxnSpPr>
          <p:nvPr/>
        </p:nvCxnSpPr>
        <p:spPr>
          <a:xfrm>
            <a:off x="6081607" y="5639370"/>
            <a:ext cx="166536" cy="2418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BD5A4E18-1D97-410D-7862-40315AB64CC6}"/>
              </a:ext>
            </a:extLst>
          </p:cNvPr>
          <p:cNvCxnSpPr>
            <a:cxnSpLocks/>
          </p:cNvCxnSpPr>
          <p:nvPr/>
        </p:nvCxnSpPr>
        <p:spPr>
          <a:xfrm>
            <a:off x="6038197" y="5144468"/>
            <a:ext cx="2160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isällön paikkamerkki 1">
            <a:extLst>
              <a:ext uri="{FF2B5EF4-FFF2-40B4-BE49-F238E27FC236}">
                <a16:creationId xmlns:a16="http://schemas.microsoft.com/office/drawing/2014/main" id="{9C213BB6-F94F-06CA-F343-FE5C108A2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311107"/>
            <a:ext cx="5011454" cy="478171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i-FI"/>
              <a:t>Rakennusteollisuus RT koordinoi rakennusalan tuotetiedon ja toimitusketjun digitalisointihanketta. Ohjausryhmä ohjaa kehitystä ja sen kokoonpano vaihtelee toimitusketjutyöryhmien mukaan.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/>
              <a:t>Kehitystyö tapahtuu toimitusketjutyöryhmissä, jotka on jaettu tuotantomuotojen </a:t>
            </a:r>
            <a:r>
              <a:rPr lang="fi-FI" b="1"/>
              <a:t>(MTS, ATO, MTO, ETO) </a:t>
            </a:r>
            <a:r>
              <a:rPr lang="fi-FI"/>
              <a:t>mukaan.</a:t>
            </a:r>
          </a:p>
          <a:p>
            <a:pPr marL="0" indent="0">
              <a:buNone/>
            </a:pPr>
            <a:r>
              <a:rPr lang="fi-FI"/>
              <a:t>Työryhmissä toimivat rakennusalan yritykset, toimitusketjun asiantuntijat sekä akateemiset ja julkisen sektorin toimijat. Hankkeen tavoitteena on yhtenäinen ja digitaalinen tiedonhallinta, joka parantaa toimitusketjujen tehokkuutta ja läpinäkyvyyttä.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957AFBBB-A05F-185A-F64A-04D8D77A924A}"/>
              </a:ext>
            </a:extLst>
          </p:cNvPr>
          <p:cNvGrpSpPr/>
          <p:nvPr/>
        </p:nvGrpSpPr>
        <p:grpSpPr>
          <a:xfrm>
            <a:off x="5651166" y="389844"/>
            <a:ext cx="6344401" cy="5989376"/>
            <a:chOff x="5651166" y="389844"/>
            <a:chExt cx="6344401" cy="5989376"/>
          </a:xfrm>
        </p:grpSpPr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55E7826A-A33A-81AB-8B1C-41FF01D5FBC2}"/>
                </a:ext>
              </a:extLst>
            </p:cNvPr>
            <p:cNvSpPr txBox="1"/>
            <p:nvPr/>
          </p:nvSpPr>
          <p:spPr>
            <a:xfrm>
              <a:off x="7119480" y="1311107"/>
              <a:ext cx="4093028" cy="460799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472C4"/>
              </a:solidFill>
            </a:ln>
          </p:spPr>
          <p:txBody>
            <a:bodyPr wrap="square" tIns="144000" b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OHJAUSRYHMÄ</a:t>
              </a:r>
            </a:p>
          </p:txBody>
        </p:sp>
        <p:sp>
          <p:nvSpPr>
            <p:cNvPr id="7" name="Tekstiruutu 31">
              <a:extLst>
                <a:ext uri="{FF2B5EF4-FFF2-40B4-BE49-F238E27FC236}">
                  <a16:creationId xmlns:a16="http://schemas.microsoft.com/office/drawing/2014/main" id="{A72557A5-2FF5-D22E-A8E8-53C6BF4CE6D4}"/>
                </a:ext>
              </a:extLst>
            </p:cNvPr>
            <p:cNvSpPr txBox="1"/>
            <p:nvPr/>
          </p:nvSpPr>
          <p:spPr>
            <a:xfrm flipH="1">
              <a:off x="8010000" y="1351358"/>
              <a:ext cx="267381" cy="30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D75158BE-5CA9-CC7E-863C-6DC744154046}"/>
                </a:ext>
              </a:extLst>
            </p:cNvPr>
            <p:cNvSpPr txBox="1"/>
            <p:nvPr/>
          </p:nvSpPr>
          <p:spPr>
            <a:xfrm>
              <a:off x="6325925" y="2011555"/>
              <a:ext cx="2483744" cy="464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txBody>
            <a:bodyPr wrap="square" t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Tiedon vakiointi ja Teknologia-ryhmä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BB1C418B-8BAA-E0C1-842C-A810B5199950}"/>
                </a:ext>
              </a:extLst>
            </p:cNvPr>
            <p:cNvSpPr txBox="1"/>
            <p:nvPr/>
          </p:nvSpPr>
          <p:spPr>
            <a:xfrm>
              <a:off x="6325925" y="5727837"/>
              <a:ext cx="2484000" cy="6513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5050"/>
              </a:solidFill>
            </a:ln>
          </p:spPr>
          <p:txBody>
            <a:bodyPr wrap="square" lIns="0" tIns="10800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TKT-ryhmä: BETK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Tilauksesta suunniteltavat tuotteet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fi-FI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Engineer</a:t>
              </a: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-To-Order, ETO)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667608B3-EE3E-C9F3-4FB9-40CB60AB92FF}"/>
                </a:ext>
              </a:extLst>
            </p:cNvPr>
            <p:cNvSpPr txBox="1"/>
            <p:nvPr/>
          </p:nvSpPr>
          <p:spPr>
            <a:xfrm>
              <a:off x="6325925" y="3026211"/>
              <a:ext cx="2484000" cy="648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txBody>
            <a:bodyPr wrap="square" lIns="0" tIns="10800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TKT-ryhmä: TATEK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Varasto-ohjautuvat tuotteet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(Make-To-</a:t>
              </a:r>
              <a:r>
                <a:rPr kumimoji="0" lang="fi-FI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Stock</a:t>
              </a: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MTS)</a:t>
              </a:r>
            </a:p>
          </p:txBody>
        </p:sp>
        <p:sp>
          <p:nvSpPr>
            <p:cNvPr id="11" name="Tekstiruutu 37">
              <a:extLst>
                <a:ext uri="{FF2B5EF4-FFF2-40B4-BE49-F238E27FC236}">
                  <a16:creationId xmlns:a16="http://schemas.microsoft.com/office/drawing/2014/main" id="{076E7085-D74C-2BE6-7ADE-0D7B3FD4131A}"/>
                </a:ext>
              </a:extLst>
            </p:cNvPr>
            <p:cNvSpPr txBox="1"/>
            <p:nvPr/>
          </p:nvSpPr>
          <p:spPr>
            <a:xfrm>
              <a:off x="9622325" y="1934409"/>
              <a:ext cx="2190410" cy="9091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YHTEISTYÖKUMPPANIT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Aalto-yliopisto</a:t>
              </a:r>
            </a:p>
            <a:p>
              <a:pPr marL="180975" marR="0" lvl="0" indent="-104775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Building 2030</a:t>
              </a:r>
            </a:p>
            <a:p>
              <a:pPr marL="180975" marR="0" lvl="0" indent="-104775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TATE 2030</a:t>
              </a: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GS1 Finland</a:t>
              </a:r>
            </a:p>
          </p:txBody>
        </p:sp>
        <p:sp>
          <p:nvSpPr>
            <p:cNvPr id="13" name="Tekstiruutu 37">
              <a:extLst>
                <a:ext uri="{FF2B5EF4-FFF2-40B4-BE49-F238E27FC236}">
                  <a16:creationId xmlns:a16="http://schemas.microsoft.com/office/drawing/2014/main" id="{017BC39A-4073-C322-439C-919F02B80B2E}"/>
                </a:ext>
              </a:extLst>
            </p:cNvPr>
            <p:cNvSpPr txBox="1"/>
            <p:nvPr/>
          </p:nvSpPr>
          <p:spPr>
            <a:xfrm>
              <a:off x="9622326" y="4544209"/>
              <a:ext cx="2190410" cy="14348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lIns="72000" tIns="108000" rIns="36000" bIns="72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ALAN SIDOSRYHMÄT</a:t>
              </a: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SKOL ry </a:t>
              </a: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Suunnittelu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ja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konsultointiyritykset</a:t>
              </a: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RAKLI ry </a:t>
              </a: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Kiinteistönomistajat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ja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rakennuttajat</a:t>
              </a: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Kansalliset tuotetieto-kannat</a:t>
              </a:r>
            </a:p>
          </p:txBody>
        </p:sp>
        <p:cxnSp>
          <p:nvCxnSpPr>
            <p:cNvPr id="14" name="Yhdistin: Kulma 52">
              <a:extLst>
                <a:ext uri="{FF2B5EF4-FFF2-40B4-BE49-F238E27FC236}">
                  <a16:creationId xmlns:a16="http://schemas.microsoft.com/office/drawing/2014/main" id="{E5E0E099-8F70-5020-222B-7FA2584D218C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 flipV="1">
              <a:off x="8809925" y="3350211"/>
              <a:ext cx="355813" cy="7469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Yhdistin: Kulma 52">
              <a:extLst>
                <a:ext uri="{FF2B5EF4-FFF2-40B4-BE49-F238E27FC236}">
                  <a16:creationId xmlns:a16="http://schemas.microsoft.com/office/drawing/2014/main" id="{36D528B2-ABA7-27A6-D9DD-4812EFA90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3366" y="4250753"/>
              <a:ext cx="355813" cy="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Yhdistin: Kulma 52">
              <a:extLst>
                <a:ext uri="{FF2B5EF4-FFF2-40B4-BE49-F238E27FC236}">
                  <a16:creationId xmlns:a16="http://schemas.microsoft.com/office/drawing/2014/main" id="{280CD819-AF73-0152-3A0D-C1323F624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9924" y="5198948"/>
              <a:ext cx="355812" cy="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hdistin: Kulma 52">
              <a:extLst>
                <a:ext uri="{FF2B5EF4-FFF2-40B4-BE49-F238E27FC236}">
                  <a16:creationId xmlns:a16="http://schemas.microsoft.com/office/drawing/2014/main" id="{8BFF50B7-F210-403B-7303-F74AA7748719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>
              <a:off x="8809669" y="2238985"/>
              <a:ext cx="356067" cy="4967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hdistin: Kulma 52">
              <a:extLst>
                <a:ext uri="{FF2B5EF4-FFF2-40B4-BE49-F238E27FC236}">
                  <a16:creationId xmlns:a16="http://schemas.microsoft.com/office/drawing/2014/main" id="{63ACFE3C-6C66-BFC6-6D88-D0764817474A}"/>
                </a:ext>
              </a:extLst>
            </p:cNvPr>
            <p:cNvCxnSpPr>
              <a:cxnSpLocks/>
              <a:stCxn id="5" idx="2"/>
              <a:endCxn id="9" idx="3"/>
            </p:cNvCxnSpPr>
            <p:nvPr/>
          </p:nvCxnSpPr>
          <p:spPr>
            <a:xfrm rot="5400000">
              <a:off x="6847149" y="3734683"/>
              <a:ext cx="4281623" cy="356069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hdistin: Kulma 52">
              <a:extLst>
                <a:ext uri="{FF2B5EF4-FFF2-40B4-BE49-F238E27FC236}">
                  <a16:creationId xmlns:a16="http://schemas.microsoft.com/office/drawing/2014/main" id="{29701783-07E9-1DA2-CDFE-B0435F7525F1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9165736" y="2388980"/>
              <a:ext cx="45658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iruutu 42">
              <a:extLst>
                <a:ext uri="{FF2B5EF4-FFF2-40B4-BE49-F238E27FC236}">
                  <a16:creationId xmlns:a16="http://schemas.microsoft.com/office/drawing/2014/main" id="{89134B6D-683C-9257-B67D-B4FA563EC915}"/>
                </a:ext>
              </a:extLst>
            </p:cNvPr>
            <p:cNvSpPr txBox="1"/>
            <p:nvPr/>
          </p:nvSpPr>
          <p:spPr>
            <a:xfrm>
              <a:off x="6325669" y="3926753"/>
              <a:ext cx="2484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txBody>
            <a:bodyPr wrap="square" lIns="0" tIns="10800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TKT-ryhmä: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Tilauksesta kokoonpantavat tuotteet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fi-FI" sz="1200" b="0" i="0" u="none" strike="noStrike" kern="0" cap="none" spc="0" normalizeH="0" baseline="0" noProof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Assemble</a:t>
              </a: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-To-Order, ATO)</a:t>
              </a:r>
              <a:endParaRPr kumimoji="0" lang="fi-FI" sz="16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kstiruutu 43">
              <a:extLst>
                <a:ext uri="{FF2B5EF4-FFF2-40B4-BE49-F238E27FC236}">
                  <a16:creationId xmlns:a16="http://schemas.microsoft.com/office/drawing/2014/main" id="{99AB8FD1-65D8-575F-BDE8-71A2426517AF}"/>
                </a:ext>
              </a:extLst>
            </p:cNvPr>
            <p:cNvSpPr txBox="1"/>
            <p:nvPr/>
          </p:nvSpPr>
          <p:spPr>
            <a:xfrm>
              <a:off x="6325669" y="4827295"/>
              <a:ext cx="2484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txBody>
            <a:bodyPr wrap="square" lIns="0" tIns="10800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TKT-ryhmä: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Tilauksesta valmistettavat tuotteet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(Make-To-Order, MTO)</a:t>
              </a:r>
            </a:p>
          </p:txBody>
        </p:sp>
        <p:sp>
          <p:nvSpPr>
            <p:cNvPr id="45" name="Tekstiruutu 44">
              <a:extLst>
                <a:ext uri="{FF2B5EF4-FFF2-40B4-BE49-F238E27FC236}">
                  <a16:creationId xmlns:a16="http://schemas.microsoft.com/office/drawing/2014/main" id="{7E3B001C-3072-12C8-B8CC-71BBE7A02880}"/>
                </a:ext>
              </a:extLst>
            </p:cNvPr>
            <p:cNvSpPr txBox="1"/>
            <p:nvPr/>
          </p:nvSpPr>
          <p:spPr>
            <a:xfrm>
              <a:off x="5651166" y="389844"/>
              <a:ext cx="63444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Rakennusteollisuus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RT:n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tuotetiedon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ja </a:t>
              </a:r>
              <a:r>
                <a:rPr kumimoji="0" lang="en-US" sz="1800" b="1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toimitusketjun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digitalisoinnin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kehityshanke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(2024 </a:t>
              </a:r>
              <a:r>
                <a: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r>
                <a: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Jatkuu)</a:t>
              </a:r>
              <a:endPara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6" name="Tekstiruutu 37">
              <a:extLst>
                <a:ext uri="{FF2B5EF4-FFF2-40B4-BE49-F238E27FC236}">
                  <a16:creationId xmlns:a16="http://schemas.microsoft.com/office/drawing/2014/main" id="{D14E96D3-3AF0-A8F5-B3E4-7223ABC348FF}"/>
                </a:ext>
              </a:extLst>
            </p:cNvPr>
            <p:cNvSpPr txBox="1"/>
            <p:nvPr/>
          </p:nvSpPr>
          <p:spPr>
            <a:xfrm>
              <a:off x="9622325" y="3025695"/>
              <a:ext cx="2190410" cy="133636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lIns="72000" tIns="108000" rIns="72000" bIns="72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JULKISHALLINTO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Ympäristöministeriö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1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Ministry</a:t>
              </a:r>
              <a:r>
                <a:rPr kumimoji="0" lang="fi-FI" sz="11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of </a:t>
              </a:r>
              <a:r>
                <a:rPr kumimoji="0" lang="fi-FI" sz="1100" b="0" i="1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</a:t>
              </a:r>
              <a:r>
                <a:rPr kumimoji="0" lang="fi-FI" sz="11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Environment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Valtiokonttori</a:t>
              </a: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1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Finnish</a:t>
              </a:r>
              <a:r>
                <a:rPr kumimoji="0" lang="fi-FI" sz="11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i-FI" sz="1100" b="0" i="1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Peppol</a:t>
              </a:r>
              <a:r>
                <a:rPr kumimoji="0" lang="fi-FI" sz="11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i-FI" sz="1100" b="0" i="1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Authority</a:t>
              </a:r>
              <a:endParaRPr kumimoji="0" lang="fi-FI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Verohallinto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1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Tax</a:t>
              </a:r>
              <a:r>
                <a:rPr kumimoji="0" lang="fi-FI" sz="11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i-FI" sz="1100" b="0" i="1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administration</a:t>
              </a:r>
              <a:endParaRPr kumimoji="0" lang="fi-FI" sz="11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Yhdistin: Kulma 52">
              <a:extLst>
                <a:ext uri="{FF2B5EF4-FFF2-40B4-BE49-F238E27FC236}">
                  <a16:creationId xmlns:a16="http://schemas.microsoft.com/office/drawing/2014/main" id="{2B89F966-D226-2A8C-E485-E1C414CF7E0F}"/>
                </a:ext>
              </a:extLst>
            </p:cNvPr>
            <p:cNvCxnSpPr>
              <a:cxnSpLocks/>
            </p:cNvCxnSpPr>
            <p:nvPr/>
          </p:nvCxnSpPr>
          <p:spPr>
            <a:xfrm>
              <a:off x="9165994" y="3646392"/>
              <a:ext cx="45633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iruutu 47">
              <a:extLst>
                <a:ext uri="{FF2B5EF4-FFF2-40B4-BE49-F238E27FC236}">
                  <a16:creationId xmlns:a16="http://schemas.microsoft.com/office/drawing/2014/main" id="{4A50A7B4-60FA-5E1E-14EB-8C7571C25FA2}"/>
                </a:ext>
              </a:extLst>
            </p:cNvPr>
            <p:cNvSpPr txBox="1"/>
            <p:nvPr/>
          </p:nvSpPr>
          <p:spPr>
            <a:xfrm>
              <a:off x="6268221" y="2633891"/>
              <a:ext cx="2855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Toimitusketjutyöryhmät</a:t>
              </a:r>
            </a:p>
          </p:txBody>
        </p:sp>
        <p:cxnSp>
          <p:nvCxnSpPr>
            <p:cNvPr id="49" name="Yhdistin: Kulma 52">
              <a:extLst>
                <a:ext uri="{FF2B5EF4-FFF2-40B4-BE49-F238E27FC236}">
                  <a16:creationId xmlns:a16="http://schemas.microsoft.com/office/drawing/2014/main" id="{B5B8125C-2386-61C6-87BA-C10FF23B690E}"/>
                </a:ext>
              </a:extLst>
            </p:cNvPr>
            <p:cNvCxnSpPr>
              <a:cxnSpLocks/>
            </p:cNvCxnSpPr>
            <p:nvPr/>
          </p:nvCxnSpPr>
          <p:spPr>
            <a:xfrm>
              <a:off x="9179179" y="4835312"/>
              <a:ext cx="45633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orakulmio 49">
            <a:extLst>
              <a:ext uri="{FF2B5EF4-FFF2-40B4-BE49-F238E27FC236}">
                <a16:creationId xmlns:a16="http://schemas.microsoft.com/office/drawing/2014/main" id="{C2FCB500-4827-31B4-587A-269CEEA91FC7}"/>
              </a:ext>
            </a:extLst>
          </p:cNvPr>
          <p:cNvSpPr/>
          <p:nvPr/>
        </p:nvSpPr>
        <p:spPr>
          <a:xfrm>
            <a:off x="5662412" y="3337472"/>
            <a:ext cx="431428" cy="2390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YRITYKSET</a:t>
            </a:r>
          </a:p>
        </p:txBody>
      </p:sp>
    </p:spTree>
    <p:extLst>
      <p:ext uri="{BB962C8B-B14F-4D97-AF65-F5344CB8AC3E}">
        <p14:creationId xmlns:p14="http://schemas.microsoft.com/office/powerpoint/2010/main" val="147631835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4E300-F8E2-BE5E-AA62-0989F9376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3B1B-5550-0106-DE4D-CC3A688C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24" y="4951926"/>
            <a:ext cx="1941476" cy="467668"/>
          </a:xfrm>
        </p:spPr>
        <p:txBody>
          <a:bodyPr/>
          <a:lstStyle/>
          <a:p>
            <a:r>
              <a:rPr lang="en-FI"/>
              <a:t>Kiitos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FBC74-8508-6705-6C7B-CF2446D7F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79" y="942426"/>
            <a:ext cx="8059938" cy="233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52733B-1784-B0A6-4AD8-1960DFFCF7E4}"/>
              </a:ext>
            </a:extLst>
          </p:cNvPr>
          <p:cNvSpPr txBox="1"/>
          <p:nvPr/>
        </p:nvSpPr>
        <p:spPr>
          <a:xfrm>
            <a:off x="269479" y="478816"/>
            <a:ext cx="6224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sz="2000"/>
              <a:t>Ja niille jotka on samanlaisia kuin minä</a:t>
            </a:r>
          </a:p>
        </p:txBody>
      </p:sp>
    </p:spTree>
    <p:extLst>
      <p:ext uri="{BB962C8B-B14F-4D97-AF65-F5344CB8AC3E}">
        <p14:creationId xmlns:p14="http://schemas.microsoft.com/office/powerpoint/2010/main" val="17678966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9A587-5B2E-E06E-308E-AD61E1BA5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BCA173-1938-5E2B-F33C-33CAEB8D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414" y="333376"/>
            <a:ext cx="6098161" cy="1010862"/>
          </a:xfrm>
        </p:spPr>
        <p:txBody>
          <a:bodyPr/>
          <a:lstStyle/>
          <a:p>
            <a:pPr>
              <a:tabLst>
                <a:tab pos="358775" algn="l"/>
              </a:tabLst>
            </a:pPr>
            <a:r>
              <a:rPr lang="en-US" sz="2800"/>
              <a:t>	TKT-ryhmä: BETK</a:t>
            </a:r>
          </a:p>
        </p:txBody>
      </p:sp>
      <p:pic>
        <p:nvPicPr>
          <p:cNvPr id="7" name="Kuva 6" descr="Kuva, joka sisältää kohteen Fontti, teksti, kuvakaappaus, Grafiikka&#10;&#10;Kuvaus luotu automaattisesti">
            <a:extLst>
              <a:ext uri="{FF2B5EF4-FFF2-40B4-BE49-F238E27FC236}">
                <a16:creationId xmlns:a16="http://schemas.microsoft.com/office/drawing/2014/main" id="{E3449FA5-A692-39E1-DBB9-0D645D99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2" b="33701"/>
          <a:stretch/>
        </p:blipFill>
        <p:spPr>
          <a:xfrm>
            <a:off x="2011767" y="3635048"/>
            <a:ext cx="1800299" cy="386003"/>
          </a:xfrm>
          <a:prstGeom prst="rect">
            <a:avLst/>
          </a:prstGeom>
        </p:spPr>
      </p:pic>
      <p:pic>
        <p:nvPicPr>
          <p:cNvPr id="8" name="Picture 2" descr="RFID Lab Finland ry - Jäsenet - Riffid">
            <a:extLst>
              <a:ext uri="{FF2B5EF4-FFF2-40B4-BE49-F238E27FC236}">
                <a16:creationId xmlns:a16="http://schemas.microsoft.com/office/drawing/2014/main" id="{4915945B-6484-6819-ECD7-051C04E5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64" y="1764185"/>
            <a:ext cx="896896" cy="43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ira logo uusi – Rakennusinsinöörikilta">
            <a:extLst>
              <a:ext uri="{FF2B5EF4-FFF2-40B4-BE49-F238E27FC236}">
                <a16:creationId xmlns:a16="http://schemas.microsoft.com/office/drawing/2014/main" id="{825609B7-811D-547E-8A60-A22B66A8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02" y="5429236"/>
            <a:ext cx="706574" cy="25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B20BDBA-B9F0-0B4F-D042-068A7DF3F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42" y="4623682"/>
            <a:ext cx="763365" cy="3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tusivu | GS1">
            <a:extLst>
              <a:ext uri="{FF2B5EF4-FFF2-40B4-BE49-F238E27FC236}">
                <a16:creationId xmlns:a16="http://schemas.microsoft.com/office/drawing/2014/main" id="{CEDC9A1D-1A7C-6C46-8991-A7FC9BC8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84" y="998212"/>
            <a:ext cx="714113" cy="4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D2596C1-C2F6-2246-06CC-60C413E64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263" y="1045420"/>
            <a:ext cx="888248" cy="322730"/>
          </a:xfrm>
          <a:prstGeom prst="rect">
            <a:avLst/>
          </a:prstGeom>
        </p:spPr>
      </p:pic>
      <p:pic>
        <p:nvPicPr>
          <p:cNvPr id="14" name="Picture 14" descr="Lujaa osaamista vuodesta 1953 – Luja">
            <a:extLst>
              <a:ext uri="{FF2B5EF4-FFF2-40B4-BE49-F238E27FC236}">
                <a16:creationId xmlns:a16="http://schemas.microsoft.com/office/drawing/2014/main" id="{BA78B191-196B-E1A2-916A-1BDB36F09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21" y="2816155"/>
            <a:ext cx="1612313" cy="3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>
            <a:extLst>
              <a:ext uri="{FF2B5EF4-FFF2-40B4-BE49-F238E27FC236}">
                <a16:creationId xmlns:a16="http://schemas.microsoft.com/office/drawing/2014/main" id="{CDE912E2-4090-FBAD-A492-FA2BA995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86" y="4468471"/>
            <a:ext cx="1041917" cy="2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7356ABCD-62B9-282A-D9DF-A0BE609CEA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3865" y="1870744"/>
            <a:ext cx="909898" cy="442817"/>
          </a:xfrm>
          <a:prstGeom prst="rect">
            <a:avLst/>
          </a:prstGeom>
        </p:spPr>
      </p:pic>
      <p:pic>
        <p:nvPicPr>
          <p:cNvPr id="26" name="Picture 32" descr="Rakennustieto - ePressi">
            <a:extLst>
              <a:ext uri="{FF2B5EF4-FFF2-40B4-BE49-F238E27FC236}">
                <a16:creationId xmlns:a16="http://schemas.microsoft.com/office/drawing/2014/main" id="{0EE7F5B4-F626-24EB-0FFE-C4F1A1B1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60" y="5805652"/>
            <a:ext cx="1542169" cy="1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Kuva 3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3173704-9850-1B08-7D51-38F78BA9F12E}"/>
              </a:ext>
            </a:extLst>
          </p:cNvPr>
          <p:cNvPicPr/>
          <p:nvPr/>
        </p:nvPicPr>
        <p:blipFill rotWithShape="1">
          <a:blip r:embed="rId1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4"/>
          <a:stretch/>
        </p:blipFill>
        <p:spPr>
          <a:xfrm>
            <a:off x="2101704" y="2510338"/>
            <a:ext cx="1699190" cy="677290"/>
          </a:xfrm>
          <a:prstGeom prst="rect">
            <a:avLst/>
          </a:prstGeom>
        </p:spPr>
      </p:pic>
      <p:pic>
        <p:nvPicPr>
          <p:cNvPr id="34" name="Picture 38" descr="RFID Lab Finland ry - Mikä on RFID Lab?">
            <a:extLst>
              <a:ext uri="{FF2B5EF4-FFF2-40B4-BE49-F238E27FC236}">
                <a16:creationId xmlns:a16="http://schemas.microsoft.com/office/drawing/2014/main" id="{5C8FAD93-1A25-ED11-DE90-4F1A95E9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4" y="2590269"/>
            <a:ext cx="933937" cy="4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Kuva 42" descr="Kuva, joka sisältää kohteen kuvakaappaus, neliö, kello, muotoilu&#10;&#10;Kuvaus luotu automaattisesti">
            <a:extLst>
              <a:ext uri="{FF2B5EF4-FFF2-40B4-BE49-F238E27FC236}">
                <a16:creationId xmlns:a16="http://schemas.microsoft.com/office/drawing/2014/main" id="{991CCAE8-77C1-27B1-85BB-A92A3AAD02F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6"/>
          <a:stretch/>
        </p:blipFill>
        <p:spPr>
          <a:xfrm>
            <a:off x="805629" y="3404700"/>
            <a:ext cx="1126767" cy="822702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17CE9F47-9CE5-77B7-1EE6-914EDF04087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5971" y="5148694"/>
            <a:ext cx="1176346" cy="209536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1450AFC5-26B1-2BED-5C37-21388D740D3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164" y="4619715"/>
            <a:ext cx="533696" cy="533696"/>
          </a:xfrm>
          <a:prstGeom prst="rect">
            <a:avLst/>
          </a:prstGeom>
        </p:spPr>
      </p:pic>
      <p:pic>
        <p:nvPicPr>
          <p:cNvPr id="46" name="Picture 4" descr="Nordic-id RFID Solutions">
            <a:extLst>
              <a:ext uri="{FF2B5EF4-FFF2-40B4-BE49-F238E27FC236}">
                <a16:creationId xmlns:a16="http://schemas.microsoft.com/office/drawing/2014/main" id="{322FB750-D642-BE1A-80C4-21868A990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48" y="990731"/>
            <a:ext cx="889329" cy="3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79D75B08-A1F7-09A1-4E28-F65EA6F2F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8" y="1856584"/>
            <a:ext cx="765530" cy="2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Anstar / Betonipuisto">
            <a:extLst>
              <a:ext uri="{FF2B5EF4-FFF2-40B4-BE49-F238E27FC236}">
                <a16:creationId xmlns:a16="http://schemas.microsoft.com/office/drawing/2014/main" id="{CFBC4C8F-9738-A152-CD30-446FE9FF6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85" y="3700927"/>
            <a:ext cx="1191224" cy="4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DBE Core - Crunchbase Company Profile &amp; Funding">
            <a:extLst>
              <a:ext uri="{FF2B5EF4-FFF2-40B4-BE49-F238E27FC236}">
                <a16:creationId xmlns:a16="http://schemas.microsoft.com/office/drawing/2014/main" id="{F70052DA-24EF-DD4C-75EE-92A639AF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03" y="5545726"/>
            <a:ext cx="635818" cy="39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99A738C2-B355-378A-1B75-5F541BAD91B6}"/>
              </a:ext>
            </a:extLst>
          </p:cNvPr>
          <p:cNvSpPr/>
          <p:nvPr/>
        </p:nvSpPr>
        <p:spPr>
          <a:xfrm>
            <a:off x="631639" y="585694"/>
            <a:ext cx="5232887" cy="5642386"/>
          </a:xfrm>
          <a:prstGeom prst="roundRect">
            <a:avLst>
              <a:gd name="adj" fmla="val 5854"/>
            </a:avLst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52" name="Suora nuoliyhdysviiva 51">
            <a:extLst>
              <a:ext uri="{FF2B5EF4-FFF2-40B4-BE49-F238E27FC236}">
                <a16:creationId xmlns:a16="http://schemas.microsoft.com/office/drawing/2014/main" id="{60BDE61F-7E91-B954-F243-1D4AF98B6038}"/>
              </a:ext>
            </a:extLst>
          </p:cNvPr>
          <p:cNvCxnSpPr>
            <a:cxnSpLocks/>
          </p:cNvCxnSpPr>
          <p:nvPr/>
        </p:nvCxnSpPr>
        <p:spPr>
          <a:xfrm>
            <a:off x="5967666" y="5824004"/>
            <a:ext cx="4421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F2BD8471-ECB4-809F-4F16-E14D9C2BDBAA}"/>
              </a:ext>
            </a:extLst>
          </p:cNvPr>
          <p:cNvSpPr txBox="1">
            <a:spLocks/>
          </p:cNvSpPr>
          <p:nvPr/>
        </p:nvSpPr>
        <p:spPr>
          <a:xfrm>
            <a:off x="1823141" y="362668"/>
            <a:ext cx="2882233" cy="454850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 Demi"/>
                <a:ea typeface="+mj-ea"/>
                <a:cs typeface="+mj-cs"/>
              </a:rPr>
              <a:t>Toiminnassa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 Demi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 Demi"/>
                <a:ea typeface="+mj-ea"/>
                <a:cs typeface="+mj-cs"/>
              </a:rPr>
              <a:t>mukana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Next LT Pro Demi"/>
              <a:ea typeface="+mj-ea"/>
              <a:cs typeface="+mj-cs"/>
            </a:endParaRPr>
          </a:p>
        </p:txBody>
      </p:sp>
      <p:sp>
        <p:nvSpPr>
          <p:cNvPr id="18" name="Sisällön paikkamerkki 1">
            <a:extLst>
              <a:ext uri="{FF2B5EF4-FFF2-40B4-BE49-F238E27FC236}">
                <a16:creationId xmlns:a16="http://schemas.microsoft.com/office/drawing/2014/main" id="{3ED72B44-61D0-21FF-ED7A-29F7F1D89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3983" y="1030146"/>
            <a:ext cx="5232886" cy="251443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i-FI" b="0" i="0">
                <a:solidFill>
                  <a:srgbClr val="333F46"/>
                </a:solidFill>
                <a:effectLst/>
              </a:rPr>
              <a:t>BETK (lyh. betonielementtitoimitusketju) on osa </a:t>
            </a:r>
            <a:r>
              <a:rPr lang="en-US" err="1">
                <a:solidFill>
                  <a:srgbClr val="333F46"/>
                </a:solidFill>
              </a:rPr>
              <a:t>Rakennusteollisuus</a:t>
            </a:r>
            <a:r>
              <a:rPr lang="en-US">
                <a:solidFill>
                  <a:srgbClr val="333F46"/>
                </a:solidFill>
              </a:rPr>
              <a:t> </a:t>
            </a:r>
            <a:r>
              <a:rPr lang="en-US" err="1">
                <a:solidFill>
                  <a:srgbClr val="333F46"/>
                </a:solidFill>
              </a:rPr>
              <a:t>RT:n</a:t>
            </a:r>
            <a:r>
              <a:rPr lang="en-US">
                <a:solidFill>
                  <a:srgbClr val="333F46"/>
                </a:solidFill>
              </a:rPr>
              <a:t> </a:t>
            </a:r>
            <a:r>
              <a:rPr lang="en-US" err="1">
                <a:solidFill>
                  <a:srgbClr val="333F46"/>
                </a:solidFill>
              </a:rPr>
              <a:t>tuotetiedon</a:t>
            </a:r>
            <a:r>
              <a:rPr lang="en-US">
                <a:solidFill>
                  <a:srgbClr val="333F46"/>
                </a:solidFill>
              </a:rPr>
              <a:t> ja </a:t>
            </a:r>
            <a:r>
              <a:rPr lang="en-US" err="1">
                <a:solidFill>
                  <a:srgbClr val="333F46"/>
                </a:solidFill>
              </a:rPr>
              <a:t>toimitusketjun</a:t>
            </a:r>
            <a:r>
              <a:rPr lang="en-US">
                <a:solidFill>
                  <a:srgbClr val="333F46"/>
                </a:solidFill>
              </a:rPr>
              <a:t> </a:t>
            </a:r>
            <a:r>
              <a:rPr lang="en-US" err="1">
                <a:solidFill>
                  <a:srgbClr val="333F46"/>
                </a:solidFill>
              </a:rPr>
              <a:t>digitalisoinnin</a:t>
            </a:r>
            <a:r>
              <a:rPr lang="en-US">
                <a:solidFill>
                  <a:srgbClr val="333F46"/>
                </a:solidFill>
              </a:rPr>
              <a:t> </a:t>
            </a:r>
            <a:r>
              <a:rPr lang="en-US" err="1">
                <a:solidFill>
                  <a:srgbClr val="333F46"/>
                </a:solidFill>
              </a:rPr>
              <a:t>kehityshanktta</a:t>
            </a:r>
            <a:r>
              <a:rPr lang="en-US">
                <a:solidFill>
                  <a:srgbClr val="333F46"/>
                </a:solidFill>
              </a:rPr>
              <a:t>, </a:t>
            </a:r>
            <a:r>
              <a:rPr lang="fi-FI" b="0" i="0">
                <a:solidFill>
                  <a:srgbClr val="333F46"/>
                </a:solidFill>
                <a:effectLst/>
              </a:rPr>
              <a:t>jonka tavoitteena on tilauksesta suunniteltavien rakennustuotteiden toimitusketjun digitalisointi.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>
                <a:solidFill>
                  <a:srgbClr val="333F46"/>
                </a:solidFill>
              </a:rPr>
              <a:t>BETK-työryhmä jakaantuu kahteen työryhmään, joissa käsitellään tiedon vakiointia ja tiedonsiirron rajapintoja.</a:t>
            </a:r>
            <a:endParaRPr lang="fi-FI" b="0" i="0">
              <a:solidFill>
                <a:srgbClr val="333F46"/>
              </a:solidFill>
              <a:effectLst/>
            </a:endParaRPr>
          </a:p>
          <a:p>
            <a:pPr marL="0" indent="0">
              <a:spcAft>
                <a:spcPts val="1200"/>
              </a:spcAft>
              <a:buNone/>
            </a:pPr>
            <a:endParaRPr lang="fi-FI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81AB96CB-2CEE-23C2-6BAD-518DDAF68FB4}"/>
              </a:ext>
            </a:extLst>
          </p:cNvPr>
          <p:cNvGrpSpPr/>
          <p:nvPr/>
        </p:nvGrpSpPr>
        <p:grpSpPr>
          <a:xfrm>
            <a:off x="6409830" y="2619985"/>
            <a:ext cx="2293993" cy="2682627"/>
            <a:chOff x="8010000" y="1351358"/>
            <a:chExt cx="2293993" cy="2682627"/>
          </a:xfrm>
        </p:grpSpPr>
        <p:sp>
          <p:nvSpPr>
            <p:cNvPr id="4" name="Tekstiruutu 31">
              <a:extLst>
                <a:ext uri="{FF2B5EF4-FFF2-40B4-BE49-F238E27FC236}">
                  <a16:creationId xmlns:a16="http://schemas.microsoft.com/office/drawing/2014/main" id="{BEDB89D0-C557-02C9-BA31-5621984C3D74}"/>
                </a:ext>
              </a:extLst>
            </p:cNvPr>
            <p:cNvSpPr txBox="1"/>
            <p:nvPr/>
          </p:nvSpPr>
          <p:spPr>
            <a:xfrm flipH="1">
              <a:off x="8010000" y="1351358"/>
              <a:ext cx="267381" cy="30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56DCC9F5-40C1-3688-16F5-32E23D2458DE}"/>
                </a:ext>
              </a:extLst>
            </p:cNvPr>
            <p:cNvSpPr txBox="1"/>
            <p:nvPr/>
          </p:nvSpPr>
          <p:spPr>
            <a:xfrm>
              <a:off x="8097575" y="3479937"/>
              <a:ext cx="2206418" cy="55404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wrap="square" lIns="0" tIns="10800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VAKIOINTI-työryhmä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Antti Pekkala</a:t>
              </a:r>
              <a:endPara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9ED9E78-CC00-1EAF-EA4E-51F7AF0E992C}"/>
              </a:ext>
            </a:extLst>
          </p:cNvPr>
          <p:cNvGrpSpPr/>
          <p:nvPr/>
        </p:nvGrpSpPr>
        <p:grpSpPr>
          <a:xfrm>
            <a:off x="6409830" y="3417874"/>
            <a:ext cx="2293993" cy="2682627"/>
            <a:chOff x="8010000" y="1351358"/>
            <a:chExt cx="2293993" cy="2682627"/>
          </a:xfrm>
        </p:grpSpPr>
        <p:sp>
          <p:nvSpPr>
            <p:cNvPr id="19" name="Tekstiruutu 31">
              <a:extLst>
                <a:ext uri="{FF2B5EF4-FFF2-40B4-BE49-F238E27FC236}">
                  <a16:creationId xmlns:a16="http://schemas.microsoft.com/office/drawing/2014/main" id="{E71B8582-B533-E21A-06B9-923FD5920263}"/>
                </a:ext>
              </a:extLst>
            </p:cNvPr>
            <p:cNvSpPr txBox="1"/>
            <p:nvPr/>
          </p:nvSpPr>
          <p:spPr>
            <a:xfrm flipH="1">
              <a:off x="8010000" y="1351358"/>
              <a:ext cx="267381" cy="30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BBBCDE92-63CA-B6B7-6D74-6A37B53CED89}"/>
                </a:ext>
              </a:extLst>
            </p:cNvPr>
            <p:cNvSpPr txBox="1"/>
            <p:nvPr/>
          </p:nvSpPr>
          <p:spPr>
            <a:xfrm>
              <a:off x="8097575" y="3479937"/>
              <a:ext cx="2206418" cy="55404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wrap="square" lIns="0" tIns="10800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RAJAPINTA-työryhmä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Tom Partanen</a:t>
              </a:r>
              <a:endPara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4" name="Yhdistin: Kulma 23">
            <a:extLst>
              <a:ext uri="{FF2B5EF4-FFF2-40B4-BE49-F238E27FC236}">
                <a16:creationId xmlns:a16="http://schemas.microsoft.com/office/drawing/2014/main" id="{8D211C6A-000B-36A4-D831-DA0E64EFFA09}"/>
              </a:ext>
            </a:extLst>
          </p:cNvPr>
          <p:cNvCxnSpPr>
            <a:cxnSpLocks/>
            <a:stCxn id="23" idx="2"/>
            <a:endCxn id="5" idx="3"/>
          </p:cNvCxnSpPr>
          <p:nvPr/>
        </p:nvCxnSpPr>
        <p:spPr>
          <a:xfrm rot="5400000">
            <a:off x="8537266" y="4509029"/>
            <a:ext cx="683116" cy="35000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Yhdistin: Kulma 26">
            <a:extLst>
              <a:ext uri="{FF2B5EF4-FFF2-40B4-BE49-F238E27FC236}">
                <a16:creationId xmlns:a16="http://schemas.microsoft.com/office/drawing/2014/main" id="{13E805E2-09BB-6225-6B98-684478E71372}"/>
              </a:ext>
            </a:extLst>
          </p:cNvPr>
          <p:cNvCxnSpPr>
            <a:cxnSpLocks/>
            <a:stCxn id="23" idx="2"/>
            <a:endCxn id="20" idx="3"/>
          </p:cNvCxnSpPr>
          <p:nvPr/>
        </p:nvCxnSpPr>
        <p:spPr>
          <a:xfrm rot="5400000">
            <a:off x="8138322" y="4907973"/>
            <a:ext cx="1481005" cy="35000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F323D45C-A310-0837-21D2-0298FDD11324}"/>
              </a:ext>
            </a:extLst>
          </p:cNvPr>
          <p:cNvCxnSpPr>
            <a:cxnSpLocks/>
          </p:cNvCxnSpPr>
          <p:nvPr/>
        </p:nvCxnSpPr>
        <p:spPr>
          <a:xfrm>
            <a:off x="5980366" y="5025588"/>
            <a:ext cx="4421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7" name="Ryhmä 76">
            <a:extLst>
              <a:ext uri="{FF2B5EF4-FFF2-40B4-BE49-F238E27FC236}">
                <a16:creationId xmlns:a16="http://schemas.microsoft.com/office/drawing/2014/main" id="{A7635939-BD84-CDC1-BECC-F5D1B8CB874A}"/>
              </a:ext>
            </a:extLst>
          </p:cNvPr>
          <p:cNvGrpSpPr/>
          <p:nvPr/>
        </p:nvGrpSpPr>
        <p:grpSpPr>
          <a:xfrm>
            <a:off x="7724250" y="1462868"/>
            <a:ext cx="2571575" cy="2879604"/>
            <a:chOff x="8010000" y="1351358"/>
            <a:chExt cx="2571575" cy="2879604"/>
          </a:xfrm>
        </p:grpSpPr>
        <p:sp>
          <p:nvSpPr>
            <p:cNvPr id="21" name="Tekstiruutu 31">
              <a:extLst>
                <a:ext uri="{FF2B5EF4-FFF2-40B4-BE49-F238E27FC236}">
                  <a16:creationId xmlns:a16="http://schemas.microsoft.com/office/drawing/2014/main" id="{0C902378-30A5-0352-3FFD-C67215EA317D}"/>
                </a:ext>
              </a:extLst>
            </p:cNvPr>
            <p:cNvSpPr txBox="1"/>
            <p:nvPr/>
          </p:nvSpPr>
          <p:spPr>
            <a:xfrm flipH="1">
              <a:off x="8010000" y="1351358"/>
              <a:ext cx="267381" cy="30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kstiruutu 22">
              <a:extLst>
                <a:ext uri="{FF2B5EF4-FFF2-40B4-BE49-F238E27FC236}">
                  <a16:creationId xmlns:a16="http://schemas.microsoft.com/office/drawing/2014/main" id="{743EF91C-875E-12E4-A2CA-46D7EDBCC365}"/>
                </a:ext>
              </a:extLst>
            </p:cNvPr>
            <p:cNvSpPr txBox="1"/>
            <p:nvPr/>
          </p:nvSpPr>
          <p:spPr>
            <a:xfrm>
              <a:off x="8097575" y="3479937"/>
              <a:ext cx="2484000" cy="7510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wrap="square" lIns="0" tIns="10800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TKT-ryhmä: BETK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Janne </a:t>
              </a:r>
              <a:r>
                <a:rPr kumimoji="0" lang="fi-FI" sz="1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Kihula</a:t>
              </a:r>
              <a:endParaRPr kumimoji="0" lang="fi-FI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Teemu Alaluusua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5733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AE8855-84C2-A0AF-21D1-E621716EC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F9687D35-2750-4A4E-39B8-0193293BAB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16651" y="-5956"/>
            <a:ext cx="5975349" cy="520425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276FA3A-FC0B-6584-E1A7-AD021947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39402"/>
            <a:ext cx="5688012" cy="979792"/>
          </a:xfrm>
        </p:spPr>
        <p:txBody>
          <a:bodyPr wrap="square" anchor="t">
            <a:normAutofit/>
          </a:bodyPr>
          <a:lstStyle/>
          <a:p>
            <a:r>
              <a:rPr lang="fi-FI" sz="2400" err="1"/>
              <a:t>RT:n</a:t>
            </a:r>
            <a:r>
              <a:rPr lang="fi-FI" sz="2400"/>
              <a:t> esiselvitys betonielementti-toimitusketjun hallinnasta</a:t>
            </a:r>
          </a:p>
        </p:txBody>
      </p:sp>
      <p:pic>
        <p:nvPicPr>
          <p:cNvPr id="3" name="Sisällön paikkamerkki 7" descr="Kuva, joka sisältää kohteen kuvakaappaus, diagrammi, Suunnitelma, viiva&#10;&#10;Kuvaus luotu automaattisesti">
            <a:extLst>
              <a:ext uri="{FF2B5EF4-FFF2-40B4-BE49-F238E27FC236}">
                <a16:creationId xmlns:a16="http://schemas.microsoft.com/office/drawing/2014/main" id="{399A5DE1-AAD6-3A8F-58C1-3DC36E854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2910"/>
            <a:ext cx="12188622" cy="2285792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CA869FBD-B1B3-6336-1C49-D3BCD5E2CF18}"/>
              </a:ext>
            </a:extLst>
          </p:cNvPr>
          <p:cNvSpPr txBox="1"/>
          <p:nvPr/>
        </p:nvSpPr>
        <p:spPr>
          <a:xfrm>
            <a:off x="287337" y="1251733"/>
            <a:ext cx="53106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BETK-projekti lähti käyntiin asiantuntijoista koostuneiden toimitusketjutyöpajojen kautta</a:t>
            </a:r>
            <a:endParaRPr kumimoji="0" lang="en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avoitteena oli kartoittaa betonielementin (sandwich + väliseinäseinä) toimitusketjun </a:t>
            </a:r>
            <a:r>
              <a:rPr kumimoji="0" lang="en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nykyprosessi suunnittelusta asennukseen</a:t>
            </a:r>
            <a:endParaRPr lang="en-FI" sz="1600">
              <a:solidFill>
                <a:prstClr val="black"/>
              </a:solidFill>
              <a:latin typeface="Avenir Next LT Pr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Kartoitettiin prosessivaiheet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ja siihen osallistuvat osapuolet, nykyiset tiedonvaihtomenetelmät ja -formaatit sekä kohdatut ongelmat.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7C6539F-3BA8-DF4F-B851-CD55CC9361AF}"/>
              </a:ext>
            </a:extLst>
          </p:cNvPr>
          <p:cNvSpPr txBox="1"/>
          <p:nvPr/>
        </p:nvSpPr>
        <p:spPr>
          <a:xfrm>
            <a:off x="287337" y="6256933"/>
            <a:ext cx="5472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i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(Leipäteksti)"/>
              </a:rPr>
              <a:t>Lähde: Alaluusua, T. (2023) Digitaalinen tiedonhallinta tahtituotantoa hyödyntävän rakennushankkeen toimitusketjuissa</a:t>
            </a:r>
            <a:endParaRPr lang="fi-FI" sz="1400" i="1"/>
          </a:p>
        </p:txBody>
      </p:sp>
    </p:spTree>
    <p:extLst>
      <p:ext uri="{BB962C8B-B14F-4D97-AF65-F5344CB8AC3E}">
        <p14:creationId xmlns:p14="http://schemas.microsoft.com/office/powerpoint/2010/main" val="8646470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1DDFD8-504D-3279-F066-952802CCF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BEC-1E25-93CF-11D2-6413EF80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784012" cy="1010862"/>
          </a:xfrm>
        </p:spPr>
        <p:txBody>
          <a:bodyPr wrap="square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Cause map </a:t>
            </a:r>
            <a:r>
              <a:rPr lang="en-US" sz="2400" err="1"/>
              <a:t>kaavio</a:t>
            </a:r>
            <a:r>
              <a:rPr lang="en-US" sz="2400"/>
              <a:t> </a:t>
            </a:r>
            <a:r>
              <a:rPr lang="en-US" sz="2400" err="1"/>
              <a:t>perustuen</a:t>
            </a:r>
            <a:r>
              <a:rPr lang="en-US" sz="2400"/>
              <a:t> </a:t>
            </a:r>
            <a:r>
              <a:rPr lang="en-US" sz="2400" err="1"/>
              <a:t>toimitusketjutyöpajan</a:t>
            </a:r>
            <a:r>
              <a:rPr lang="en-US" sz="2400"/>
              <a:t> </a:t>
            </a:r>
            <a:r>
              <a:rPr lang="en-US" sz="2400" err="1"/>
              <a:t>juurisyy</a:t>
            </a:r>
            <a:r>
              <a:rPr lang="en-US" sz="2400"/>
              <a:t> </a:t>
            </a:r>
            <a:r>
              <a:rPr lang="en-US" sz="2400" err="1"/>
              <a:t>analyysiin</a:t>
            </a:r>
            <a:endParaRPr lang="fi-FI" sz="2400" noProof="0"/>
          </a:p>
        </p:txBody>
      </p: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9303B6F7-6140-5399-AFC4-66D84E5D2486}"/>
              </a:ext>
            </a:extLst>
          </p:cNvPr>
          <p:cNvGrpSpPr/>
          <p:nvPr/>
        </p:nvGrpSpPr>
        <p:grpSpPr>
          <a:xfrm>
            <a:off x="639956" y="1167189"/>
            <a:ext cx="10935715" cy="5182980"/>
            <a:chOff x="209489" y="30823"/>
            <a:chExt cx="13209736" cy="6715377"/>
          </a:xfrm>
        </p:grpSpPr>
        <p:sp>
          <p:nvSpPr>
            <p:cNvPr id="172" name="Suorakulmio: Pyöristetyt kulmat 171">
              <a:extLst>
                <a:ext uri="{FF2B5EF4-FFF2-40B4-BE49-F238E27FC236}">
                  <a16:creationId xmlns:a16="http://schemas.microsoft.com/office/drawing/2014/main" id="{628B5DCB-E67B-C021-3A2F-0BB3891B1A5B}"/>
                </a:ext>
              </a:extLst>
            </p:cNvPr>
            <p:cNvSpPr/>
            <p:nvPr/>
          </p:nvSpPr>
          <p:spPr>
            <a:xfrm>
              <a:off x="3089498" y="1242920"/>
              <a:ext cx="1821779" cy="211718"/>
            </a:xfrm>
            <a:prstGeom prst="roundRect">
              <a:avLst>
                <a:gd name="adj" fmla="val 294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73" name="Nuoli: Oikea 172">
              <a:extLst>
                <a:ext uri="{FF2B5EF4-FFF2-40B4-BE49-F238E27FC236}">
                  <a16:creationId xmlns:a16="http://schemas.microsoft.com/office/drawing/2014/main" id="{86C7186C-2819-A4FE-14FC-4CE6CAF14277}"/>
                </a:ext>
              </a:extLst>
            </p:cNvPr>
            <p:cNvSpPr/>
            <p:nvPr/>
          </p:nvSpPr>
          <p:spPr>
            <a:xfrm>
              <a:off x="9622176" y="30823"/>
              <a:ext cx="3679749" cy="484632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 w="31750">
              <a:solidFill>
                <a:srgbClr val="E8E8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ASENNUS</a:t>
              </a:r>
            </a:p>
          </p:txBody>
        </p:sp>
        <p:sp>
          <p:nvSpPr>
            <p:cNvPr id="174" name="Nuoli: Oikea 173">
              <a:extLst>
                <a:ext uri="{FF2B5EF4-FFF2-40B4-BE49-F238E27FC236}">
                  <a16:creationId xmlns:a16="http://schemas.microsoft.com/office/drawing/2014/main" id="{886F5E5B-313E-D87A-B847-2661A551459D}"/>
                </a:ext>
              </a:extLst>
            </p:cNvPr>
            <p:cNvSpPr/>
            <p:nvPr/>
          </p:nvSpPr>
          <p:spPr>
            <a:xfrm>
              <a:off x="7639307" y="30823"/>
              <a:ext cx="2239723" cy="484632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 w="31750">
              <a:solidFill>
                <a:srgbClr val="E8E8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TOIMITUS</a:t>
              </a:r>
            </a:p>
          </p:txBody>
        </p:sp>
        <p:sp>
          <p:nvSpPr>
            <p:cNvPr id="175" name="Nuoli: Oikea 174">
              <a:extLst>
                <a:ext uri="{FF2B5EF4-FFF2-40B4-BE49-F238E27FC236}">
                  <a16:creationId xmlns:a16="http://schemas.microsoft.com/office/drawing/2014/main" id="{4C9291FE-B904-F8E6-66D3-7D8E0DA58ED2}"/>
                </a:ext>
              </a:extLst>
            </p:cNvPr>
            <p:cNvSpPr/>
            <p:nvPr/>
          </p:nvSpPr>
          <p:spPr>
            <a:xfrm>
              <a:off x="5113528" y="30823"/>
              <a:ext cx="2782355" cy="484632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 w="31750">
              <a:solidFill>
                <a:srgbClr val="E8E8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VALMISTUS</a:t>
              </a:r>
            </a:p>
          </p:txBody>
        </p:sp>
        <p:sp>
          <p:nvSpPr>
            <p:cNvPr id="176" name="Nuoli: Oikea 175">
              <a:extLst>
                <a:ext uri="{FF2B5EF4-FFF2-40B4-BE49-F238E27FC236}">
                  <a16:creationId xmlns:a16="http://schemas.microsoft.com/office/drawing/2014/main" id="{D4CF7510-0A44-9EF9-645D-289DD0955A52}"/>
                </a:ext>
              </a:extLst>
            </p:cNvPr>
            <p:cNvSpPr/>
            <p:nvPr/>
          </p:nvSpPr>
          <p:spPr>
            <a:xfrm>
              <a:off x="2503481" y="30823"/>
              <a:ext cx="2855919" cy="484632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 w="31750">
              <a:solidFill>
                <a:srgbClr val="E8E8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HANKINTA</a:t>
              </a:r>
            </a:p>
          </p:txBody>
        </p:sp>
        <p:sp>
          <p:nvSpPr>
            <p:cNvPr id="177" name="Suorakulmio: Pyöristetyt kulmat 176">
              <a:extLst>
                <a:ext uri="{FF2B5EF4-FFF2-40B4-BE49-F238E27FC236}">
                  <a16:creationId xmlns:a16="http://schemas.microsoft.com/office/drawing/2014/main" id="{F2C6D23A-548E-E5E3-7480-4C243ECFBB98}"/>
                </a:ext>
              </a:extLst>
            </p:cNvPr>
            <p:cNvSpPr/>
            <p:nvPr/>
          </p:nvSpPr>
          <p:spPr>
            <a:xfrm>
              <a:off x="12439311" y="743692"/>
              <a:ext cx="979914" cy="608905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Asennus-ongelma</a:t>
              </a:r>
            </a:p>
          </p:txBody>
        </p:sp>
        <p:sp>
          <p:nvSpPr>
            <p:cNvPr id="178" name="Suorakulmio: Pyöristetyt kulmat 177">
              <a:extLst>
                <a:ext uri="{FF2B5EF4-FFF2-40B4-BE49-F238E27FC236}">
                  <a16:creationId xmlns:a16="http://schemas.microsoft.com/office/drawing/2014/main" id="{7866CE6D-2199-D2F9-DCD7-E14A9C5CD529}"/>
                </a:ext>
              </a:extLst>
            </p:cNvPr>
            <p:cNvSpPr/>
            <p:nvPr/>
          </p:nvSpPr>
          <p:spPr>
            <a:xfrm rot="5400000">
              <a:off x="632883" y="4469652"/>
              <a:ext cx="488490" cy="1335277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Lähtötietojen puutteet</a:t>
              </a:r>
            </a:p>
          </p:txBody>
        </p:sp>
        <p:sp>
          <p:nvSpPr>
            <p:cNvPr id="179" name="Suorakulmio: Pyöristetyt kulmat 178">
              <a:extLst>
                <a:ext uri="{FF2B5EF4-FFF2-40B4-BE49-F238E27FC236}">
                  <a16:creationId xmlns:a16="http://schemas.microsoft.com/office/drawing/2014/main" id="{F0BEE35A-E759-10F6-630E-B88F3F3AC5C8}"/>
                </a:ext>
              </a:extLst>
            </p:cNvPr>
            <p:cNvSpPr/>
            <p:nvPr/>
          </p:nvSpPr>
          <p:spPr>
            <a:xfrm>
              <a:off x="1041402" y="3581435"/>
              <a:ext cx="1347780" cy="731707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Puutteelliset/ virheelliset suunnitelmat</a:t>
              </a:r>
            </a:p>
          </p:txBody>
        </p:sp>
        <p:sp>
          <p:nvSpPr>
            <p:cNvPr id="180" name="Suorakulmio: Pyöristetyt kulmat 179">
              <a:extLst>
                <a:ext uri="{FF2B5EF4-FFF2-40B4-BE49-F238E27FC236}">
                  <a16:creationId xmlns:a16="http://schemas.microsoft.com/office/drawing/2014/main" id="{9FD97D40-7788-D6DE-5B13-E053997910C0}"/>
                </a:ext>
              </a:extLst>
            </p:cNvPr>
            <p:cNvSpPr/>
            <p:nvPr/>
          </p:nvSpPr>
          <p:spPr>
            <a:xfrm>
              <a:off x="231079" y="954724"/>
              <a:ext cx="2060699" cy="634273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Suunnitelmamuutosten </a:t>
              </a:r>
              <a:r>
                <a:rPr kumimoji="0" lang="fi-FI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tiedonvaihdon haasteet</a:t>
              </a:r>
            </a:p>
          </p:txBody>
        </p:sp>
        <p:sp>
          <p:nvSpPr>
            <p:cNvPr id="181" name="Nuoli: Oikea 180">
              <a:extLst>
                <a:ext uri="{FF2B5EF4-FFF2-40B4-BE49-F238E27FC236}">
                  <a16:creationId xmlns:a16="http://schemas.microsoft.com/office/drawing/2014/main" id="{9C6779AF-A1BA-0762-1B53-4C647E880786}"/>
                </a:ext>
              </a:extLst>
            </p:cNvPr>
            <p:cNvSpPr/>
            <p:nvPr/>
          </p:nvSpPr>
          <p:spPr>
            <a:xfrm>
              <a:off x="223574" y="30823"/>
              <a:ext cx="2563147" cy="484632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 w="31750">
              <a:solidFill>
                <a:srgbClr val="E8E8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SUUNNITTELU</a:t>
              </a:r>
            </a:p>
          </p:txBody>
        </p:sp>
        <p:sp>
          <p:nvSpPr>
            <p:cNvPr id="182" name="Suorakulmio: Pyöristetyt kulmat 181">
              <a:extLst>
                <a:ext uri="{FF2B5EF4-FFF2-40B4-BE49-F238E27FC236}">
                  <a16:creationId xmlns:a16="http://schemas.microsoft.com/office/drawing/2014/main" id="{6D1BF640-C444-DED4-6A72-A200A8EF4C56}"/>
                </a:ext>
              </a:extLst>
            </p:cNvPr>
            <p:cNvSpPr/>
            <p:nvPr/>
          </p:nvSpPr>
          <p:spPr>
            <a:xfrm>
              <a:off x="2851843" y="3120271"/>
              <a:ext cx="2060698" cy="1050175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Laadittu tuotantoaikataulu liian tiukka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(Elementtitehdas ei pysty toimittamaan elementtejä)</a:t>
              </a:r>
              <a:endPara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83" name="Suorakulmio: Pyöristetyt kulmat 182">
              <a:extLst>
                <a:ext uri="{FF2B5EF4-FFF2-40B4-BE49-F238E27FC236}">
                  <a16:creationId xmlns:a16="http://schemas.microsoft.com/office/drawing/2014/main" id="{C2DB0421-19AE-9462-A201-C1853EBA5265}"/>
                </a:ext>
              </a:extLst>
            </p:cNvPr>
            <p:cNvSpPr/>
            <p:nvPr/>
          </p:nvSpPr>
          <p:spPr>
            <a:xfrm>
              <a:off x="10135581" y="714598"/>
              <a:ext cx="1635080" cy="673275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Viallinen/ Vaurioitunut elementti</a:t>
              </a:r>
            </a:p>
          </p:txBody>
        </p:sp>
        <p:sp>
          <p:nvSpPr>
            <p:cNvPr id="184" name="Suorakulmio: Pyöristetyt kulmat 183">
              <a:extLst>
                <a:ext uri="{FF2B5EF4-FFF2-40B4-BE49-F238E27FC236}">
                  <a16:creationId xmlns:a16="http://schemas.microsoft.com/office/drawing/2014/main" id="{34C53B02-F2EA-7A03-C526-1296F1F81D01}"/>
                </a:ext>
              </a:extLst>
            </p:cNvPr>
            <p:cNvSpPr/>
            <p:nvPr/>
          </p:nvSpPr>
          <p:spPr>
            <a:xfrm>
              <a:off x="10138830" y="1528124"/>
              <a:ext cx="2497670" cy="36000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Tuotantotekniset ongelmat</a:t>
              </a:r>
            </a:p>
          </p:txBody>
        </p:sp>
        <p:sp>
          <p:nvSpPr>
            <p:cNvPr id="185" name="Suorakulmio: Pyöristetyt kulmat 184">
              <a:extLst>
                <a:ext uri="{FF2B5EF4-FFF2-40B4-BE49-F238E27FC236}">
                  <a16:creationId xmlns:a16="http://schemas.microsoft.com/office/drawing/2014/main" id="{2939B4FC-C4BE-4D03-17E4-85145E7D93DB}"/>
                </a:ext>
              </a:extLst>
            </p:cNvPr>
            <p:cNvSpPr/>
            <p:nvPr/>
          </p:nvSpPr>
          <p:spPr>
            <a:xfrm>
              <a:off x="10160691" y="5475270"/>
              <a:ext cx="2489492" cy="459416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Pitkäkestoinen varastointi työmaalla</a:t>
              </a:r>
            </a:p>
          </p:txBody>
        </p:sp>
        <p:sp>
          <p:nvSpPr>
            <p:cNvPr id="186" name="Suorakulmio: Pyöristetyt kulmat 185">
              <a:extLst>
                <a:ext uri="{FF2B5EF4-FFF2-40B4-BE49-F238E27FC236}">
                  <a16:creationId xmlns:a16="http://schemas.microsoft.com/office/drawing/2014/main" id="{38BCCA82-D318-8F69-7664-8B8BDF3729A0}"/>
                </a:ext>
              </a:extLst>
            </p:cNvPr>
            <p:cNvSpPr/>
            <p:nvPr/>
          </p:nvSpPr>
          <p:spPr>
            <a:xfrm>
              <a:off x="10146290" y="2030287"/>
              <a:ext cx="2477747" cy="46800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Puutteellinen vastaanotto-tarkastus</a:t>
              </a:r>
            </a:p>
          </p:txBody>
        </p:sp>
        <p:sp>
          <p:nvSpPr>
            <p:cNvPr id="187" name="Suorakulmio: Pyöristetyt kulmat 186">
              <a:extLst>
                <a:ext uri="{FF2B5EF4-FFF2-40B4-BE49-F238E27FC236}">
                  <a16:creationId xmlns:a16="http://schemas.microsoft.com/office/drawing/2014/main" id="{C6910AE4-35A9-0B38-2465-2EDFB45728FB}"/>
                </a:ext>
              </a:extLst>
            </p:cNvPr>
            <p:cNvSpPr/>
            <p:nvPr/>
          </p:nvSpPr>
          <p:spPr>
            <a:xfrm>
              <a:off x="10169067" y="3644779"/>
              <a:ext cx="2464513" cy="46800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Asennusvaiheen tilannekuvan puute</a:t>
              </a:r>
            </a:p>
          </p:txBody>
        </p:sp>
        <p:sp>
          <p:nvSpPr>
            <p:cNvPr id="188" name="Suorakulmio: Pyöristetyt kulmat 187">
              <a:extLst>
                <a:ext uri="{FF2B5EF4-FFF2-40B4-BE49-F238E27FC236}">
                  <a16:creationId xmlns:a16="http://schemas.microsoft.com/office/drawing/2014/main" id="{0247ED5C-5F2D-6E5B-7EC0-F2B00B1F4A60}"/>
                </a:ext>
              </a:extLst>
            </p:cNvPr>
            <p:cNvSpPr/>
            <p:nvPr/>
          </p:nvSpPr>
          <p:spPr>
            <a:xfrm>
              <a:off x="10160691" y="2640451"/>
              <a:ext cx="2473699" cy="36000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Vikatietojen kirjausongelmat</a:t>
              </a:r>
            </a:p>
          </p:txBody>
        </p:sp>
        <p:sp>
          <p:nvSpPr>
            <p:cNvPr id="189" name="Suorakulmio: Pyöristetyt kulmat 188">
              <a:extLst>
                <a:ext uri="{FF2B5EF4-FFF2-40B4-BE49-F238E27FC236}">
                  <a16:creationId xmlns:a16="http://schemas.microsoft.com/office/drawing/2014/main" id="{4F77DB24-7773-49B6-C817-5300E41A7475}"/>
                </a:ext>
              </a:extLst>
            </p:cNvPr>
            <p:cNvSpPr/>
            <p:nvPr/>
          </p:nvSpPr>
          <p:spPr>
            <a:xfrm>
              <a:off x="10160690" y="4254943"/>
              <a:ext cx="2489329" cy="46800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Toimitettu väärä/toisen kohteen elementti</a:t>
              </a:r>
            </a:p>
          </p:txBody>
        </p:sp>
        <p:sp>
          <p:nvSpPr>
            <p:cNvPr id="190" name="Suorakulmio: Pyöristetyt kulmat 189">
              <a:extLst>
                <a:ext uri="{FF2B5EF4-FFF2-40B4-BE49-F238E27FC236}">
                  <a16:creationId xmlns:a16="http://schemas.microsoft.com/office/drawing/2014/main" id="{ADFCE3AF-7059-AA36-434E-5B996564527A}"/>
                </a:ext>
              </a:extLst>
            </p:cNvPr>
            <p:cNvSpPr/>
            <p:nvPr/>
          </p:nvSpPr>
          <p:spPr>
            <a:xfrm>
              <a:off x="10160691" y="4865107"/>
              <a:ext cx="2489492" cy="46800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Elementtiä ei löydetä/tunnisteta työmaalla</a:t>
              </a:r>
            </a:p>
          </p:txBody>
        </p:sp>
        <p:cxnSp>
          <p:nvCxnSpPr>
            <p:cNvPr id="191" name="Yhdistin: Kulma 190">
              <a:extLst>
                <a:ext uri="{FF2B5EF4-FFF2-40B4-BE49-F238E27FC236}">
                  <a16:creationId xmlns:a16="http://schemas.microsoft.com/office/drawing/2014/main" id="{7582F4BD-CE72-222B-DD95-7F9E8957D94F}"/>
                </a:ext>
              </a:extLst>
            </p:cNvPr>
            <p:cNvCxnSpPr>
              <a:cxnSpLocks/>
              <a:stCxn id="237" idx="1"/>
              <a:endCxn id="210" idx="3"/>
            </p:cNvCxnSpPr>
            <p:nvPr/>
          </p:nvCxnSpPr>
          <p:spPr>
            <a:xfrm rot="10800000" flipV="1">
              <a:off x="2380680" y="1275392"/>
              <a:ext cx="472428" cy="5071706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Yhdistin: Kulma 191">
              <a:extLst>
                <a:ext uri="{FF2B5EF4-FFF2-40B4-BE49-F238E27FC236}">
                  <a16:creationId xmlns:a16="http://schemas.microsoft.com/office/drawing/2014/main" id="{68BB35BE-B746-A643-595F-9A329F3BAA03}"/>
                </a:ext>
              </a:extLst>
            </p:cNvPr>
            <p:cNvCxnSpPr>
              <a:cxnSpLocks/>
              <a:stCxn id="237" idx="1"/>
              <a:endCxn id="179" idx="3"/>
            </p:cNvCxnSpPr>
            <p:nvPr/>
          </p:nvCxnSpPr>
          <p:spPr>
            <a:xfrm rot="10800000" flipV="1">
              <a:off x="2389182" y="1275391"/>
              <a:ext cx="463926" cy="2671897"/>
            </a:xfrm>
            <a:prstGeom prst="bentConnector3">
              <a:avLst>
                <a:gd name="adj1" fmla="val 50684"/>
              </a:avLst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3" name="Suorakulmio: Pyöristetyt kulmat 192">
              <a:extLst>
                <a:ext uri="{FF2B5EF4-FFF2-40B4-BE49-F238E27FC236}">
                  <a16:creationId xmlns:a16="http://schemas.microsoft.com/office/drawing/2014/main" id="{22B5BF8D-E21A-720F-3D99-5EFE4CD12BD8}"/>
                </a:ext>
              </a:extLst>
            </p:cNvPr>
            <p:cNvSpPr/>
            <p:nvPr/>
          </p:nvSpPr>
          <p:spPr>
            <a:xfrm>
              <a:off x="2853107" y="4512559"/>
              <a:ext cx="2058170" cy="950211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Hitaan hankintaprosessin tuomat viivästykset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(Inhimilliset virheet  hankinta/tarjousvaiheessa)</a:t>
              </a:r>
            </a:p>
          </p:txBody>
        </p:sp>
        <p:sp>
          <p:nvSpPr>
            <p:cNvPr id="194" name="Suorakulmio: Pyöristetyt kulmat 193">
              <a:extLst>
                <a:ext uri="{FF2B5EF4-FFF2-40B4-BE49-F238E27FC236}">
                  <a16:creationId xmlns:a16="http://schemas.microsoft.com/office/drawing/2014/main" id="{0681EB1A-1B53-A35E-C7FF-5A6458D4A7EE}"/>
                </a:ext>
              </a:extLst>
            </p:cNvPr>
            <p:cNvSpPr/>
            <p:nvPr/>
          </p:nvSpPr>
          <p:spPr>
            <a:xfrm>
              <a:off x="5758336" y="5108836"/>
              <a:ext cx="1620000" cy="545395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Inhimillinen tuotantovirhe</a:t>
              </a:r>
            </a:p>
          </p:txBody>
        </p:sp>
        <p:sp>
          <p:nvSpPr>
            <p:cNvPr id="195" name="Suorakulmio: Pyöristetyt kulmat 194">
              <a:extLst>
                <a:ext uri="{FF2B5EF4-FFF2-40B4-BE49-F238E27FC236}">
                  <a16:creationId xmlns:a16="http://schemas.microsoft.com/office/drawing/2014/main" id="{5E01D6FD-C26B-E501-B832-A50A8034BB5C}"/>
                </a:ext>
              </a:extLst>
            </p:cNvPr>
            <p:cNvSpPr/>
            <p:nvPr/>
          </p:nvSpPr>
          <p:spPr>
            <a:xfrm>
              <a:off x="5758336" y="4341778"/>
              <a:ext cx="1620000" cy="465225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Tuotantoviiveet</a:t>
              </a:r>
            </a:p>
          </p:txBody>
        </p:sp>
        <p:cxnSp>
          <p:nvCxnSpPr>
            <p:cNvPr id="196" name="Yhdistin: Kulma 195">
              <a:extLst>
                <a:ext uri="{FF2B5EF4-FFF2-40B4-BE49-F238E27FC236}">
                  <a16:creationId xmlns:a16="http://schemas.microsoft.com/office/drawing/2014/main" id="{A34F05FA-61B6-B68C-129A-E853DFA91E0A}"/>
                </a:ext>
              </a:extLst>
            </p:cNvPr>
            <p:cNvCxnSpPr>
              <a:cxnSpLocks/>
              <a:stCxn id="214" idx="1"/>
              <a:endCxn id="223" idx="3"/>
            </p:cNvCxnSpPr>
            <p:nvPr/>
          </p:nvCxnSpPr>
          <p:spPr>
            <a:xfrm rot="10800000">
              <a:off x="4907964" y="1508587"/>
              <a:ext cx="850373" cy="2170136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uora nuoliyhdysviiva 196">
              <a:extLst>
                <a:ext uri="{FF2B5EF4-FFF2-40B4-BE49-F238E27FC236}">
                  <a16:creationId xmlns:a16="http://schemas.microsoft.com/office/drawing/2014/main" id="{51776856-D4B8-D5AC-F110-F2F66004D347}"/>
                </a:ext>
              </a:extLst>
            </p:cNvPr>
            <p:cNvCxnSpPr>
              <a:cxnSpLocks/>
              <a:stCxn id="216" idx="2"/>
              <a:endCxn id="214" idx="0"/>
            </p:cNvCxnSpPr>
            <p:nvPr/>
          </p:nvCxnSpPr>
          <p:spPr>
            <a:xfrm>
              <a:off x="6568336" y="2599111"/>
              <a:ext cx="0" cy="6656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Yhdistin: Kulma 197">
              <a:extLst>
                <a:ext uri="{FF2B5EF4-FFF2-40B4-BE49-F238E27FC236}">
                  <a16:creationId xmlns:a16="http://schemas.microsoft.com/office/drawing/2014/main" id="{D8B12362-4BE4-2EFD-43AC-DF40A386F19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919287" y="1103780"/>
              <a:ext cx="864000" cy="1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9" name="Suorakulmio: Pyöristetyt kulmat 198">
              <a:extLst>
                <a:ext uri="{FF2B5EF4-FFF2-40B4-BE49-F238E27FC236}">
                  <a16:creationId xmlns:a16="http://schemas.microsoft.com/office/drawing/2014/main" id="{8846B8F7-B30E-8038-964B-E84C744AEA38}"/>
                </a:ext>
              </a:extLst>
            </p:cNvPr>
            <p:cNvSpPr/>
            <p:nvPr/>
          </p:nvSpPr>
          <p:spPr>
            <a:xfrm>
              <a:off x="5758336" y="694555"/>
              <a:ext cx="1620000" cy="82800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Suunnitelma puutteista johtuvat tuotantovirheet</a:t>
              </a:r>
            </a:p>
          </p:txBody>
        </p:sp>
        <p:cxnSp>
          <p:nvCxnSpPr>
            <p:cNvPr id="200" name="Yhdistin: Kulma 199">
              <a:extLst>
                <a:ext uri="{FF2B5EF4-FFF2-40B4-BE49-F238E27FC236}">
                  <a16:creationId xmlns:a16="http://schemas.microsoft.com/office/drawing/2014/main" id="{9A6C72AA-6618-8134-E454-530A5BFAB437}"/>
                </a:ext>
              </a:extLst>
            </p:cNvPr>
            <p:cNvCxnSpPr>
              <a:cxnSpLocks/>
              <a:stCxn id="199" idx="1"/>
              <a:endCxn id="215" idx="3"/>
            </p:cNvCxnSpPr>
            <p:nvPr/>
          </p:nvCxnSpPr>
          <p:spPr>
            <a:xfrm rot="10800000" flipV="1">
              <a:off x="4909838" y="1108555"/>
              <a:ext cx="848498" cy="1045274"/>
            </a:xfrm>
            <a:prstGeom prst="bentConnector3">
              <a:avLst>
                <a:gd name="adj1" fmla="val 20065"/>
              </a:avLst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Yhdistin: Kulma 200">
              <a:extLst>
                <a:ext uri="{FF2B5EF4-FFF2-40B4-BE49-F238E27FC236}">
                  <a16:creationId xmlns:a16="http://schemas.microsoft.com/office/drawing/2014/main" id="{2A7DEDB8-B322-204F-113C-3C5F28CB60C0}"/>
                </a:ext>
              </a:extLst>
            </p:cNvPr>
            <p:cNvCxnSpPr>
              <a:cxnSpLocks/>
              <a:stCxn id="216" idx="1"/>
              <a:endCxn id="237" idx="3"/>
            </p:cNvCxnSpPr>
            <p:nvPr/>
          </p:nvCxnSpPr>
          <p:spPr>
            <a:xfrm rot="10800000">
              <a:off x="4911278" y="1275393"/>
              <a:ext cx="847059" cy="1019267"/>
            </a:xfrm>
            <a:prstGeom prst="bentConnector3">
              <a:avLst>
                <a:gd name="adj1" fmla="val 39506"/>
              </a:avLst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Yhdistin: Kulma 201">
              <a:extLst>
                <a:ext uri="{FF2B5EF4-FFF2-40B4-BE49-F238E27FC236}">
                  <a16:creationId xmlns:a16="http://schemas.microsoft.com/office/drawing/2014/main" id="{D2D63A3C-2AD0-AA41-C2AE-709E4E73B634}"/>
                </a:ext>
              </a:extLst>
            </p:cNvPr>
            <p:cNvCxnSpPr>
              <a:cxnSpLocks/>
              <a:stCxn id="179" idx="1"/>
              <a:endCxn id="178" idx="1"/>
            </p:cNvCxnSpPr>
            <p:nvPr/>
          </p:nvCxnSpPr>
          <p:spPr>
            <a:xfrm rot="10800000" flipV="1">
              <a:off x="877128" y="3947288"/>
              <a:ext cx="164274" cy="945757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Suorakulmio: Pyöristetyt kulmat 202">
              <a:extLst>
                <a:ext uri="{FF2B5EF4-FFF2-40B4-BE49-F238E27FC236}">
                  <a16:creationId xmlns:a16="http://schemas.microsoft.com/office/drawing/2014/main" id="{23EA3F59-D117-4411-125E-61038CE38D2C}"/>
                </a:ext>
              </a:extLst>
            </p:cNvPr>
            <p:cNvSpPr/>
            <p:nvPr/>
          </p:nvSpPr>
          <p:spPr>
            <a:xfrm>
              <a:off x="211378" y="2276347"/>
              <a:ext cx="1335347" cy="636364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Inhimillinen virhe suunnittelussa</a:t>
              </a:r>
            </a:p>
          </p:txBody>
        </p:sp>
        <p:cxnSp>
          <p:nvCxnSpPr>
            <p:cNvPr id="204" name="Suora nuoliyhdysviiva 203">
              <a:extLst>
                <a:ext uri="{FF2B5EF4-FFF2-40B4-BE49-F238E27FC236}">
                  <a16:creationId xmlns:a16="http://schemas.microsoft.com/office/drawing/2014/main" id="{08F1D19F-AF42-8FEC-4535-6627C3B3111C}"/>
                </a:ext>
              </a:extLst>
            </p:cNvPr>
            <p:cNvCxnSpPr>
              <a:cxnSpLocks/>
              <a:stCxn id="214" idx="2"/>
              <a:endCxn id="195" idx="0"/>
            </p:cNvCxnSpPr>
            <p:nvPr/>
          </p:nvCxnSpPr>
          <p:spPr>
            <a:xfrm>
              <a:off x="6568336" y="4092723"/>
              <a:ext cx="0" cy="24905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Yhdistin: Kulma 204">
              <a:extLst>
                <a:ext uri="{FF2B5EF4-FFF2-40B4-BE49-F238E27FC236}">
                  <a16:creationId xmlns:a16="http://schemas.microsoft.com/office/drawing/2014/main" id="{A1C943A9-FEF3-7BFE-7C02-70D2D3F35CDC}"/>
                </a:ext>
              </a:extLst>
            </p:cNvPr>
            <p:cNvCxnSpPr>
              <a:cxnSpLocks/>
              <a:stCxn id="206" idx="3"/>
              <a:endCxn id="247" idx="1"/>
            </p:cNvCxnSpPr>
            <p:nvPr/>
          </p:nvCxnSpPr>
          <p:spPr>
            <a:xfrm flipV="1">
              <a:off x="7391036" y="3274117"/>
              <a:ext cx="535927" cy="2805157"/>
            </a:xfrm>
            <a:prstGeom prst="bentConnector3">
              <a:avLst>
                <a:gd name="adj1" fmla="val 50000"/>
              </a:avLst>
            </a:prstGeom>
            <a:ln w="254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6" name="Suorakulmio 205">
              <a:extLst>
                <a:ext uri="{FF2B5EF4-FFF2-40B4-BE49-F238E27FC236}">
                  <a16:creationId xmlns:a16="http://schemas.microsoft.com/office/drawing/2014/main" id="{12336D60-72FA-1C4A-5D6E-91FA83F3F953}"/>
                </a:ext>
              </a:extLst>
            </p:cNvPr>
            <p:cNvSpPr/>
            <p:nvPr/>
          </p:nvSpPr>
          <p:spPr>
            <a:xfrm>
              <a:off x="5936633" y="5995181"/>
              <a:ext cx="1454403" cy="1681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207" name="Suora nuoliyhdysviiva 206">
              <a:extLst>
                <a:ext uri="{FF2B5EF4-FFF2-40B4-BE49-F238E27FC236}">
                  <a16:creationId xmlns:a16="http://schemas.microsoft.com/office/drawing/2014/main" id="{668369AF-8135-874A-816A-895E7DBAB850}"/>
                </a:ext>
              </a:extLst>
            </p:cNvPr>
            <p:cNvCxnSpPr>
              <a:cxnSpLocks/>
              <a:stCxn id="195" idx="2"/>
              <a:endCxn id="194" idx="0"/>
            </p:cNvCxnSpPr>
            <p:nvPr/>
          </p:nvCxnSpPr>
          <p:spPr>
            <a:xfrm>
              <a:off x="6568336" y="4807003"/>
              <a:ext cx="0" cy="30183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Yhdistin: Kulma 207">
              <a:extLst>
                <a:ext uri="{FF2B5EF4-FFF2-40B4-BE49-F238E27FC236}">
                  <a16:creationId xmlns:a16="http://schemas.microsoft.com/office/drawing/2014/main" id="{08A497C9-4A2D-44EC-CAA1-6BB021FC7575}"/>
                </a:ext>
              </a:extLst>
            </p:cNvPr>
            <p:cNvCxnSpPr>
              <a:cxnSpLocks/>
              <a:stCxn id="179" idx="1"/>
              <a:endCxn id="203" idx="2"/>
            </p:cNvCxnSpPr>
            <p:nvPr/>
          </p:nvCxnSpPr>
          <p:spPr>
            <a:xfrm rot="10800000">
              <a:off x="879052" y="2912711"/>
              <a:ext cx="162350" cy="1034578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Yhdistin: Kulma 208">
              <a:extLst>
                <a:ext uri="{FF2B5EF4-FFF2-40B4-BE49-F238E27FC236}">
                  <a16:creationId xmlns:a16="http://schemas.microsoft.com/office/drawing/2014/main" id="{2E189AE0-FC08-1B04-2882-0EE74467B585}"/>
                </a:ext>
              </a:extLst>
            </p:cNvPr>
            <p:cNvCxnSpPr>
              <a:cxnSpLocks/>
              <a:stCxn id="210" idx="1"/>
              <a:endCxn id="178" idx="3"/>
            </p:cNvCxnSpPr>
            <p:nvPr/>
          </p:nvCxnSpPr>
          <p:spPr>
            <a:xfrm rot="10800000">
              <a:off x="877128" y="5381536"/>
              <a:ext cx="168276" cy="965562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Suorakulmio: Pyöristetyt kulmat 209">
              <a:extLst>
                <a:ext uri="{FF2B5EF4-FFF2-40B4-BE49-F238E27FC236}">
                  <a16:creationId xmlns:a16="http://schemas.microsoft.com/office/drawing/2014/main" id="{D8E7BEA5-284B-F966-4FD3-B2C0EF4A2B2F}"/>
                </a:ext>
              </a:extLst>
            </p:cNvPr>
            <p:cNvSpPr/>
            <p:nvPr/>
          </p:nvSpPr>
          <p:spPr>
            <a:xfrm>
              <a:off x="1045404" y="6023993"/>
              <a:ext cx="1335276" cy="64621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Hidas suunnittelu-prosessi</a:t>
              </a:r>
            </a:p>
          </p:txBody>
        </p:sp>
        <p:sp>
          <p:nvSpPr>
            <p:cNvPr id="211" name="Suorakulmio: Pyöristetyt kulmat 210">
              <a:extLst>
                <a:ext uri="{FF2B5EF4-FFF2-40B4-BE49-F238E27FC236}">
                  <a16:creationId xmlns:a16="http://schemas.microsoft.com/office/drawing/2014/main" id="{CE825229-5C21-16E2-2408-0EEB0F8F5E2E}"/>
                </a:ext>
              </a:extLst>
            </p:cNvPr>
            <p:cNvSpPr/>
            <p:nvPr/>
          </p:nvSpPr>
          <p:spPr>
            <a:xfrm>
              <a:off x="2851842" y="5842010"/>
              <a:ext cx="2058169" cy="815105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Tiedonvaihdon ongelmat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Työmaan aikataulun muutoksista</a:t>
              </a:r>
            </a:p>
          </p:txBody>
        </p:sp>
        <p:cxnSp>
          <p:nvCxnSpPr>
            <p:cNvPr id="212" name="Yhdistin: Kulma 211">
              <a:extLst>
                <a:ext uri="{FF2B5EF4-FFF2-40B4-BE49-F238E27FC236}">
                  <a16:creationId xmlns:a16="http://schemas.microsoft.com/office/drawing/2014/main" id="{2770225E-30EA-BC76-418A-D11BD7787F57}"/>
                </a:ext>
              </a:extLst>
            </p:cNvPr>
            <p:cNvCxnSpPr>
              <a:cxnSpLocks/>
              <a:stCxn id="213" idx="1"/>
              <a:endCxn id="211" idx="3"/>
            </p:cNvCxnSpPr>
            <p:nvPr/>
          </p:nvCxnSpPr>
          <p:spPr>
            <a:xfrm rot="10800000" flipV="1">
              <a:off x="4910011" y="3964261"/>
              <a:ext cx="868696" cy="2285302"/>
            </a:xfrm>
            <a:prstGeom prst="bentConnector3">
              <a:avLst>
                <a:gd name="adj1" fmla="val 68713"/>
              </a:avLst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Suorakulmio 212">
              <a:extLst>
                <a:ext uri="{FF2B5EF4-FFF2-40B4-BE49-F238E27FC236}">
                  <a16:creationId xmlns:a16="http://schemas.microsoft.com/office/drawing/2014/main" id="{04FB4BE8-58EC-1C35-CB16-F1160E8DAA14}"/>
                </a:ext>
              </a:extLst>
            </p:cNvPr>
            <p:cNvSpPr/>
            <p:nvPr/>
          </p:nvSpPr>
          <p:spPr>
            <a:xfrm>
              <a:off x="5778707" y="3886065"/>
              <a:ext cx="914400" cy="15639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14" name="Suorakulmio: Pyöristetyt kulmat 213">
              <a:extLst>
                <a:ext uri="{FF2B5EF4-FFF2-40B4-BE49-F238E27FC236}">
                  <a16:creationId xmlns:a16="http://schemas.microsoft.com/office/drawing/2014/main" id="{1B8FDF70-20D8-76B2-A898-2E63D2E9E8DC}"/>
                </a:ext>
              </a:extLst>
            </p:cNvPr>
            <p:cNvSpPr/>
            <p:nvPr/>
          </p:nvSpPr>
          <p:spPr>
            <a:xfrm>
              <a:off x="5758336" y="3264723"/>
              <a:ext cx="1620000" cy="82800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Tuotanto aikataulun muutokset</a:t>
              </a:r>
            </a:p>
          </p:txBody>
        </p:sp>
        <p:sp>
          <p:nvSpPr>
            <p:cNvPr id="215" name="Suorakulmio 214">
              <a:extLst>
                <a:ext uri="{FF2B5EF4-FFF2-40B4-BE49-F238E27FC236}">
                  <a16:creationId xmlns:a16="http://schemas.microsoft.com/office/drawing/2014/main" id="{2B28229F-8C3D-DC28-8671-56E17C781C4B}"/>
                </a:ext>
              </a:extLst>
            </p:cNvPr>
            <p:cNvSpPr/>
            <p:nvPr/>
          </p:nvSpPr>
          <p:spPr>
            <a:xfrm>
              <a:off x="4737529" y="2130969"/>
              <a:ext cx="172309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16" name="Suorakulmio: Pyöristetyt kulmat 215">
              <a:extLst>
                <a:ext uri="{FF2B5EF4-FFF2-40B4-BE49-F238E27FC236}">
                  <a16:creationId xmlns:a16="http://schemas.microsoft.com/office/drawing/2014/main" id="{03EBB668-4810-9B44-95ED-5FEBFC02CE81}"/>
                </a:ext>
              </a:extLst>
            </p:cNvPr>
            <p:cNvSpPr/>
            <p:nvPr/>
          </p:nvSpPr>
          <p:spPr>
            <a:xfrm>
              <a:off x="5758336" y="1990206"/>
              <a:ext cx="1620000" cy="608905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Tilausmuutokset</a:t>
              </a:r>
            </a:p>
          </p:txBody>
        </p:sp>
        <p:sp>
          <p:nvSpPr>
            <p:cNvPr id="217" name="Suorakulmio: Pyöristetyt kulmat 216">
              <a:extLst>
                <a:ext uri="{FF2B5EF4-FFF2-40B4-BE49-F238E27FC236}">
                  <a16:creationId xmlns:a16="http://schemas.microsoft.com/office/drawing/2014/main" id="{72ABD00A-DD67-4C5E-13BA-48D02A5AB50B}"/>
                </a:ext>
              </a:extLst>
            </p:cNvPr>
            <p:cNvSpPr/>
            <p:nvPr/>
          </p:nvSpPr>
          <p:spPr>
            <a:xfrm>
              <a:off x="2853107" y="2057926"/>
              <a:ext cx="2058170" cy="727465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Tarjousaineistossa virhe elementtien määrässä tai laadussa</a:t>
              </a:r>
            </a:p>
          </p:txBody>
        </p:sp>
        <p:cxnSp>
          <p:nvCxnSpPr>
            <p:cNvPr id="218" name="Suora nuoliyhdysviiva 217">
              <a:extLst>
                <a:ext uri="{FF2B5EF4-FFF2-40B4-BE49-F238E27FC236}">
                  <a16:creationId xmlns:a16="http://schemas.microsoft.com/office/drawing/2014/main" id="{F92A8847-FD65-AFC7-D899-D1B8DA59F3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9287" y="2408959"/>
              <a:ext cx="8390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Yhdistin: Kulma 218">
              <a:extLst>
                <a:ext uri="{FF2B5EF4-FFF2-40B4-BE49-F238E27FC236}">
                  <a16:creationId xmlns:a16="http://schemas.microsoft.com/office/drawing/2014/main" id="{C0784BC2-31FA-4AA3-7C62-2BE3394E6DC9}"/>
                </a:ext>
              </a:extLst>
            </p:cNvPr>
            <p:cNvCxnSpPr>
              <a:cxnSpLocks/>
              <a:stCxn id="194" idx="3"/>
              <a:endCxn id="247" idx="1"/>
            </p:cNvCxnSpPr>
            <p:nvPr/>
          </p:nvCxnSpPr>
          <p:spPr>
            <a:xfrm flipV="1">
              <a:off x="7378336" y="3274117"/>
              <a:ext cx="548627" cy="2107417"/>
            </a:xfrm>
            <a:prstGeom prst="bentConnector3">
              <a:avLst>
                <a:gd name="adj1" fmla="val 50000"/>
              </a:avLst>
            </a:prstGeom>
            <a:ln w="254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uora nuoliyhdysviiva 219">
              <a:extLst>
                <a:ext uri="{FF2B5EF4-FFF2-40B4-BE49-F238E27FC236}">
                  <a16:creationId xmlns:a16="http://schemas.microsoft.com/office/drawing/2014/main" id="{E4686C39-88D9-5E20-E45F-0BA281A51F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6116" y="6482428"/>
              <a:ext cx="7214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Suorakulmio 220">
              <a:extLst>
                <a:ext uri="{FF2B5EF4-FFF2-40B4-BE49-F238E27FC236}">
                  <a16:creationId xmlns:a16="http://schemas.microsoft.com/office/drawing/2014/main" id="{18D357F9-DEA7-2574-C884-4CE4703336FE}"/>
                </a:ext>
              </a:extLst>
            </p:cNvPr>
            <p:cNvSpPr/>
            <p:nvPr/>
          </p:nvSpPr>
          <p:spPr>
            <a:xfrm>
              <a:off x="5927507" y="6380828"/>
              <a:ext cx="1454403" cy="1681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222" name="Suora nuoliyhdysviiva 221">
              <a:extLst>
                <a:ext uri="{FF2B5EF4-FFF2-40B4-BE49-F238E27FC236}">
                  <a16:creationId xmlns:a16="http://schemas.microsoft.com/office/drawing/2014/main" id="{732D2B04-A488-6FD9-41BE-4A6843B8A0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62024" y="6558827"/>
              <a:ext cx="79866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Suorakulmio 222">
              <a:extLst>
                <a:ext uri="{FF2B5EF4-FFF2-40B4-BE49-F238E27FC236}">
                  <a16:creationId xmlns:a16="http://schemas.microsoft.com/office/drawing/2014/main" id="{BBE330A2-4EE0-0D2D-56A4-8138C5EE986E}"/>
                </a:ext>
              </a:extLst>
            </p:cNvPr>
            <p:cNvSpPr/>
            <p:nvPr/>
          </p:nvSpPr>
          <p:spPr>
            <a:xfrm>
              <a:off x="3453560" y="1424494"/>
              <a:ext cx="1454403" cy="1681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224" name="Yhdistin: Kulma 223">
              <a:extLst>
                <a:ext uri="{FF2B5EF4-FFF2-40B4-BE49-F238E27FC236}">
                  <a16:creationId xmlns:a16="http://schemas.microsoft.com/office/drawing/2014/main" id="{42673E34-271A-9055-E764-16763351A7EA}"/>
                </a:ext>
              </a:extLst>
            </p:cNvPr>
            <p:cNvCxnSpPr>
              <a:cxnSpLocks/>
              <a:stCxn id="239" idx="3"/>
              <a:endCxn id="248" idx="1"/>
            </p:cNvCxnSpPr>
            <p:nvPr/>
          </p:nvCxnSpPr>
          <p:spPr>
            <a:xfrm>
              <a:off x="9366815" y="3653770"/>
              <a:ext cx="793876" cy="2756439"/>
            </a:xfrm>
            <a:prstGeom prst="bentConnector3">
              <a:avLst>
                <a:gd name="adj1" fmla="val 21805"/>
              </a:avLst>
            </a:prstGeom>
            <a:ln w="254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Suorakulmio: Pyöristetyt kulmat 224">
              <a:extLst>
                <a:ext uri="{FF2B5EF4-FFF2-40B4-BE49-F238E27FC236}">
                  <a16:creationId xmlns:a16="http://schemas.microsoft.com/office/drawing/2014/main" id="{54D89178-9D4E-08FD-E17F-02AEAF1CCB9F}"/>
                </a:ext>
              </a:extLst>
            </p:cNvPr>
            <p:cNvSpPr/>
            <p:nvPr/>
          </p:nvSpPr>
          <p:spPr>
            <a:xfrm>
              <a:off x="10160690" y="3142615"/>
              <a:ext cx="2473699" cy="36000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Vaikea kuormanpurku</a:t>
              </a:r>
            </a:p>
          </p:txBody>
        </p:sp>
        <p:cxnSp>
          <p:nvCxnSpPr>
            <p:cNvPr id="226" name="Yhdistin: Kulma 225">
              <a:extLst>
                <a:ext uri="{FF2B5EF4-FFF2-40B4-BE49-F238E27FC236}">
                  <a16:creationId xmlns:a16="http://schemas.microsoft.com/office/drawing/2014/main" id="{C08399C0-F9D7-9B03-E64F-EF5D9D94E75A}"/>
                </a:ext>
              </a:extLst>
            </p:cNvPr>
            <p:cNvCxnSpPr>
              <a:cxnSpLocks/>
              <a:stCxn id="229" idx="3"/>
              <a:endCxn id="190" idx="1"/>
            </p:cNvCxnSpPr>
            <p:nvPr/>
          </p:nvCxnSpPr>
          <p:spPr>
            <a:xfrm flipV="1">
              <a:off x="9358438" y="5099107"/>
              <a:ext cx="802253" cy="1061835"/>
            </a:xfrm>
            <a:prstGeom prst="bentConnector3">
              <a:avLst>
                <a:gd name="adj1" fmla="val 81661"/>
              </a:avLst>
            </a:prstGeom>
            <a:ln w="254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7" name="Suorakulmio 226">
              <a:extLst>
                <a:ext uri="{FF2B5EF4-FFF2-40B4-BE49-F238E27FC236}">
                  <a16:creationId xmlns:a16="http://schemas.microsoft.com/office/drawing/2014/main" id="{A1459383-E7AE-08BD-43CF-4DB9B58D2AA3}"/>
                </a:ext>
              </a:extLst>
            </p:cNvPr>
            <p:cNvSpPr/>
            <p:nvPr/>
          </p:nvSpPr>
          <p:spPr>
            <a:xfrm>
              <a:off x="8033217" y="5801399"/>
              <a:ext cx="1320525" cy="1681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28" name="Suorakulmio: Pyöristetyt kulmat 227">
              <a:extLst>
                <a:ext uri="{FF2B5EF4-FFF2-40B4-BE49-F238E27FC236}">
                  <a16:creationId xmlns:a16="http://schemas.microsoft.com/office/drawing/2014/main" id="{BBA9A8DB-462C-A9B7-2E99-E4281A1232E1}"/>
                </a:ext>
              </a:extLst>
            </p:cNvPr>
            <p:cNvSpPr/>
            <p:nvPr/>
          </p:nvSpPr>
          <p:spPr>
            <a:xfrm>
              <a:off x="5381172" y="5902870"/>
              <a:ext cx="2016000" cy="828000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Tiedonvaihdon ongelmat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Tuotteiden &amp; toimitusten hallinnassa</a:t>
              </a:r>
            </a:p>
          </p:txBody>
        </p:sp>
        <p:sp>
          <p:nvSpPr>
            <p:cNvPr id="229" name="Suorakulmio 228">
              <a:extLst>
                <a:ext uri="{FF2B5EF4-FFF2-40B4-BE49-F238E27FC236}">
                  <a16:creationId xmlns:a16="http://schemas.microsoft.com/office/drawing/2014/main" id="{9C8C4CF2-B33C-294E-C5C3-782BCBEB501C}"/>
                </a:ext>
              </a:extLst>
            </p:cNvPr>
            <p:cNvSpPr/>
            <p:nvPr/>
          </p:nvSpPr>
          <p:spPr>
            <a:xfrm>
              <a:off x="8037913" y="6076849"/>
              <a:ext cx="1320525" cy="1681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30" name="Suorakulmio 229">
              <a:extLst>
                <a:ext uri="{FF2B5EF4-FFF2-40B4-BE49-F238E27FC236}">
                  <a16:creationId xmlns:a16="http://schemas.microsoft.com/office/drawing/2014/main" id="{3148B01C-C491-D30F-A2A6-E0C4B2E4E2BC}"/>
                </a:ext>
              </a:extLst>
            </p:cNvPr>
            <p:cNvSpPr/>
            <p:nvPr/>
          </p:nvSpPr>
          <p:spPr>
            <a:xfrm>
              <a:off x="8032188" y="6336841"/>
              <a:ext cx="1320525" cy="1681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231" name="Yhdistin: Kulma 230">
              <a:extLst>
                <a:ext uri="{FF2B5EF4-FFF2-40B4-BE49-F238E27FC236}">
                  <a16:creationId xmlns:a16="http://schemas.microsoft.com/office/drawing/2014/main" id="{9395690E-E6BE-8407-6F92-729B436903D6}"/>
                </a:ext>
              </a:extLst>
            </p:cNvPr>
            <p:cNvCxnSpPr>
              <a:cxnSpLocks/>
              <a:stCxn id="240" idx="3"/>
              <a:endCxn id="185" idx="1"/>
            </p:cNvCxnSpPr>
            <p:nvPr/>
          </p:nvCxnSpPr>
          <p:spPr>
            <a:xfrm>
              <a:off x="9366815" y="3476026"/>
              <a:ext cx="793876" cy="2228952"/>
            </a:xfrm>
            <a:prstGeom prst="bentConnector3">
              <a:avLst>
                <a:gd name="adj1" fmla="val 42001"/>
              </a:avLst>
            </a:prstGeom>
            <a:ln w="254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Yhdistin: Kulma 231">
              <a:extLst>
                <a:ext uri="{FF2B5EF4-FFF2-40B4-BE49-F238E27FC236}">
                  <a16:creationId xmlns:a16="http://schemas.microsoft.com/office/drawing/2014/main" id="{0222C3EA-7793-F21A-8D3C-5AB54E6D73A0}"/>
                </a:ext>
              </a:extLst>
            </p:cNvPr>
            <p:cNvCxnSpPr>
              <a:cxnSpLocks/>
              <a:stCxn id="227" idx="3"/>
              <a:endCxn id="189" idx="1"/>
            </p:cNvCxnSpPr>
            <p:nvPr/>
          </p:nvCxnSpPr>
          <p:spPr>
            <a:xfrm flipV="1">
              <a:off x="9353742" y="4488943"/>
              <a:ext cx="806948" cy="1396549"/>
            </a:xfrm>
            <a:prstGeom prst="bentConnector3">
              <a:avLst>
                <a:gd name="adj1" fmla="val 64164"/>
              </a:avLst>
            </a:prstGeom>
            <a:ln w="254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Yhdistin: Kulma 232">
              <a:extLst>
                <a:ext uri="{FF2B5EF4-FFF2-40B4-BE49-F238E27FC236}">
                  <a16:creationId xmlns:a16="http://schemas.microsoft.com/office/drawing/2014/main" id="{B52636F2-C1A0-7FCE-8F6A-C7F421787D62}"/>
                </a:ext>
              </a:extLst>
            </p:cNvPr>
            <p:cNvCxnSpPr>
              <a:cxnSpLocks/>
              <a:stCxn id="241" idx="3"/>
              <a:endCxn id="183" idx="1"/>
            </p:cNvCxnSpPr>
            <p:nvPr/>
          </p:nvCxnSpPr>
          <p:spPr>
            <a:xfrm flipV="1">
              <a:off x="9362024" y="1051236"/>
              <a:ext cx="773557" cy="1981426"/>
            </a:xfrm>
            <a:prstGeom prst="bentConnector3">
              <a:avLst>
                <a:gd name="adj1" fmla="val 50000"/>
              </a:avLst>
            </a:prstGeom>
            <a:ln w="254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uora nuoliyhdysviiva 233">
              <a:extLst>
                <a:ext uri="{FF2B5EF4-FFF2-40B4-BE49-F238E27FC236}">
                  <a16:creationId xmlns:a16="http://schemas.microsoft.com/office/drawing/2014/main" id="{19448C85-35FE-44F0-4829-BF352D3FEA6E}"/>
                </a:ext>
              </a:extLst>
            </p:cNvPr>
            <p:cNvCxnSpPr>
              <a:cxnSpLocks/>
              <a:stCxn id="177" idx="1"/>
              <a:endCxn id="183" idx="3"/>
            </p:cNvCxnSpPr>
            <p:nvPr/>
          </p:nvCxnSpPr>
          <p:spPr>
            <a:xfrm flipH="1">
              <a:off x="11770661" y="1048145"/>
              <a:ext cx="6686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Yhdistin: Kulma 234">
              <a:extLst>
                <a:ext uri="{FF2B5EF4-FFF2-40B4-BE49-F238E27FC236}">
                  <a16:creationId xmlns:a16="http://schemas.microsoft.com/office/drawing/2014/main" id="{ECF5268F-4B66-1971-8CD3-578FE28CAF41}"/>
                </a:ext>
              </a:extLst>
            </p:cNvPr>
            <p:cNvCxnSpPr>
              <a:cxnSpLocks/>
              <a:stCxn id="184" idx="3"/>
              <a:endCxn id="177" idx="2"/>
            </p:cNvCxnSpPr>
            <p:nvPr/>
          </p:nvCxnSpPr>
          <p:spPr>
            <a:xfrm flipV="1">
              <a:off x="12636500" y="1352597"/>
              <a:ext cx="292768" cy="355527"/>
            </a:xfrm>
            <a:prstGeom prst="bentConnector2">
              <a:avLst/>
            </a:prstGeom>
            <a:ln w="254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Yhdistin: Kulma 235">
              <a:extLst>
                <a:ext uri="{FF2B5EF4-FFF2-40B4-BE49-F238E27FC236}">
                  <a16:creationId xmlns:a16="http://schemas.microsoft.com/office/drawing/2014/main" id="{123E0C0E-8009-F5CC-B81D-880189E06A3A}"/>
                </a:ext>
              </a:extLst>
            </p:cNvPr>
            <p:cNvCxnSpPr>
              <a:cxnSpLocks/>
              <a:stCxn id="186" idx="3"/>
              <a:endCxn id="177" idx="2"/>
            </p:cNvCxnSpPr>
            <p:nvPr/>
          </p:nvCxnSpPr>
          <p:spPr>
            <a:xfrm flipV="1">
              <a:off x="12624037" y="1352597"/>
              <a:ext cx="305231" cy="911690"/>
            </a:xfrm>
            <a:prstGeom prst="bentConnector2">
              <a:avLst/>
            </a:prstGeom>
            <a:ln w="254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7" name="Suorakulmio: Pyöristetyt kulmat 236">
              <a:extLst>
                <a:ext uri="{FF2B5EF4-FFF2-40B4-BE49-F238E27FC236}">
                  <a16:creationId xmlns:a16="http://schemas.microsoft.com/office/drawing/2014/main" id="{9D7B3870-1AAB-82D1-64A7-DBBBE7577958}"/>
                </a:ext>
              </a:extLst>
            </p:cNvPr>
            <p:cNvSpPr/>
            <p:nvPr/>
          </p:nvSpPr>
          <p:spPr>
            <a:xfrm>
              <a:off x="2853108" y="774228"/>
              <a:ext cx="2058169" cy="1002327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Sopimuksen jälkeiset suunnitelmamuutokset / Suunnitelma puutteista johtuvat hankinta virheet</a:t>
              </a:r>
            </a:p>
          </p:txBody>
        </p:sp>
        <p:cxnSp>
          <p:nvCxnSpPr>
            <p:cNvPr id="238" name="Suora nuoliyhdysviiva 237">
              <a:extLst>
                <a:ext uri="{FF2B5EF4-FFF2-40B4-BE49-F238E27FC236}">
                  <a16:creationId xmlns:a16="http://schemas.microsoft.com/office/drawing/2014/main" id="{D0B73965-3C41-82ED-676A-0AC076C93105}"/>
                </a:ext>
              </a:extLst>
            </p:cNvPr>
            <p:cNvCxnSpPr>
              <a:cxnSpLocks/>
              <a:stCxn id="237" idx="1"/>
              <a:endCxn id="180" idx="3"/>
            </p:cNvCxnSpPr>
            <p:nvPr/>
          </p:nvCxnSpPr>
          <p:spPr>
            <a:xfrm flipH="1" flipV="1">
              <a:off x="2291778" y="1271861"/>
              <a:ext cx="561330" cy="35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Suorakulmio 238">
              <a:extLst>
                <a:ext uri="{FF2B5EF4-FFF2-40B4-BE49-F238E27FC236}">
                  <a16:creationId xmlns:a16="http://schemas.microsoft.com/office/drawing/2014/main" id="{3EF0DE99-AAE5-48FC-50B3-EC95BC0C9C26}"/>
                </a:ext>
              </a:extLst>
            </p:cNvPr>
            <p:cNvSpPr/>
            <p:nvPr/>
          </p:nvSpPr>
          <p:spPr>
            <a:xfrm>
              <a:off x="8046290" y="3569677"/>
              <a:ext cx="1320525" cy="1681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40" name="Suorakulmio 239">
              <a:extLst>
                <a:ext uri="{FF2B5EF4-FFF2-40B4-BE49-F238E27FC236}">
                  <a16:creationId xmlns:a16="http://schemas.microsoft.com/office/drawing/2014/main" id="{90792C0E-F286-9D43-EF34-C398F37DBA6F}"/>
                </a:ext>
              </a:extLst>
            </p:cNvPr>
            <p:cNvSpPr/>
            <p:nvPr/>
          </p:nvSpPr>
          <p:spPr>
            <a:xfrm>
              <a:off x="8046290" y="3391933"/>
              <a:ext cx="1320525" cy="1681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41" name="Suorakulmio 240">
              <a:extLst>
                <a:ext uri="{FF2B5EF4-FFF2-40B4-BE49-F238E27FC236}">
                  <a16:creationId xmlns:a16="http://schemas.microsoft.com/office/drawing/2014/main" id="{F6473DC7-EE29-BD18-1CC6-35C7B8A5A451}"/>
                </a:ext>
              </a:extLst>
            </p:cNvPr>
            <p:cNvSpPr/>
            <p:nvPr/>
          </p:nvSpPr>
          <p:spPr>
            <a:xfrm>
              <a:off x="8041499" y="2948569"/>
              <a:ext cx="1320525" cy="1681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242" name="Yhdistin: Kulma 241">
              <a:extLst>
                <a:ext uri="{FF2B5EF4-FFF2-40B4-BE49-F238E27FC236}">
                  <a16:creationId xmlns:a16="http://schemas.microsoft.com/office/drawing/2014/main" id="{4A3B2479-C228-8A4F-4D6A-9D27DBEA890D}"/>
                </a:ext>
              </a:extLst>
            </p:cNvPr>
            <p:cNvCxnSpPr>
              <a:cxnSpLocks/>
              <a:stCxn id="190" idx="3"/>
              <a:endCxn id="177" idx="2"/>
            </p:cNvCxnSpPr>
            <p:nvPr/>
          </p:nvCxnSpPr>
          <p:spPr>
            <a:xfrm flipV="1">
              <a:off x="12650183" y="1352597"/>
              <a:ext cx="279085" cy="3746510"/>
            </a:xfrm>
            <a:prstGeom prst="bentConnector2">
              <a:avLst/>
            </a:prstGeom>
            <a:ln w="254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uora nuoliyhdysviiva 242">
              <a:extLst>
                <a:ext uri="{FF2B5EF4-FFF2-40B4-BE49-F238E27FC236}">
                  <a16:creationId xmlns:a16="http://schemas.microsoft.com/office/drawing/2014/main" id="{BB0D1834-D122-3E36-B68B-0180732CC4C3}"/>
                </a:ext>
              </a:extLst>
            </p:cNvPr>
            <p:cNvCxnSpPr>
              <a:cxnSpLocks/>
              <a:stCxn id="225" idx="1"/>
              <a:endCxn id="246" idx="3"/>
            </p:cNvCxnSpPr>
            <p:nvPr/>
          </p:nvCxnSpPr>
          <p:spPr>
            <a:xfrm flipH="1" flipV="1">
              <a:off x="9362024" y="3245611"/>
              <a:ext cx="79866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Suorakulmio: Pyöristetyt kulmat 243">
              <a:extLst>
                <a:ext uri="{FF2B5EF4-FFF2-40B4-BE49-F238E27FC236}">
                  <a16:creationId xmlns:a16="http://schemas.microsoft.com/office/drawing/2014/main" id="{D98B94BE-6FDE-AA0E-7FB4-6C5E20ECF3D3}"/>
                </a:ext>
              </a:extLst>
            </p:cNvPr>
            <p:cNvSpPr/>
            <p:nvPr/>
          </p:nvSpPr>
          <p:spPr>
            <a:xfrm>
              <a:off x="7881202" y="5552583"/>
              <a:ext cx="1476060" cy="1193617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Tiedonvaihdon ongelmat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(toimituksen tilannekuvan puute &amp; erilaiset toimintatavat)</a:t>
              </a:r>
            </a:p>
          </p:txBody>
        </p:sp>
        <p:cxnSp>
          <p:nvCxnSpPr>
            <p:cNvPr id="245" name="Suora nuoliyhdysviiva 244">
              <a:extLst>
                <a:ext uri="{FF2B5EF4-FFF2-40B4-BE49-F238E27FC236}">
                  <a16:creationId xmlns:a16="http://schemas.microsoft.com/office/drawing/2014/main" id="{1A829F09-3A53-4463-FDC7-FD1AF64FFE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1763" y="6413314"/>
              <a:ext cx="83268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Suorakulmio 245">
              <a:extLst>
                <a:ext uri="{FF2B5EF4-FFF2-40B4-BE49-F238E27FC236}">
                  <a16:creationId xmlns:a16="http://schemas.microsoft.com/office/drawing/2014/main" id="{3DEF2D81-D2E6-8902-0C04-1F2D1F010F73}"/>
                </a:ext>
              </a:extLst>
            </p:cNvPr>
            <p:cNvSpPr/>
            <p:nvPr/>
          </p:nvSpPr>
          <p:spPr>
            <a:xfrm>
              <a:off x="8041499" y="3161518"/>
              <a:ext cx="1320525" cy="1681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47" name="Suorakulmio: Pyöristetyt kulmat 246">
              <a:extLst>
                <a:ext uri="{FF2B5EF4-FFF2-40B4-BE49-F238E27FC236}">
                  <a16:creationId xmlns:a16="http://schemas.microsoft.com/office/drawing/2014/main" id="{FFF610B9-589B-3A8E-5E15-A9F55831B634}"/>
                </a:ext>
              </a:extLst>
            </p:cNvPr>
            <p:cNvSpPr/>
            <p:nvPr/>
          </p:nvSpPr>
          <p:spPr>
            <a:xfrm>
              <a:off x="7926963" y="2785391"/>
              <a:ext cx="1440000" cy="977452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Toimitus-ongelmat </a:t>
              </a: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(kuormajärjestys, toimitussisältö)</a:t>
              </a:r>
              <a:endPara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48" name="Suorakulmio: Pyöristetyt kulmat 247">
              <a:extLst>
                <a:ext uri="{FF2B5EF4-FFF2-40B4-BE49-F238E27FC236}">
                  <a16:creationId xmlns:a16="http://schemas.microsoft.com/office/drawing/2014/main" id="{F0F3F355-42FE-5F7D-13AB-4C4AA0F433C3}"/>
                </a:ext>
              </a:extLst>
            </p:cNvPr>
            <p:cNvSpPr/>
            <p:nvPr/>
          </p:nvSpPr>
          <p:spPr>
            <a:xfrm>
              <a:off x="10160691" y="6076848"/>
              <a:ext cx="2489492" cy="666721"/>
            </a:xfrm>
            <a:prstGeom prst="roundRect">
              <a:avLst>
                <a:gd name="adj" fmla="val 294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Toimitus ei saavu sovitusti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(ajallinen tai sisällöllinen täsmällisyys)</a:t>
              </a:r>
            </a:p>
          </p:txBody>
        </p:sp>
        <p:cxnSp>
          <p:nvCxnSpPr>
            <p:cNvPr id="249" name="Suora nuoliyhdysviiva 248">
              <a:extLst>
                <a:ext uri="{FF2B5EF4-FFF2-40B4-BE49-F238E27FC236}">
                  <a16:creationId xmlns:a16="http://schemas.microsoft.com/office/drawing/2014/main" id="{6B5D5926-13A0-8811-028A-81D999EFD3AF}"/>
                </a:ext>
              </a:extLst>
            </p:cNvPr>
            <p:cNvCxnSpPr>
              <a:cxnSpLocks/>
              <a:stCxn id="186" idx="2"/>
              <a:endCxn id="188" idx="0"/>
            </p:cNvCxnSpPr>
            <p:nvPr/>
          </p:nvCxnSpPr>
          <p:spPr>
            <a:xfrm>
              <a:off x="11385164" y="2498287"/>
              <a:ext cx="0" cy="142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uora nuoliyhdysviiva 249">
              <a:extLst>
                <a:ext uri="{FF2B5EF4-FFF2-40B4-BE49-F238E27FC236}">
                  <a16:creationId xmlns:a16="http://schemas.microsoft.com/office/drawing/2014/main" id="{9EDCA7EB-C40E-6358-DCBA-E561DF0D570A}"/>
                </a:ext>
              </a:extLst>
            </p:cNvPr>
            <p:cNvCxnSpPr>
              <a:cxnSpLocks/>
              <a:stCxn id="183" idx="1"/>
              <a:endCxn id="199" idx="3"/>
            </p:cNvCxnSpPr>
            <p:nvPr/>
          </p:nvCxnSpPr>
          <p:spPr>
            <a:xfrm flipH="1">
              <a:off x="7378336" y="1051236"/>
              <a:ext cx="275724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64174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A0B5E-2D5C-4C77-3C9D-C11A969EB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85638E-D3FD-0F59-43A7-84932C5C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2" y="176729"/>
            <a:ext cx="5615938" cy="495061"/>
          </a:xfrm>
        </p:spPr>
        <p:txBody>
          <a:bodyPr/>
          <a:lstStyle/>
          <a:p>
            <a:r>
              <a:rPr lang="en-FI" sz="2400"/>
              <a:t>Digitaalisen ympäristön kartoittaminen</a:t>
            </a:r>
          </a:p>
        </p:txBody>
      </p:sp>
      <p:sp>
        <p:nvSpPr>
          <p:cNvPr id="1051" name="Swim Design">
            <a:extLst>
              <a:ext uri="{FF2B5EF4-FFF2-40B4-BE49-F238E27FC236}">
                <a16:creationId xmlns:a16="http://schemas.microsoft.com/office/drawing/2014/main" id="{1AF175C1-D628-5E75-2B49-936CB2B85062}"/>
              </a:ext>
            </a:extLst>
          </p:cNvPr>
          <p:cNvSpPr/>
          <p:nvPr/>
        </p:nvSpPr>
        <p:spPr>
          <a:xfrm rot="16200000">
            <a:off x="406414" y="4637646"/>
            <a:ext cx="2473005" cy="1395978"/>
          </a:xfrm>
          <a:custGeom>
            <a:avLst/>
            <a:gdLst>
              <a:gd name="connsiteX0" fmla="*/ 0 w 2473005"/>
              <a:gd name="connsiteY0" fmla="*/ 139933 h 1395978"/>
              <a:gd name="connsiteX1" fmla="*/ 139933 w 2473005"/>
              <a:gd name="connsiteY1" fmla="*/ 0 h 1395978"/>
              <a:gd name="connsiteX2" fmla="*/ 710149 w 2473005"/>
              <a:gd name="connsiteY2" fmla="*/ 0 h 1395978"/>
              <a:gd name="connsiteX3" fmla="*/ 1192640 w 2473005"/>
              <a:gd name="connsiteY3" fmla="*/ 0 h 1395978"/>
              <a:gd name="connsiteX4" fmla="*/ 1784787 w 2473005"/>
              <a:gd name="connsiteY4" fmla="*/ 0 h 1395978"/>
              <a:gd name="connsiteX5" fmla="*/ 2333072 w 2473005"/>
              <a:gd name="connsiteY5" fmla="*/ 0 h 1395978"/>
              <a:gd name="connsiteX6" fmla="*/ 2473005 w 2473005"/>
              <a:gd name="connsiteY6" fmla="*/ 139933 h 1395978"/>
              <a:gd name="connsiteX7" fmla="*/ 2473005 w 2473005"/>
              <a:gd name="connsiteY7" fmla="*/ 720311 h 1395978"/>
              <a:gd name="connsiteX8" fmla="*/ 2473005 w 2473005"/>
              <a:gd name="connsiteY8" fmla="*/ 1256045 h 1395978"/>
              <a:gd name="connsiteX9" fmla="*/ 2333072 w 2473005"/>
              <a:gd name="connsiteY9" fmla="*/ 1395978 h 1395978"/>
              <a:gd name="connsiteX10" fmla="*/ 1762856 w 2473005"/>
              <a:gd name="connsiteY10" fmla="*/ 1395978 h 1395978"/>
              <a:gd name="connsiteX11" fmla="*/ 1192640 w 2473005"/>
              <a:gd name="connsiteY11" fmla="*/ 1395978 h 1395978"/>
              <a:gd name="connsiteX12" fmla="*/ 688218 w 2473005"/>
              <a:gd name="connsiteY12" fmla="*/ 1395978 h 1395978"/>
              <a:gd name="connsiteX13" fmla="*/ 139933 w 2473005"/>
              <a:gd name="connsiteY13" fmla="*/ 1395978 h 1395978"/>
              <a:gd name="connsiteX14" fmla="*/ 0 w 2473005"/>
              <a:gd name="connsiteY14" fmla="*/ 1256045 h 1395978"/>
              <a:gd name="connsiteX15" fmla="*/ 0 w 2473005"/>
              <a:gd name="connsiteY15" fmla="*/ 686828 h 1395978"/>
              <a:gd name="connsiteX16" fmla="*/ 0 w 2473005"/>
              <a:gd name="connsiteY16" fmla="*/ 139933 h 139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73005" h="1395978" extrusionOk="0">
                <a:moveTo>
                  <a:pt x="0" y="139933"/>
                </a:moveTo>
                <a:cubicBezTo>
                  <a:pt x="2054" y="51024"/>
                  <a:pt x="50562" y="12082"/>
                  <a:pt x="139933" y="0"/>
                </a:cubicBezTo>
                <a:cubicBezTo>
                  <a:pt x="345750" y="-25845"/>
                  <a:pt x="447763" y="17388"/>
                  <a:pt x="710149" y="0"/>
                </a:cubicBezTo>
                <a:cubicBezTo>
                  <a:pt x="972535" y="-17388"/>
                  <a:pt x="1039222" y="-21160"/>
                  <a:pt x="1192640" y="0"/>
                </a:cubicBezTo>
                <a:cubicBezTo>
                  <a:pt x="1346058" y="21160"/>
                  <a:pt x="1568318" y="26977"/>
                  <a:pt x="1784787" y="0"/>
                </a:cubicBezTo>
                <a:cubicBezTo>
                  <a:pt x="2001256" y="-26977"/>
                  <a:pt x="2191151" y="-12825"/>
                  <a:pt x="2333072" y="0"/>
                </a:cubicBezTo>
                <a:cubicBezTo>
                  <a:pt x="2413791" y="292"/>
                  <a:pt x="2465682" y="50883"/>
                  <a:pt x="2473005" y="139933"/>
                </a:cubicBezTo>
                <a:cubicBezTo>
                  <a:pt x="2452238" y="309345"/>
                  <a:pt x="2467190" y="595222"/>
                  <a:pt x="2473005" y="720311"/>
                </a:cubicBezTo>
                <a:cubicBezTo>
                  <a:pt x="2478820" y="845400"/>
                  <a:pt x="2473378" y="993353"/>
                  <a:pt x="2473005" y="1256045"/>
                </a:cubicBezTo>
                <a:cubicBezTo>
                  <a:pt x="2480240" y="1330646"/>
                  <a:pt x="2413521" y="1386802"/>
                  <a:pt x="2333072" y="1395978"/>
                </a:cubicBezTo>
                <a:cubicBezTo>
                  <a:pt x="2173745" y="1371765"/>
                  <a:pt x="1981769" y="1415744"/>
                  <a:pt x="1762856" y="1395978"/>
                </a:cubicBezTo>
                <a:cubicBezTo>
                  <a:pt x="1543943" y="1376212"/>
                  <a:pt x="1391082" y="1380240"/>
                  <a:pt x="1192640" y="1395978"/>
                </a:cubicBezTo>
                <a:cubicBezTo>
                  <a:pt x="994198" y="1411716"/>
                  <a:pt x="937584" y="1397610"/>
                  <a:pt x="688218" y="1395978"/>
                </a:cubicBezTo>
                <a:cubicBezTo>
                  <a:pt x="438852" y="1394346"/>
                  <a:pt x="272125" y="1406066"/>
                  <a:pt x="139933" y="1395978"/>
                </a:cubicBezTo>
                <a:cubicBezTo>
                  <a:pt x="60058" y="1395325"/>
                  <a:pt x="-12346" y="1340738"/>
                  <a:pt x="0" y="1256045"/>
                </a:cubicBezTo>
                <a:cubicBezTo>
                  <a:pt x="-26448" y="1005696"/>
                  <a:pt x="-28363" y="916430"/>
                  <a:pt x="0" y="686828"/>
                </a:cubicBezTo>
                <a:cubicBezTo>
                  <a:pt x="28363" y="457226"/>
                  <a:pt x="2824" y="286675"/>
                  <a:pt x="0" y="139933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077859584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Suunnittelu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3" name="Swim Construction">
            <a:extLst>
              <a:ext uri="{FF2B5EF4-FFF2-40B4-BE49-F238E27FC236}">
                <a16:creationId xmlns:a16="http://schemas.microsoft.com/office/drawing/2014/main" id="{58FE362F-D6FD-903A-D3B5-7E07424D4033}"/>
              </a:ext>
            </a:extLst>
          </p:cNvPr>
          <p:cNvSpPr/>
          <p:nvPr/>
        </p:nvSpPr>
        <p:spPr>
          <a:xfrm rot="16200000">
            <a:off x="8776671" y="5075512"/>
            <a:ext cx="2498189" cy="495061"/>
          </a:xfrm>
          <a:custGeom>
            <a:avLst/>
            <a:gdLst>
              <a:gd name="connsiteX0" fmla="*/ 0 w 2498189"/>
              <a:gd name="connsiteY0" fmla="*/ 51828 h 495061"/>
              <a:gd name="connsiteX1" fmla="*/ 51828 w 2498189"/>
              <a:gd name="connsiteY1" fmla="*/ 0 h 495061"/>
              <a:gd name="connsiteX2" fmla="*/ 626516 w 2498189"/>
              <a:gd name="connsiteY2" fmla="*/ 0 h 495061"/>
              <a:gd name="connsiteX3" fmla="*/ 1201204 w 2498189"/>
              <a:gd name="connsiteY3" fmla="*/ 0 h 495061"/>
              <a:gd name="connsiteX4" fmla="*/ 1823782 w 2498189"/>
              <a:gd name="connsiteY4" fmla="*/ 0 h 495061"/>
              <a:gd name="connsiteX5" fmla="*/ 2446361 w 2498189"/>
              <a:gd name="connsiteY5" fmla="*/ 0 h 495061"/>
              <a:gd name="connsiteX6" fmla="*/ 2498189 w 2498189"/>
              <a:gd name="connsiteY6" fmla="*/ 51828 h 495061"/>
              <a:gd name="connsiteX7" fmla="*/ 2498189 w 2498189"/>
              <a:gd name="connsiteY7" fmla="*/ 443233 h 495061"/>
              <a:gd name="connsiteX8" fmla="*/ 2446361 w 2498189"/>
              <a:gd name="connsiteY8" fmla="*/ 495061 h 495061"/>
              <a:gd name="connsiteX9" fmla="*/ 1823782 w 2498189"/>
              <a:gd name="connsiteY9" fmla="*/ 495061 h 495061"/>
              <a:gd name="connsiteX10" fmla="*/ 1201204 w 2498189"/>
              <a:gd name="connsiteY10" fmla="*/ 495061 h 495061"/>
              <a:gd name="connsiteX11" fmla="*/ 674407 w 2498189"/>
              <a:gd name="connsiteY11" fmla="*/ 495061 h 495061"/>
              <a:gd name="connsiteX12" fmla="*/ 51828 w 2498189"/>
              <a:gd name="connsiteY12" fmla="*/ 495061 h 495061"/>
              <a:gd name="connsiteX13" fmla="*/ 0 w 2498189"/>
              <a:gd name="connsiteY13" fmla="*/ 443233 h 495061"/>
              <a:gd name="connsiteX14" fmla="*/ 0 w 2498189"/>
              <a:gd name="connsiteY14" fmla="*/ 51828 h 49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8189" h="495061" extrusionOk="0">
                <a:moveTo>
                  <a:pt x="0" y="51828"/>
                </a:moveTo>
                <a:cubicBezTo>
                  <a:pt x="610" y="24017"/>
                  <a:pt x="16588" y="-1691"/>
                  <a:pt x="51828" y="0"/>
                </a:cubicBezTo>
                <a:cubicBezTo>
                  <a:pt x="173371" y="-23124"/>
                  <a:pt x="436642" y="-14653"/>
                  <a:pt x="626516" y="0"/>
                </a:cubicBezTo>
                <a:cubicBezTo>
                  <a:pt x="816390" y="14653"/>
                  <a:pt x="932652" y="-24743"/>
                  <a:pt x="1201204" y="0"/>
                </a:cubicBezTo>
                <a:cubicBezTo>
                  <a:pt x="1469756" y="24743"/>
                  <a:pt x="1578163" y="-1970"/>
                  <a:pt x="1823782" y="0"/>
                </a:cubicBezTo>
                <a:cubicBezTo>
                  <a:pt x="2069401" y="1970"/>
                  <a:pt x="2317510" y="-771"/>
                  <a:pt x="2446361" y="0"/>
                </a:cubicBezTo>
                <a:cubicBezTo>
                  <a:pt x="2473914" y="-3845"/>
                  <a:pt x="2500588" y="23815"/>
                  <a:pt x="2498189" y="51828"/>
                </a:cubicBezTo>
                <a:cubicBezTo>
                  <a:pt x="2494654" y="139654"/>
                  <a:pt x="2512842" y="319876"/>
                  <a:pt x="2498189" y="443233"/>
                </a:cubicBezTo>
                <a:cubicBezTo>
                  <a:pt x="2494590" y="475168"/>
                  <a:pt x="2472174" y="491981"/>
                  <a:pt x="2446361" y="495061"/>
                </a:cubicBezTo>
                <a:cubicBezTo>
                  <a:pt x="2294577" y="505994"/>
                  <a:pt x="2019442" y="524396"/>
                  <a:pt x="1823782" y="495061"/>
                </a:cubicBezTo>
                <a:cubicBezTo>
                  <a:pt x="1628122" y="465726"/>
                  <a:pt x="1436727" y="512529"/>
                  <a:pt x="1201204" y="495061"/>
                </a:cubicBezTo>
                <a:cubicBezTo>
                  <a:pt x="965681" y="477593"/>
                  <a:pt x="797922" y="486862"/>
                  <a:pt x="674407" y="495061"/>
                </a:cubicBezTo>
                <a:cubicBezTo>
                  <a:pt x="550892" y="503260"/>
                  <a:pt x="300950" y="481913"/>
                  <a:pt x="51828" y="495061"/>
                </a:cubicBezTo>
                <a:cubicBezTo>
                  <a:pt x="18094" y="498751"/>
                  <a:pt x="-6427" y="474292"/>
                  <a:pt x="0" y="443233"/>
                </a:cubicBezTo>
                <a:cubicBezTo>
                  <a:pt x="18651" y="361709"/>
                  <a:pt x="-15488" y="240602"/>
                  <a:pt x="0" y="51828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373395196">
                  <a:prstGeom prst="roundRect">
                    <a:avLst>
                      <a:gd name="adj" fmla="val 1046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Rakentaminen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0" name="Arrow: Left-Right 1059">
            <a:extLst>
              <a:ext uri="{FF2B5EF4-FFF2-40B4-BE49-F238E27FC236}">
                <a16:creationId xmlns:a16="http://schemas.microsoft.com/office/drawing/2014/main" id="{013A4FC0-3BD8-B227-1798-B4B406E77B86}"/>
              </a:ext>
            </a:extLst>
          </p:cNvPr>
          <p:cNvSpPr/>
          <p:nvPr/>
        </p:nvSpPr>
        <p:spPr>
          <a:xfrm>
            <a:off x="2821653" y="5925064"/>
            <a:ext cx="764745" cy="484632"/>
          </a:xfrm>
          <a:custGeom>
            <a:avLst/>
            <a:gdLst>
              <a:gd name="connsiteX0" fmla="*/ 0 w 764745"/>
              <a:gd name="connsiteY0" fmla="*/ 242316 h 484632"/>
              <a:gd name="connsiteX1" fmla="*/ 242316 w 764745"/>
              <a:gd name="connsiteY1" fmla="*/ 0 h 484632"/>
              <a:gd name="connsiteX2" fmla="*/ 242316 w 764745"/>
              <a:gd name="connsiteY2" fmla="*/ 121158 h 484632"/>
              <a:gd name="connsiteX3" fmla="*/ 522429 w 764745"/>
              <a:gd name="connsiteY3" fmla="*/ 121158 h 484632"/>
              <a:gd name="connsiteX4" fmla="*/ 522429 w 764745"/>
              <a:gd name="connsiteY4" fmla="*/ 0 h 484632"/>
              <a:gd name="connsiteX5" fmla="*/ 764745 w 764745"/>
              <a:gd name="connsiteY5" fmla="*/ 242316 h 484632"/>
              <a:gd name="connsiteX6" fmla="*/ 522429 w 764745"/>
              <a:gd name="connsiteY6" fmla="*/ 484632 h 484632"/>
              <a:gd name="connsiteX7" fmla="*/ 522429 w 764745"/>
              <a:gd name="connsiteY7" fmla="*/ 363474 h 484632"/>
              <a:gd name="connsiteX8" fmla="*/ 242316 w 764745"/>
              <a:gd name="connsiteY8" fmla="*/ 363474 h 484632"/>
              <a:gd name="connsiteX9" fmla="*/ 242316 w 764745"/>
              <a:gd name="connsiteY9" fmla="*/ 484632 h 484632"/>
              <a:gd name="connsiteX10" fmla="*/ 0 w 764745"/>
              <a:gd name="connsiteY10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745" h="484632" extrusionOk="0">
                <a:moveTo>
                  <a:pt x="0" y="242316"/>
                </a:moveTo>
                <a:cubicBezTo>
                  <a:pt x="97090" y="120168"/>
                  <a:pt x="179124" y="41526"/>
                  <a:pt x="242316" y="0"/>
                </a:cubicBezTo>
                <a:cubicBezTo>
                  <a:pt x="240485" y="46089"/>
                  <a:pt x="250035" y="106033"/>
                  <a:pt x="242316" y="121158"/>
                </a:cubicBezTo>
                <a:cubicBezTo>
                  <a:pt x="350358" y="100246"/>
                  <a:pt x="454980" y="120941"/>
                  <a:pt x="522429" y="121158"/>
                </a:cubicBezTo>
                <a:cubicBezTo>
                  <a:pt x="515202" y="81038"/>
                  <a:pt x="512566" y="36975"/>
                  <a:pt x="522429" y="0"/>
                </a:cubicBezTo>
                <a:cubicBezTo>
                  <a:pt x="656239" y="103945"/>
                  <a:pt x="665452" y="173412"/>
                  <a:pt x="764745" y="242316"/>
                </a:cubicBezTo>
                <a:cubicBezTo>
                  <a:pt x="742566" y="270603"/>
                  <a:pt x="552115" y="438300"/>
                  <a:pt x="522429" y="484632"/>
                </a:cubicBezTo>
                <a:cubicBezTo>
                  <a:pt x="519132" y="428756"/>
                  <a:pt x="528352" y="391948"/>
                  <a:pt x="522429" y="363474"/>
                </a:cubicBezTo>
                <a:cubicBezTo>
                  <a:pt x="491682" y="376773"/>
                  <a:pt x="299613" y="385242"/>
                  <a:pt x="242316" y="363474"/>
                </a:cubicBezTo>
                <a:cubicBezTo>
                  <a:pt x="243588" y="401997"/>
                  <a:pt x="235372" y="452967"/>
                  <a:pt x="242316" y="484632"/>
                </a:cubicBezTo>
                <a:cubicBezTo>
                  <a:pt x="172192" y="434974"/>
                  <a:pt x="134559" y="339881"/>
                  <a:pt x="0" y="242316"/>
                </a:cubicBezTo>
                <a:close/>
              </a:path>
            </a:pathLst>
          </a:custGeom>
          <a:noFill/>
          <a:ln w="25400">
            <a:solidFill>
              <a:sysClr val="windowText" lastClr="0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left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000"/>
          </a:p>
        </p:txBody>
      </p:sp>
      <p:sp>
        <p:nvSpPr>
          <p:cNvPr id="1063" name="Swim Design">
            <a:extLst>
              <a:ext uri="{FF2B5EF4-FFF2-40B4-BE49-F238E27FC236}">
                <a16:creationId xmlns:a16="http://schemas.microsoft.com/office/drawing/2014/main" id="{6D9F8156-F35D-6291-F565-1746C0BFA283}"/>
              </a:ext>
            </a:extLst>
          </p:cNvPr>
          <p:cNvSpPr/>
          <p:nvPr/>
        </p:nvSpPr>
        <p:spPr>
          <a:xfrm>
            <a:off x="3450637" y="1714890"/>
            <a:ext cx="1934421" cy="775438"/>
          </a:xfrm>
          <a:custGeom>
            <a:avLst/>
            <a:gdLst>
              <a:gd name="connsiteX0" fmla="*/ 0 w 1934421"/>
              <a:gd name="connsiteY0" fmla="*/ 77730 h 775438"/>
              <a:gd name="connsiteX1" fmla="*/ 77730 w 1934421"/>
              <a:gd name="connsiteY1" fmla="*/ 0 h 775438"/>
              <a:gd name="connsiteX2" fmla="*/ 706296 w 1934421"/>
              <a:gd name="connsiteY2" fmla="*/ 0 h 775438"/>
              <a:gd name="connsiteX3" fmla="*/ 1299283 w 1934421"/>
              <a:gd name="connsiteY3" fmla="*/ 0 h 775438"/>
              <a:gd name="connsiteX4" fmla="*/ 1856691 w 1934421"/>
              <a:gd name="connsiteY4" fmla="*/ 0 h 775438"/>
              <a:gd name="connsiteX5" fmla="*/ 1934421 w 1934421"/>
              <a:gd name="connsiteY5" fmla="*/ 77730 h 775438"/>
              <a:gd name="connsiteX6" fmla="*/ 1934421 w 1934421"/>
              <a:gd name="connsiteY6" fmla="*/ 697708 h 775438"/>
              <a:gd name="connsiteX7" fmla="*/ 1856691 w 1934421"/>
              <a:gd name="connsiteY7" fmla="*/ 775438 h 775438"/>
              <a:gd name="connsiteX8" fmla="*/ 1317073 w 1934421"/>
              <a:gd name="connsiteY8" fmla="*/ 775438 h 775438"/>
              <a:gd name="connsiteX9" fmla="*/ 777455 w 1934421"/>
              <a:gd name="connsiteY9" fmla="*/ 775438 h 775438"/>
              <a:gd name="connsiteX10" fmla="*/ 77730 w 1934421"/>
              <a:gd name="connsiteY10" fmla="*/ 775438 h 775438"/>
              <a:gd name="connsiteX11" fmla="*/ 0 w 1934421"/>
              <a:gd name="connsiteY11" fmla="*/ 697708 h 775438"/>
              <a:gd name="connsiteX12" fmla="*/ 0 w 1934421"/>
              <a:gd name="connsiteY12" fmla="*/ 77730 h 7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421" h="775438" extrusionOk="0">
                <a:moveTo>
                  <a:pt x="0" y="77730"/>
                </a:moveTo>
                <a:cubicBezTo>
                  <a:pt x="-1710" y="32427"/>
                  <a:pt x="40767" y="4262"/>
                  <a:pt x="77730" y="0"/>
                </a:cubicBezTo>
                <a:cubicBezTo>
                  <a:pt x="342883" y="-25454"/>
                  <a:pt x="419771" y="-2601"/>
                  <a:pt x="706296" y="0"/>
                </a:cubicBezTo>
                <a:cubicBezTo>
                  <a:pt x="992821" y="2601"/>
                  <a:pt x="1112292" y="25256"/>
                  <a:pt x="1299283" y="0"/>
                </a:cubicBezTo>
                <a:cubicBezTo>
                  <a:pt x="1486274" y="-25256"/>
                  <a:pt x="1741934" y="-14146"/>
                  <a:pt x="1856691" y="0"/>
                </a:cubicBezTo>
                <a:cubicBezTo>
                  <a:pt x="1907788" y="-3257"/>
                  <a:pt x="1934831" y="35825"/>
                  <a:pt x="1934421" y="77730"/>
                </a:cubicBezTo>
                <a:cubicBezTo>
                  <a:pt x="1932662" y="229145"/>
                  <a:pt x="1939430" y="526352"/>
                  <a:pt x="1934421" y="697708"/>
                </a:cubicBezTo>
                <a:cubicBezTo>
                  <a:pt x="1933221" y="746591"/>
                  <a:pt x="1901415" y="768526"/>
                  <a:pt x="1856691" y="775438"/>
                </a:cubicBezTo>
                <a:cubicBezTo>
                  <a:pt x="1591599" y="761125"/>
                  <a:pt x="1435552" y="758981"/>
                  <a:pt x="1317073" y="775438"/>
                </a:cubicBezTo>
                <a:cubicBezTo>
                  <a:pt x="1198594" y="791895"/>
                  <a:pt x="900646" y="777807"/>
                  <a:pt x="777455" y="775438"/>
                </a:cubicBezTo>
                <a:cubicBezTo>
                  <a:pt x="654264" y="773069"/>
                  <a:pt x="271261" y="784675"/>
                  <a:pt x="77730" y="775438"/>
                </a:cubicBezTo>
                <a:cubicBezTo>
                  <a:pt x="37288" y="765189"/>
                  <a:pt x="-5484" y="744209"/>
                  <a:pt x="0" y="697708"/>
                </a:cubicBezTo>
                <a:cubicBezTo>
                  <a:pt x="-18013" y="388831"/>
                  <a:pt x="2347" y="221673"/>
                  <a:pt x="0" y="77730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Elementtitehdas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4" name="Swim Design">
            <a:extLst>
              <a:ext uri="{FF2B5EF4-FFF2-40B4-BE49-F238E27FC236}">
                <a16:creationId xmlns:a16="http://schemas.microsoft.com/office/drawing/2014/main" id="{453612AE-FEAA-61A6-B379-EDCECE6334A9}"/>
              </a:ext>
            </a:extLst>
          </p:cNvPr>
          <p:cNvSpPr/>
          <p:nvPr/>
        </p:nvSpPr>
        <p:spPr>
          <a:xfrm>
            <a:off x="3450637" y="2560324"/>
            <a:ext cx="1919020" cy="775438"/>
          </a:xfrm>
          <a:custGeom>
            <a:avLst/>
            <a:gdLst>
              <a:gd name="connsiteX0" fmla="*/ 0 w 1919020"/>
              <a:gd name="connsiteY0" fmla="*/ 77730 h 775438"/>
              <a:gd name="connsiteX1" fmla="*/ 77730 w 1919020"/>
              <a:gd name="connsiteY1" fmla="*/ 0 h 775438"/>
              <a:gd name="connsiteX2" fmla="*/ 700855 w 1919020"/>
              <a:gd name="connsiteY2" fmla="*/ 0 h 775438"/>
              <a:gd name="connsiteX3" fmla="*/ 1235801 w 1919020"/>
              <a:gd name="connsiteY3" fmla="*/ 0 h 775438"/>
              <a:gd name="connsiteX4" fmla="*/ 1841290 w 1919020"/>
              <a:gd name="connsiteY4" fmla="*/ 0 h 775438"/>
              <a:gd name="connsiteX5" fmla="*/ 1919020 w 1919020"/>
              <a:gd name="connsiteY5" fmla="*/ 77730 h 775438"/>
              <a:gd name="connsiteX6" fmla="*/ 1919020 w 1919020"/>
              <a:gd name="connsiteY6" fmla="*/ 697708 h 775438"/>
              <a:gd name="connsiteX7" fmla="*/ 1841290 w 1919020"/>
              <a:gd name="connsiteY7" fmla="*/ 775438 h 775438"/>
              <a:gd name="connsiteX8" fmla="*/ 1235801 w 1919020"/>
              <a:gd name="connsiteY8" fmla="*/ 775438 h 775438"/>
              <a:gd name="connsiteX9" fmla="*/ 700855 w 1919020"/>
              <a:gd name="connsiteY9" fmla="*/ 775438 h 775438"/>
              <a:gd name="connsiteX10" fmla="*/ 77730 w 1919020"/>
              <a:gd name="connsiteY10" fmla="*/ 775438 h 775438"/>
              <a:gd name="connsiteX11" fmla="*/ 0 w 1919020"/>
              <a:gd name="connsiteY11" fmla="*/ 697708 h 775438"/>
              <a:gd name="connsiteX12" fmla="*/ 0 w 1919020"/>
              <a:gd name="connsiteY12" fmla="*/ 77730 h 7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9020" h="775438" extrusionOk="0">
                <a:moveTo>
                  <a:pt x="0" y="77730"/>
                </a:moveTo>
                <a:cubicBezTo>
                  <a:pt x="5256" y="30312"/>
                  <a:pt x="31422" y="6419"/>
                  <a:pt x="77730" y="0"/>
                </a:cubicBezTo>
                <a:cubicBezTo>
                  <a:pt x="237466" y="-30860"/>
                  <a:pt x="406771" y="-14468"/>
                  <a:pt x="700855" y="0"/>
                </a:cubicBezTo>
                <a:cubicBezTo>
                  <a:pt x="994940" y="14468"/>
                  <a:pt x="1032649" y="-5241"/>
                  <a:pt x="1235801" y="0"/>
                </a:cubicBezTo>
                <a:cubicBezTo>
                  <a:pt x="1438953" y="5241"/>
                  <a:pt x="1664434" y="26117"/>
                  <a:pt x="1841290" y="0"/>
                </a:cubicBezTo>
                <a:cubicBezTo>
                  <a:pt x="1885907" y="5570"/>
                  <a:pt x="1919707" y="37760"/>
                  <a:pt x="1919020" y="77730"/>
                </a:cubicBezTo>
                <a:cubicBezTo>
                  <a:pt x="1944645" y="230290"/>
                  <a:pt x="1938821" y="477121"/>
                  <a:pt x="1919020" y="697708"/>
                </a:cubicBezTo>
                <a:cubicBezTo>
                  <a:pt x="1926086" y="737392"/>
                  <a:pt x="1880539" y="774318"/>
                  <a:pt x="1841290" y="775438"/>
                </a:cubicBezTo>
                <a:cubicBezTo>
                  <a:pt x="1574530" y="757750"/>
                  <a:pt x="1415616" y="751855"/>
                  <a:pt x="1235801" y="775438"/>
                </a:cubicBezTo>
                <a:cubicBezTo>
                  <a:pt x="1055986" y="799021"/>
                  <a:pt x="815958" y="755614"/>
                  <a:pt x="700855" y="775438"/>
                </a:cubicBezTo>
                <a:cubicBezTo>
                  <a:pt x="585752" y="795262"/>
                  <a:pt x="220098" y="787207"/>
                  <a:pt x="77730" y="775438"/>
                </a:cubicBezTo>
                <a:cubicBezTo>
                  <a:pt x="37012" y="777474"/>
                  <a:pt x="7" y="743029"/>
                  <a:pt x="0" y="697708"/>
                </a:cubicBezTo>
                <a:cubicBezTo>
                  <a:pt x="-17179" y="525399"/>
                  <a:pt x="-12896" y="235044"/>
                  <a:pt x="0" y="77730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655247722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Valmisosatoimittaja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0" name="Swim Design">
            <a:extLst>
              <a:ext uri="{FF2B5EF4-FFF2-40B4-BE49-F238E27FC236}">
                <a16:creationId xmlns:a16="http://schemas.microsoft.com/office/drawing/2014/main" id="{024C1FD2-7DDC-0A07-C048-9FC32B247B39}"/>
              </a:ext>
            </a:extLst>
          </p:cNvPr>
          <p:cNvSpPr/>
          <p:nvPr/>
        </p:nvSpPr>
        <p:spPr>
          <a:xfrm rot="16200000">
            <a:off x="3628266" y="5214078"/>
            <a:ext cx="1628666" cy="1087454"/>
          </a:xfrm>
          <a:custGeom>
            <a:avLst/>
            <a:gdLst>
              <a:gd name="connsiteX0" fmla="*/ 0 w 1628666"/>
              <a:gd name="connsiteY0" fmla="*/ 109006 h 1087454"/>
              <a:gd name="connsiteX1" fmla="*/ 109006 w 1628666"/>
              <a:gd name="connsiteY1" fmla="*/ 0 h 1087454"/>
              <a:gd name="connsiteX2" fmla="*/ 565117 w 1628666"/>
              <a:gd name="connsiteY2" fmla="*/ 0 h 1087454"/>
              <a:gd name="connsiteX3" fmla="*/ 1063549 w 1628666"/>
              <a:gd name="connsiteY3" fmla="*/ 0 h 1087454"/>
              <a:gd name="connsiteX4" fmla="*/ 1519660 w 1628666"/>
              <a:gd name="connsiteY4" fmla="*/ 0 h 1087454"/>
              <a:gd name="connsiteX5" fmla="*/ 1628666 w 1628666"/>
              <a:gd name="connsiteY5" fmla="*/ 109006 h 1087454"/>
              <a:gd name="connsiteX6" fmla="*/ 1628666 w 1628666"/>
              <a:gd name="connsiteY6" fmla="*/ 552421 h 1087454"/>
              <a:gd name="connsiteX7" fmla="*/ 1628666 w 1628666"/>
              <a:gd name="connsiteY7" fmla="*/ 978448 h 1087454"/>
              <a:gd name="connsiteX8" fmla="*/ 1519660 w 1628666"/>
              <a:gd name="connsiteY8" fmla="*/ 1087454 h 1087454"/>
              <a:gd name="connsiteX9" fmla="*/ 1035335 w 1628666"/>
              <a:gd name="connsiteY9" fmla="*/ 1087454 h 1087454"/>
              <a:gd name="connsiteX10" fmla="*/ 607437 w 1628666"/>
              <a:gd name="connsiteY10" fmla="*/ 1087454 h 1087454"/>
              <a:gd name="connsiteX11" fmla="*/ 109006 w 1628666"/>
              <a:gd name="connsiteY11" fmla="*/ 1087454 h 1087454"/>
              <a:gd name="connsiteX12" fmla="*/ 0 w 1628666"/>
              <a:gd name="connsiteY12" fmla="*/ 978448 h 1087454"/>
              <a:gd name="connsiteX13" fmla="*/ 0 w 1628666"/>
              <a:gd name="connsiteY13" fmla="*/ 535033 h 1087454"/>
              <a:gd name="connsiteX14" fmla="*/ 0 w 1628666"/>
              <a:gd name="connsiteY14" fmla="*/ 109006 h 108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8666" h="1087454" extrusionOk="0">
                <a:moveTo>
                  <a:pt x="0" y="109006"/>
                </a:moveTo>
                <a:cubicBezTo>
                  <a:pt x="1404" y="55005"/>
                  <a:pt x="57342" y="11480"/>
                  <a:pt x="109006" y="0"/>
                </a:cubicBezTo>
                <a:cubicBezTo>
                  <a:pt x="271900" y="19343"/>
                  <a:pt x="472573" y="14968"/>
                  <a:pt x="565117" y="0"/>
                </a:cubicBezTo>
                <a:cubicBezTo>
                  <a:pt x="657661" y="-14968"/>
                  <a:pt x="820340" y="5926"/>
                  <a:pt x="1063549" y="0"/>
                </a:cubicBezTo>
                <a:cubicBezTo>
                  <a:pt x="1306758" y="-5926"/>
                  <a:pt x="1343623" y="8604"/>
                  <a:pt x="1519660" y="0"/>
                </a:cubicBezTo>
                <a:cubicBezTo>
                  <a:pt x="1582616" y="103"/>
                  <a:pt x="1627718" y="46990"/>
                  <a:pt x="1628666" y="109006"/>
                </a:cubicBezTo>
                <a:cubicBezTo>
                  <a:pt x="1615294" y="294756"/>
                  <a:pt x="1619019" y="361412"/>
                  <a:pt x="1628666" y="552421"/>
                </a:cubicBezTo>
                <a:cubicBezTo>
                  <a:pt x="1638313" y="743431"/>
                  <a:pt x="1625641" y="890822"/>
                  <a:pt x="1628666" y="978448"/>
                </a:cubicBezTo>
                <a:cubicBezTo>
                  <a:pt x="1630332" y="1039719"/>
                  <a:pt x="1569670" y="1091470"/>
                  <a:pt x="1519660" y="1087454"/>
                </a:cubicBezTo>
                <a:cubicBezTo>
                  <a:pt x="1292985" y="1079108"/>
                  <a:pt x="1146388" y="1100799"/>
                  <a:pt x="1035335" y="1087454"/>
                </a:cubicBezTo>
                <a:cubicBezTo>
                  <a:pt x="924282" y="1074109"/>
                  <a:pt x="818282" y="1072094"/>
                  <a:pt x="607437" y="1087454"/>
                </a:cubicBezTo>
                <a:cubicBezTo>
                  <a:pt x="396592" y="1102814"/>
                  <a:pt x="305953" y="1077481"/>
                  <a:pt x="109006" y="1087454"/>
                </a:cubicBezTo>
                <a:cubicBezTo>
                  <a:pt x="51044" y="1085931"/>
                  <a:pt x="-6417" y="1031016"/>
                  <a:pt x="0" y="978448"/>
                </a:cubicBezTo>
                <a:cubicBezTo>
                  <a:pt x="-18957" y="793476"/>
                  <a:pt x="7681" y="700385"/>
                  <a:pt x="0" y="535033"/>
                </a:cubicBezTo>
                <a:cubicBezTo>
                  <a:pt x="-7681" y="369682"/>
                  <a:pt x="-8483" y="244711"/>
                  <a:pt x="0" y="109006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972599713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Elementin valmistus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1" name="Swim Design">
            <a:extLst>
              <a:ext uri="{FF2B5EF4-FFF2-40B4-BE49-F238E27FC236}">
                <a16:creationId xmlns:a16="http://schemas.microsoft.com/office/drawing/2014/main" id="{C915C9E5-6A56-DB9A-B63E-D62EE6F13DB0}"/>
              </a:ext>
            </a:extLst>
          </p:cNvPr>
          <p:cNvSpPr/>
          <p:nvPr/>
        </p:nvSpPr>
        <p:spPr>
          <a:xfrm rot="16200000">
            <a:off x="6693701" y="5558127"/>
            <a:ext cx="1009536" cy="1018486"/>
          </a:xfrm>
          <a:custGeom>
            <a:avLst/>
            <a:gdLst>
              <a:gd name="connsiteX0" fmla="*/ 0 w 1009536"/>
              <a:gd name="connsiteY0" fmla="*/ 101196 h 1018486"/>
              <a:gd name="connsiteX1" fmla="*/ 101196 w 1009536"/>
              <a:gd name="connsiteY1" fmla="*/ 0 h 1018486"/>
              <a:gd name="connsiteX2" fmla="*/ 496697 w 1009536"/>
              <a:gd name="connsiteY2" fmla="*/ 0 h 1018486"/>
              <a:gd name="connsiteX3" fmla="*/ 908340 w 1009536"/>
              <a:gd name="connsiteY3" fmla="*/ 0 h 1018486"/>
              <a:gd name="connsiteX4" fmla="*/ 1009536 w 1009536"/>
              <a:gd name="connsiteY4" fmla="*/ 101196 h 1018486"/>
              <a:gd name="connsiteX5" fmla="*/ 1009536 w 1009536"/>
              <a:gd name="connsiteY5" fmla="*/ 492921 h 1018486"/>
              <a:gd name="connsiteX6" fmla="*/ 1009536 w 1009536"/>
              <a:gd name="connsiteY6" fmla="*/ 917290 h 1018486"/>
              <a:gd name="connsiteX7" fmla="*/ 908340 w 1009536"/>
              <a:gd name="connsiteY7" fmla="*/ 1018486 h 1018486"/>
              <a:gd name="connsiteX8" fmla="*/ 488625 w 1009536"/>
              <a:gd name="connsiteY8" fmla="*/ 1018486 h 1018486"/>
              <a:gd name="connsiteX9" fmla="*/ 101196 w 1009536"/>
              <a:gd name="connsiteY9" fmla="*/ 1018486 h 1018486"/>
              <a:gd name="connsiteX10" fmla="*/ 0 w 1009536"/>
              <a:gd name="connsiteY10" fmla="*/ 917290 h 1018486"/>
              <a:gd name="connsiteX11" fmla="*/ 0 w 1009536"/>
              <a:gd name="connsiteY11" fmla="*/ 533726 h 1018486"/>
              <a:gd name="connsiteX12" fmla="*/ 0 w 1009536"/>
              <a:gd name="connsiteY12" fmla="*/ 101196 h 101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9536" h="1018486" extrusionOk="0">
                <a:moveTo>
                  <a:pt x="0" y="101196"/>
                </a:moveTo>
                <a:cubicBezTo>
                  <a:pt x="344" y="46827"/>
                  <a:pt x="53152" y="10548"/>
                  <a:pt x="101196" y="0"/>
                </a:cubicBezTo>
                <a:cubicBezTo>
                  <a:pt x="285516" y="18261"/>
                  <a:pt x="352478" y="15978"/>
                  <a:pt x="496697" y="0"/>
                </a:cubicBezTo>
                <a:cubicBezTo>
                  <a:pt x="640916" y="-15978"/>
                  <a:pt x="758267" y="16449"/>
                  <a:pt x="908340" y="0"/>
                </a:cubicBezTo>
                <a:cubicBezTo>
                  <a:pt x="969768" y="405"/>
                  <a:pt x="1013294" y="50141"/>
                  <a:pt x="1009536" y="101196"/>
                </a:cubicBezTo>
                <a:cubicBezTo>
                  <a:pt x="1017654" y="240420"/>
                  <a:pt x="1018268" y="336057"/>
                  <a:pt x="1009536" y="492921"/>
                </a:cubicBezTo>
                <a:cubicBezTo>
                  <a:pt x="1000804" y="649786"/>
                  <a:pt x="1015373" y="830424"/>
                  <a:pt x="1009536" y="917290"/>
                </a:cubicBezTo>
                <a:cubicBezTo>
                  <a:pt x="1008758" y="981080"/>
                  <a:pt x="964919" y="1019624"/>
                  <a:pt x="908340" y="1018486"/>
                </a:cubicBezTo>
                <a:cubicBezTo>
                  <a:pt x="730050" y="1026028"/>
                  <a:pt x="650813" y="998912"/>
                  <a:pt x="488625" y="1018486"/>
                </a:cubicBezTo>
                <a:cubicBezTo>
                  <a:pt x="326438" y="1038060"/>
                  <a:pt x="263770" y="1014513"/>
                  <a:pt x="101196" y="1018486"/>
                </a:cubicBezTo>
                <a:cubicBezTo>
                  <a:pt x="45342" y="1012729"/>
                  <a:pt x="-2658" y="973866"/>
                  <a:pt x="0" y="917290"/>
                </a:cubicBezTo>
                <a:cubicBezTo>
                  <a:pt x="-6366" y="756282"/>
                  <a:pt x="16194" y="614201"/>
                  <a:pt x="0" y="533726"/>
                </a:cubicBezTo>
                <a:cubicBezTo>
                  <a:pt x="-16194" y="453251"/>
                  <a:pt x="5657" y="218355"/>
                  <a:pt x="0" y="101196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972599713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Valmisosa toimittaja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2" name="Arrow: Left-Right 1071">
            <a:extLst>
              <a:ext uri="{FF2B5EF4-FFF2-40B4-BE49-F238E27FC236}">
                <a16:creationId xmlns:a16="http://schemas.microsoft.com/office/drawing/2014/main" id="{312F33DD-0E7E-31F3-4554-25EE2057FAF7}"/>
              </a:ext>
            </a:extLst>
          </p:cNvPr>
          <p:cNvSpPr/>
          <p:nvPr/>
        </p:nvSpPr>
        <p:spPr>
          <a:xfrm>
            <a:off x="5427932" y="5925064"/>
            <a:ext cx="764745" cy="484632"/>
          </a:xfrm>
          <a:custGeom>
            <a:avLst/>
            <a:gdLst>
              <a:gd name="connsiteX0" fmla="*/ 0 w 764745"/>
              <a:gd name="connsiteY0" fmla="*/ 242316 h 484632"/>
              <a:gd name="connsiteX1" fmla="*/ 242316 w 764745"/>
              <a:gd name="connsiteY1" fmla="*/ 0 h 484632"/>
              <a:gd name="connsiteX2" fmla="*/ 242316 w 764745"/>
              <a:gd name="connsiteY2" fmla="*/ 121158 h 484632"/>
              <a:gd name="connsiteX3" fmla="*/ 522429 w 764745"/>
              <a:gd name="connsiteY3" fmla="*/ 121158 h 484632"/>
              <a:gd name="connsiteX4" fmla="*/ 522429 w 764745"/>
              <a:gd name="connsiteY4" fmla="*/ 0 h 484632"/>
              <a:gd name="connsiteX5" fmla="*/ 764745 w 764745"/>
              <a:gd name="connsiteY5" fmla="*/ 242316 h 484632"/>
              <a:gd name="connsiteX6" fmla="*/ 522429 w 764745"/>
              <a:gd name="connsiteY6" fmla="*/ 484632 h 484632"/>
              <a:gd name="connsiteX7" fmla="*/ 522429 w 764745"/>
              <a:gd name="connsiteY7" fmla="*/ 363474 h 484632"/>
              <a:gd name="connsiteX8" fmla="*/ 242316 w 764745"/>
              <a:gd name="connsiteY8" fmla="*/ 363474 h 484632"/>
              <a:gd name="connsiteX9" fmla="*/ 242316 w 764745"/>
              <a:gd name="connsiteY9" fmla="*/ 484632 h 484632"/>
              <a:gd name="connsiteX10" fmla="*/ 0 w 764745"/>
              <a:gd name="connsiteY10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745" h="484632" extrusionOk="0">
                <a:moveTo>
                  <a:pt x="0" y="242316"/>
                </a:moveTo>
                <a:cubicBezTo>
                  <a:pt x="97090" y="120168"/>
                  <a:pt x="179124" y="41526"/>
                  <a:pt x="242316" y="0"/>
                </a:cubicBezTo>
                <a:cubicBezTo>
                  <a:pt x="240485" y="46089"/>
                  <a:pt x="250035" y="106033"/>
                  <a:pt x="242316" y="121158"/>
                </a:cubicBezTo>
                <a:cubicBezTo>
                  <a:pt x="350358" y="100246"/>
                  <a:pt x="454980" y="120941"/>
                  <a:pt x="522429" y="121158"/>
                </a:cubicBezTo>
                <a:cubicBezTo>
                  <a:pt x="515202" y="81038"/>
                  <a:pt x="512566" y="36975"/>
                  <a:pt x="522429" y="0"/>
                </a:cubicBezTo>
                <a:cubicBezTo>
                  <a:pt x="656239" y="103945"/>
                  <a:pt x="665452" y="173412"/>
                  <a:pt x="764745" y="242316"/>
                </a:cubicBezTo>
                <a:cubicBezTo>
                  <a:pt x="742566" y="270603"/>
                  <a:pt x="552115" y="438300"/>
                  <a:pt x="522429" y="484632"/>
                </a:cubicBezTo>
                <a:cubicBezTo>
                  <a:pt x="519132" y="428756"/>
                  <a:pt x="528352" y="391948"/>
                  <a:pt x="522429" y="363474"/>
                </a:cubicBezTo>
                <a:cubicBezTo>
                  <a:pt x="491682" y="376773"/>
                  <a:pt x="299613" y="385242"/>
                  <a:pt x="242316" y="363474"/>
                </a:cubicBezTo>
                <a:cubicBezTo>
                  <a:pt x="243588" y="401997"/>
                  <a:pt x="235372" y="452967"/>
                  <a:pt x="242316" y="484632"/>
                </a:cubicBezTo>
                <a:cubicBezTo>
                  <a:pt x="172192" y="434974"/>
                  <a:pt x="134559" y="339881"/>
                  <a:pt x="0" y="242316"/>
                </a:cubicBezTo>
                <a:close/>
              </a:path>
            </a:pathLst>
          </a:custGeom>
          <a:noFill/>
          <a:ln w="25400">
            <a:solidFill>
              <a:sysClr val="windowText" lastClr="0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left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000"/>
          </a:p>
        </p:txBody>
      </p:sp>
      <p:sp>
        <p:nvSpPr>
          <p:cNvPr id="1073" name="Arrow: Left-Right 1072">
            <a:extLst>
              <a:ext uri="{FF2B5EF4-FFF2-40B4-BE49-F238E27FC236}">
                <a16:creationId xmlns:a16="http://schemas.microsoft.com/office/drawing/2014/main" id="{5A97327D-F1CD-92C2-7D9B-F6FBC4AA5C24}"/>
              </a:ext>
            </a:extLst>
          </p:cNvPr>
          <p:cNvSpPr/>
          <p:nvPr/>
        </p:nvSpPr>
        <p:spPr>
          <a:xfrm>
            <a:off x="2935702" y="4149274"/>
            <a:ext cx="6292511" cy="484632"/>
          </a:xfrm>
          <a:custGeom>
            <a:avLst/>
            <a:gdLst>
              <a:gd name="connsiteX0" fmla="*/ 0 w 6292511"/>
              <a:gd name="connsiteY0" fmla="*/ 242316 h 484632"/>
              <a:gd name="connsiteX1" fmla="*/ 242316 w 6292511"/>
              <a:gd name="connsiteY1" fmla="*/ 0 h 484632"/>
              <a:gd name="connsiteX2" fmla="*/ 242316 w 6292511"/>
              <a:gd name="connsiteY2" fmla="*/ 121158 h 484632"/>
              <a:gd name="connsiteX3" fmla="*/ 6050195 w 6292511"/>
              <a:gd name="connsiteY3" fmla="*/ 121158 h 484632"/>
              <a:gd name="connsiteX4" fmla="*/ 6050195 w 6292511"/>
              <a:gd name="connsiteY4" fmla="*/ 0 h 484632"/>
              <a:gd name="connsiteX5" fmla="*/ 6292511 w 6292511"/>
              <a:gd name="connsiteY5" fmla="*/ 242316 h 484632"/>
              <a:gd name="connsiteX6" fmla="*/ 6050195 w 6292511"/>
              <a:gd name="connsiteY6" fmla="*/ 484632 h 484632"/>
              <a:gd name="connsiteX7" fmla="*/ 6050195 w 6292511"/>
              <a:gd name="connsiteY7" fmla="*/ 363474 h 484632"/>
              <a:gd name="connsiteX8" fmla="*/ 242316 w 6292511"/>
              <a:gd name="connsiteY8" fmla="*/ 363474 h 484632"/>
              <a:gd name="connsiteX9" fmla="*/ 242316 w 6292511"/>
              <a:gd name="connsiteY9" fmla="*/ 484632 h 484632"/>
              <a:gd name="connsiteX10" fmla="*/ 0 w 6292511"/>
              <a:gd name="connsiteY10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2511" h="484632" extrusionOk="0">
                <a:moveTo>
                  <a:pt x="0" y="242316"/>
                </a:moveTo>
                <a:cubicBezTo>
                  <a:pt x="97090" y="120168"/>
                  <a:pt x="179124" y="41526"/>
                  <a:pt x="242316" y="0"/>
                </a:cubicBezTo>
                <a:cubicBezTo>
                  <a:pt x="240485" y="46089"/>
                  <a:pt x="250035" y="106033"/>
                  <a:pt x="242316" y="121158"/>
                </a:cubicBezTo>
                <a:cubicBezTo>
                  <a:pt x="1063834" y="-13442"/>
                  <a:pt x="3980728" y="278354"/>
                  <a:pt x="6050195" y="121158"/>
                </a:cubicBezTo>
                <a:cubicBezTo>
                  <a:pt x="6042968" y="81038"/>
                  <a:pt x="6040332" y="36975"/>
                  <a:pt x="6050195" y="0"/>
                </a:cubicBezTo>
                <a:cubicBezTo>
                  <a:pt x="6184005" y="103945"/>
                  <a:pt x="6193218" y="173412"/>
                  <a:pt x="6292511" y="242316"/>
                </a:cubicBezTo>
                <a:cubicBezTo>
                  <a:pt x="6270332" y="270603"/>
                  <a:pt x="6079881" y="438300"/>
                  <a:pt x="6050195" y="484632"/>
                </a:cubicBezTo>
                <a:cubicBezTo>
                  <a:pt x="6046898" y="428756"/>
                  <a:pt x="6056118" y="391948"/>
                  <a:pt x="6050195" y="363474"/>
                </a:cubicBezTo>
                <a:cubicBezTo>
                  <a:pt x="4547215" y="402055"/>
                  <a:pt x="836458" y="300133"/>
                  <a:pt x="242316" y="363474"/>
                </a:cubicBezTo>
                <a:cubicBezTo>
                  <a:pt x="243588" y="401997"/>
                  <a:pt x="235372" y="452967"/>
                  <a:pt x="242316" y="484632"/>
                </a:cubicBezTo>
                <a:cubicBezTo>
                  <a:pt x="172192" y="434974"/>
                  <a:pt x="134559" y="339881"/>
                  <a:pt x="0" y="242316"/>
                </a:cubicBezTo>
                <a:close/>
              </a:path>
            </a:pathLst>
          </a:custGeom>
          <a:noFill/>
          <a:ln w="25400">
            <a:solidFill>
              <a:sysClr val="windowText" lastClr="0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left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000"/>
          </a:p>
        </p:txBody>
      </p:sp>
      <p:sp>
        <p:nvSpPr>
          <p:cNvPr id="1078" name="Arrow: Left-Right 1077">
            <a:extLst>
              <a:ext uri="{FF2B5EF4-FFF2-40B4-BE49-F238E27FC236}">
                <a16:creationId xmlns:a16="http://schemas.microsoft.com/office/drawing/2014/main" id="{0CD8DF02-985B-D90D-B9D0-13745A5C12A8}"/>
              </a:ext>
            </a:extLst>
          </p:cNvPr>
          <p:cNvSpPr/>
          <p:nvPr/>
        </p:nvSpPr>
        <p:spPr>
          <a:xfrm>
            <a:off x="5536347" y="4943471"/>
            <a:ext cx="3691866" cy="484632"/>
          </a:xfrm>
          <a:custGeom>
            <a:avLst/>
            <a:gdLst>
              <a:gd name="connsiteX0" fmla="*/ 0 w 3691866"/>
              <a:gd name="connsiteY0" fmla="*/ 242316 h 484632"/>
              <a:gd name="connsiteX1" fmla="*/ 242316 w 3691866"/>
              <a:gd name="connsiteY1" fmla="*/ 0 h 484632"/>
              <a:gd name="connsiteX2" fmla="*/ 242316 w 3691866"/>
              <a:gd name="connsiteY2" fmla="*/ 121158 h 484632"/>
              <a:gd name="connsiteX3" fmla="*/ 3449550 w 3691866"/>
              <a:gd name="connsiteY3" fmla="*/ 121158 h 484632"/>
              <a:gd name="connsiteX4" fmla="*/ 3449550 w 3691866"/>
              <a:gd name="connsiteY4" fmla="*/ 0 h 484632"/>
              <a:gd name="connsiteX5" fmla="*/ 3691866 w 3691866"/>
              <a:gd name="connsiteY5" fmla="*/ 242316 h 484632"/>
              <a:gd name="connsiteX6" fmla="*/ 3449550 w 3691866"/>
              <a:gd name="connsiteY6" fmla="*/ 484632 h 484632"/>
              <a:gd name="connsiteX7" fmla="*/ 3449550 w 3691866"/>
              <a:gd name="connsiteY7" fmla="*/ 363474 h 484632"/>
              <a:gd name="connsiteX8" fmla="*/ 242316 w 3691866"/>
              <a:gd name="connsiteY8" fmla="*/ 363474 h 484632"/>
              <a:gd name="connsiteX9" fmla="*/ 242316 w 3691866"/>
              <a:gd name="connsiteY9" fmla="*/ 484632 h 484632"/>
              <a:gd name="connsiteX10" fmla="*/ 0 w 3691866"/>
              <a:gd name="connsiteY10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1866" h="484632" extrusionOk="0">
                <a:moveTo>
                  <a:pt x="0" y="242316"/>
                </a:moveTo>
                <a:cubicBezTo>
                  <a:pt x="97090" y="120168"/>
                  <a:pt x="179124" y="41526"/>
                  <a:pt x="242316" y="0"/>
                </a:cubicBezTo>
                <a:cubicBezTo>
                  <a:pt x="240485" y="46089"/>
                  <a:pt x="250035" y="106033"/>
                  <a:pt x="242316" y="121158"/>
                </a:cubicBezTo>
                <a:cubicBezTo>
                  <a:pt x="1702593" y="-13442"/>
                  <a:pt x="2267242" y="278354"/>
                  <a:pt x="3449550" y="121158"/>
                </a:cubicBezTo>
                <a:cubicBezTo>
                  <a:pt x="3442323" y="81038"/>
                  <a:pt x="3439687" y="36975"/>
                  <a:pt x="3449550" y="0"/>
                </a:cubicBezTo>
                <a:cubicBezTo>
                  <a:pt x="3583360" y="103945"/>
                  <a:pt x="3592573" y="173412"/>
                  <a:pt x="3691866" y="242316"/>
                </a:cubicBezTo>
                <a:cubicBezTo>
                  <a:pt x="3669687" y="270603"/>
                  <a:pt x="3479236" y="438300"/>
                  <a:pt x="3449550" y="484632"/>
                </a:cubicBezTo>
                <a:cubicBezTo>
                  <a:pt x="3446253" y="428756"/>
                  <a:pt x="3455473" y="391948"/>
                  <a:pt x="3449550" y="363474"/>
                </a:cubicBezTo>
                <a:cubicBezTo>
                  <a:pt x="2146052" y="402055"/>
                  <a:pt x="670787" y="300133"/>
                  <a:pt x="242316" y="363474"/>
                </a:cubicBezTo>
                <a:cubicBezTo>
                  <a:pt x="243588" y="401997"/>
                  <a:pt x="235372" y="452967"/>
                  <a:pt x="242316" y="484632"/>
                </a:cubicBezTo>
                <a:cubicBezTo>
                  <a:pt x="172192" y="434974"/>
                  <a:pt x="134559" y="339881"/>
                  <a:pt x="0" y="242316"/>
                </a:cubicBezTo>
                <a:close/>
              </a:path>
            </a:pathLst>
          </a:custGeom>
          <a:noFill/>
          <a:ln w="25400">
            <a:solidFill>
              <a:sysClr val="windowText" lastClr="0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left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000"/>
          </a:p>
        </p:txBody>
      </p:sp>
      <p:sp>
        <p:nvSpPr>
          <p:cNvPr id="2" name="Swim Design">
            <a:extLst>
              <a:ext uri="{FF2B5EF4-FFF2-40B4-BE49-F238E27FC236}">
                <a16:creationId xmlns:a16="http://schemas.microsoft.com/office/drawing/2014/main" id="{1A62D58D-4B74-FE58-27A7-9B9234BEB1FA}"/>
              </a:ext>
            </a:extLst>
          </p:cNvPr>
          <p:cNvSpPr/>
          <p:nvPr/>
        </p:nvSpPr>
        <p:spPr>
          <a:xfrm>
            <a:off x="313859" y="805621"/>
            <a:ext cx="1395980" cy="775438"/>
          </a:xfrm>
          <a:custGeom>
            <a:avLst/>
            <a:gdLst>
              <a:gd name="connsiteX0" fmla="*/ 0 w 1395980"/>
              <a:gd name="connsiteY0" fmla="*/ 77730 h 775438"/>
              <a:gd name="connsiteX1" fmla="*/ 77730 w 1395980"/>
              <a:gd name="connsiteY1" fmla="*/ 0 h 775438"/>
              <a:gd name="connsiteX2" fmla="*/ 722800 w 1395980"/>
              <a:gd name="connsiteY2" fmla="*/ 0 h 775438"/>
              <a:gd name="connsiteX3" fmla="*/ 1318250 w 1395980"/>
              <a:gd name="connsiteY3" fmla="*/ 0 h 775438"/>
              <a:gd name="connsiteX4" fmla="*/ 1395980 w 1395980"/>
              <a:gd name="connsiteY4" fmla="*/ 77730 h 775438"/>
              <a:gd name="connsiteX5" fmla="*/ 1395980 w 1395980"/>
              <a:gd name="connsiteY5" fmla="*/ 697708 h 775438"/>
              <a:gd name="connsiteX6" fmla="*/ 1318250 w 1395980"/>
              <a:gd name="connsiteY6" fmla="*/ 775438 h 775438"/>
              <a:gd name="connsiteX7" fmla="*/ 722800 w 1395980"/>
              <a:gd name="connsiteY7" fmla="*/ 775438 h 775438"/>
              <a:gd name="connsiteX8" fmla="*/ 77730 w 1395980"/>
              <a:gd name="connsiteY8" fmla="*/ 775438 h 775438"/>
              <a:gd name="connsiteX9" fmla="*/ 0 w 1395980"/>
              <a:gd name="connsiteY9" fmla="*/ 697708 h 775438"/>
              <a:gd name="connsiteX10" fmla="*/ 0 w 1395980"/>
              <a:gd name="connsiteY10" fmla="*/ 77730 h 7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5980" h="775438" extrusionOk="0">
                <a:moveTo>
                  <a:pt x="0" y="77730"/>
                </a:moveTo>
                <a:cubicBezTo>
                  <a:pt x="-1710" y="32427"/>
                  <a:pt x="40767" y="4262"/>
                  <a:pt x="77730" y="0"/>
                </a:cubicBezTo>
                <a:cubicBezTo>
                  <a:pt x="256571" y="2240"/>
                  <a:pt x="512061" y="-22412"/>
                  <a:pt x="722800" y="0"/>
                </a:cubicBezTo>
                <a:cubicBezTo>
                  <a:pt x="933539" y="22412"/>
                  <a:pt x="1059509" y="13694"/>
                  <a:pt x="1318250" y="0"/>
                </a:cubicBezTo>
                <a:cubicBezTo>
                  <a:pt x="1351638" y="-877"/>
                  <a:pt x="1402266" y="28007"/>
                  <a:pt x="1395980" y="77730"/>
                </a:cubicBezTo>
                <a:cubicBezTo>
                  <a:pt x="1370173" y="332320"/>
                  <a:pt x="1382100" y="545318"/>
                  <a:pt x="1395980" y="697708"/>
                </a:cubicBezTo>
                <a:cubicBezTo>
                  <a:pt x="1392301" y="732748"/>
                  <a:pt x="1364690" y="774028"/>
                  <a:pt x="1318250" y="775438"/>
                </a:cubicBezTo>
                <a:cubicBezTo>
                  <a:pt x="1138842" y="762592"/>
                  <a:pt x="977893" y="763637"/>
                  <a:pt x="722800" y="775438"/>
                </a:cubicBezTo>
                <a:cubicBezTo>
                  <a:pt x="467707" y="787240"/>
                  <a:pt x="225925" y="794395"/>
                  <a:pt x="77730" y="775438"/>
                </a:cubicBezTo>
                <a:cubicBezTo>
                  <a:pt x="41322" y="778690"/>
                  <a:pt x="402" y="737795"/>
                  <a:pt x="0" y="697708"/>
                </a:cubicBezTo>
                <a:cubicBezTo>
                  <a:pt x="3966" y="494008"/>
                  <a:pt x="-15509" y="314464"/>
                  <a:pt x="0" y="77730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Suunnittelu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wim Design">
            <a:extLst>
              <a:ext uri="{FF2B5EF4-FFF2-40B4-BE49-F238E27FC236}">
                <a16:creationId xmlns:a16="http://schemas.microsoft.com/office/drawing/2014/main" id="{67EAD77A-C741-DFC5-6069-E59B67931535}"/>
              </a:ext>
            </a:extLst>
          </p:cNvPr>
          <p:cNvSpPr/>
          <p:nvPr/>
        </p:nvSpPr>
        <p:spPr>
          <a:xfrm>
            <a:off x="1813944" y="805621"/>
            <a:ext cx="1792375" cy="775438"/>
          </a:xfrm>
          <a:custGeom>
            <a:avLst/>
            <a:gdLst>
              <a:gd name="connsiteX0" fmla="*/ 0 w 1792375"/>
              <a:gd name="connsiteY0" fmla="*/ 77730 h 775438"/>
              <a:gd name="connsiteX1" fmla="*/ 77730 w 1792375"/>
              <a:gd name="connsiteY1" fmla="*/ 0 h 775438"/>
              <a:gd name="connsiteX2" fmla="*/ 656107 w 1792375"/>
              <a:gd name="connsiteY2" fmla="*/ 0 h 775438"/>
              <a:gd name="connsiteX3" fmla="*/ 1201745 w 1792375"/>
              <a:gd name="connsiteY3" fmla="*/ 0 h 775438"/>
              <a:gd name="connsiteX4" fmla="*/ 1714645 w 1792375"/>
              <a:gd name="connsiteY4" fmla="*/ 0 h 775438"/>
              <a:gd name="connsiteX5" fmla="*/ 1792375 w 1792375"/>
              <a:gd name="connsiteY5" fmla="*/ 77730 h 775438"/>
              <a:gd name="connsiteX6" fmla="*/ 1792375 w 1792375"/>
              <a:gd name="connsiteY6" fmla="*/ 697708 h 775438"/>
              <a:gd name="connsiteX7" fmla="*/ 1714645 w 1792375"/>
              <a:gd name="connsiteY7" fmla="*/ 775438 h 775438"/>
              <a:gd name="connsiteX8" fmla="*/ 1218114 w 1792375"/>
              <a:gd name="connsiteY8" fmla="*/ 775438 h 775438"/>
              <a:gd name="connsiteX9" fmla="*/ 721583 w 1792375"/>
              <a:gd name="connsiteY9" fmla="*/ 775438 h 775438"/>
              <a:gd name="connsiteX10" fmla="*/ 77730 w 1792375"/>
              <a:gd name="connsiteY10" fmla="*/ 775438 h 775438"/>
              <a:gd name="connsiteX11" fmla="*/ 0 w 1792375"/>
              <a:gd name="connsiteY11" fmla="*/ 697708 h 775438"/>
              <a:gd name="connsiteX12" fmla="*/ 0 w 1792375"/>
              <a:gd name="connsiteY12" fmla="*/ 77730 h 7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2375" h="775438" extrusionOk="0">
                <a:moveTo>
                  <a:pt x="0" y="77730"/>
                </a:moveTo>
                <a:cubicBezTo>
                  <a:pt x="-1710" y="32427"/>
                  <a:pt x="40767" y="4262"/>
                  <a:pt x="77730" y="0"/>
                </a:cubicBezTo>
                <a:cubicBezTo>
                  <a:pt x="264332" y="-10724"/>
                  <a:pt x="460552" y="-25325"/>
                  <a:pt x="656107" y="0"/>
                </a:cubicBezTo>
                <a:cubicBezTo>
                  <a:pt x="851662" y="25325"/>
                  <a:pt x="1042983" y="-8906"/>
                  <a:pt x="1201745" y="0"/>
                </a:cubicBezTo>
                <a:cubicBezTo>
                  <a:pt x="1360507" y="8906"/>
                  <a:pt x="1492494" y="24379"/>
                  <a:pt x="1714645" y="0"/>
                </a:cubicBezTo>
                <a:cubicBezTo>
                  <a:pt x="1765742" y="-3257"/>
                  <a:pt x="1792785" y="35825"/>
                  <a:pt x="1792375" y="77730"/>
                </a:cubicBezTo>
                <a:cubicBezTo>
                  <a:pt x="1790616" y="229145"/>
                  <a:pt x="1797384" y="526352"/>
                  <a:pt x="1792375" y="697708"/>
                </a:cubicBezTo>
                <a:cubicBezTo>
                  <a:pt x="1791175" y="746591"/>
                  <a:pt x="1759369" y="768526"/>
                  <a:pt x="1714645" y="775438"/>
                </a:cubicBezTo>
                <a:cubicBezTo>
                  <a:pt x="1608264" y="764378"/>
                  <a:pt x="1350068" y="776057"/>
                  <a:pt x="1218114" y="775438"/>
                </a:cubicBezTo>
                <a:cubicBezTo>
                  <a:pt x="1086160" y="774819"/>
                  <a:pt x="911480" y="767255"/>
                  <a:pt x="721583" y="775438"/>
                </a:cubicBezTo>
                <a:cubicBezTo>
                  <a:pt x="531686" y="783621"/>
                  <a:pt x="280427" y="787467"/>
                  <a:pt x="77730" y="775438"/>
                </a:cubicBezTo>
                <a:cubicBezTo>
                  <a:pt x="37288" y="765189"/>
                  <a:pt x="-5484" y="744209"/>
                  <a:pt x="0" y="697708"/>
                </a:cubicBezTo>
                <a:cubicBezTo>
                  <a:pt x="-18013" y="388831"/>
                  <a:pt x="2347" y="221673"/>
                  <a:pt x="0" y="77730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Hankinta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wim Design">
            <a:extLst>
              <a:ext uri="{FF2B5EF4-FFF2-40B4-BE49-F238E27FC236}">
                <a16:creationId xmlns:a16="http://schemas.microsoft.com/office/drawing/2014/main" id="{7AA0E808-44CC-59C2-A32E-2A3C7C4F773C}"/>
              </a:ext>
            </a:extLst>
          </p:cNvPr>
          <p:cNvSpPr/>
          <p:nvPr/>
        </p:nvSpPr>
        <p:spPr>
          <a:xfrm>
            <a:off x="3746813" y="833145"/>
            <a:ext cx="1934421" cy="775438"/>
          </a:xfrm>
          <a:custGeom>
            <a:avLst/>
            <a:gdLst>
              <a:gd name="connsiteX0" fmla="*/ 0 w 1934421"/>
              <a:gd name="connsiteY0" fmla="*/ 77730 h 775438"/>
              <a:gd name="connsiteX1" fmla="*/ 77730 w 1934421"/>
              <a:gd name="connsiteY1" fmla="*/ 0 h 775438"/>
              <a:gd name="connsiteX2" fmla="*/ 706296 w 1934421"/>
              <a:gd name="connsiteY2" fmla="*/ 0 h 775438"/>
              <a:gd name="connsiteX3" fmla="*/ 1299283 w 1934421"/>
              <a:gd name="connsiteY3" fmla="*/ 0 h 775438"/>
              <a:gd name="connsiteX4" fmla="*/ 1856691 w 1934421"/>
              <a:gd name="connsiteY4" fmla="*/ 0 h 775438"/>
              <a:gd name="connsiteX5" fmla="*/ 1934421 w 1934421"/>
              <a:gd name="connsiteY5" fmla="*/ 77730 h 775438"/>
              <a:gd name="connsiteX6" fmla="*/ 1934421 w 1934421"/>
              <a:gd name="connsiteY6" fmla="*/ 697708 h 775438"/>
              <a:gd name="connsiteX7" fmla="*/ 1856691 w 1934421"/>
              <a:gd name="connsiteY7" fmla="*/ 775438 h 775438"/>
              <a:gd name="connsiteX8" fmla="*/ 1317073 w 1934421"/>
              <a:gd name="connsiteY8" fmla="*/ 775438 h 775438"/>
              <a:gd name="connsiteX9" fmla="*/ 777455 w 1934421"/>
              <a:gd name="connsiteY9" fmla="*/ 775438 h 775438"/>
              <a:gd name="connsiteX10" fmla="*/ 77730 w 1934421"/>
              <a:gd name="connsiteY10" fmla="*/ 775438 h 775438"/>
              <a:gd name="connsiteX11" fmla="*/ 0 w 1934421"/>
              <a:gd name="connsiteY11" fmla="*/ 697708 h 775438"/>
              <a:gd name="connsiteX12" fmla="*/ 0 w 1934421"/>
              <a:gd name="connsiteY12" fmla="*/ 77730 h 7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421" h="775438" extrusionOk="0">
                <a:moveTo>
                  <a:pt x="0" y="77730"/>
                </a:moveTo>
                <a:cubicBezTo>
                  <a:pt x="-1710" y="32427"/>
                  <a:pt x="40767" y="4262"/>
                  <a:pt x="77730" y="0"/>
                </a:cubicBezTo>
                <a:cubicBezTo>
                  <a:pt x="342883" y="-25454"/>
                  <a:pt x="419771" y="-2601"/>
                  <a:pt x="706296" y="0"/>
                </a:cubicBezTo>
                <a:cubicBezTo>
                  <a:pt x="992821" y="2601"/>
                  <a:pt x="1112292" y="25256"/>
                  <a:pt x="1299283" y="0"/>
                </a:cubicBezTo>
                <a:cubicBezTo>
                  <a:pt x="1486274" y="-25256"/>
                  <a:pt x="1741934" y="-14146"/>
                  <a:pt x="1856691" y="0"/>
                </a:cubicBezTo>
                <a:cubicBezTo>
                  <a:pt x="1907788" y="-3257"/>
                  <a:pt x="1934831" y="35825"/>
                  <a:pt x="1934421" y="77730"/>
                </a:cubicBezTo>
                <a:cubicBezTo>
                  <a:pt x="1932662" y="229145"/>
                  <a:pt x="1939430" y="526352"/>
                  <a:pt x="1934421" y="697708"/>
                </a:cubicBezTo>
                <a:cubicBezTo>
                  <a:pt x="1933221" y="746591"/>
                  <a:pt x="1901415" y="768526"/>
                  <a:pt x="1856691" y="775438"/>
                </a:cubicBezTo>
                <a:cubicBezTo>
                  <a:pt x="1591599" y="761125"/>
                  <a:pt x="1435552" y="758981"/>
                  <a:pt x="1317073" y="775438"/>
                </a:cubicBezTo>
                <a:cubicBezTo>
                  <a:pt x="1198594" y="791895"/>
                  <a:pt x="900646" y="777807"/>
                  <a:pt x="777455" y="775438"/>
                </a:cubicBezTo>
                <a:cubicBezTo>
                  <a:pt x="654264" y="773069"/>
                  <a:pt x="271261" y="784675"/>
                  <a:pt x="77730" y="775438"/>
                </a:cubicBezTo>
                <a:cubicBezTo>
                  <a:pt x="37288" y="765189"/>
                  <a:pt x="-5484" y="744209"/>
                  <a:pt x="0" y="697708"/>
                </a:cubicBezTo>
                <a:cubicBezTo>
                  <a:pt x="-18013" y="388831"/>
                  <a:pt x="2347" y="221673"/>
                  <a:pt x="0" y="77730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Rakentaminen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wim Design">
            <a:extLst>
              <a:ext uri="{FF2B5EF4-FFF2-40B4-BE49-F238E27FC236}">
                <a16:creationId xmlns:a16="http://schemas.microsoft.com/office/drawing/2014/main" id="{8BD3BA89-2B07-CB21-F957-73268C2460DC}"/>
              </a:ext>
            </a:extLst>
          </p:cNvPr>
          <p:cNvSpPr/>
          <p:nvPr/>
        </p:nvSpPr>
        <p:spPr>
          <a:xfrm>
            <a:off x="5843729" y="833145"/>
            <a:ext cx="1934421" cy="775438"/>
          </a:xfrm>
          <a:custGeom>
            <a:avLst/>
            <a:gdLst>
              <a:gd name="connsiteX0" fmla="*/ 0 w 1934421"/>
              <a:gd name="connsiteY0" fmla="*/ 77730 h 775438"/>
              <a:gd name="connsiteX1" fmla="*/ 77730 w 1934421"/>
              <a:gd name="connsiteY1" fmla="*/ 0 h 775438"/>
              <a:gd name="connsiteX2" fmla="*/ 706296 w 1934421"/>
              <a:gd name="connsiteY2" fmla="*/ 0 h 775438"/>
              <a:gd name="connsiteX3" fmla="*/ 1299283 w 1934421"/>
              <a:gd name="connsiteY3" fmla="*/ 0 h 775438"/>
              <a:gd name="connsiteX4" fmla="*/ 1856691 w 1934421"/>
              <a:gd name="connsiteY4" fmla="*/ 0 h 775438"/>
              <a:gd name="connsiteX5" fmla="*/ 1934421 w 1934421"/>
              <a:gd name="connsiteY5" fmla="*/ 77730 h 775438"/>
              <a:gd name="connsiteX6" fmla="*/ 1934421 w 1934421"/>
              <a:gd name="connsiteY6" fmla="*/ 697708 h 775438"/>
              <a:gd name="connsiteX7" fmla="*/ 1856691 w 1934421"/>
              <a:gd name="connsiteY7" fmla="*/ 775438 h 775438"/>
              <a:gd name="connsiteX8" fmla="*/ 1317073 w 1934421"/>
              <a:gd name="connsiteY8" fmla="*/ 775438 h 775438"/>
              <a:gd name="connsiteX9" fmla="*/ 777455 w 1934421"/>
              <a:gd name="connsiteY9" fmla="*/ 775438 h 775438"/>
              <a:gd name="connsiteX10" fmla="*/ 77730 w 1934421"/>
              <a:gd name="connsiteY10" fmla="*/ 775438 h 775438"/>
              <a:gd name="connsiteX11" fmla="*/ 0 w 1934421"/>
              <a:gd name="connsiteY11" fmla="*/ 697708 h 775438"/>
              <a:gd name="connsiteX12" fmla="*/ 0 w 1934421"/>
              <a:gd name="connsiteY12" fmla="*/ 77730 h 7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421" h="775438" extrusionOk="0">
                <a:moveTo>
                  <a:pt x="0" y="77730"/>
                </a:moveTo>
                <a:cubicBezTo>
                  <a:pt x="-1710" y="32427"/>
                  <a:pt x="40767" y="4262"/>
                  <a:pt x="77730" y="0"/>
                </a:cubicBezTo>
                <a:cubicBezTo>
                  <a:pt x="342883" y="-25454"/>
                  <a:pt x="419771" y="-2601"/>
                  <a:pt x="706296" y="0"/>
                </a:cubicBezTo>
                <a:cubicBezTo>
                  <a:pt x="992821" y="2601"/>
                  <a:pt x="1112292" y="25256"/>
                  <a:pt x="1299283" y="0"/>
                </a:cubicBezTo>
                <a:cubicBezTo>
                  <a:pt x="1486274" y="-25256"/>
                  <a:pt x="1741934" y="-14146"/>
                  <a:pt x="1856691" y="0"/>
                </a:cubicBezTo>
                <a:cubicBezTo>
                  <a:pt x="1907788" y="-3257"/>
                  <a:pt x="1934831" y="35825"/>
                  <a:pt x="1934421" y="77730"/>
                </a:cubicBezTo>
                <a:cubicBezTo>
                  <a:pt x="1932662" y="229145"/>
                  <a:pt x="1939430" y="526352"/>
                  <a:pt x="1934421" y="697708"/>
                </a:cubicBezTo>
                <a:cubicBezTo>
                  <a:pt x="1933221" y="746591"/>
                  <a:pt x="1901415" y="768526"/>
                  <a:pt x="1856691" y="775438"/>
                </a:cubicBezTo>
                <a:cubicBezTo>
                  <a:pt x="1591599" y="761125"/>
                  <a:pt x="1435552" y="758981"/>
                  <a:pt x="1317073" y="775438"/>
                </a:cubicBezTo>
                <a:cubicBezTo>
                  <a:pt x="1198594" y="791895"/>
                  <a:pt x="900646" y="777807"/>
                  <a:pt x="777455" y="775438"/>
                </a:cubicBezTo>
                <a:cubicBezTo>
                  <a:pt x="654264" y="773069"/>
                  <a:pt x="271261" y="784675"/>
                  <a:pt x="77730" y="775438"/>
                </a:cubicBezTo>
                <a:cubicBezTo>
                  <a:pt x="37288" y="765189"/>
                  <a:pt x="-5484" y="744209"/>
                  <a:pt x="0" y="697708"/>
                </a:cubicBezTo>
                <a:cubicBezTo>
                  <a:pt x="-18013" y="388831"/>
                  <a:pt x="2347" y="221673"/>
                  <a:pt x="0" y="77730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Ylläpito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wim Design">
            <a:extLst>
              <a:ext uri="{FF2B5EF4-FFF2-40B4-BE49-F238E27FC236}">
                <a16:creationId xmlns:a16="http://schemas.microsoft.com/office/drawing/2014/main" id="{6A159D6F-A0D4-BCD5-5D6D-79935D7B1F9F}"/>
              </a:ext>
            </a:extLst>
          </p:cNvPr>
          <p:cNvSpPr/>
          <p:nvPr/>
        </p:nvSpPr>
        <p:spPr>
          <a:xfrm>
            <a:off x="8023347" y="1682422"/>
            <a:ext cx="2868631" cy="775438"/>
          </a:xfrm>
          <a:custGeom>
            <a:avLst/>
            <a:gdLst>
              <a:gd name="connsiteX0" fmla="*/ 0 w 2868631"/>
              <a:gd name="connsiteY0" fmla="*/ 77730 h 775438"/>
              <a:gd name="connsiteX1" fmla="*/ 77730 w 2868631"/>
              <a:gd name="connsiteY1" fmla="*/ 0 h 775438"/>
              <a:gd name="connsiteX2" fmla="*/ 810286 w 2868631"/>
              <a:gd name="connsiteY2" fmla="*/ 0 h 775438"/>
              <a:gd name="connsiteX3" fmla="*/ 1488579 w 2868631"/>
              <a:gd name="connsiteY3" fmla="*/ 0 h 775438"/>
              <a:gd name="connsiteX4" fmla="*/ 2112608 w 2868631"/>
              <a:gd name="connsiteY4" fmla="*/ 0 h 775438"/>
              <a:gd name="connsiteX5" fmla="*/ 2790901 w 2868631"/>
              <a:gd name="connsiteY5" fmla="*/ 0 h 775438"/>
              <a:gd name="connsiteX6" fmla="*/ 2868631 w 2868631"/>
              <a:gd name="connsiteY6" fmla="*/ 77730 h 775438"/>
              <a:gd name="connsiteX7" fmla="*/ 2868631 w 2868631"/>
              <a:gd name="connsiteY7" fmla="*/ 697708 h 775438"/>
              <a:gd name="connsiteX8" fmla="*/ 2790901 w 2868631"/>
              <a:gd name="connsiteY8" fmla="*/ 775438 h 775438"/>
              <a:gd name="connsiteX9" fmla="*/ 2139740 w 2868631"/>
              <a:gd name="connsiteY9" fmla="*/ 775438 h 775438"/>
              <a:gd name="connsiteX10" fmla="*/ 1542842 w 2868631"/>
              <a:gd name="connsiteY10" fmla="*/ 775438 h 775438"/>
              <a:gd name="connsiteX11" fmla="*/ 810286 w 2868631"/>
              <a:gd name="connsiteY11" fmla="*/ 775438 h 775438"/>
              <a:gd name="connsiteX12" fmla="*/ 77730 w 2868631"/>
              <a:gd name="connsiteY12" fmla="*/ 775438 h 775438"/>
              <a:gd name="connsiteX13" fmla="*/ 0 w 2868631"/>
              <a:gd name="connsiteY13" fmla="*/ 697708 h 775438"/>
              <a:gd name="connsiteX14" fmla="*/ 0 w 2868631"/>
              <a:gd name="connsiteY14" fmla="*/ 77730 h 7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8631" h="775438" extrusionOk="0">
                <a:moveTo>
                  <a:pt x="0" y="77730"/>
                </a:moveTo>
                <a:cubicBezTo>
                  <a:pt x="-1710" y="32427"/>
                  <a:pt x="40767" y="4262"/>
                  <a:pt x="77730" y="0"/>
                </a:cubicBezTo>
                <a:cubicBezTo>
                  <a:pt x="358604" y="2292"/>
                  <a:pt x="560759" y="32565"/>
                  <a:pt x="810286" y="0"/>
                </a:cubicBezTo>
                <a:cubicBezTo>
                  <a:pt x="1059813" y="-32565"/>
                  <a:pt x="1198684" y="25283"/>
                  <a:pt x="1488579" y="0"/>
                </a:cubicBezTo>
                <a:cubicBezTo>
                  <a:pt x="1778474" y="-25283"/>
                  <a:pt x="1894079" y="5776"/>
                  <a:pt x="2112608" y="0"/>
                </a:cubicBezTo>
                <a:cubicBezTo>
                  <a:pt x="2331137" y="-5776"/>
                  <a:pt x="2536998" y="7007"/>
                  <a:pt x="2790901" y="0"/>
                </a:cubicBezTo>
                <a:cubicBezTo>
                  <a:pt x="2824494" y="-3030"/>
                  <a:pt x="2865253" y="37720"/>
                  <a:pt x="2868631" y="77730"/>
                </a:cubicBezTo>
                <a:cubicBezTo>
                  <a:pt x="2870043" y="211317"/>
                  <a:pt x="2848489" y="441589"/>
                  <a:pt x="2868631" y="697708"/>
                </a:cubicBezTo>
                <a:cubicBezTo>
                  <a:pt x="2865850" y="737447"/>
                  <a:pt x="2833605" y="776576"/>
                  <a:pt x="2790901" y="775438"/>
                </a:cubicBezTo>
                <a:cubicBezTo>
                  <a:pt x="2465412" y="749689"/>
                  <a:pt x="2464252" y="743712"/>
                  <a:pt x="2139740" y="775438"/>
                </a:cubicBezTo>
                <a:cubicBezTo>
                  <a:pt x="1815228" y="807164"/>
                  <a:pt x="1828476" y="759952"/>
                  <a:pt x="1542842" y="775438"/>
                </a:cubicBezTo>
                <a:cubicBezTo>
                  <a:pt x="1257208" y="790924"/>
                  <a:pt x="1117067" y="749667"/>
                  <a:pt x="810286" y="775438"/>
                </a:cubicBezTo>
                <a:cubicBezTo>
                  <a:pt x="503505" y="801209"/>
                  <a:pt x="419473" y="760951"/>
                  <a:pt x="77730" y="775438"/>
                </a:cubicBezTo>
                <a:cubicBezTo>
                  <a:pt x="24237" y="775014"/>
                  <a:pt x="-4136" y="731469"/>
                  <a:pt x="0" y="697708"/>
                </a:cubicBezTo>
                <a:cubicBezTo>
                  <a:pt x="12053" y="484637"/>
                  <a:pt x="-5054" y="255966"/>
                  <a:pt x="0" y="77730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fi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yksityisen sektorin </a:t>
            </a:r>
          </a:p>
          <a:p>
            <a:pPr algn="ctr"/>
            <a:r>
              <a:rPr lang="fi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tietovarannot</a:t>
            </a:r>
          </a:p>
        </p:txBody>
      </p:sp>
      <p:sp>
        <p:nvSpPr>
          <p:cNvPr id="8" name="Swim Design">
            <a:extLst>
              <a:ext uri="{FF2B5EF4-FFF2-40B4-BE49-F238E27FC236}">
                <a16:creationId xmlns:a16="http://schemas.microsoft.com/office/drawing/2014/main" id="{EEC2B19A-1F54-671A-8FE1-CC1F47C8EE9F}"/>
              </a:ext>
            </a:extLst>
          </p:cNvPr>
          <p:cNvSpPr/>
          <p:nvPr/>
        </p:nvSpPr>
        <p:spPr>
          <a:xfrm>
            <a:off x="8023348" y="805621"/>
            <a:ext cx="2868631" cy="775438"/>
          </a:xfrm>
          <a:custGeom>
            <a:avLst/>
            <a:gdLst>
              <a:gd name="connsiteX0" fmla="*/ 0 w 2868631"/>
              <a:gd name="connsiteY0" fmla="*/ 0 h 775438"/>
              <a:gd name="connsiteX1" fmla="*/ 0 w 2868631"/>
              <a:gd name="connsiteY1" fmla="*/ 0 h 775438"/>
              <a:gd name="connsiteX2" fmla="*/ 602413 w 2868631"/>
              <a:gd name="connsiteY2" fmla="*/ 0 h 775438"/>
              <a:gd name="connsiteX3" fmla="*/ 1176139 w 2868631"/>
              <a:gd name="connsiteY3" fmla="*/ 0 h 775438"/>
              <a:gd name="connsiteX4" fmla="*/ 1749865 w 2868631"/>
              <a:gd name="connsiteY4" fmla="*/ 0 h 775438"/>
              <a:gd name="connsiteX5" fmla="*/ 2323591 w 2868631"/>
              <a:gd name="connsiteY5" fmla="*/ 0 h 775438"/>
              <a:gd name="connsiteX6" fmla="*/ 2868631 w 2868631"/>
              <a:gd name="connsiteY6" fmla="*/ 0 h 775438"/>
              <a:gd name="connsiteX7" fmla="*/ 2868631 w 2868631"/>
              <a:gd name="connsiteY7" fmla="*/ 0 h 775438"/>
              <a:gd name="connsiteX8" fmla="*/ 2868631 w 2868631"/>
              <a:gd name="connsiteY8" fmla="*/ 379965 h 775438"/>
              <a:gd name="connsiteX9" fmla="*/ 2868631 w 2868631"/>
              <a:gd name="connsiteY9" fmla="*/ 775438 h 775438"/>
              <a:gd name="connsiteX10" fmla="*/ 2868631 w 2868631"/>
              <a:gd name="connsiteY10" fmla="*/ 775438 h 775438"/>
              <a:gd name="connsiteX11" fmla="*/ 2352277 w 2868631"/>
              <a:gd name="connsiteY11" fmla="*/ 775438 h 775438"/>
              <a:gd name="connsiteX12" fmla="*/ 1835924 w 2868631"/>
              <a:gd name="connsiteY12" fmla="*/ 775438 h 775438"/>
              <a:gd name="connsiteX13" fmla="*/ 1348257 w 2868631"/>
              <a:gd name="connsiteY13" fmla="*/ 775438 h 775438"/>
              <a:gd name="connsiteX14" fmla="*/ 860589 w 2868631"/>
              <a:gd name="connsiteY14" fmla="*/ 775438 h 775438"/>
              <a:gd name="connsiteX15" fmla="*/ 0 w 2868631"/>
              <a:gd name="connsiteY15" fmla="*/ 775438 h 775438"/>
              <a:gd name="connsiteX16" fmla="*/ 0 w 2868631"/>
              <a:gd name="connsiteY16" fmla="*/ 775438 h 775438"/>
              <a:gd name="connsiteX17" fmla="*/ 0 w 2868631"/>
              <a:gd name="connsiteY17" fmla="*/ 387719 h 775438"/>
              <a:gd name="connsiteX18" fmla="*/ 0 w 2868631"/>
              <a:gd name="connsiteY18" fmla="*/ 0 h 7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631" h="775438" extrusionOk="0">
                <a:moveTo>
                  <a:pt x="0" y="0"/>
                </a:moveTo>
                <a:lnTo>
                  <a:pt x="0" y="0"/>
                </a:lnTo>
                <a:cubicBezTo>
                  <a:pt x="231244" y="-24885"/>
                  <a:pt x="430767" y="5409"/>
                  <a:pt x="602413" y="0"/>
                </a:cubicBezTo>
                <a:cubicBezTo>
                  <a:pt x="774059" y="-5409"/>
                  <a:pt x="917898" y="-2328"/>
                  <a:pt x="1176139" y="0"/>
                </a:cubicBezTo>
                <a:cubicBezTo>
                  <a:pt x="1434380" y="2328"/>
                  <a:pt x="1495216" y="11909"/>
                  <a:pt x="1749865" y="0"/>
                </a:cubicBezTo>
                <a:cubicBezTo>
                  <a:pt x="2004514" y="-11909"/>
                  <a:pt x="2136569" y="11065"/>
                  <a:pt x="2323591" y="0"/>
                </a:cubicBezTo>
                <a:cubicBezTo>
                  <a:pt x="2510613" y="-11065"/>
                  <a:pt x="2685263" y="-9827"/>
                  <a:pt x="2868631" y="0"/>
                </a:cubicBezTo>
                <a:lnTo>
                  <a:pt x="2868631" y="0"/>
                </a:lnTo>
                <a:cubicBezTo>
                  <a:pt x="2852761" y="79296"/>
                  <a:pt x="2864282" y="204271"/>
                  <a:pt x="2868631" y="379965"/>
                </a:cubicBezTo>
                <a:cubicBezTo>
                  <a:pt x="2872980" y="555659"/>
                  <a:pt x="2879407" y="637785"/>
                  <a:pt x="2868631" y="775438"/>
                </a:cubicBezTo>
                <a:lnTo>
                  <a:pt x="2868631" y="775438"/>
                </a:lnTo>
                <a:cubicBezTo>
                  <a:pt x="2720533" y="750549"/>
                  <a:pt x="2518626" y="753236"/>
                  <a:pt x="2352277" y="775438"/>
                </a:cubicBezTo>
                <a:cubicBezTo>
                  <a:pt x="2185928" y="797640"/>
                  <a:pt x="2057354" y="779729"/>
                  <a:pt x="1835924" y="775438"/>
                </a:cubicBezTo>
                <a:cubicBezTo>
                  <a:pt x="1614494" y="771147"/>
                  <a:pt x="1449498" y="770786"/>
                  <a:pt x="1348257" y="775438"/>
                </a:cubicBezTo>
                <a:cubicBezTo>
                  <a:pt x="1247016" y="780090"/>
                  <a:pt x="986729" y="768679"/>
                  <a:pt x="860589" y="775438"/>
                </a:cubicBezTo>
                <a:cubicBezTo>
                  <a:pt x="734449" y="782197"/>
                  <a:pt x="296355" y="799982"/>
                  <a:pt x="0" y="775438"/>
                </a:cubicBezTo>
                <a:lnTo>
                  <a:pt x="0" y="775438"/>
                </a:lnTo>
                <a:cubicBezTo>
                  <a:pt x="-847" y="692872"/>
                  <a:pt x="342" y="521882"/>
                  <a:pt x="0" y="387719"/>
                </a:cubicBezTo>
                <a:cubicBezTo>
                  <a:pt x="-342" y="253556"/>
                  <a:pt x="2812" y="104926"/>
                  <a:pt x="0" y="0"/>
                </a:cubicBezTo>
                <a:close/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Julkisen sektorin (EU- ja kansallinen) tietovarannot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DEDAE-F39E-4AC4-AA89-3681407EF573}"/>
              </a:ext>
            </a:extLst>
          </p:cNvPr>
          <p:cNvSpPr txBox="1"/>
          <p:nvPr/>
        </p:nvSpPr>
        <p:spPr>
          <a:xfrm>
            <a:off x="175612" y="1854245"/>
            <a:ext cx="317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FI" b="1"/>
              <a:t>Tunnistetaan osapuolet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B7CAA-C7E3-8D79-57E4-D92886B6FC3C}"/>
              </a:ext>
            </a:extLst>
          </p:cNvPr>
          <p:cNvSpPr txBox="1"/>
          <p:nvPr/>
        </p:nvSpPr>
        <p:spPr>
          <a:xfrm>
            <a:off x="4442599" y="3716128"/>
            <a:ext cx="4209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FI" b="1"/>
              <a:t>Tietovirrat ja niiden suunnat</a:t>
            </a:r>
          </a:p>
        </p:txBody>
      </p:sp>
    </p:spTree>
    <p:extLst>
      <p:ext uri="{BB962C8B-B14F-4D97-AF65-F5344CB8AC3E}">
        <p14:creationId xmlns:p14="http://schemas.microsoft.com/office/powerpoint/2010/main" val="40751398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7CEBE-0B06-5849-E55C-88718FF54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26301FBC-B870-2AAB-D693-F960EB990D66}"/>
              </a:ext>
            </a:extLst>
          </p:cNvPr>
          <p:cNvSpPr txBox="1"/>
          <p:nvPr/>
        </p:nvSpPr>
        <p:spPr>
          <a:xfrm>
            <a:off x="810309" y="5782294"/>
            <a:ext cx="741139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FI" sz="1600" b="1">
                <a:solidFill>
                  <a:schemeClr val="bg1"/>
                </a:solidFill>
                <a:latin typeface="Aptos" panose="020B0004020202020204" pitchFamily="34" charset="0"/>
              </a:rPr>
              <a:t>Data transfer layer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88A75B-D07F-4D07-374A-2578E7B53182}"/>
              </a:ext>
            </a:extLst>
          </p:cNvPr>
          <p:cNvSpPr txBox="1"/>
          <p:nvPr/>
        </p:nvSpPr>
        <p:spPr>
          <a:xfrm>
            <a:off x="227792" y="3878924"/>
            <a:ext cx="9215119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FI" sz="1600" b="1">
                <a:solidFill>
                  <a:schemeClr val="bg1"/>
                </a:solidFill>
                <a:latin typeface="Aptos" panose="020B0004020202020204" pitchFamily="34" charset="0"/>
              </a:rPr>
              <a:t>Data transfer layer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461F28-F5DC-0255-40B2-FEE5E638DAF7}"/>
              </a:ext>
            </a:extLst>
          </p:cNvPr>
          <p:cNvSpPr txBox="1"/>
          <p:nvPr/>
        </p:nvSpPr>
        <p:spPr>
          <a:xfrm>
            <a:off x="227792" y="802514"/>
            <a:ext cx="296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/>
              <a:t>Yhdistetään osapuolet ja tiedon virtaus samaan kaavioon</a:t>
            </a:r>
          </a:p>
        </p:txBody>
      </p:sp>
      <p:sp>
        <p:nvSpPr>
          <p:cNvPr id="10" name="HEAD Procurement and SCM">
            <a:extLst>
              <a:ext uri="{FF2B5EF4-FFF2-40B4-BE49-F238E27FC236}">
                <a16:creationId xmlns:a16="http://schemas.microsoft.com/office/drawing/2014/main" id="{3A691EF0-0DB2-2B13-6F2B-DA5ED77FF7AE}"/>
              </a:ext>
            </a:extLst>
          </p:cNvPr>
          <p:cNvSpPr txBox="1"/>
          <p:nvPr/>
        </p:nvSpPr>
        <p:spPr>
          <a:xfrm>
            <a:off x="2757432" y="2775584"/>
            <a:ext cx="1358169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>
              <a:lnSpc>
                <a:spcPct val="80000"/>
              </a:lnSpc>
            </a:pPr>
            <a:r>
              <a:rPr lang="fi-FI" sz="1400" b="1" dirty="0">
                <a:solidFill>
                  <a:schemeClr val="bg1"/>
                </a:solidFill>
              </a:rPr>
              <a:t>PROCUREMENT AND SCM</a:t>
            </a:r>
          </a:p>
        </p:txBody>
      </p:sp>
      <p:sp>
        <p:nvSpPr>
          <p:cNvPr id="19" name="Swim Design">
            <a:extLst>
              <a:ext uri="{FF2B5EF4-FFF2-40B4-BE49-F238E27FC236}">
                <a16:creationId xmlns:a16="http://schemas.microsoft.com/office/drawing/2014/main" id="{2C74FF98-83ED-6BE3-4A2B-C16F5AE2C96D}"/>
              </a:ext>
            </a:extLst>
          </p:cNvPr>
          <p:cNvSpPr/>
          <p:nvPr/>
        </p:nvSpPr>
        <p:spPr>
          <a:xfrm>
            <a:off x="1504039" y="4474177"/>
            <a:ext cx="8038629" cy="918845"/>
          </a:xfrm>
          <a:custGeom>
            <a:avLst/>
            <a:gdLst>
              <a:gd name="connsiteX0" fmla="*/ 0 w 8038629"/>
              <a:gd name="connsiteY0" fmla="*/ 92105 h 918845"/>
              <a:gd name="connsiteX1" fmla="*/ 92105 w 8038629"/>
              <a:gd name="connsiteY1" fmla="*/ 0 h 918845"/>
              <a:gd name="connsiteX2" fmla="*/ 511007 w 8038629"/>
              <a:gd name="connsiteY2" fmla="*/ 0 h 918845"/>
              <a:gd name="connsiteX3" fmla="*/ 1165542 w 8038629"/>
              <a:gd name="connsiteY3" fmla="*/ 0 h 918845"/>
              <a:gd name="connsiteX4" fmla="*/ 1898621 w 8038629"/>
              <a:gd name="connsiteY4" fmla="*/ 0 h 918845"/>
              <a:gd name="connsiteX5" fmla="*/ 2710245 w 8038629"/>
              <a:gd name="connsiteY5" fmla="*/ 0 h 918845"/>
              <a:gd name="connsiteX6" fmla="*/ 3443324 w 8038629"/>
              <a:gd name="connsiteY6" fmla="*/ 0 h 918845"/>
              <a:gd name="connsiteX7" fmla="*/ 3862226 w 8038629"/>
              <a:gd name="connsiteY7" fmla="*/ 0 h 918845"/>
              <a:gd name="connsiteX8" fmla="*/ 4359673 w 8038629"/>
              <a:gd name="connsiteY8" fmla="*/ 0 h 918845"/>
              <a:gd name="connsiteX9" fmla="*/ 4857119 w 8038629"/>
              <a:gd name="connsiteY9" fmla="*/ 0 h 918845"/>
              <a:gd name="connsiteX10" fmla="*/ 5354566 w 8038629"/>
              <a:gd name="connsiteY10" fmla="*/ 0 h 918845"/>
              <a:gd name="connsiteX11" fmla="*/ 5852012 w 8038629"/>
              <a:gd name="connsiteY11" fmla="*/ 0 h 918845"/>
              <a:gd name="connsiteX12" fmla="*/ 6270915 w 8038629"/>
              <a:gd name="connsiteY12" fmla="*/ 0 h 918845"/>
              <a:gd name="connsiteX13" fmla="*/ 6768361 w 8038629"/>
              <a:gd name="connsiteY13" fmla="*/ 0 h 918845"/>
              <a:gd name="connsiteX14" fmla="*/ 7344352 w 8038629"/>
              <a:gd name="connsiteY14" fmla="*/ 0 h 918845"/>
              <a:gd name="connsiteX15" fmla="*/ 7946524 w 8038629"/>
              <a:gd name="connsiteY15" fmla="*/ 0 h 918845"/>
              <a:gd name="connsiteX16" fmla="*/ 8038629 w 8038629"/>
              <a:gd name="connsiteY16" fmla="*/ 92105 h 918845"/>
              <a:gd name="connsiteX17" fmla="*/ 8038629 w 8038629"/>
              <a:gd name="connsiteY17" fmla="*/ 466769 h 918845"/>
              <a:gd name="connsiteX18" fmla="*/ 8038629 w 8038629"/>
              <a:gd name="connsiteY18" fmla="*/ 826740 h 918845"/>
              <a:gd name="connsiteX19" fmla="*/ 7946524 w 8038629"/>
              <a:gd name="connsiteY19" fmla="*/ 918845 h 918845"/>
              <a:gd name="connsiteX20" fmla="*/ 7213445 w 8038629"/>
              <a:gd name="connsiteY20" fmla="*/ 918845 h 918845"/>
              <a:gd name="connsiteX21" fmla="*/ 6715998 w 8038629"/>
              <a:gd name="connsiteY21" fmla="*/ 918845 h 918845"/>
              <a:gd name="connsiteX22" fmla="*/ 6297096 w 8038629"/>
              <a:gd name="connsiteY22" fmla="*/ 918845 h 918845"/>
              <a:gd name="connsiteX23" fmla="*/ 5878194 w 8038629"/>
              <a:gd name="connsiteY23" fmla="*/ 918845 h 918845"/>
              <a:gd name="connsiteX24" fmla="*/ 5459291 w 8038629"/>
              <a:gd name="connsiteY24" fmla="*/ 918845 h 918845"/>
              <a:gd name="connsiteX25" fmla="*/ 5040389 w 8038629"/>
              <a:gd name="connsiteY25" fmla="*/ 918845 h 918845"/>
              <a:gd name="connsiteX26" fmla="*/ 4464398 w 8038629"/>
              <a:gd name="connsiteY26" fmla="*/ 918845 h 918845"/>
              <a:gd name="connsiteX27" fmla="*/ 3652775 w 8038629"/>
              <a:gd name="connsiteY27" fmla="*/ 918845 h 918845"/>
              <a:gd name="connsiteX28" fmla="*/ 2841152 w 8038629"/>
              <a:gd name="connsiteY28" fmla="*/ 918845 h 918845"/>
              <a:gd name="connsiteX29" fmla="*/ 2265161 w 8038629"/>
              <a:gd name="connsiteY29" fmla="*/ 918845 h 918845"/>
              <a:gd name="connsiteX30" fmla="*/ 1846259 w 8038629"/>
              <a:gd name="connsiteY30" fmla="*/ 918845 h 918845"/>
              <a:gd name="connsiteX31" fmla="*/ 1270268 w 8038629"/>
              <a:gd name="connsiteY31" fmla="*/ 918845 h 918845"/>
              <a:gd name="connsiteX32" fmla="*/ 92105 w 8038629"/>
              <a:gd name="connsiteY32" fmla="*/ 918845 h 918845"/>
              <a:gd name="connsiteX33" fmla="*/ 0 w 8038629"/>
              <a:gd name="connsiteY33" fmla="*/ 826740 h 918845"/>
              <a:gd name="connsiteX34" fmla="*/ 0 w 8038629"/>
              <a:gd name="connsiteY34" fmla="*/ 459423 h 918845"/>
              <a:gd name="connsiteX35" fmla="*/ 0 w 8038629"/>
              <a:gd name="connsiteY35" fmla="*/ 92105 h 91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38629" h="918845" fill="none" extrusionOk="0">
                <a:moveTo>
                  <a:pt x="0" y="92105"/>
                </a:moveTo>
                <a:cubicBezTo>
                  <a:pt x="2655" y="34036"/>
                  <a:pt x="48361" y="-333"/>
                  <a:pt x="92105" y="0"/>
                </a:cubicBezTo>
                <a:cubicBezTo>
                  <a:pt x="232127" y="-19423"/>
                  <a:pt x="379113" y="4208"/>
                  <a:pt x="511007" y="0"/>
                </a:cubicBezTo>
                <a:cubicBezTo>
                  <a:pt x="642901" y="-4208"/>
                  <a:pt x="938598" y="-13101"/>
                  <a:pt x="1165542" y="0"/>
                </a:cubicBezTo>
                <a:cubicBezTo>
                  <a:pt x="1392487" y="13101"/>
                  <a:pt x="1728922" y="8722"/>
                  <a:pt x="1898621" y="0"/>
                </a:cubicBezTo>
                <a:cubicBezTo>
                  <a:pt x="2068320" y="-8722"/>
                  <a:pt x="2524224" y="-14744"/>
                  <a:pt x="2710245" y="0"/>
                </a:cubicBezTo>
                <a:cubicBezTo>
                  <a:pt x="2896266" y="14744"/>
                  <a:pt x="3213520" y="-12341"/>
                  <a:pt x="3443324" y="0"/>
                </a:cubicBezTo>
                <a:cubicBezTo>
                  <a:pt x="3673128" y="12341"/>
                  <a:pt x="3665452" y="18944"/>
                  <a:pt x="3862226" y="0"/>
                </a:cubicBezTo>
                <a:cubicBezTo>
                  <a:pt x="4059000" y="-18944"/>
                  <a:pt x="4124997" y="5391"/>
                  <a:pt x="4359673" y="0"/>
                </a:cubicBezTo>
                <a:cubicBezTo>
                  <a:pt x="4594349" y="-5391"/>
                  <a:pt x="4632219" y="7771"/>
                  <a:pt x="4857119" y="0"/>
                </a:cubicBezTo>
                <a:cubicBezTo>
                  <a:pt x="5082019" y="-7771"/>
                  <a:pt x="5246087" y="20235"/>
                  <a:pt x="5354566" y="0"/>
                </a:cubicBezTo>
                <a:cubicBezTo>
                  <a:pt x="5463045" y="-20235"/>
                  <a:pt x="5626704" y="22697"/>
                  <a:pt x="5852012" y="0"/>
                </a:cubicBezTo>
                <a:cubicBezTo>
                  <a:pt x="6077320" y="-22697"/>
                  <a:pt x="6084544" y="17404"/>
                  <a:pt x="6270915" y="0"/>
                </a:cubicBezTo>
                <a:cubicBezTo>
                  <a:pt x="6457286" y="-17404"/>
                  <a:pt x="6620154" y="12117"/>
                  <a:pt x="6768361" y="0"/>
                </a:cubicBezTo>
                <a:cubicBezTo>
                  <a:pt x="6916568" y="-12117"/>
                  <a:pt x="7151921" y="9865"/>
                  <a:pt x="7344352" y="0"/>
                </a:cubicBezTo>
                <a:cubicBezTo>
                  <a:pt x="7536783" y="-9865"/>
                  <a:pt x="7818931" y="22743"/>
                  <a:pt x="7946524" y="0"/>
                </a:cubicBezTo>
                <a:cubicBezTo>
                  <a:pt x="8002053" y="8193"/>
                  <a:pt x="8042373" y="49635"/>
                  <a:pt x="8038629" y="92105"/>
                </a:cubicBezTo>
                <a:cubicBezTo>
                  <a:pt x="8036510" y="196985"/>
                  <a:pt x="8023581" y="352756"/>
                  <a:pt x="8038629" y="466769"/>
                </a:cubicBezTo>
                <a:cubicBezTo>
                  <a:pt x="8053677" y="580782"/>
                  <a:pt x="8032718" y="663941"/>
                  <a:pt x="8038629" y="826740"/>
                </a:cubicBezTo>
                <a:cubicBezTo>
                  <a:pt x="8031130" y="880826"/>
                  <a:pt x="8001751" y="927753"/>
                  <a:pt x="7946524" y="918845"/>
                </a:cubicBezTo>
                <a:cubicBezTo>
                  <a:pt x="7703716" y="926920"/>
                  <a:pt x="7512543" y="940323"/>
                  <a:pt x="7213445" y="918845"/>
                </a:cubicBezTo>
                <a:cubicBezTo>
                  <a:pt x="6914347" y="897367"/>
                  <a:pt x="6953198" y="897975"/>
                  <a:pt x="6715998" y="918845"/>
                </a:cubicBezTo>
                <a:cubicBezTo>
                  <a:pt x="6478798" y="939715"/>
                  <a:pt x="6482901" y="931515"/>
                  <a:pt x="6297096" y="918845"/>
                </a:cubicBezTo>
                <a:cubicBezTo>
                  <a:pt x="6111291" y="906175"/>
                  <a:pt x="5982567" y="917188"/>
                  <a:pt x="5878194" y="918845"/>
                </a:cubicBezTo>
                <a:cubicBezTo>
                  <a:pt x="5773821" y="920502"/>
                  <a:pt x="5558756" y="908494"/>
                  <a:pt x="5459291" y="918845"/>
                </a:cubicBezTo>
                <a:cubicBezTo>
                  <a:pt x="5359826" y="929196"/>
                  <a:pt x="5130548" y="913655"/>
                  <a:pt x="5040389" y="918845"/>
                </a:cubicBezTo>
                <a:cubicBezTo>
                  <a:pt x="4950230" y="924035"/>
                  <a:pt x="4662873" y="897212"/>
                  <a:pt x="4464398" y="918845"/>
                </a:cubicBezTo>
                <a:cubicBezTo>
                  <a:pt x="4265923" y="940478"/>
                  <a:pt x="3950427" y="897237"/>
                  <a:pt x="3652775" y="918845"/>
                </a:cubicBezTo>
                <a:cubicBezTo>
                  <a:pt x="3355123" y="940453"/>
                  <a:pt x="3138219" y="929816"/>
                  <a:pt x="2841152" y="918845"/>
                </a:cubicBezTo>
                <a:cubicBezTo>
                  <a:pt x="2544085" y="907874"/>
                  <a:pt x="2518169" y="915369"/>
                  <a:pt x="2265161" y="918845"/>
                </a:cubicBezTo>
                <a:cubicBezTo>
                  <a:pt x="2012153" y="922321"/>
                  <a:pt x="1986872" y="936390"/>
                  <a:pt x="1846259" y="918845"/>
                </a:cubicBezTo>
                <a:cubicBezTo>
                  <a:pt x="1705646" y="901300"/>
                  <a:pt x="1486433" y="907734"/>
                  <a:pt x="1270268" y="918845"/>
                </a:cubicBezTo>
                <a:cubicBezTo>
                  <a:pt x="1054103" y="929956"/>
                  <a:pt x="360498" y="947065"/>
                  <a:pt x="92105" y="918845"/>
                </a:cubicBezTo>
                <a:cubicBezTo>
                  <a:pt x="46937" y="928812"/>
                  <a:pt x="9755" y="879351"/>
                  <a:pt x="0" y="826740"/>
                </a:cubicBezTo>
                <a:cubicBezTo>
                  <a:pt x="2564" y="740535"/>
                  <a:pt x="9590" y="570527"/>
                  <a:pt x="0" y="459423"/>
                </a:cubicBezTo>
                <a:cubicBezTo>
                  <a:pt x="-9590" y="348319"/>
                  <a:pt x="1771" y="214830"/>
                  <a:pt x="0" y="92105"/>
                </a:cubicBezTo>
                <a:close/>
              </a:path>
              <a:path w="8038629" h="918845" stroke="0" extrusionOk="0">
                <a:moveTo>
                  <a:pt x="0" y="92105"/>
                </a:moveTo>
                <a:cubicBezTo>
                  <a:pt x="-2561" y="37681"/>
                  <a:pt x="46674" y="3885"/>
                  <a:pt x="92105" y="0"/>
                </a:cubicBezTo>
                <a:cubicBezTo>
                  <a:pt x="366109" y="4874"/>
                  <a:pt x="558152" y="23549"/>
                  <a:pt x="903728" y="0"/>
                </a:cubicBezTo>
                <a:cubicBezTo>
                  <a:pt x="1249304" y="-23549"/>
                  <a:pt x="1346134" y="-976"/>
                  <a:pt x="1558263" y="0"/>
                </a:cubicBezTo>
                <a:cubicBezTo>
                  <a:pt x="1770393" y="976"/>
                  <a:pt x="1832275" y="-2465"/>
                  <a:pt x="2055710" y="0"/>
                </a:cubicBezTo>
                <a:cubicBezTo>
                  <a:pt x="2279145" y="2465"/>
                  <a:pt x="2404368" y="15009"/>
                  <a:pt x="2631700" y="0"/>
                </a:cubicBezTo>
                <a:cubicBezTo>
                  <a:pt x="2859032" y="-15009"/>
                  <a:pt x="2999816" y="23585"/>
                  <a:pt x="3207691" y="0"/>
                </a:cubicBezTo>
                <a:cubicBezTo>
                  <a:pt x="3415566" y="-23585"/>
                  <a:pt x="3465291" y="-5712"/>
                  <a:pt x="3626594" y="0"/>
                </a:cubicBezTo>
                <a:cubicBezTo>
                  <a:pt x="3787897" y="5712"/>
                  <a:pt x="3918300" y="7304"/>
                  <a:pt x="4202584" y="0"/>
                </a:cubicBezTo>
                <a:cubicBezTo>
                  <a:pt x="4486868" y="-7304"/>
                  <a:pt x="4506647" y="5424"/>
                  <a:pt x="4700031" y="0"/>
                </a:cubicBezTo>
                <a:cubicBezTo>
                  <a:pt x="4893415" y="-5424"/>
                  <a:pt x="5029728" y="14449"/>
                  <a:pt x="5197477" y="0"/>
                </a:cubicBezTo>
                <a:cubicBezTo>
                  <a:pt x="5365226" y="-14449"/>
                  <a:pt x="5432512" y="19399"/>
                  <a:pt x="5616380" y="0"/>
                </a:cubicBezTo>
                <a:cubicBezTo>
                  <a:pt x="5800248" y="-19399"/>
                  <a:pt x="5901018" y="17711"/>
                  <a:pt x="6035282" y="0"/>
                </a:cubicBezTo>
                <a:cubicBezTo>
                  <a:pt x="6169546" y="-17711"/>
                  <a:pt x="6497159" y="17701"/>
                  <a:pt x="6846905" y="0"/>
                </a:cubicBezTo>
                <a:cubicBezTo>
                  <a:pt x="7196651" y="-17701"/>
                  <a:pt x="7637909" y="14826"/>
                  <a:pt x="7946524" y="0"/>
                </a:cubicBezTo>
                <a:cubicBezTo>
                  <a:pt x="7990150" y="-291"/>
                  <a:pt x="8035203" y="33644"/>
                  <a:pt x="8038629" y="92105"/>
                </a:cubicBezTo>
                <a:cubicBezTo>
                  <a:pt x="8046063" y="270277"/>
                  <a:pt x="8054111" y="350858"/>
                  <a:pt x="8038629" y="459423"/>
                </a:cubicBezTo>
                <a:cubicBezTo>
                  <a:pt x="8023147" y="567988"/>
                  <a:pt x="8028119" y="700215"/>
                  <a:pt x="8038629" y="826740"/>
                </a:cubicBezTo>
                <a:cubicBezTo>
                  <a:pt x="8036701" y="876748"/>
                  <a:pt x="7994717" y="916275"/>
                  <a:pt x="7946524" y="918845"/>
                </a:cubicBezTo>
                <a:cubicBezTo>
                  <a:pt x="7744658" y="951277"/>
                  <a:pt x="7498010" y="907901"/>
                  <a:pt x="7134901" y="918845"/>
                </a:cubicBezTo>
                <a:cubicBezTo>
                  <a:pt x="6771792" y="929789"/>
                  <a:pt x="6844673" y="936964"/>
                  <a:pt x="6715998" y="918845"/>
                </a:cubicBezTo>
                <a:cubicBezTo>
                  <a:pt x="6587323" y="900726"/>
                  <a:pt x="6273368" y="951022"/>
                  <a:pt x="6061463" y="918845"/>
                </a:cubicBezTo>
                <a:cubicBezTo>
                  <a:pt x="5849558" y="886668"/>
                  <a:pt x="5732756" y="915234"/>
                  <a:pt x="5564017" y="918845"/>
                </a:cubicBezTo>
                <a:cubicBezTo>
                  <a:pt x="5395278" y="922456"/>
                  <a:pt x="4920506" y="905892"/>
                  <a:pt x="4752394" y="918845"/>
                </a:cubicBezTo>
                <a:cubicBezTo>
                  <a:pt x="4584282" y="931798"/>
                  <a:pt x="4534967" y="904887"/>
                  <a:pt x="4333491" y="918845"/>
                </a:cubicBezTo>
                <a:cubicBezTo>
                  <a:pt x="4132015" y="932803"/>
                  <a:pt x="4091242" y="915104"/>
                  <a:pt x="3914589" y="918845"/>
                </a:cubicBezTo>
                <a:cubicBezTo>
                  <a:pt x="3737936" y="922586"/>
                  <a:pt x="3521624" y="947089"/>
                  <a:pt x="3181510" y="918845"/>
                </a:cubicBezTo>
                <a:cubicBezTo>
                  <a:pt x="2841396" y="890601"/>
                  <a:pt x="2630593" y="888056"/>
                  <a:pt x="2448431" y="918845"/>
                </a:cubicBezTo>
                <a:cubicBezTo>
                  <a:pt x="2266269" y="949634"/>
                  <a:pt x="2053461" y="920486"/>
                  <a:pt x="1872440" y="918845"/>
                </a:cubicBezTo>
                <a:cubicBezTo>
                  <a:pt x="1691419" y="917204"/>
                  <a:pt x="1491011" y="926202"/>
                  <a:pt x="1374993" y="918845"/>
                </a:cubicBezTo>
                <a:cubicBezTo>
                  <a:pt x="1258975" y="911488"/>
                  <a:pt x="1081427" y="935758"/>
                  <a:pt x="956091" y="918845"/>
                </a:cubicBezTo>
                <a:cubicBezTo>
                  <a:pt x="830755" y="901932"/>
                  <a:pt x="314988" y="940036"/>
                  <a:pt x="92105" y="918845"/>
                </a:cubicBezTo>
                <a:cubicBezTo>
                  <a:pt x="38239" y="922206"/>
                  <a:pt x="8340" y="872261"/>
                  <a:pt x="0" y="826740"/>
                </a:cubicBezTo>
                <a:cubicBezTo>
                  <a:pt x="4053" y="731714"/>
                  <a:pt x="3432" y="630235"/>
                  <a:pt x="0" y="444730"/>
                </a:cubicBezTo>
                <a:cubicBezTo>
                  <a:pt x="-3432" y="259225"/>
                  <a:pt x="-5264" y="170179"/>
                  <a:pt x="0" y="92105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Elementin valmistus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wim Design">
            <a:extLst>
              <a:ext uri="{FF2B5EF4-FFF2-40B4-BE49-F238E27FC236}">
                <a16:creationId xmlns:a16="http://schemas.microsoft.com/office/drawing/2014/main" id="{496ACEC2-4F34-4EB3-7931-2C2E1273114A}"/>
              </a:ext>
            </a:extLst>
          </p:cNvPr>
          <p:cNvSpPr/>
          <p:nvPr/>
        </p:nvSpPr>
        <p:spPr>
          <a:xfrm>
            <a:off x="810309" y="6383810"/>
            <a:ext cx="7493761" cy="447205"/>
          </a:xfrm>
          <a:custGeom>
            <a:avLst/>
            <a:gdLst>
              <a:gd name="connsiteX0" fmla="*/ 0 w 7493761"/>
              <a:gd name="connsiteY0" fmla="*/ 44828 h 447205"/>
              <a:gd name="connsiteX1" fmla="*/ 44828 w 7493761"/>
              <a:gd name="connsiteY1" fmla="*/ 0 h 447205"/>
              <a:gd name="connsiteX2" fmla="*/ 791970 w 7493761"/>
              <a:gd name="connsiteY2" fmla="*/ 0 h 447205"/>
              <a:gd name="connsiteX3" fmla="*/ 1316988 w 7493761"/>
              <a:gd name="connsiteY3" fmla="*/ 0 h 447205"/>
              <a:gd name="connsiteX4" fmla="*/ 2138170 w 7493761"/>
              <a:gd name="connsiteY4" fmla="*/ 0 h 447205"/>
              <a:gd name="connsiteX5" fmla="*/ 2811271 w 7493761"/>
              <a:gd name="connsiteY5" fmla="*/ 0 h 447205"/>
              <a:gd name="connsiteX6" fmla="*/ 3336289 w 7493761"/>
              <a:gd name="connsiteY6" fmla="*/ 0 h 447205"/>
              <a:gd name="connsiteX7" fmla="*/ 4009390 w 7493761"/>
              <a:gd name="connsiteY7" fmla="*/ 0 h 447205"/>
              <a:gd name="connsiteX8" fmla="*/ 4460367 w 7493761"/>
              <a:gd name="connsiteY8" fmla="*/ 0 h 447205"/>
              <a:gd name="connsiteX9" fmla="*/ 5133467 w 7493761"/>
              <a:gd name="connsiteY9" fmla="*/ 0 h 447205"/>
              <a:gd name="connsiteX10" fmla="*/ 5658486 w 7493761"/>
              <a:gd name="connsiteY10" fmla="*/ 0 h 447205"/>
              <a:gd name="connsiteX11" fmla="*/ 6257545 w 7493761"/>
              <a:gd name="connsiteY11" fmla="*/ 0 h 447205"/>
              <a:gd name="connsiteX12" fmla="*/ 7448933 w 7493761"/>
              <a:gd name="connsiteY12" fmla="*/ 0 h 447205"/>
              <a:gd name="connsiteX13" fmla="*/ 7493761 w 7493761"/>
              <a:gd name="connsiteY13" fmla="*/ 44828 h 447205"/>
              <a:gd name="connsiteX14" fmla="*/ 7493761 w 7493761"/>
              <a:gd name="connsiteY14" fmla="*/ 402377 h 447205"/>
              <a:gd name="connsiteX15" fmla="*/ 7448933 w 7493761"/>
              <a:gd name="connsiteY15" fmla="*/ 447205 h 447205"/>
              <a:gd name="connsiteX16" fmla="*/ 6923915 w 7493761"/>
              <a:gd name="connsiteY16" fmla="*/ 447205 h 447205"/>
              <a:gd name="connsiteX17" fmla="*/ 6472937 w 7493761"/>
              <a:gd name="connsiteY17" fmla="*/ 447205 h 447205"/>
              <a:gd name="connsiteX18" fmla="*/ 5947919 w 7493761"/>
              <a:gd name="connsiteY18" fmla="*/ 447205 h 447205"/>
              <a:gd name="connsiteX19" fmla="*/ 5348860 w 7493761"/>
              <a:gd name="connsiteY19" fmla="*/ 447205 h 447205"/>
              <a:gd name="connsiteX20" fmla="*/ 4601718 w 7493761"/>
              <a:gd name="connsiteY20" fmla="*/ 447205 h 447205"/>
              <a:gd name="connsiteX21" fmla="*/ 3854577 w 7493761"/>
              <a:gd name="connsiteY21" fmla="*/ 447205 h 447205"/>
              <a:gd name="connsiteX22" fmla="*/ 3329558 w 7493761"/>
              <a:gd name="connsiteY22" fmla="*/ 447205 h 447205"/>
              <a:gd name="connsiteX23" fmla="*/ 2508376 w 7493761"/>
              <a:gd name="connsiteY23" fmla="*/ 447205 h 447205"/>
              <a:gd name="connsiteX24" fmla="*/ 1909316 w 7493761"/>
              <a:gd name="connsiteY24" fmla="*/ 447205 h 447205"/>
              <a:gd name="connsiteX25" fmla="*/ 1384298 w 7493761"/>
              <a:gd name="connsiteY25" fmla="*/ 447205 h 447205"/>
              <a:gd name="connsiteX26" fmla="*/ 711197 w 7493761"/>
              <a:gd name="connsiteY26" fmla="*/ 447205 h 447205"/>
              <a:gd name="connsiteX27" fmla="*/ 44828 w 7493761"/>
              <a:gd name="connsiteY27" fmla="*/ 447205 h 447205"/>
              <a:gd name="connsiteX28" fmla="*/ 0 w 7493761"/>
              <a:gd name="connsiteY28" fmla="*/ 402377 h 447205"/>
              <a:gd name="connsiteX29" fmla="*/ 0 w 7493761"/>
              <a:gd name="connsiteY29" fmla="*/ 44828 h 44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493761" h="447205" fill="none" extrusionOk="0">
                <a:moveTo>
                  <a:pt x="0" y="44828"/>
                </a:moveTo>
                <a:cubicBezTo>
                  <a:pt x="-2592" y="19642"/>
                  <a:pt x="19646" y="-2340"/>
                  <a:pt x="44828" y="0"/>
                </a:cubicBezTo>
                <a:cubicBezTo>
                  <a:pt x="204755" y="37243"/>
                  <a:pt x="564610" y="-21568"/>
                  <a:pt x="791970" y="0"/>
                </a:cubicBezTo>
                <a:cubicBezTo>
                  <a:pt x="1019330" y="21568"/>
                  <a:pt x="1171750" y="-4812"/>
                  <a:pt x="1316988" y="0"/>
                </a:cubicBezTo>
                <a:cubicBezTo>
                  <a:pt x="1462226" y="4812"/>
                  <a:pt x="1909661" y="4853"/>
                  <a:pt x="2138170" y="0"/>
                </a:cubicBezTo>
                <a:cubicBezTo>
                  <a:pt x="2366679" y="-4853"/>
                  <a:pt x="2482268" y="-18671"/>
                  <a:pt x="2811271" y="0"/>
                </a:cubicBezTo>
                <a:cubicBezTo>
                  <a:pt x="3140274" y="18671"/>
                  <a:pt x="3182056" y="-13013"/>
                  <a:pt x="3336289" y="0"/>
                </a:cubicBezTo>
                <a:cubicBezTo>
                  <a:pt x="3490522" y="13013"/>
                  <a:pt x="3709302" y="11502"/>
                  <a:pt x="4009390" y="0"/>
                </a:cubicBezTo>
                <a:cubicBezTo>
                  <a:pt x="4309478" y="-11502"/>
                  <a:pt x="4248774" y="-17714"/>
                  <a:pt x="4460367" y="0"/>
                </a:cubicBezTo>
                <a:cubicBezTo>
                  <a:pt x="4671960" y="17714"/>
                  <a:pt x="4900082" y="-33546"/>
                  <a:pt x="5133467" y="0"/>
                </a:cubicBezTo>
                <a:cubicBezTo>
                  <a:pt x="5366852" y="33546"/>
                  <a:pt x="5541127" y="-3518"/>
                  <a:pt x="5658486" y="0"/>
                </a:cubicBezTo>
                <a:cubicBezTo>
                  <a:pt x="5775845" y="3518"/>
                  <a:pt x="5998367" y="14140"/>
                  <a:pt x="6257545" y="0"/>
                </a:cubicBezTo>
                <a:cubicBezTo>
                  <a:pt x="6516723" y="-14140"/>
                  <a:pt x="6900002" y="34811"/>
                  <a:pt x="7448933" y="0"/>
                </a:cubicBezTo>
                <a:cubicBezTo>
                  <a:pt x="7471483" y="4067"/>
                  <a:pt x="7494442" y="19983"/>
                  <a:pt x="7493761" y="44828"/>
                </a:cubicBezTo>
                <a:cubicBezTo>
                  <a:pt x="7478548" y="143751"/>
                  <a:pt x="7484120" y="264543"/>
                  <a:pt x="7493761" y="402377"/>
                </a:cubicBezTo>
                <a:cubicBezTo>
                  <a:pt x="7493556" y="427766"/>
                  <a:pt x="7475303" y="448889"/>
                  <a:pt x="7448933" y="447205"/>
                </a:cubicBezTo>
                <a:cubicBezTo>
                  <a:pt x="7215252" y="462494"/>
                  <a:pt x="7120685" y="447728"/>
                  <a:pt x="6923915" y="447205"/>
                </a:cubicBezTo>
                <a:cubicBezTo>
                  <a:pt x="6727145" y="446682"/>
                  <a:pt x="6574706" y="439953"/>
                  <a:pt x="6472937" y="447205"/>
                </a:cubicBezTo>
                <a:cubicBezTo>
                  <a:pt x="6371168" y="454457"/>
                  <a:pt x="6140272" y="446766"/>
                  <a:pt x="5947919" y="447205"/>
                </a:cubicBezTo>
                <a:cubicBezTo>
                  <a:pt x="5755566" y="447644"/>
                  <a:pt x="5563609" y="454270"/>
                  <a:pt x="5348860" y="447205"/>
                </a:cubicBezTo>
                <a:cubicBezTo>
                  <a:pt x="5134111" y="440140"/>
                  <a:pt x="4889894" y="466004"/>
                  <a:pt x="4601718" y="447205"/>
                </a:cubicBezTo>
                <a:cubicBezTo>
                  <a:pt x="4313542" y="428406"/>
                  <a:pt x="4214054" y="434982"/>
                  <a:pt x="3854577" y="447205"/>
                </a:cubicBezTo>
                <a:cubicBezTo>
                  <a:pt x="3495100" y="459428"/>
                  <a:pt x="3577536" y="448026"/>
                  <a:pt x="3329558" y="447205"/>
                </a:cubicBezTo>
                <a:cubicBezTo>
                  <a:pt x="3081580" y="446384"/>
                  <a:pt x="2730647" y="452955"/>
                  <a:pt x="2508376" y="447205"/>
                </a:cubicBezTo>
                <a:cubicBezTo>
                  <a:pt x="2286105" y="441455"/>
                  <a:pt x="2123992" y="432270"/>
                  <a:pt x="1909316" y="447205"/>
                </a:cubicBezTo>
                <a:cubicBezTo>
                  <a:pt x="1694640" y="462140"/>
                  <a:pt x="1556486" y="448608"/>
                  <a:pt x="1384298" y="447205"/>
                </a:cubicBezTo>
                <a:cubicBezTo>
                  <a:pt x="1212110" y="445802"/>
                  <a:pt x="962037" y="458073"/>
                  <a:pt x="711197" y="447205"/>
                </a:cubicBezTo>
                <a:cubicBezTo>
                  <a:pt x="460357" y="436337"/>
                  <a:pt x="292158" y="426919"/>
                  <a:pt x="44828" y="447205"/>
                </a:cubicBezTo>
                <a:cubicBezTo>
                  <a:pt x="19593" y="448162"/>
                  <a:pt x="-914" y="427868"/>
                  <a:pt x="0" y="402377"/>
                </a:cubicBezTo>
                <a:cubicBezTo>
                  <a:pt x="-7374" y="316968"/>
                  <a:pt x="128" y="189986"/>
                  <a:pt x="0" y="44828"/>
                </a:cubicBezTo>
                <a:close/>
              </a:path>
              <a:path w="7493761" h="447205" stroke="0" extrusionOk="0">
                <a:moveTo>
                  <a:pt x="0" y="44828"/>
                </a:moveTo>
                <a:cubicBezTo>
                  <a:pt x="4030" y="16628"/>
                  <a:pt x="18759" y="2491"/>
                  <a:pt x="44828" y="0"/>
                </a:cubicBezTo>
                <a:cubicBezTo>
                  <a:pt x="238195" y="24686"/>
                  <a:pt x="507277" y="33471"/>
                  <a:pt x="866011" y="0"/>
                </a:cubicBezTo>
                <a:cubicBezTo>
                  <a:pt x="1224745" y="-33471"/>
                  <a:pt x="1190920" y="9098"/>
                  <a:pt x="1316988" y="0"/>
                </a:cubicBezTo>
                <a:cubicBezTo>
                  <a:pt x="1443056" y="-9098"/>
                  <a:pt x="1560810" y="14495"/>
                  <a:pt x="1767965" y="0"/>
                </a:cubicBezTo>
                <a:cubicBezTo>
                  <a:pt x="1975120" y="-14495"/>
                  <a:pt x="2242462" y="834"/>
                  <a:pt x="2367025" y="0"/>
                </a:cubicBezTo>
                <a:cubicBezTo>
                  <a:pt x="2491588" y="-834"/>
                  <a:pt x="2679602" y="-5688"/>
                  <a:pt x="2818002" y="0"/>
                </a:cubicBezTo>
                <a:cubicBezTo>
                  <a:pt x="2956402" y="5688"/>
                  <a:pt x="3434446" y="27343"/>
                  <a:pt x="3639184" y="0"/>
                </a:cubicBezTo>
                <a:cubicBezTo>
                  <a:pt x="3843922" y="-27343"/>
                  <a:pt x="3995000" y="18602"/>
                  <a:pt x="4090162" y="0"/>
                </a:cubicBezTo>
                <a:cubicBezTo>
                  <a:pt x="4185324" y="-18602"/>
                  <a:pt x="4521930" y="19284"/>
                  <a:pt x="4911344" y="0"/>
                </a:cubicBezTo>
                <a:cubicBezTo>
                  <a:pt x="5300758" y="-19284"/>
                  <a:pt x="5254206" y="-27975"/>
                  <a:pt x="5510404" y="0"/>
                </a:cubicBezTo>
                <a:cubicBezTo>
                  <a:pt x="5766602" y="27975"/>
                  <a:pt x="5845614" y="10068"/>
                  <a:pt x="5961381" y="0"/>
                </a:cubicBezTo>
                <a:cubicBezTo>
                  <a:pt x="6077148" y="-10068"/>
                  <a:pt x="6480145" y="-4653"/>
                  <a:pt x="6634481" y="0"/>
                </a:cubicBezTo>
                <a:cubicBezTo>
                  <a:pt x="6788817" y="4653"/>
                  <a:pt x="7114744" y="21404"/>
                  <a:pt x="7448933" y="0"/>
                </a:cubicBezTo>
                <a:cubicBezTo>
                  <a:pt x="7474940" y="3517"/>
                  <a:pt x="7495529" y="21149"/>
                  <a:pt x="7493761" y="44828"/>
                </a:cubicBezTo>
                <a:cubicBezTo>
                  <a:pt x="7476184" y="149745"/>
                  <a:pt x="7492044" y="316970"/>
                  <a:pt x="7493761" y="402377"/>
                </a:cubicBezTo>
                <a:cubicBezTo>
                  <a:pt x="7492947" y="426197"/>
                  <a:pt x="7473425" y="452891"/>
                  <a:pt x="7448933" y="447205"/>
                </a:cubicBezTo>
                <a:cubicBezTo>
                  <a:pt x="7188642" y="431921"/>
                  <a:pt x="7046855" y="436957"/>
                  <a:pt x="6701791" y="447205"/>
                </a:cubicBezTo>
                <a:cubicBezTo>
                  <a:pt x="6356727" y="457453"/>
                  <a:pt x="6238750" y="467636"/>
                  <a:pt x="6028691" y="447205"/>
                </a:cubicBezTo>
                <a:cubicBezTo>
                  <a:pt x="5818632" y="426774"/>
                  <a:pt x="5485337" y="470611"/>
                  <a:pt x="5281550" y="447205"/>
                </a:cubicBezTo>
                <a:cubicBezTo>
                  <a:pt x="5077763" y="423799"/>
                  <a:pt x="4964317" y="443240"/>
                  <a:pt x="4682490" y="447205"/>
                </a:cubicBezTo>
                <a:cubicBezTo>
                  <a:pt x="4400663" y="451170"/>
                  <a:pt x="4077037" y="444544"/>
                  <a:pt x="3861308" y="447205"/>
                </a:cubicBezTo>
                <a:cubicBezTo>
                  <a:pt x="3645579" y="449866"/>
                  <a:pt x="3441572" y="462976"/>
                  <a:pt x="3040125" y="447205"/>
                </a:cubicBezTo>
                <a:cubicBezTo>
                  <a:pt x="2638678" y="431434"/>
                  <a:pt x="2605214" y="476083"/>
                  <a:pt x="2367025" y="447205"/>
                </a:cubicBezTo>
                <a:cubicBezTo>
                  <a:pt x="2128836" y="418327"/>
                  <a:pt x="1769457" y="484073"/>
                  <a:pt x="1619883" y="447205"/>
                </a:cubicBezTo>
                <a:cubicBezTo>
                  <a:pt x="1470309" y="410337"/>
                  <a:pt x="1156328" y="458183"/>
                  <a:pt x="872742" y="447205"/>
                </a:cubicBezTo>
                <a:cubicBezTo>
                  <a:pt x="589156" y="436227"/>
                  <a:pt x="217616" y="481829"/>
                  <a:pt x="44828" y="447205"/>
                </a:cubicBezTo>
                <a:cubicBezTo>
                  <a:pt x="20707" y="441578"/>
                  <a:pt x="1970" y="428282"/>
                  <a:pt x="0" y="402377"/>
                </a:cubicBezTo>
                <a:cubicBezTo>
                  <a:pt x="4568" y="242475"/>
                  <a:pt x="-910" y="174887"/>
                  <a:pt x="0" y="44828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655247722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Valmisosatoimittaja</a:t>
            </a:r>
          </a:p>
        </p:txBody>
      </p:sp>
      <p:sp>
        <p:nvSpPr>
          <p:cNvPr id="21" name="Swim Design">
            <a:extLst>
              <a:ext uri="{FF2B5EF4-FFF2-40B4-BE49-F238E27FC236}">
                <a16:creationId xmlns:a16="http://schemas.microsoft.com/office/drawing/2014/main" id="{AFD39ED3-BC36-E370-0981-5677672E7ADE}"/>
              </a:ext>
            </a:extLst>
          </p:cNvPr>
          <p:cNvSpPr/>
          <p:nvPr/>
        </p:nvSpPr>
        <p:spPr>
          <a:xfrm>
            <a:off x="227793" y="2196344"/>
            <a:ext cx="2227185" cy="1385641"/>
          </a:xfrm>
          <a:custGeom>
            <a:avLst/>
            <a:gdLst>
              <a:gd name="connsiteX0" fmla="*/ 0 w 2227185"/>
              <a:gd name="connsiteY0" fmla="*/ 138897 h 1385641"/>
              <a:gd name="connsiteX1" fmla="*/ 138897 w 2227185"/>
              <a:gd name="connsiteY1" fmla="*/ 0 h 1385641"/>
              <a:gd name="connsiteX2" fmla="*/ 749706 w 2227185"/>
              <a:gd name="connsiteY2" fmla="*/ 0 h 1385641"/>
              <a:gd name="connsiteX3" fmla="*/ 1399503 w 2227185"/>
              <a:gd name="connsiteY3" fmla="*/ 0 h 1385641"/>
              <a:gd name="connsiteX4" fmla="*/ 2088288 w 2227185"/>
              <a:gd name="connsiteY4" fmla="*/ 0 h 1385641"/>
              <a:gd name="connsiteX5" fmla="*/ 2227185 w 2227185"/>
              <a:gd name="connsiteY5" fmla="*/ 138897 h 1385641"/>
              <a:gd name="connsiteX6" fmla="*/ 2227185 w 2227185"/>
              <a:gd name="connsiteY6" fmla="*/ 703899 h 1385641"/>
              <a:gd name="connsiteX7" fmla="*/ 2227185 w 2227185"/>
              <a:gd name="connsiteY7" fmla="*/ 1246744 h 1385641"/>
              <a:gd name="connsiteX8" fmla="*/ 2088288 w 2227185"/>
              <a:gd name="connsiteY8" fmla="*/ 1385641 h 1385641"/>
              <a:gd name="connsiteX9" fmla="*/ 1418997 w 2227185"/>
              <a:gd name="connsiteY9" fmla="*/ 1385641 h 1385641"/>
              <a:gd name="connsiteX10" fmla="*/ 788694 w 2227185"/>
              <a:gd name="connsiteY10" fmla="*/ 1385641 h 1385641"/>
              <a:gd name="connsiteX11" fmla="*/ 138897 w 2227185"/>
              <a:gd name="connsiteY11" fmla="*/ 1385641 h 1385641"/>
              <a:gd name="connsiteX12" fmla="*/ 0 w 2227185"/>
              <a:gd name="connsiteY12" fmla="*/ 1246744 h 1385641"/>
              <a:gd name="connsiteX13" fmla="*/ 0 w 2227185"/>
              <a:gd name="connsiteY13" fmla="*/ 714977 h 1385641"/>
              <a:gd name="connsiteX14" fmla="*/ 0 w 2227185"/>
              <a:gd name="connsiteY14" fmla="*/ 138897 h 138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7185" h="1385641" fill="none" extrusionOk="0">
                <a:moveTo>
                  <a:pt x="0" y="138897"/>
                </a:moveTo>
                <a:cubicBezTo>
                  <a:pt x="-8430" y="72021"/>
                  <a:pt x="74291" y="-1162"/>
                  <a:pt x="138897" y="0"/>
                </a:cubicBezTo>
                <a:cubicBezTo>
                  <a:pt x="422019" y="5417"/>
                  <a:pt x="502461" y="17562"/>
                  <a:pt x="749706" y="0"/>
                </a:cubicBezTo>
                <a:cubicBezTo>
                  <a:pt x="996951" y="-17562"/>
                  <a:pt x="1106826" y="-23501"/>
                  <a:pt x="1399503" y="0"/>
                </a:cubicBezTo>
                <a:cubicBezTo>
                  <a:pt x="1692180" y="23501"/>
                  <a:pt x="1885347" y="31395"/>
                  <a:pt x="2088288" y="0"/>
                </a:cubicBezTo>
                <a:cubicBezTo>
                  <a:pt x="2169426" y="886"/>
                  <a:pt x="2236298" y="74550"/>
                  <a:pt x="2227185" y="138897"/>
                </a:cubicBezTo>
                <a:cubicBezTo>
                  <a:pt x="2226428" y="279159"/>
                  <a:pt x="2245776" y="484245"/>
                  <a:pt x="2227185" y="703899"/>
                </a:cubicBezTo>
                <a:cubicBezTo>
                  <a:pt x="2208594" y="923553"/>
                  <a:pt x="2223410" y="1077143"/>
                  <a:pt x="2227185" y="1246744"/>
                </a:cubicBezTo>
                <a:cubicBezTo>
                  <a:pt x="2226785" y="1321327"/>
                  <a:pt x="2168379" y="1388681"/>
                  <a:pt x="2088288" y="1385641"/>
                </a:cubicBezTo>
                <a:cubicBezTo>
                  <a:pt x="1791639" y="1405017"/>
                  <a:pt x="1559826" y="1380642"/>
                  <a:pt x="1418997" y="1385641"/>
                </a:cubicBezTo>
                <a:cubicBezTo>
                  <a:pt x="1278168" y="1390640"/>
                  <a:pt x="1097304" y="1401828"/>
                  <a:pt x="788694" y="1385641"/>
                </a:cubicBezTo>
                <a:cubicBezTo>
                  <a:pt x="480084" y="1369454"/>
                  <a:pt x="369132" y="1417765"/>
                  <a:pt x="138897" y="1385641"/>
                </a:cubicBezTo>
                <a:cubicBezTo>
                  <a:pt x="57668" y="1392784"/>
                  <a:pt x="6643" y="1317013"/>
                  <a:pt x="0" y="1246744"/>
                </a:cubicBezTo>
                <a:cubicBezTo>
                  <a:pt x="-22496" y="1111717"/>
                  <a:pt x="-12838" y="875723"/>
                  <a:pt x="0" y="714977"/>
                </a:cubicBezTo>
                <a:cubicBezTo>
                  <a:pt x="12838" y="554231"/>
                  <a:pt x="-12736" y="360215"/>
                  <a:pt x="0" y="138897"/>
                </a:cubicBezTo>
                <a:close/>
              </a:path>
              <a:path w="2227185" h="1385641" stroke="0" extrusionOk="0">
                <a:moveTo>
                  <a:pt x="0" y="138897"/>
                </a:moveTo>
                <a:cubicBezTo>
                  <a:pt x="-1184" y="60543"/>
                  <a:pt x="71162" y="6413"/>
                  <a:pt x="138897" y="0"/>
                </a:cubicBezTo>
                <a:cubicBezTo>
                  <a:pt x="423788" y="29964"/>
                  <a:pt x="488066" y="-27953"/>
                  <a:pt x="827682" y="0"/>
                </a:cubicBezTo>
                <a:cubicBezTo>
                  <a:pt x="1167298" y="27953"/>
                  <a:pt x="1160808" y="-24194"/>
                  <a:pt x="1477479" y="0"/>
                </a:cubicBezTo>
                <a:cubicBezTo>
                  <a:pt x="1794150" y="24194"/>
                  <a:pt x="1945530" y="15438"/>
                  <a:pt x="2088288" y="0"/>
                </a:cubicBezTo>
                <a:cubicBezTo>
                  <a:pt x="2170264" y="-2099"/>
                  <a:pt x="2229723" y="68526"/>
                  <a:pt x="2227185" y="138897"/>
                </a:cubicBezTo>
                <a:cubicBezTo>
                  <a:pt x="2211120" y="255525"/>
                  <a:pt x="2205772" y="494796"/>
                  <a:pt x="2227185" y="681742"/>
                </a:cubicBezTo>
                <a:cubicBezTo>
                  <a:pt x="2248598" y="868689"/>
                  <a:pt x="2253832" y="1115448"/>
                  <a:pt x="2227185" y="1246744"/>
                </a:cubicBezTo>
                <a:cubicBezTo>
                  <a:pt x="2217703" y="1312580"/>
                  <a:pt x="2163983" y="1390770"/>
                  <a:pt x="2088288" y="1385641"/>
                </a:cubicBezTo>
                <a:cubicBezTo>
                  <a:pt x="1942541" y="1356016"/>
                  <a:pt x="1686384" y="1390165"/>
                  <a:pt x="1457985" y="1385641"/>
                </a:cubicBezTo>
                <a:cubicBezTo>
                  <a:pt x="1229586" y="1381117"/>
                  <a:pt x="1034537" y="1398001"/>
                  <a:pt x="866670" y="1385641"/>
                </a:cubicBezTo>
                <a:cubicBezTo>
                  <a:pt x="698804" y="1373281"/>
                  <a:pt x="339973" y="1413740"/>
                  <a:pt x="138897" y="1385641"/>
                </a:cubicBezTo>
                <a:cubicBezTo>
                  <a:pt x="45703" y="1380151"/>
                  <a:pt x="-2943" y="1340555"/>
                  <a:pt x="0" y="1246744"/>
                </a:cubicBezTo>
                <a:cubicBezTo>
                  <a:pt x="2912" y="997307"/>
                  <a:pt x="2592" y="979979"/>
                  <a:pt x="0" y="726056"/>
                </a:cubicBezTo>
                <a:cubicBezTo>
                  <a:pt x="-2592" y="472133"/>
                  <a:pt x="-29348" y="277317"/>
                  <a:pt x="0" y="138897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Suunnittelu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wim Design">
            <a:extLst>
              <a:ext uri="{FF2B5EF4-FFF2-40B4-BE49-F238E27FC236}">
                <a16:creationId xmlns:a16="http://schemas.microsoft.com/office/drawing/2014/main" id="{EA2E4016-6862-BD34-E791-B29D155162FF}"/>
              </a:ext>
            </a:extLst>
          </p:cNvPr>
          <p:cNvSpPr/>
          <p:nvPr/>
        </p:nvSpPr>
        <p:spPr>
          <a:xfrm>
            <a:off x="2559533" y="2216118"/>
            <a:ext cx="1495846" cy="1331478"/>
          </a:xfrm>
          <a:custGeom>
            <a:avLst/>
            <a:gdLst>
              <a:gd name="connsiteX0" fmla="*/ 0 w 1495846"/>
              <a:gd name="connsiteY0" fmla="*/ 133467 h 1331478"/>
              <a:gd name="connsiteX1" fmla="*/ 133467 w 1495846"/>
              <a:gd name="connsiteY1" fmla="*/ 0 h 1331478"/>
              <a:gd name="connsiteX2" fmla="*/ 735634 w 1495846"/>
              <a:gd name="connsiteY2" fmla="*/ 0 h 1331478"/>
              <a:gd name="connsiteX3" fmla="*/ 1362379 w 1495846"/>
              <a:gd name="connsiteY3" fmla="*/ 0 h 1331478"/>
              <a:gd name="connsiteX4" fmla="*/ 1495846 w 1495846"/>
              <a:gd name="connsiteY4" fmla="*/ 133467 h 1331478"/>
              <a:gd name="connsiteX5" fmla="*/ 1495846 w 1495846"/>
              <a:gd name="connsiteY5" fmla="*/ 687030 h 1331478"/>
              <a:gd name="connsiteX6" fmla="*/ 1495846 w 1495846"/>
              <a:gd name="connsiteY6" fmla="*/ 1198011 h 1331478"/>
              <a:gd name="connsiteX7" fmla="*/ 1362379 w 1495846"/>
              <a:gd name="connsiteY7" fmla="*/ 1331478 h 1331478"/>
              <a:gd name="connsiteX8" fmla="*/ 735634 w 1495846"/>
              <a:gd name="connsiteY8" fmla="*/ 1331478 h 1331478"/>
              <a:gd name="connsiteX9" fmla="*/ 133467 w 1495846"/>
              <a:gd name="connsiteY9" fmla="*/ 1331478 h 1331478"/>
              <a:gd name="connsiteX10" fmla="*/ 0 w 1495846"/>
              <a:gd name="connsiteY10" fmla="*/ 1198011 h 1331478"/>
              <a:gd name="connsiteX11" fmla="*/ 0 w 1495846"/>
              <a:gd name="connsiteY11" fmla="*/ 676384 h 1331478"/>
              <a:gd name="connsiteX12" fmla="*/ 0 w 1495846"/>
              <a:gd name="connsiteY12" fmla="*/ 133467 h 133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5846" h="1331478" fill="none" extrusionOk="0">
                <a:moveTo>
                  <a:pt x="0" y="133467"/>
                </a:moveTo>
                <a:cubicBezTo>
                  <a:pt x="-2691" y="73473"/>
                  <a:pt x="65038" y="-970"/>
                  <a:pt x="133467" y="0"/>
                </a:cubicBezTo>
                <a:cubicBezTo>
                  <a:pt x="280294" y="-2141"/>
                  <a:pt x="602637" y="4908"/>
                  <a:pt x="735634" y="0"/>
                </a:cubicBezTo>
                <a:cubicBezTo>
                  <a:pt x="868631" y="-4908"/>
                  <a:pt x="1211857" y="-30667"/>
                  <a:pt x="1362379" y="0"/>
                </a:cubicBezTo>
                <a:cubicBezTo>
                  <a:pt x="1429432" y="-16977"/>
                  <a:pt x="1493331" y="68260"/>
                  <a:pt x="1495846" y="133467"/>
                </a:cubicBezTo>
                <a:cubicBezTo>
                  <a:pt x="1472790" y="328710"/>
                  <a:pt x="1482781" y="413294"/>
                  <a:pt x="1495846" y="687030"/>
                </a:cubicBezTo>
                <a:cubicBezTo>
                  <a:pt x="1508911" y="960766"/>
                  <a:pt x="1476629" y="1036797"/>
                  <a:pt x="1495846" y="1198011"/>
                </a:cubicBezTo>
                <a:cubicBezTo>
                  <a:pt x="1494988" y="1282027"/>
                  <a:pt x="1438893" y="1334269"/>
                  <a:pt x="1362379" y="1331478"/>
                </a:cubicBezTo>
                <a:cubicBezTo>
                  <a:pt x="1107140" y="1356206"/>
                  <a:pt x="882017" y="1343511"/>
                  <a:pt x="735634" y="1331478"/>
                </a:cubicBezTo>
                <a:cubicBezTo>
                  <a:pt x="589251" y="1319445"/>
                  <a:pt x="281327" y="1328985"/>
                  <a:pt x="133467" y="1331478"/>
                </a:cubicBezTo>
                <a:cubicBezTo>
                  <a:pt x="67705" y="1319180"/>
                  <a:pt x="-1179" y="1268612"/>
                  <a:pt x="0" y="1198011"/>
                </a:cubicBezTo>
                <a:cubicBezTo>
                  <a:pt x="-3832" y="1052701"/>
                  <a:pt x="2895" y="800876"/>
                  <a:pt x="0" y="676384"/>
                </a:cubicBezTo>
                <a:cubicBezTo>
                  <a:pt x="-2895" y="551892"/>
                  <a:pt x="26643" y="339059"/>
                  <a:pt x="0" y="133467"/>
                </a:cubicBezTo>
                <a:close/>
              </a:path>
              <a:path w="1495846" h="1331478" stroke="0" extrusionOk="0">
                <a:moveTo>
                  <a:pt x="0" y="133467"/>
                </a:moveTo>
                <a:cubicBezTo>
                  <a:pt x="-9588" y="46443"/>
                  <a:pt x="73706" y="9967"/>
                  <a:pt x="133467" y="0"/>
                </a:cubicBezTo>
                <a:cubicBezTo>
                  <a:pt x="362269" y="-23260"/>
                  <a:pt x="517053" y="-25426"/>
                  <a:pt x="772501" y="0"/>
                </a:cubicBezTo>
                <a:cubicBezTo>
                  <a:pt x="1027949" y="25426"/>
                  <a:pt x="1169037" y="21931"/>
                  <a:pt x="1362379" y="0"/>
                </a:cubicBezTo>
                <a:cubicBezTo>
                  <a:pt x="1434316" y="-163"/>
                  <a:pt x="1506219" y="48543"/>
                  <a:pt x="1495846" y="133467"/>
                </a:cubicBezTo>
                <a:cubicBezTo>
                  <a:pt x="1514879" y="322936"/>
                  <a:pt x="1520399" y="485945"/>
                  <a:pt x="1495846" y="644448"/>
                </a:cubicBezTo>
                <a:cubicBezTo>
                  <a:pt x="1471293" y="802951"/>
                  <a:pt x="1468541" y="946697"/>
                  <a:pt x="1495846" y="1198011"/>
                </a:cubicBezTo>
                <a:cubicBezTo>
                  <a:pt x="1494808" y="1276871"/>
                  <a:pt x="1438540" y="1322046"/>
                  <a:pt x="1362379" y="1331478"/>
                </a:cubicBezTo>
                <a:cubicBezTo>
                  <a:pt x="1142881" y="1337980"/>
                  <a:pt x="1013281" y="1308195"/>
                  <a:pt x="784790" y="1331478"/>
                </a:cubicBezTo>
                <a:cubicBezTo>
                  <a:pt x="556299" y="1354761"/>
                  <a:pt x="287951" y="1312152"/>
                  <a:pt x="133467" y="1331478"/>
                </a:cubicBezTo>
                <a:cubicBezTo>
                  <a:pt x="51792" y="1335367"/>
                  <a:pt x="10574" y="1271568"/>
                  <a:pt x="0" y="1198011"/>
                </a:cubicBezTo>
                <a:cubicBezTo>
                  <a:pt x="9939" y="982702"/>
                  <a:pt x="-14051" y="809020"/>
                  <a:pt x="0" y="644448"/>
                </a:cubicBezTo>
                <a:cubicBezTo>
                  <a:pt x="14051" y="479876"/>
                  <a:pt x="21853" y="246980"/>
                  <a:pt x="0" y="133467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Hankinta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wim Design">
            <a:extLst>
              <a:ext uri="{FF2B5EF4-FFF2-40B4-BE49-F238E27FC236}">
                <a16:creationId xmlns:a16="http://schemas.microsoft.com/office/drawing/2014/main" id="{1793B303-AE0A-7464-10F7-648FF452A744}"/>
              </a:ext>
            </a:extLst>
          </p:cNvPr>
          <p:cNvSpPr/>
          <p:nvPr/>
        </p:nvSpPr>
        <p:spPr>
          <a:xfrm>
            <a:off x="4236860" y="2200790"/>
            <a:ext cx="5206055" cy="1346806"/>
          </a:xfrm>
          <a:custGeom>
            <a:avLst/>
            <a:gdLst>
              <a:gd name="connsiteX0" fmla="*/ 0 w 5206055"/>
              <a:gd name="connsiteY0" fmla="*/ 135004 h 1346806"/>
              <a:gd name="connsiteX1" fmla="*/ 135004 w 5206055"/>
              <a:gd name="connsiteY1" fmla="*/ 0 h 1346806"/>
              <a:gd name="connsiteX2" fmla="*/ 702649 w 5206055"/>
              <a:gd name="connsiteY2" fmla="*/ 0 h 1346806"/>
              <a:gd name="connsiteX3" fmla="*/ 1220934 w 5206055"/>
              <a:gd name="connsiteY3" fmla="*/ 0 h 1346806"/>
              <a:gd name="connsiteX4" fmla="*/ 1689859 w 5206055"/>
              <a:gd name="connsiteY4" fmla="*/ 0 h 1346806"/>
              <a:gd name="connsiteX5" fmla="*/ 2208144 w 5206055"/>
              <a:gd name="connsiteY5" fmla="*/ 0 h 1346806"/>
              <a:gd name="connsiteX6" fmla="*/ 2775789 w 5206055"/>
              <a:gd name="connsiteY6" fmla="*/ 0 h 1346806"/>
              <a:gd name="connsiteX7" fmla="*/ 3244714 w 5206055"/>
              <a:gd name="connsiteY7" fmla="*/ 0 h 1346806"/>
              <a:gd name="connsiteX8" fmla="*/ 3960440 w 5206055"/>
              <a:gd name="connsiteY8" fmla="*/ 0 h 1346806"/>
              <a:gd name="connsiteX9" fmla="*/ 5071051 w 5206055"/>
              <a:gd name="connsiteY9" fmla="*/ 0 h 1346806"/>
              <a:gd name="connsiteX10" fmla="*/ 5206055 w 5206055"/>
              <a:gd name="connsiteY10" fmla="*/ 135004 h 1346806"/>
              <a:gd name="connsiteX11" fmla="*/ 5206055 w 5206055"/>
              <a:gd name="connsiteY11" fmla="*/ 641099 h 1346806"/>
              <a:gd name="connsiteX12" fmla="*/ 5206055 w 5206055"/>
              <a:gd name="connsiteY12" fmla="*/ 1211802 h 1346806"/>
              <a:gd name="connsiteX13" fmla="*/ 5071051 w 5206055"/>
              <a:gd name="connsiteY13" fmla="*/ 1346806 h 1346806"/>
              <a:gd name="connsiteX14" fmla="*/ 4602127 w 5206055"/>
              <a:gd name="connsiteY14" fmla="*/ 1346806 h 1346806"/>
              <a:gd name="connsiteX15" fmla="*/ 4133202 w 5206055"/>
              <a:gd name="connsiteY15" fmla="*/ 1346806 h 1346806"/>
              <a:gd name="connsiteX16" fmla="*/ 3614917 w 5206055"/>
              <a:gd name="connsiteY16" fmla="*/ 1346806 h 1346806"/>
              <a:gd name="connsiteX17" fmla="*/ 3096632 w 5206055"/>
              <a:gd name="connsiteY17" fmla="*/ 1346806 h 1346806"/>
              <a:gd name="connsiteX18" fmla="*/ 2578347 w 5206055"/>
              <a:gd name="connsiteY18" fmla="*/ 1346806 h 1346806"/>
              <a:gd name="connsiteX19" fmla="*/ 2060062 w 5206055"/>
              <a:gd name="connsiteY19" fmla="*/ 1346806 h 1346806"/>
              <a:gd name="connsiteX20" fmla="*/ 1591138 w 5206055"/>
              <a:gd name="connsiteY20" fmla="*/ 1346806 h 1346806"/>
              <a:gd name="connsiteX21" fmla="*/ 1072853 w 5206055"/>
              <a:gd name="connsiteY21" fmla="*/ 1346806 h 1346806"/>
              <a:gd name="connsiteX22" fmla="*/ 135004 w 5206055"/>
              <a:gd name="connsiteY22" fmla="*/ 1346806 h 1346806"/>
              <a:gd name="connsiteX23" fmla="*/ 0 w 5206055"/>
              <a:gd name="connsiteY23" fmla="*/ 1211802 h 1346806"/>
              <a:gd name="connsiteX24" fmla="*/ 0 w 5206055"/>
              <a:gd name="connsiteY24" fmla="*/ 651867 h 1346806"/>
              <a:gd name="connsiteX25" fmla="*/ 0 w 5206055"/>
              <a:gd name="connsiteY25" fmla="*/ 135004 h 134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06055" h="1346806" fill="none" extrusionOk="0">
                <a:moveTo>
                  <a:pt x="0" y="135004"/>
                </a:moveTo>
                <a:cubicBezTo>
                  <a:pt x="4663" y="53230"/>
                  <a:pt x="57795" y="-6985"/>
                  <a:pt x="135004" y="0"/>
                </a:cubicBezTo>
                <a:cubicBezTo>
                  <a:pt x="377524" y="-26483"/>
                  <a:pt x="511132" y="25804"/>
                  <a:pt x="702649" y="0"/>
                </a:cubicBezTo>
                <a:cubicBezTo>
                  <a:pt x="894167" y="-25804"/>
                  <a:pt x="1007344" y="7631"/>
                  <a:pt x="1220934" y="0"/>
                </a:cubicBezTo>
                <a:cubicBezTo>
                  <a:pt x="1434524" y="-7631"/>
                  <a:pt x="1572160" y="18702"/>
                  <a:pt x="1689859" y="0"/>
                </a:cubicBezTo>
                <a:cubicBezTo>
                  <a:pt x="1807559" y="-18702"/>
                  <a:pt x="2098666" y="14125"/>
                  <a:pt x="2208144" y="0"/>
                </a:cubicBezTo>
                <a:cubicBezTo>
                  <a:pt x="2317623" y="-14125"/>
                  <a:pt x="2562234" y="13372"/>
                  <a:pt x="2775789" y="0"/>
                </a:cubicBezTo>
                <a:cubicBezTo>
                  <a:pt x="2989344" y="-13372"/>
                  <a:pt x="3052177" y="-8258"/>
                  <a:pt x="3244714" y="0"/>
                </a:cubicBezTo>
                <a:cubicBezTo>
                  <a:pt x="3437251" y="8258"/>
                  <a:pt x="3716495" y="-12451"/>
                  <a:pt x="3960440" y="0"/>
                </a:cubicBezTo>
                <a:cubicBezTo>
                  <a:pt x="4204385" y="12451"/>
                  <a:pt x="4559140" y="-6005"/>
                  <a:pt x="5071051" y="0"/>
                </a:cubicBezTo>
                <a:cubicBezTo>
                  <a:pt x="5150453" y="-13128"/>
                  <a:pt x="5221282" y="59732"/>
                  <a:pt x="5206055" y="135004"/>
                </a:cubicBezTo>
                <a:cubicBezTo>
                  <a:pt x="5210517" y="312165"/>
                  <a:pt x="5207897" y="393876"/>
                  <a:pt x="5206055" y="641099"/>
                </a:cubicBezTo>
                <a:cubicBezTo>
                  <a:pt x="5204213" y="888323"/>
                  <a:pt x="5217563" y="1022096"/>
                  <a:pt x="5206055" y="1211802"/>
                </a:cubicBezTo>
                <a:cubicBezTo>
                  <a:pt x="5208860" y="1287693"/>
                  <a:pt x="5142393" y="1346622"/>
                  <a:pt x="5071051" y="1346806"/>
                </a:cubicBezTo>
                <a:cubicBezTo>
                  <a:pt x="4915495" y="1360745"/>
                  <a:pt x="4787961" y="1329437"/>
                  <a:pt x="4602127" y="1346806"/>
                </a:cubicBezTo>
                <a:cubicBezTo>
                  <a:pt x="4416293" y="1364175"/>
                  <a:pt x="4272465" y="1368420"/>
                  <a:pt x="4133202" y="1346806"/>
                </a:cubicBezTo>
                <a:cubicBezTo>
                  <a:pt x="3993940" y="1325192"/>
                  <a:pt x="3754191" y="1333167"/>
                  <a:pt x="3614917" y="1346806"/>
                </a:cubicBezTo>
                <a:cubicBezTo>
                  <a:pt x="3475644" y="1360445"/>
                  <a:pt x="3209282" y="1338779"/>
                  <a:pt x="3096632" y="1346806"/>
                </a:cubicBezTo>
                <a:cubicBezTo>
                  <a:pt x="2983982" y="1354833"/>
                  <a:pt x="2830322" y="1331688"/>
                  <a:pt x="2578347" y="1346806"/>
                </a:cubicBezTo>
                <a:cubicBezTo>
                  <a:pt x="2326373" y="1361924"/>
                  <a:pt x="2249949" y="1350440"/>
                  <a:pt x="2060062" y="1346806"/>
                </a:cubicBezTo>
                <a:cubicBezTo>
                  <a:pt x="1870176" y="1343172"/>
                  <a:pt x="1728774" y="1328666"/>
                  <a:pt x="1591138" y="1346806"/>
                </a:cubicBezTo>
                <a:cubicBezTo>
                  <a:pt x="1453502" y="1364946"/>
                  <a:pt x="1299928" y="1359992"/>
                  <a:pt x="1072853" y="1346806"/>
                </a:cubicBezTo>
                <a:cubicBezTo>
                  <a:pt x="845779" y="1333620"/>
                  <a:pt x="563836" y="1383477"/>
                  <a:pt x="135004" y="1346806"/>
                </a:cubicBezTo>
                <a:cubicBezTo>
                  <a:pt x="62205" y="1351443"/>
                  <a:pt x="-347" y="1303096"/>
                  <a:pt x="0" y="1211802"/>
                </a:cubicBezTo>
                <a:cubicBezTo>
                  <a:pt x="-21635" y="991034"/>
                  <a:pt x="26883" y="857447"/>
                  <a:pt x="0" y="651867"/>
                </a:cubicBezTo>
                <a:cubicBezTo>
                  <a:pt x="-26883" y="446288"/>
                  <a:pt x="16943" y="265837"/>
                  <a:pt x="0" y="135004"/>
                </a:cubicBezTo>
                <a:close/>
              </a:path>
              <a:path w="5206055" h="1346806" stroke="0" extrusionOk="0">
                <a:moveTo>
                  <a:pt x="0" y="135004"/>
                </a:moveTo>
                <a:cubicBezTo>
                  <a:pt x="-1239" y="58722"/>
                  <a:pt x="68619" y="5842"/>
                  <a:pt x="135004" y="0"/>
                </a:cubicBezTo>
                <a:cubicBezTo>
                  <a:pt x="394037" y="-6265"/>
                  <a:pt x="678690" y="15407"/>
                  <a:pt x="850731" y="0"/>
                </a:cubicBezTo>
                <a:cubicBezTo>
                  <a:pt x="1022772" y="-15407"/>
                  <a:pt x="1196702" y="3387"/>
                  <a:pt x="1467737" y="0"/>
                </a:cubicBezTo>
                <a:cubicBezTo>
                  <a:pt x="1738772" y="-3387"/>
                  <a:pt x="1787007" y="-2172"/>
                  <a:pt x="1986022" y="0"/>
                </a:cubicBezTo>
                <a:cubicBezTo>
                  <a:pt x="2185038" y="2172"/>
                  <a:pt x="2385785" y="-3956"/>
                  <a:pt x="2553667" y="0"/>
                </a:cubicBezTo>
                <a:cubicBezTo>
                  <a:pt x="2721549" y="3956"/>
                  <a:pt x="3006992" y="20980"/>
                  <a:pt x="3121312" y="0"/>
                </a:cubicBezTo>
                <a:cubicBezTo>
                  <a:pt x="3235633" y="-20980"/>
                  <a:pt x="3445107" y="-14352"/>
                  <a:pt x="3590237" y="0"/>
                </a:cubicBezTo>
                <a:cubicBezTo>
                  <a:pt x="3735367" y="14352"/>
                  <a:pt x="3911703" y="15393"/>
                  <a:pt x="4157882" y="0"/>
                </a:cubicBezTo>
                <a:cubicBezTo>
                  <a:pt x="4404061" y="-15393"/>
                  <a:pt x="4820354" y="4036"/>
                  <a:pt x="5071051" y="0"/>
                </a:cubicBezTo>
                <a:cubicBezTo>
                  <a:pt x="5137941" y="-11229"/>
                  <a:pt x="5217659" y="68798"/>
                  <a:pt x="5206055" y="135004"/>
                </a:cubicBezTo>
                <a:cubicBezTo>
                  <a:pt x="5205797" y="389725"/>
                  <a:pt x="5231302" y="488970"/>
                  <a:pt x="5206055" y="662635"/>
                </a:cubicBezTo>
                <a:cubicBezTo>
                  <a:pt x="5180808" y="836300"/>
                  <a:pt x="5225309" y="1003892"/>
                  <a:pt x="5206055" y="1211802"/>
                </a:cubicBezTo>
                <a:cubicBezTo>
                  <a:pt x="5191023" y="1281356"/>
                  <a:pt x="5143930" y="1356583"/>
                  <a:pt x="5071051" y="1346806"/>
                </a:cubicBezTo>
                <a:cubicBezTo>
                  <a:pt x="4904541" y="1353374"/>
                  <a:pt x="4775785" y="1327980"/>
                  <a:pt x="4602127" y="1346806"/>
                </a:cubicBezTo>
                <a:cubicBezTo>
                  <a:pt x="4428469" y="1365632"/>
                  <a:pt x="4278330" y="1357117"/>
                  <a:pt x="4083842" y="1346806"/>
                </a:cubicBezTo>
                <a:cubicBezTo>
                  <a:pt x="3889354" y="1336495"/>
                  <a:pt x="3582443" y="1326895"/>
                  <a:pt x="3368115" y="1346806"/>
                </a:cubicBezTo>
                <a:cubicBezTo>
                  <a:pt x="3153787" y="1366717"/>
                  <a:pt x="3101478" y="1331886"/>
                  <a:pt x="2899190" y="1346806"/>
                </a:cubicBezTo>
                <a:cubicBezTo>
                  <a:pt x="2696903" y="1361726"/>
                  <a:pt x="2521004" y="1375417"/>
                  <a:pt x="2282184" y="1346806"/>
                </a:cubicBezTo>
                <a:cubicBezTo>
                  <a:pt x="2043364" y="1318195"/>
                  <a:pt x="1881197" y="1325075"/>
                  <a:pt x="1665179" y="1346806"/>
                </a:cubicBezTo>
                <a:cubicBezTo>
                  <a:pt x="1449161" y="1368537"/>
                  <a:pt x="1323478" y="1324904"/>
                  <a:pt x="1196254" y="1346806"/>
                </a:cubicBezTo>
                <a:cubicBezTo>
                  <a:pt x="1069030" y="1368708"/>
                  <a:pt x="599731" y="1319971"/>
                  <a:pt x="135004" y="1346806"/>
                </a:cubicBezTo>
                <a:cubicBezTo>
                  <a:pt x="59431" y="1358968"/>
                  <a:pt x="1554" y="1287911"/>
                  <a:pt x="0" y="1211802"/>
                </a:cubicBezTo>
                <a:cubicBezTo>
                  <a:pt x="-6658" y="1011865"/>
                  <a:pt x="-25388" y="869418"/>
                  <a:pt x="0" y="662635"/>
                </a:cubicBezTo>
                <a:cubicBezTo>
                  <a:pt x="25388" y="455852"/>
                  <a:pt x="23067" y="265892"/>
                  <a:pt x="0" y="135004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Rakentaminen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wim Design">
            <a:extLst>
              <a:ext uri="{FF2B5EF4-FFF2-40B4-BE49-F238E27FC236}">
                <a16:creationId xmlns:a16="http://schemas.microsoft.com/office/drawing/2014/main" id="{4D1C0217-7C82-B632-1A96-A3D13286C501}"/>
              </a:ext>
            </a:extLst>
          </p:cNvPr>
          <p:cNvSpPr/>
          <p:nvPr/>
        </p:nvSpPr>
        <p:spPr>
          <a:xfrm>
            <a:off x="9745368" y="2158792"/>
            <a:ext cx="1614393" cy="1455306"/>
          </a:xfrm>
          <a:custGeom>
            <a:avLst/>
            <a:gdLst>
              <a:gd name="connsiteX0" fmla="*/ 0 w 1614393"/>
              <a:gd name="connsiteY0" fmla="*/ 145880 h 1455306"/>
              <a:gd name="connsiteX1" fmla="*/ 145880 w 1614393"/>
              <a:gd name="connsiteY1" fmla="*/ 0 h 1455306"/>
              <a:gd name="connsiteX2" fmla="*/ 793970 w 1614393"/>
              <a:gd name="connsiteY2" fmla="*/ 0 h 1455306"/>
              <a:gd name="connsiteX3" fmla="*/ 1468513 w 1614393"/>
              <a:gd name="connsiteY3" fmla="*/ 0 h 1455306"/>
              <a:gd name="connsiteX4" fmla="*/ 1614393 w 1614393"/>
              <a:gd name="connsiteY4" fmla="*/ 145880 h 1455306"/>
              <a:gd name="connsiteX5" fmla="*/ 1614393 w 1614393"/>
              <a:gd name="connsiteY5" fmla="*/ 750924 h 1455306"/>
              <a:gd name="connsiteX6" fmla="*/ 1614393 w 1614393"/>
              <a:gd name="connsiteY6" fmla="*/ 1309426 h 1455306"/>
              <a:gd name="connsiteX7" fmla="*/ 1468513 w 1614393"/>
              <a:gd name="connsiteY7" fmla="*/ 1455306 h 1455306"/>
              <a:gd name="connsiteX8" fmla="*/ 793970 w 1614393"/>
              <a:gd name="connsiteY8" fmla="*/ 1455306 h 1455306"/>
              <a:gd name="connsiteX9" fmla="*/ 145880 w 1614393"/>
              <a:gd name="connsiteY9" fmla="*/ 1455306 h 1455306"/>
              <a:gd name="connsiteX10" fmla="*/ 0 w 1614393"/>
              <a:gd name="connsiteY10" fmla="*/ 1309426 h 1455306"/>
              <a:gd name="connsiteX11" fmla="*/ 0 w 1614393"/>
              <a:gd name="connsiteY11" fmla="*/ 739288 h 1455306"/>
              <a:gd name="connsiteX12" fmla="*/ 0 w 1614393"/>
              <a:gd name="connsiteY12" fmla="*/ 145880 h 145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4393" h="1455306" fill="none" extrusionOk="0">
                <a:moveTo>
                  <a:pt x="0" y="145880"/>
                </a:moveTo>
                <a:cubicBezTo>
                  <a:pt x="-2561" y="78367"/>
                  <a:pt x="82647" y="-3184"/>
                  <a:pt x="145880" y="0"/>
                </a:cubicBezTo>
                <a:cubicBezTo>
                  <a:pt x="312782" y="18322"/>
                  <a:pt x="557191" y="27005"/>
                  <a:pt x="793970" y="0"/>
                </a:cubicBezTo>
                <a:cubicBezTo>
                  <a:pt x="1030749" y="-27005"/>
                  <a:pt x="1286644" y="-12769"/>
                  <a:pt x="1468513" y="0"/>
                </a:cubicBezTo>
                <a:cubicBezTo>
                  <a:pt x="1543514" y="-14190"/>
                  <a:pt x="1611264" y="75895"/>
                  <a:pt x="1614393" y="145880"/>
                </a:cubicBezTo>
                <a:cubicBezTo>
                  <a:pt x="1632795" y="344342"/>
                  <a:pt x="1608573" y="478073"/>
                  <a:pt x="1614393" y="750924"/>
                </a:cubicBezTo>
                <a:cubicBezTo>
                  <a:pt x="1620213" y="1023775"/>
                  <a:pt x="1626785" y="1142717"/>
                  <a:pt x="1614393" y="1309426"/>
                </a:cubicBezTo>
                <a:cubicBezTo>
                  <a:pt x="1613109" y="1405418"/>
                  <a:pt x="1557708" y="1463900"/>
                  <a:pt x="1468513" y="1455306"/>
                </a:cubicBezTo>
                <a:cubicBezTo>
                  <a:pt x="1180014" y="1484371"/>
                  <a:pt x="1032180" y="1484712"/>
                  <a:pt x="793970" y="1455306"/>
                </a:cubicBezTo>
                <a:cubicBezTo>
                  <a:pt x="555760" y="1425900"/>
                  <a:pt x="357139" y="1443016"/>
                  <a:pt x="145880" y="1455306"/>
                </a:cubicBezTo>
                <a:cubicBezTo>
                  <a:pt x="71033" y="1446458"/>
                  <a:pt x="-5371" y="1375824"/>
                  <a:pt x="0" y="1309426"/>
                </a:cubicBezTo>
                <a:cubicBezTo>
                  <a:pt x="-27168" y="1132975"/>
                  <a:pt x="16699" y="875898"/>
                  <a:pt x="0" y="739288"/>
                </a:cubicBezTo>
                <a:cubicBezTo>
                  <a:pt x="-16699" y="602678"/>
                  <a:pt x="-236" y="302755"/>
                  <a:pt x="0" y="145880"/>
                </a:cubicBezTo>
                <a:close/>
              </a:path>
              <a:path w="1614393" h="1455306" stroke="0" extrusionOk="0">
                <a:moveTo>
                  <a:pt x="0" y="145880"/>
                </a:moveTo>
                <a:cubicBezTo>
                  <a:pt x="-3145" y="60947"/>
                  <a:pt x="75487" y="7269"/>
                  <a:pt x="145880" y="0"/>
                </a:cubicBezTo>
                <a:cubicBezTo>
                  <a:pt x="404140" y="-28958"/>
                  <a:pt x="655027" y="-6822"/>
                  <a:pt x="833649" y="0"/>
                </a:cubicBezTo>
                <a:cubicBezTo>
                  <a:pt x="1012271" y="6822"/>
                  <a:pt x="1239933" y="16061"/>
                  <a:pt x="1468513" y="0"/>
                </a:cubicBezTo>
                <a:cubicBezTo>
                  <a:pt x="1529644" y="-1786"/>
                  <a:pt x="1626982" y="51707"/>
                  <a:pt x="1614393" y="145880"/>
                </a:cubicBezTo>
                <a:cubicBezTo>
                  <a:pt x="1615350" y="351951"/>
                  <a:pt x="1618404" y="478753"/>
                  <a:pt x="1614393" y="704382"/>
                </a:cubicBezTo>
                <a:cubicBezTo>
                  <a:pt x="1610382" y="930011"/>
                  <a:pt x="1600197" y="1055800"/>
                  <a:pt x="1614393" y="1309426"/>
                </a:cubicBezTo>
                <a:cubicBezTo>
                  <a:pt x="1613734" y="1393261"/>
                  <a:pt x="1550952" y="1448096"/>
                  <a:pt x="1468513" y="1455306"/>
                </a:cubicBezTo>
                <a:cubicBezTo>
                  <a:pt x="1281366" y="1467263"/>
                  <a:pt x="1125822" y="1469565"/>
                  <a:pt x="846875" y="1455306"/>
                </a:cubicBezTo>
                <a:cubicBezTo>
                  <a:pt x="567928" y="1441047"/>
                  <a:pt x="303918" y="1427605"/>
                  <a:pt x="145880" y="1455306"/>
                </a:cubicBezTo>
                <a:cubicBezTo>
                  <a:pt x="62671" y="1456596"/>
                  <a:pt x="16925" y="1389745"/>
                  <a:pt x="0" y="1309426"/>
                </a:cubicBezTo>
                <a:cubicBezTo>
                  <a:pt x="-1157" y="1091292"/>
                  <a:pt x="-1102" y="908693"/>
                  <a:pt x="0" y="704382"/>
                </a:cubicBezTo>
                <a:cubicBezTo>
                  <a:pt x="1102" y="500071"/>
                  <a:pt x="-25900" y="318814"/>
                  <a:pt x="0" y="145880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Ylläpito</a:t>
            </a:r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A Double">
            <a:extLst>
              <a:ext uri="{FF2B5EF4-FFF2-40B4-BE49-F238E27FC236}">
                <a16:creationId xmlns:a16="http://schemas.microsoft.com/office/drawing/2014/main" id="{96D86F0E-BA65-1B4F-FCE0-0B5FCACCDA72}"/>
              </a:ext>
            </a:extLst>
          </p:cNvPr>
          <p:cNvGrpSpPr>
            <a:grpSpLocks/>
          </p:cNvGrpSpPr>
          <p:nvPr/>
        </p:nvGrpSpPr>
        <p:grpSpPr>
          <a:xfrm>
            <a:off x="1667647" y="3673196"/>
            <a:ext cx="226384" cy="708057"/>
            <a:chOff x="4108678" y="4173609"/>
            <a:chExt cx="86033" cy="1058458"/>
          </a:xfrm>
        </p:grpSpPr>
        <p:cxnSp>
          <p:nvCxnSpPr>
            <p:cNvPr id="28" name="Straight Arrow Connector 12">
              <a:extLst>
                <a:ext uri="{FF2B5EF4-FFF2-40B4-BE49-F238E27FC236}">
                  <a16:creationId xmlns:a16="http://schemas.microsoft.com/office/drawing/2014/main" id="{2137448E-02E3-D3D6-A948-D1FB77F472AD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17">
              <a:extLst>
                <a:ext uri="{FF2B5EF4-FFF2-40B4-BE49-F238E27FC236}">
                  <a16:creationId xmlns:a16="http://schemas.microsoft.com/office/drawing/2014/main" id="{D73F7895-89C6-10D8-1202-AFC1678F0D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A Double">
            <a:extLst>
              <a:ext uri="{FF2B5EF4-FFF2-40B4-BE49-F238E27FC236}">
                <a16:creationId xmlns:a16="http://schemas.microsoft.com/office/drawing/2014/main" id="{3A65236C-314D-45CB-03F8-B6AA27E2BAEC}"/>
              </a:ext>
            </a:extLst>
          </p:cNvPr>
          <p:cNvGrpSpPr>
            <a:grpSpLocks/>
          </p:cNvGrpSpPr>
          <p:nvPr/>
        </p:nvGrpSpPr>
        <p:grpSpPr>
          <a:xfrm>
            <a:off x="3194264" y="3673196"/>
            <a:ext cx="226384" cy="728487"/>
            <a:chOff x="4108678" y="4173609"/>
            <a:chExt cx="86033" cy="1058458"/>
          </a:xfrm>
        </p:grpSpPr>
        <p:cxnSp>
          <p:nvCxnSpPr>
            <p:cNvPr id="37" name="Straight Arrow Connector 12">
              <a:extLst>
                <a:ext uri="{FF2B5EF4-FFF2-40B4-BE49-F238E27FC236}">
                  <a16:creationId xmlns:a16="http://schemas.microsoft.com/office/drawing/2014/main" id="{6E83A2E0-763B-28A6-DD76-F93638A9EB19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17">
              <a:extLst>
                <a:ext uri="{FF2B5EF4-FFF2-40B4-BE49-F238E27FC236}">
                  <a16:creationId xmlns:a16="http://schemas.microsoft.com/office/drawing/2014/main" id="{9F4E0B4B-79C0-D738-61F6-50D6F186D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A Double">
            <a:extLst>
              <a:ext uri="{FF2B5EF4-FFF2-40B4-BE49-F238E27FC236}">
                <a16:creationId xmlns:a16="http://schemas.microsoft.com/office/drawing/2014/main" id="{28E0BA8A-F491-FE4A-261B-422CB9C1B830}"/>
              </a:ext>
            </a:extLst>
          </p:cNvPr>
          <p:cNvGrpSpPr>
            <a:grpSpLocks/>
          </p:cNvGrpSpPr>
          <p:nvPr/>
        </p:nvGrpSpPr>
        <p:grpSpPr>
          <a:xfrm>
            <a:off x="6069168" y="3598821"/>
            <a:ext cx="226384" cy="802862"/>
            <a:chOff x="4108678" y="4173609"/>
            <a:chExt cx="86033" cy="1058458"/>
          </a:xfrm>
        </p:grpSpPr>
        <p:cxnSp>
          <p:nvCxnSpPr>
            <p:cNvPr id="43" name="Straight Arrow Connector 12">
              <a:extLst>
                <a:ext uri="{FF2B5EF4-FFF2-40B4-BE49-F238E27FC236}">
                  <a16:creationId xmlns:a16="http://schemas.microsoft.com/office/drawing/2014/main" id="{9FA18B67-1A0A-2F69-9AA6-9E3EC23F5184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17">
              <a:extLst>
                <a:ext uri="{FF2B5EF4-FFF2-40B4-BE49-F238E27FC236}">
                  <a16:creationId xmlns:a16="http://schemas.microsoft.com/office/drawing/2014/main" id="{09AE0362-A65A-84CC-30F1-201D1F7793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A Double">
            <a:extLst>
              <a:ext uri="{FF2B5EF4-FFF2-40B4-BE49-F238E27FC236}">
                <a16:creationId xmlns:a16="http://schemas.microsoft.com/office/drawing/2014/main" id="{6490EC84-29E1-EF73-F4A0-91FEBC498D5C}"/>
              </a:ext>
            </a:extLst>
          </p:cNvPr>
          <p:cNvGrpSpPr>
            <a:grpSpLocks/>
          </p:cNvGrpSpPr>
          <p:nvPr/>
        </p:nvGrpSpPr>
        <p:grpSpPr>
          <a:xfrm>
            <a:off x="7674041" y="3614097"/>
            <a:ext cx="226384" cy="802861"/>
            <a:chOff x="4108678" y="4173609"/>
            <a:chExt cx="86033" cy="1058458"/>
          </a:xfrm>
        </p:grpSpPr>
        <p:cxnSp>
          <p:nvCxnSpPr>
            <p:cNvPr id="46" name="Straight Arrow Connector 12">
              <a:extLst>
                <a:ext uri="{FF2B5EF4-FFF2-40B4-BE49-F238E27FC236}">
                  <a16:creationId xmlns:a16="http://schemas.microsoft.com/office/drawing/2014/main" id="{A0F002FD-7FF3-6E43-011A-49DCA2AB8DA1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17">
              <a:extLst>
                <a:ext uri="{FF2B5EF4-FFF2-40B4-BE49-F238E27FC236}">
                  <a16:creationId xmlns:a16="http://schemas.microsoft.com/office/drawing/2014/main" id="{1D9240C2-CFAB-A8B8-09F1-C950FFD02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A Double">
            <a:extLst>
              <a:ext uri="{FF2B5EF4-FFF2-40B4-BE49-F238E27FC236}">
                <a16:creationId xmlns:a16="http://schemas.microsoft.com/office/drawing/2014/main" id="{342EC134-ED81-B50B-FD57-4308A13EA2FC}"/>
              </a:ext>
            </a:extLst>
          </p:cNvPr>
          <p:cNvGrpSpPr>
            <a:grpSpLocks/>
          </p:cNvGrpSpPr>
          <p:nvPr/>
        </p:nvGrpSpPr>
        <p:grpSpPr>
          <a:xfrm>
            <a:off x="1818194" y="5493378"/>
            <a:ext cx="226384" cy="790076"/>
            <a:chOff x="4108678" y="4173609"/>
            <a:chExt cx="86033" cy="1058458"/>
          </a:xfrm>
        </p:grpSpPr>
        <p:cxnSp>
          <p:nvCxnSpPr>
            <p:cNvPr id="49" name="Straight Arrow Connector 12">
              <a:extLst>
                <a:ext uri="{FF2B5EF4-FFF2-40B4-BE49-F238E27FC236}">
                  <a16:creationId xmlns:a16="http://schemas.microsoft.com/office/drawing/2014/main" id="{C041B532-07EC-DECC-C8E0-54A6910B286D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17">
              <a:extLst>
                <a:ext uri="{FF2B5EF4-FFF2-40B4-BE49-F238E27FC236}">
                  <a16:creationId xmlns:a16="http://schemas.microsoft.com/office/drawing/2014/main" id="{7B506B35-99A6-1C46-04E4-24AFA7760F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A Double">
            <a:extLst>
              <a:ext uri="{FF2B5EF4-FFF2-40B4-BE49-F238E27FC236}">
                <a16:creationId xmlns:a16="http://schemas.microsoft.com/office/drawing/2014/main" id="{CC691600-801A-3ED6-41C1-92740EEA5ED8}"/>
              </a:ext>
            </a:extLst>
          </p:cNvPr>
          <p:cNvGrpSpPr>
            <a:grpSpLocks/>
          </p:cNvGrpSpPr>
          <p:nvPr/>
        </p:nvGrpSpPr>
        <p:grpSpPr>
          <a:xfrm>
            <a:off x="3210132" y="5600913"/>
            <a:ext cx="226384" cy="682541"/>
            <a:chOff x="4108678" y="4173609"/>
            <a:chExt cx="86033" cy="1058458"/>
          </a:xfrm>
        </p:grpSpPr>
        <p:cxnSp>
          <p:nvCxnSpPr>
            <p:cNvPr id="52" name="Straight Arrow Connector 12">
              <a:extLst>
                <a:ext uri="{FF2B5EF4-FFF2-40B4-BE49-F238E27FC236}">
                  <a16:creationId xmlns:a16="http://schemas.microsoft.com/office/drawing/2014/main" id="{911F37F4-F72E-68C6-3014-8A1476564DAB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17">
              <a:extLst>
                <a:ext uri="{FF2B5EF4-FFF2-40B4-BE49-F238E27FC236}">
                  <a16:creationId xmlns:a16="http://schemas.microsoft.com/office/drawing/2014/main" id="{09609B7D-C018-2175-8DEC-489CD95000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A Double">
            <a:extLst>
              <a:ext uri="{FF2B5EF4-FFF2-40B4-BE49-F238E27FC236}">
                <a16:creationId xmlns:a16="http://schemas.microsoft.com/office/drawing/2014/main" id="{EE191A0B-A7C4-C531-2D54-DB6272EDC823}"/>
              </a:ext>
            </a:extLst>
          </p:cNvPr>
          <p:cNvGrpSpPr>
            <a:grpSpLocks/>
          </p:cNvGrpSpPr>
          <p:nvPr/>
        </p:nvGrpSpPr>
        <p:grpSpPr>
          <a:xfrm>
            <a:off x="6069168" y="5563765"/>
            <a:ext cx="226384" cy="728834"/>
            <a:chOff x="4108678" y="4173609"/>
            <a:chExt cx="86033" cy="1058458"/>
          </a:xfrm>
        </p:grpSpPr>
        <p:cxnSp>
          <p:nvCxnSpPr>
            <p:cNvPr id="55" name="Straight Arrow Connector 12">
              <a:extLst>
                <a:ext uri="{FF2B5EF4-FFF2-40B4-BE49-F238E27FC236}">
                  <a16:creationId xmlns:a16="http://schemas.microsoft.com/office/drawing/2014/main" id="{2446E56A-5E41-D3E4-249F-3E505CC298BB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17">
              <a:extLst>
                <a:ext uri="{FF2B5EF4-FFF2-40B4-BE49-F238E27FC236}">
                  <a16:creationId xmlns:a16="http://schemas.microsoft.com/office/drawing/2014/main" id="{4E543E78-81AA-3F90-CF68-23BAEAE5BF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5845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3">
            <a:extLst>
              <a:ext uri="{FF2B5EF4-FFF2-40B4-BE49-F238E27FC236}">
                <a16:creationId xmlns:a16="http://schemas.microsoft.com/office/drawing/2014/main" id="{E5E5E457-4A79-534B-978E-5594A1AB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2" y="176729"/>
            <a:ext cx="6314324" cy="495061"/>
          </a:xfrm>
        </p:spPr>
        <p:txBody>
          <a:bodyPr/>
          <a:lstStyle/>
          <a:p>
            <a:r>
              <a:rPr lang="en-FI" sz="2400"/>
              <a:t>Digitaalisen ympäristön kartoittaminen</a:t>
            </a:r>
          </a:p>
        </p:txBody>
      </p:sp>
      <p:sp>
        <p:nvSpPr>
          <p:cNvPr id="2" name="Swim Design">
            <a:extLst>
              <a:ext uri="{FF2B5EF4-FFF2-40B4-BE49-F238E27FC236}">
                <a16:creationId xmlns:a16="http://schemas.microsoft.com/office/drawing/2014/main" id="{314AC0BD-A985-6BE2-4AA1-A395C214AC93}"/>
              </a:ext>
            </a:extLst>
          </p:cNvPr>
          <p:cNvSpPr/>
          <p:nvPr/>
        </p:nvSpPr>
        <p:spPr>
          <a:xfrm>
            <a:off x="8085343" y="523016"/>
            <a:ext cx="3274418" cy="586093"/>
          </a:xfrm>
          <a:custGeom>
            <a:avLst/>
            <a:gdLst>
              <a:gd name="connsiteX0" fmla="*/ 0 w 3274418"/>
              <a:gd name="connsiteY0" fmla="*/ 58750 h 586093"/>
              <a:gd name="connsiteX1" fmla="*/ 58750 w 3274418"/>
              <a:gd name="connsiteY1" fmla="*/ 0 h 586093"/>
              <a:gd name="connsiteX2" fmla="*/ 753272 w 3274418"/>
              <a:gd name="connsiteY2" fmla="*/ 0 h 586093"/>
              <a:gd name="connsiteX3" fmla="*/ 1384656 w 3274418"/>
              <a:gd name="connsiteY3" fmla="*/ 0 h 586093"/>
              <a:gd name="connsiteX4" fmla="*/ 1952901 w 3274418"/>
              <a:gd name="connsiteY4" fmla="*/ 0 h 586093"/>
              <a:gd name="connsiteX5" fmla="*/ 2647423 w 3274418"/>
              <a:gd name="connsiteY5" fmla="*/ 0 h 586093"/>
              <a:gd name="connsiteX6" fmla="*/ 3215668 w 3274418"/>
              <a:gd name="connsiteY6" fmla="*/ 0 h 586093"/>
              <a:gd name="connsiteX7" fmla="*/ 3274418 w 3274418"/>
              <a:gd name="connsiteY7" fmla="*/ 58750 h 586093"/>
              <a:gd name="connsiteX8" fmla="*/ 3274418 w 3274418"/>
              <a:gd name="connsiteY8" fmla="*/ 527343 h 586093"/>
              <a:gd name="connsiteX9" fmla="*/ 3215668 w 3274418"/>
              <a:gd name="connsiteY9" fmla="*/ 586093 h 586093"/>
              <a:gd name="connsiteX10" fmla="*/ 2584284 w 3274418"/>
              <a:gd name="connsiteY10" fmla="*/ 586093 h 586093"/>
              <a:gd name="connsiteX11" fmla="*/ 2016039 w 3274418"/>
              <a:gd name="connsiteY11" fmla="*/ 586093 h 586093"/>
              <a:gd name="connsiteX12" fmla="*/ 1416225 w 3274418"/>
              <a:gd name="connsiteY12" fmla="*/ 586093 h 586093"/>
              <a:gd name="connsiteX13" fmla="*/ 879549 w 3274418"/>
              <a:gd name="connsiteY13" fmla="*/ 586093 h 586093"/>
              <a:gd name="connsiteX14" fmla="*/ 58750 w 3274418"/>
              <a:gd name="connsiteY14" fmla="*/ 586093 h 586093"/>
              <a:gd name="connsiteX15" fmla="*/ 0 w 3274418"/>
              <a:gd name="connsiteY15" fmla="*/ 527343 h 586093"/>
              <a:gd name="connsiteX16" fmla="*/ 0 w 3274418"/>
              <a:gd name="connsiteY16" fmla="*/ 58750 h 58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74418" h="586093" fill="none" extrusionOk="0">
                <a:moveTo>
                  <a:pt x="0" y="58750"/>
                </a:moveTo>
                <a:cubicBezTo>
                  <a:pt x="-2432" y="20104"/>
                  <a:pt x="24327" y="6681"/>
                  <a:pt x="58750" y="0"/>
                </a:cubicBezTo>
                <a:cubicBezTo>
                  <a:pt x="220550" y="-23436"/>
                  <a:pt x="556436" y="11168"/>
                  <a:pt x="753272" y="0"/>
                </a:cubicBezTo>
                <a:cubicBezTo>
                  <a:pt x="950108" y="-11168"/>
                  <a:pt x="1097895" y="18920"/>
                  <a:pt x="1384656" y="0"/>
                </a:cubicBezTo>
                <a:cubicBezTo>
                  <a:pt x="1671417" y="-18920"/>
                  <a:pt x="1718656" y="9645"/>
                  <a:pt x="1952901" y="0"/>
                </a:cubicBezTo>
                <a:cubicBezTo>
                  <a:pt x="2187146" y="-9645"/>
                  <a:pt x="2473898" y="15468"/>
                  <a:pt x="2647423" y="0"/>
                </a:cubicBezTo>
                <a:cubicBezTo>
                  <a:pt x="2820948" y="-15468"/>
                  <a:pt x="2953855" y="-5449"/>
                  <a:pt x="3215668" y="0"/>
                </a:cubicBezTo>
                <a:cubicBezTo>
                  <a:pt x="3247100" y="-5404"/>
                  <a:pt x="3276357" y="28047"/>
                  <a:pt x="3274418" y="58750"/>
                </a:cubicBezTo>
                <a:cubicBezTo>
                  <a:pt x="3294552" y="190049"/>
                  <a:pt x="3283638" y="373363"/>
                  <a:pt x="3274418" y="527343"/>
                </a:cubicBezTo>
                <a:cubicBezTo>
                  <a:pt x="3268695" y="556626"/>
                  <a:pt x="3248328" y="588897"/>
                  <a:pt x="3215668" y="586093"/>
                </a:cubicBezTo>
                <a:cubicBezTo>
                  <a:pt x="2968838" y="582010"/>
                  <a:pt x="2860958" y="567440"/>
                  <a:pt x="2584284" y="586093"/>
                </a:cubicBezTo>
                <a:cubicBezTo>
                  <a:pt x="2307610" y="604746"/>
                  <a:pt x="2261060" y="559207"/>
                  <a:pt x="2016039" y="586093"/>
                </a:cubicBezTo>
                <a:cubicBezTo>
                  <a:pt x="1771018" y="612979"/>
                  <a:pt x="1691293" y="600322"/>
                  <a:pt x="1416225" y="586093"/>
                </a:cubicBezTo>
                <a:cubicBezTo>
                  <a:pt x="1141157" y="571864"/>
                  <a:pt x="1035377" y="590587"/>
                  <a:pt x="879549" y="586093"/>
                </a:cubicBezTo>
                <a:cubicBezTo>
                  <a:pt x="723721" y="581599"/>
                  <a:pt x="263920" y="566291"/>
                  <a:pt x="58750" y="586093"/>
                </a:cubicBezTo>
                <a:cubicBezTo>
                  <a:pt x="32336" y="589692"/>
                  <a:pt x="-455" y="561907"/>
                  <a:pt x="0" y="527343"/>
                </a:cubicBezTo>
                <a:cubicBezTo>
                  <a:pt x="-14419" y="430978"/>
                  <a:pt x="14221" y="171617"/>
                  <a:pt x="0" y="58750"/>
                </a:cubicBezTo>
                <a:close/>
              </a:path>
              <a:path w="3274418" h="586093" stroke="0" extrusionOk="0">
                <a:moveTo>
                  <a:pt x="0" y="58750"/>
                </a:moveTo>
                <a:cubicBezTo>
                  <a:pt x="-1687" y="23961"/>
                  <a:pt x="31953" y="4037"/>
                  <a:pt x="58750" y="0"/>
                </a:cubicBezTo>
                <a:cubicBezTo>
                  <a:pt x="294256" y="-7208"/>
                  <a:pt x="478495" y="-22401"/>
                  <a:pt x="753272" y="0"/>
                </a:cubicBezTo>
                <a:cubicBezTo>
                  <a:pt x="1028049" y="22401"/>
                  <a:pt x="1189673" y="-29507"/>
                  <a:pt x="1384656" y="0"/>
                </a:cubicBezTo>
                <a:cubicBezTo>
                  <a:pt x="1579639" y="29507"/>
                  <a:pt x="1695886" y="18615"/>
                  <a:pt x="1952901" y="0"/>
                </a:cubicBezTo>
                <a:cubicBezTo>
                  <a:pt x="2209917" y="-18615"/>
                  <a:pt x="2338072" y="-7398"/>
                  <a:pt x="2552715" y="0"/>
                </a:cubicBezTo>
                <a:cubicBezTo>
                  <a:pt x="2767358" y="7398"/>
                  <a:pt x="3015549" y="-18775"/>
                  <a:pt x="3215668" y="0"/>
                </a:cubicBezTo>
                <a:cubicBezTo>
                  <a:pt x="3246406" y="-3665"/>
                  <a:pt x="3277092" y="25229"/>
                  <a:pt x="3274418" y="58750"/>
                </a:cubicBezTo>
                <a:cubicBezTo>
                  <a:pt x="3253661" y="252825"/>
                  <a:pt x="3274929" y="304746"/>
                  <a:pt x="3274418" y="527343"/>
                </a:cubicBezTo>
                <a:cubicBezTo>
                  <a:pt x="3272631" y="557175"/>
                  <a:pt x="3254280" y="590532"/>
                  <a:pt x="3215668" y="586093"/>
                </a:cubicBezTo>
                <a:cubicBezTo>
                  <a:pt x="2924451" y="598948"/>
                  <a:pt x="2751748" y="584161"/>
                  <a:pt x="2615854" y="586093"/>
                </a:cubicBezTo>
                <a:cubicBezTo>
                  <a:pt x="2479960" y="588025"/>
                  <a:pt x="2220992" y="605194"/>
                  <a:pt x="1921332" y="586093"/>
                </a:cubicBezTo>
                <a:cubicBezTo>
                  <a:pt x="1621672" y="566992"/>
                  <a:pt x="1570800" y="579552"/>
                  <a:pt x="1289948" y="586093"/>
                </a:cubicBezTo>
                <a:cubicBezTo>
                  <a:pt x="1009096" y="592634"/>
                  <a:pt x="911039" y="588099"/>
                  <a:pt x="721703" y="586093"/>
                </a:cubicBezTo>
                <a:cubicBezTo>
                  <a:pt x="532367" y="584087"/>
                  <a:pt x="356874" y="596991"/>
                  <a:pt x="58750" y="586093"/>
                </a:cubicBezTo>
                <a:cubicBezTo>
                  <a:pt x="25944" y="588297"/>
                  <a:pt x="-4218" y="554071"/>
                  <a:pt x="0" y="527343"/>
                </a:cubicBezTo>
                <a:cubicBezTo>
                  <a:pt x="2965" y="348460"/>
                  <a:pt x="-2438" y="190424"/>
                  <a:pt x="0" y="58750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fi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Julkisen sektorin (EU- ja kansallinen) tietovarannot</a:t>
            </a:r>
          </a:p>
          <a:p>
            <a:pPr algn="ctr"/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wim Design">
            <a:extLst>
              <a:ext uri="{FF2B5EF4-FFF2-40B4-BE49-F238E27FC236}">
                <a16:creationId xmlns:a16="http://schemas.microsoft.com/office/drawing/2014/main" id="{F57FE8C6-D29E-37B3-9163-66708BA70F5D}"/>
              </a:ext>
            </a:extLst>
          </p:cNvPr>
          <p:cNvSpPr/>
          <p:nvPr/>
        </p:nvSpPr>
        <p:spPr>
          <a:xfrm>
            <a:off x="8085344" y="1279353"/>
            <a:ext cx="3274418" cy="738664"/>
          </a:xfrm>
          <a:custGeom>
            <a:avLst/>
            <a:gdLst>
              <a:gd name="connsiteX0" fmla="*/ 0 w 3274418"/>
              <a:gd name="connsiteY0" fmla="*/ 74044 h 738664"/>
              <a:gd name="connsiteX1" fmla="*/ 74044 w 3274418"/>
              <a:gd name="connsiteY1" fmla="*/ 0 h 738664"/>
              <a:gd name="connsiteX2" fmla="*/ 761837 w 3274418"/>
              <a:gd name="connsiteY2" fmla="*/ 0 h 738664"/>
              <a:gd name="connsiteX3" fmla="*/ 1387103 w 3274418"/>
              <a:gd name="connsiteY3" fmla="*/ 0 h 738664"/>
              <a:gd name="connsiteX4" fmla="*/ 1949842 w 3274418"/>
              <a:gd name="connsiteY4" fmla="*/ 0 h 738664"/>
              <a:gd name="connsiteX5" fmla="*/ 2637635 w 3274418"/>
              <a:gd name="connsiteY5" fmla="*/ 0 h 738664"/>
              <a:gd name="connsiteX6" fmla="*/ 3200374 w 3274418"/>
              <a:gd name="connsiteY6" fmla="*/ 0 h 738664"/>
              <a:gd name="connsiteX7" fmla="*/ 3274418 w 3274418"/>
              <a:gd name="connsiteY7" fmla="*/ 74044 h 738664"/>
              <a:gd name="connsiteX8" fmla="*/ 3274418 w 3274418"/>
              <a:gd name="connsiteY8" fmla="*/ 664620 h 738664"/>
              <a:gd name="connsiteX9" fmla="*/ 3200374 w 3274418"/>
              <a:gd name="connsiteY9" fmla="*/ 738664 h 738664"/>
              <a:gd name="connsiteX10" fmla="*/ 2575108 w 3274418"/>
              <a:gd name="connsiteY10" fmla="*/ 738664 h 738664"/>
              <a:gd name="connsiteX11" fmla="*/ 2012369 w 3274418"/>
              <a:gd name="connsiteY11" fmla="*/ 738664 h 738664"/>
              <a:gd name="connsiteX12" fmla="*/ 1418366 w 3274418"/>
              <a:gd name="connsiteY12" fmla="*/ 738664 h 738664"/>
              <a:gd name="connsiteX13" fmla="*/ 886890 w 3274418"/>
              <a:gd name="connsiteY13" fmla="*/ 738664 h 738664"/>
              <a:gd name="connsiteX14" fmla="*/ 74044 w 3274418"/>
              <a:gd name="connsiteY14" fmla="*/ 738664 h 738664"/>
              <a:gd name="connsiteX15" fmla="*/ 0 w 3274418"/>
              <a:gd name="connsiteY15" fmla="*/ 664620 h 738664"/>
              <a:gd name="connsiteX16" fmla="*/ 0 w 3274418"/>
              <a:gd name="connsiteY16" fmla="*/ 74044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74418" h="738664" fill="none" extrusionOk="0">
                <a:moveTo>
                  <a:pt x="0" y="74044"/>
                </a:moveTo>
                <a:cubicBezTo>
                  <a:pt x="-3026" y="25436"/>
                  <a:pt x="31055" y="7087"/>
                  <a:pt x="74044" y="0"/>
                </a:cubicBezTo>
                <a:cubicBezTo>
                  <a:pt x="270618" y="1247"/>
                  <a:pt x="453038" y="26184"/>
                  <a:pt x="761837" y="0"/>
                </a:cubicBezTo>
                <a:cubicBezTo>
                  <a:pt x="1070636" y="-26184"/>
                  <a:pt x="1212741" y="-79"/>
                  <a:pt x="1387103" y="0"/>
                </a:cubicBezTo>
                <a:cubicBezTo>
                  <a:pt x="1561465" y="79"/>
                  <a:pt x="1714905" y="11454"/>
                  <a:pt x="1949842" y="0"/>
                </a:cubicBezTo>
                <a:cubicBezTo>
                  <a:pt x="2184779" y="-11454"/>
                  <a:pt x="2446189" y="-8139"/>
                  <a:pt x="2637635" y="0"/>
                </a:cubicBezTo>
                <a:cubicBezTo>
                  <a:pt x="2829081" y="8139"/>
                  <a:pt x="2977391" y="-9883"/>
                  <a:pt x="3200374" y="0"/>
                </a:cubicBezTo>
                <a:cubicBezTo>
                  <a:pt x="3240256" y="-5385"/>
                  <a:pt x="3276496" y="35020"/>
                  <a:pt x="3274418" y="74044"/>
                </a:cubicBezTo>
                <a:cubicBezTo>
                  <a:pt x="3295146" y="303240"/>
                  <a:pt x="3253406" y="542758"/>
                  <a:pt x="3274418" y="664620"/>
                </a:cubicBezTo>
                <a:cubicBezTo>
                  <a:pt x="3273103" y="704786"/>
                  <a:pt x="3241870" y="746597"/>
                  <a:pt x="3200374" y="738664"/>
                </a:cubicBezTo>
                <a:cubicBezTo>
                  <a:pt x="2933186" y="746104"/>
                  <a:pt x="2866629" y="748734"/>
                  <a:pt x="2575108" y="738664"/>
                </a:cubicBezTo>
                <a:cubicBezTo>
                  <a:pt x="2283587" y="728594"/>
                  <a:pt x="2154783" y="737917"/>
                  <a:pt x="2012369" y="738664"/>
                </a:cubicBezTo>
                <a:cubicBezTo>
                  <a:pt x="1869955" y="739411"/>
                  <a:pt x="1607919" y="725587"/>
                  <a:pt x="1418366" y="738664"/>
                </a:cubicBezTo>
                <a:cubicBezTo>
                  <a:pt x="1228813" y="751741"/>
                  <a:pt x="1067346" y="732417"/>
                  <a:pt x="886890" y="738664"/>
                </a:cubicBezTo>
                <a:cubicBezTo>
                  <a:pt x="706434" y="744911"/>
                  <a:pt x="316115" y="716884"/>
                  <a:pt x="74044" y="738664"/>
                </a:cubicBezTo>
                <a:cubicBezTo>
                  <a:pt x="34011" y="739177"/>
                  <a:pt x="-1512" y="712539"/>
                  <a:pt x="0" y="664620"/>
                </a:cubicBezTo>
                <a:cubicBezTo>
                  <a:pt x="21960" y="401477"/>
                  <a:pt x="-1402" y="239231"/>
                  <a:pt x="0" y="74044"/>
                </a:cubicBezTo>
                <a:close/>
              </a:path>
              <a:path w="3274418" h="738664" stroke="0" extrusionOk="0">
                <a:moveTo>
                  <a:pt x="0" y="74044"/>
                </a:moveTo>
                <a:cubicBezTo>
                  <a:pt x="-1177" y="31516"/>
                  <a:pt x="37197" y="2891"/>
                  <a:pt x="74044" y="0"/>
                </a:cubicBezTo>
                <a:cubicBezTo>
                  <a:pt x="308527" y="26569"/>
                  <a:pt x="535481" y="22409"/>
                  <a:pt x="761837" y="0"/>
                </a:cubicBezTo>
                <a:cubicBezTo>
                  <a:pt x="988193" y="-22409"/>
                  <a:pt x="1228192" y="-9944"/>
                  <a:pt x="1387103" y="0"/>
                </a:cubicBezTo>
                <a:cubicBezTo>
                  <a:pt x="1546014" y="9944"/>
                  <a:pt x="1823284" y="9191"/>
                  <a:pt x="1949842" y="0"/>
                </a:cubicBezTo>
                <a:cubicBezTo>
                  <a:pt x="2076400" y="-9191"/>
                  <a:pt x="2423245" y="10709"/>
                  <a:pt x="2543845" y="0"/>
                </a:cubicBezTo>
                <a:cubicBezTo>
                  <a:pt x="2664445" y="-10709"/>
                  <a:pt x="2946440" y="1771"/>
                  <a:pt x="3200374" y="0"/>
                </a:cubicBezTo>
                <a:cubicBezTo>
                  <a:pt x="3240337" y="-1994"/>
                  <a:pt x="3281972" y="30117"/>
                  <a:pt x="3274418" y="74044"/>
                </a:cubicBezTo>
                <a:cubicBezTo>
                  <a:pt x="3275215" y="267327"/>
                  <a:pt x="3289201" y="372559"/>
                  <a:pt x="3274418" y="664620"/>
                </a:cubicBezTo>
                <a:cubicBezTo>
                  <a:pt x="3271778" y="701649"/>
                  <a:pt x="3243171" y="740035"/>
                  <a:pt x="3200374" y="738664"/>
                </a:cubicBezTo>
                <a:cubicBezTo>
                  <a:pt x="3058627" y="741069"/>
                  <a:pt x="2841437" y="764201"/>
                  <a:pt x="2606371" y="738664"/>
                </a:cubicBezTo>
                <a:cubicBezTo>
                  <a:pt x="2371305" y="713127"/>
                  <a:pt x="2061430" y="714182"/>
                  <a:pt x="1918579" y="738664"/>
                </a:cubicBezTo>
                <a:cubicBezTo>
                  <a:pt x="1775728" y="763146"/>
                  <a:pt x="1488727" y="710656"/>
                  <a:pt x="1293313" y="738664"/>
                </a:cubicBezTo>
                <a:cubicBezTo>
                  <a:pt x="1097899" y="766672"/>
                  <a:pt x="1010460" y="741241"/>
                  <a:pt x="730573" y="738664"/>
                </a:cubicBezTo>
                <a:cubicBezTo>
                  <a:pt x="450686" y="736087"/>
                  <a:pt x="307646" y="741421"/>
                  <a:pt x="74044" y="738664"/>
                </a:cubicBezTo>
                <a:cubicBezTo>
                  <a:pt x="32681" y="741547"/>
                  <a:pt x="-4926" y="698835"/>
                  <a:pt x="0" y="664620"/>
                </a:cubicBezTo>
                <a:cubicBezTo>
                  <a:pt x="-757" y="474539"/>
                  <a:pt x="21691" y="232136"/>
                  <a:pt x="0" y="74044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14534709">
                  <a:prstGeom prst="roundRect">
                    <a:avLst>
                      <a:gd name="adj" fmla="val 1002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r>
              <a:rPr lang="en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Y</a:t>
            </a:r>
            <a:r>
              <a:rPr lang="fi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ksityisen sektorin </a:t>
            </a:r>
          </a:p>
          <a:p>
            <a:pPr algn="ctr"/>
            <a:r>
              <a:rPr lang="fi-FI" sz="14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tietovarannot</a:t>
            </a:r>
          </a:p>
          <a:p>
            <a:pPr algn="ctr"/>
            <a:endParaRPr lang="en-US" sz="1400" b="1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9979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31519-843F-4C39-E724-5EAD55884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43">
            <a:extLst>
              <a:ext uri="{FF2B5EF4-FFF2-40B4-BE49-F238E27FC236}">
                <a16:creationId xmlns:a16="http://schemas.microsoft.com/office/drawing/2014/main" id="{44048D85-537E-05DE-43D5-7CA5430808C3}"/>
              </a:ext>
            </a:extLst>
          </p:cNvPr>
          <p:cNvSpPr>
            <a:spLocks/>
          </p:cNvSpPr>
          <p:nvPr/>
        </p:nvSpPr>
        <p:spPr>
          <a:xfrm>
            <a:off x="10224619" y="5248812"/>
            <a:ext cx="1948453" cy="1581393"/>
          </a:xfrm>
          <a:prstGeom prst="rect">
            <a:avLst/>
          </a:prstGeom>
          <a:solidFill>
            <a:schemeClr val="bg1"/>
          </a:solidFill>
          <a:ln w="1270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33CBE13-C516-6F32-752E-1C8ADFADBDB9}"/>
              </a:ext>
            </a:extLst>
          </p:cNvPr>
          <p:cNvSpPr>
            <a:spLocks/>
          </p:cNvSpPr>
          <p:nvPr/>
        </p:nvSpPr>
        <p:spPr>
          <a:xfrm>
            <a:off x="10223541" y="2286669"/>
            <a:ext cx="1942062" cy="2887233"/>
          </a:xfrm>
          <a:prstGeom prst="rect">
            <a:avLst/>
          </a:prstGeom>
          <a:solidFill>
            <a:schemeClr val="bg1"/>
          </a:solidFill>
          <a:ln w="1270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Lieriö 64">
            <a:extLst>
              <a:ext uri="{FF2B5EF4-FFF2-40B4-BE49-F238E27FC236}">
                <a16:creationId xmlns:a16="http://schemas.microsoft.com/office/drawing/2014/main" id="{A9C10961-6D23-FD31-7538-026B89879CA7}"/>
              </a:ext>
            </a:extLst>
          </p:cNvPr>
          <p:cNvSpPr>
            <a:spLocks/>
          </p:cNvSpPr>
          <p:nvPr/>
        </p:nvSpPr>
        <p:spPr>
          <a:xfrm>
            <a:off x="49239" y="560215"/>
            <a:ext cx="600594" cy="796659"/>
          </a:xfrm>
          <a:prstGeom prst="can">
            <a:avLst>
              <a:gd name="adj" fmla="val 12499"/>
            </a:avLst>
          </a:prstGeom>
          <a:solidFill>
            <a:schemeClr val="bg1">
              <a:lumMod val="65000"/>
            </a:schemeClr>
          </a:solidFill>
          <a:ln>
            <a:prstDash val="sysDot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wim Construction">
            <a:extLst>
              <a:ext uri="{FF2B5EF4-FFF2-40B4-BE49-F238E27FC236}">
                <a16:creationId xmlns:a16="http://schemas.microsoft.com/office/drawing/2014/main" id="{F21093F2-B340-377E-8F31-31AC4FBC8606}"/>
              </a:ext>
            </a:extLst>
          </p:cNvPr>
          <p:cNvSpPr>
            <a:spLocks/>
          </p:cNvSpPr>
          <p:nvPr/>
        </p:nvSpPr>
        <p:spPr>
          <a:xfrm>
            <a:off x="4294768" y="2231508"/>
            <a:ext cx="4576329" cy="1410710"/>
          </a:xfrm>
          <a:prstGeom prst="roundRect">
            <a:avLst>
              <a:gd name="adj" fmla="val 10469"/>
            </a:avLst>
          </a:prstGeom>
          <a:solidFill>
            <a:srgbClr val="859EAE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CON financial system">
            <a:extLst>
              <a:ext uri="{FF2B5EF4-FFF2-40B4-BE49-F238E27FC236}">
                <a16:creationId xmlns:a16="http://schemas.microsoft.com/office/drawing/2014/main" id="{00996EE6-73C4-341D-C2A8-961F39C138D4}"/>
              </a:ext>
            </a:extLst>
          </p:cNvPr>
          <p:cNvSpPr>
            <a:spLocks/>
          </p:cNvSpPr>
          <p:nvPr/>
        </p:nvSpPr>
        <p:spPr>
          <a:xfrm>
            <a:off x="5117081" y="2164656"/>
            <a:ext cx="677561" cy="476869"/>
          </a:xfrm>
          <a:prstGeom prst="can">
            <a:avLst>
              <a:gd name="adj" fmla="val 1740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Talous-järjestelmä</a:t>
            </a:r>
          </a:p>
        </p:txBody>
      </p:sp>
      <p:cxnSp>
        <p:nvCxnSpPr>
          <p:cNvPr id="41" name="Arrow CON to GOV">
            <a:extLst>
              <a:ext uri="{FF2B5EF4-FFF2-40B4-BE49-F238E27FC236}">
                <a16:creationId xmlns:a16="http://schemas.microsoft.com/office/drawing/2014/main" id="{7757B4FB-0BFB-7DFD-6BD2-DAF5AC94CFE2}"/>
              </a:ext>
            </a:extLst>
          </p:cNvPr>
          <p:cNvCxnSpPr>
            <a:cxnSpLocks/>
            <a:stCxn id="64" idx="1"/>
            <a:endCxn id="40" idx="3"/>
          </p:cNvCxnSpPr>
          <p:nvPr/>
        </p:nvCxnSpPr>
        <p:spPr>
          <a:xfrm flipV="1">
            <a:off x="5455862" y="1358730"/>
            <a:ext cx="0" cy="805926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wim Design">
            <a:extLst>
              <a:ext uri="{FF2B5EF4-FFF2-40B4-BE49-F238E27FC236}">
                <a16:creationId xmlns:a16="http://schemas.microsoft.com/office/drawing/2014/main" id="{5AEC4B8E-52C7-47BF-7460-7D8DC68F6A20}"/>
              </a:ext>
            </a:extLst>
          </p:cNvPr>
          <p:cNvSpPr>
            <a:spLocks/>
          </p:cNvSpPr>
          <p:nvPr/>
        </p:nvSpPr>
        <p:spPr>
          <a:xfrm>
            <a:off x="425310" y="2214070"/>
            <a:ext cx="1628478" cy="1420459"/>
          </a:xfrm>
          <a:prstGeom prst="roundRect">
            <a:avLst>
              <a:gd name="adj" fmla="val 10024"/>
            </a:avLst>
          </a:prstGeom>
          <a:solidFill>
            <a:srgbClr val="315572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DES Project developement">
            <a:extLst>
              <a:ext uri="{FF2B5EF4-FFF2-40B4-BE49-F238E27FC236}">
                <a16:creationId xmlns:a16="http://schemas.microsoft.com/office/drawing/2014/main" id="{54931DD2-E9E3-A72F-5C63-DF035F92CC1F}"/>
              </a:ext>
            </a:extLst>
          </p:cNvPr>
          <p:cNvSpPr>
            <a:spLocks/>
          </p:cNvSpPr>
          <p:nvPr/>
        </p:nvSpPr>
        <p:spPr>
          <a:xfrm>
            <a:off x="430479" y="2348526"/>
            <a:ext cx="674501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Hanke-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kehitys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2" name="A Proj to Buliding control">
            <a:extLst>
              <a:ext uri="{FF2B5EF4-FFF2-40B4-BE49-F238E27FC236}">
                <a16:creationId xmlns:a16="http://schemas.microsoft.com/office/drawing/2014/main" id="{45FF5513-14A7-3ABF-CAF9-0B32A1F111E3}"/>
              </a:ext>
            </a:extLst>
          </p:cNvPr>
          <p:cNvCxnSpPr>
            <a:cxnSpLocks/>
            <a:endCxn id="164" idx="3"/>
          </p:cNvCxnSpPr>
          <p:nvPr/>
        </p:nvCxnSpPr>
        <p:spPr>
          <a:xfrm flipH="1" flipV="1">
            <a:off x="1007887" y="1356874"/>
            <a:ext cx="0" cy="99851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A ICT to Design">
            <a:extLst>
              <a:ext uri="{FF2B5EF4-FFF2-40B4-BE49-F238E27FC236}">
                <a16:creationId xmlns:a16="http://schemas.microsoft.com/office/drawing/2014/main" id="{1353A8C5-7150-FF54-AF1C-B6E63DC94197}"/>
              </a:ext>
            </a:extLst>
          </p:cNvPr>
          <p:cNvCxnSpPr>
            <a:cxnSpLocks/>
            <a:stCxn id="137" idx="3"/>
            <a:endCxn id="47" idx="1"/>
          </p:cNvCxnSpPr>
          <p:nvPr/>
        </p:nvCxnSpPr>
        <p:spPr>
          <a:xfrm flipH="1">
            <a:off x="1948913" y="1232404"/>
            <a:ext cx="19165" cy="962515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wim Design">
            <a:extLst>
              <a:ext uri="{FF2B5EF4-FFF2-40B4-BE49-F238E27FC236}">
                <a16:creationId xmlns:a16="http://schemas.microsoft.com/office/drawing/2014/main" id="{2743BE59-40C2-7EA0-A20C-FB24EFBB55FA}"/>
              </a:ext>
            </a:extLst>
          </p:cNvPr>
          <p:cNvSpPr>
            <a:spLocks/>
          </p:cNvSpPr>
          <p:nvPr/>
        </p:nvSpPr>
        <p:spPr>
          <a:xfrm>
            <a:off x="2452549" y="2221759"/>
            <a:ext cx="1842236" cy="1420459"/>
          </a:xfrm>
          <a:prstGeom prst="roundRect">
            <a:avLst>
              <a:gd name="adj" fmla="val 10024"/>
            </a:avLst>
          </a:prstGeom>
          <a:solidFill>
            <a:srgbClr val="61A4F1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62" name="Distributed architechture">
            <a:extLst>
              <a:ext uri="{FF2B5EF4-FFF2-40B4-BE49-F238E27FC236}">
                <a16:creationId xmlns:a16="http://schemas.microsoft.com/office/drawing/2014/main" id="{006500FB-3278-CE36-14B4-0A4FE25143BF}"/>
              </a:ext>
            </a:extLst>
          </p:cNvPr>
          <p:cNvGrpSpPr>
            <a:grpSpLocks/>
          </p:cNvGrpSpPr>
          <p:nvPr/>
        </p:nvGrpSpPr>
        <p:grpSpPr>
          <a:xfrm>
            <a:off x="9256444" y="3717095"/>
            <a:ext cx="936010" cy="980516"/>
            <a:chOff x="9985184" y="3348443"/>
            <a:chExt cx="936010" cy="1421751"/>
          </a:xfrm>
          <a:solidFill>
            <a:srgbClr val="E8E8E8"/>
          </a:solidFill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C0FC769-E6FE-2EDD-3258-3B8B44031126}"/>
                </a:ext>
              </a:extLst>
            </p:cNvPr>
            <p:cNvSpPr txBox="1">
              <a:spLocks/>
            </p:cNvSpPr>
            <p:nvPr/>
          </p:nvSpPr>
          <p:spPr>
            <a:xfrm>
              <a:off x="10112663" y="3667426"/>
              <a:ext cx="808531" cy="710604"/>
            </a:xfrm>
            <a:prstGeom prst="rect">
              <a:avLst/>
            </a:prstGeom>
            <a:grpFill/>
          </p:spPr>
          <p:txBody>
            <a:bodyPr wrap="square" lIns="3600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Hajautettu sanoma-pohjainen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tietarkkitehtuuri</a:t>
              </a:r>
              <a:endPara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1" name="Right Brace 170">
              <a:extLst>
                <a:ext uri="{FF2B5EF4-FFF2-40B4-BE49-F238E27FC236}">
                  <a16:creationId xmlns:a16="http://schemas.microsoft.com/office/drawing/2014/main" id="{8DD78B08-139E-5908-CEE2-D3EAB3FBF0D7}"/>
                </a:ext>
              </a:extLst>
            </p:cNvPr>
            <p:cNvSpPr>
              <a:spLocks/>
            </p:cNvSpPr>
            <p:nvPr/>
          </p:nvSpPr>
          <p:spPr>
            <a:xfrm>
              <a:off x="9985184" y="3348443"/>
              <a:ext cx="136881" cy="1421751"/>
            </a:xfrm>
            <a:prstGeom prst="rightBrac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08" name="Swim MTS">
            <a:extLst>
              <a:ext uri="{FF2B5EF4-FFF2-40B4-BE49-F238E27FC236}">
                <a16:creationId xmlns:a16="http://schemas.microsoft.com/office/drawing/2014/main" id="{F4E65643-00F5-2154-3A41-A29BE2535ABD}"/>
              </a:ext>
            </a:extLst>
          </p:cNvPr>
          <p:cNvSpPr>
            <a:spLocks/>
          </p:cNvSpPr>
          <p:nvPr/>
        </p:nvSpPr>
        <p:spPr>
          <a:xfrm rot="5400000">
            <a:off x="3900210" y="2700683"/>
            <a:ext cx="431946" cy="77508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MAN Sale">
            <a:extLst>
              <a:ext uri="{FF2B5EF4-FFF2-40B4-BE49-F238E27FC236}">
                <a16:creationId xmlns:a16="http://schemas.microsoft.com/office/drawing/2014/main" id="{5E4F2DA4-FCBE-7B3D-A469-841CDAFA52AD}"/>
              </a:ext>
            </a:extLst>
          </p:cNvPr>
          <p:cNvSpPr>
            <a:spLocks/>
          </p:cNvSpPr>
          <p:nvPr/>
        </p:nvSpPr>
        <p:spPr>
          <a:xfrm>
            <a:off x="1901192" y="6296661"/>
            <a:ext cx="1885467" cy="216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Myynti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Swim Manufacturing">
            <a:extLst>
              <a:ext uri="{FF2B5EF4-FFF2-40B4-BE49-F238E27FC236}">
                <a16:creationId xmlns:a16="http://schemas.microsoft.com/office/drawing/2014/main" id="{FC3227FC-B97E-F45E-B165-F15B3F6D10CD}"/>
              </a:ext>
            </a:extLst>
          </p:cNvPr>
          <p:cNvSpPr>
            <a:spLocks/>
          </p:cNvSpPr>
          <p:nvPr/>
        </p:nvSpPr>
        <p:spPr>
          <a:xfrm rot="5400000">
            <a:off x="5098883" y="1355165"/>
            <a:ext cx="980515" cy="7750898"/>
          </a:xfrm>
          <a:prstGeom prst="roundRect">
            <a:avLst/>
          </a:prstGeom>
          <a:solidFill>
            <a:srgbClr val="00D6C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MAN Delivery">
            <a:extLst>
              <a:ext uri="{FF2B5EF4-FFF2-40B4-BE49-F238E27FC236}">
                <a16:creationId xmlns:a16="http://schemas.microsoft.com/office/drawing/2014/main" id="{5F3ACFBF-EE0D-7C40-A5B2-46A349E317E5}"/>
              </a:ext>
            </a:extLst>
          </p:cNvPr>
          <p:cNvSpPr>
            <a:spLocks/>
          </p:cNvSpPr>
          <p:nvPr/>
        </p:nvSpPr>
        <p:spPr>
          <a:xfrm>
            <a:off x="6647932" y="4606253"/>
            <a:ext cx="1801217" cy="33923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Toimitus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ID: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SGTIN/SSCC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Tiedonkantaja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GS1 128/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DataMatrix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/RFID</a:t>
            </a:r>
          </a:p>
        </p:txBody>
      </p:sp>
      <p:sp>
        <p:nvSpPr>
          <p:cNvPr id="330" name="Swim Pep2" hidden="1">
            <a:extLst>
              <a:ext uri="{FF2B5EF4-FFF2-40B4-BE49-F238E27FC236}">
                <a16:creationId xmlns:a16="http://schemas.microsoft.com/office/drawing/2014/main" id="{02602B53-04EB-1625-EDC8-34C600C71AC1}"/>
              </a:ext>
            </a:extLst>
          </p:cNvPr>
          <p:cNvSpPr>
            <a:spLocks/>
          </p:cNvSpPr>
          <p:nvPr/>
        </p:nvSpPr>
        <p:spPr>
          <a:xfrm>
            <a:off x="2506658" y="5856130"/>
            <a:ext cx="7134158" cy="366233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2" name="Swim Pep1" hidden="1">
            <a:extLst>
              <a:ext uri="{FF2B5EF4-FFF2-40B4-BE49-F238E27FC236}">
                <a16:creationId xmlns:a16="http://schemas.microsoft.com/office/drawing/2014/main" id="{53CF3446-45C8-3C4F-49CF-42497F7339BB}"/>
              </a:ext>
            </a:extLst>
          </p:cNvPr>
          <p:cNvSpPr>
            <a:spLocks/>
          </p:cNvSpPr>
          <p:nvPr/>
        </p:nvSpPr>
        <p:spPr>
          <a:xfrm>
            <a:off x="2271157" y="3801666"/>
            <a:ext cx="7698813" cy="65558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Swim Information services">
            <a:extLst>
              <a:ext uri="{FF2B5EF4-FFF2-40B4-BE49-F238E27FC236}">
                <a16:creationId xmlns:a16="http://schemas.microsoft.com/office/drawing/2014/main" id="{D16F0F19-EA4F-1BAC-C6AE-780A4A2172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06" y="1477688"/>
            <a:ext cx="12143597" cy="409905"/>
          </a:xfrm>
          <a:prstGeom prst="roundRect">
            <a:avLst>
              <a:gd name="adj" fmla="val 9991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HEAD ict">
            <a:extLst>
              <a:ext uri="{FF2B5EF4-FFF2-40B4-BE49-F238E27FC236}">
                <a16:creationId xmlns:a16="http://schemas.microsoft.com/office/drawing/2014/main" id="{DA49EFE7-DBD7-A998-BA92-59F2497904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6875" y="1499479"/>
            <a:ext cx="1518728" cy="393441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yksityisen sektorin 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tietovarannot</a:t>
            </a:r>
          </a:p>
        </p:txBody>
      </p:sp>
      <p:sp>
        <p:nvSpPr>
          <p:cNvPr id="35" name="HEAD goverment">
            <a:extLst>
              <a:ext uri="{FF2B5EF4-FFF2-40B4-BE49-F238E27FC236}">
                <a16:creationId xmlns:a16="http://schemas.microsoft.com/office/drawing/2014/main" id="{7506AE6B-CDBC-5897-05B0-7EB69728D883}"/>
              </a:ext>
            </a:extLst>
          </p:cNvPr>
          <p:cNvSpPr txBox="1">
            <a:spLocks/>
          </p:cNvSpPr>
          <p:nvPr/>
        </p:nvSpPr>
        <p:spPr>
          <a:xfrm>
            <a:off x="10480146" y="949901"/>
            <a:ext cx="1707293" cy="688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Julkisen sektorin (EU- ja kansallinen) tietovarannot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HEAD manufacturing">
            <a:extLst>
              <a:ext uri="{FF2B5EF4-FFF2-40B4-BE49-F238E27FC236}">
                <a16:creationId xmlns:a16="http://schemas.microsoft.com/office/drawing/2014/main" id="{8DA8301D-5852-D454-D4D5-F30BAD3BA140}"/>
              </a:ext>
            </a:extLst>
          </p:cNvPr>
          <p:cNvSpPr txBox="1">
            <a:spLocks/>
          </p:cNvSpPr>
          <p:nvPr/>
        </p:nvSpPr>
        <p:spPr>
          <a:xfrm>
            <a:off x="4104852" y="5288118"/>
            <a:ext cx="1537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TUOTEVALMISTUS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HEAD Procurement and SCM">
            <a:extLst>
              <a:ext uri="{FF2B5EF4-FFF2-40B4-BE49-F238E27FC236}">
                <a16:creationId xmlns:a16="http://schemas.microsoft.com/office/drawing/2014/main" id="{6ADF6875-018D-FEAB-2263-907863AA6798}"/>
              </a:ext>
            </a:extLst>
          </p:cNvPr>
          <p:cNvSpPr txBox="1">
            <a:spLocks/>
          </p:cNvSpPr>
          <p:nvPr/>
        </p:nvSpPr>
        <p:spPr>
          <a:xfrm>
            <a:off x="2682899" y="2295384"/>
            <a:ext cx="1358169" cy="54117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HANKINTA &amp; TOIMITUSKETJUN HALLINTA</a:t>
            </a:r>
          </a:p>
        </p:txBody>
      </p:sp>
      <p:sp>
        <p:nvSpPr>
          <p:cNvPr id="209" name="HEAD MTS">
            <a:extLst>
              <a:ext uri="{FF2B5EF4-FFF2-40B4-BE49-F238E27FC236}">
                <a16:creationId xmlns:a16="http://schemas.microsoft.com/office/drawing/2014/main" id="{99A5707F-CA06-1473-1C7E-8FB9012A9669}"/>
              </a:ext>
            </a:extLst>
          </p:cNvPr>
          <p:cNvSpPr txBox="1">
            <a:spLocks/>
          </p:cNvSpPr>
          <p:nvPr/>
        </p:nvSpPr>
        <p:spPr>
          <a:xfrm>
            <a:off x="307465" y="6480946"/>
            <a:ext cx="287007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OSAVALMISTAJAT &amp; -TOIMITTAJAT</a:t>
            </a:r>
          </a:p>
        </p:txBody>
      </p:sp>
      <p:sp>
        <p:nvSpPr>
          <p:cNvPr id="132" name="HEAD Design">
            <a:extLst>
              <a:ext uri="{FF2B5EF4-FFF2-40B4-BE49-F238E27FC236}">
                <a16:creationId xmlns:a16="http://schemas.microsoft.com/office/drawing/2014/main" id="{AAB0D857-AC5C-85A9-CAC2-4A16E716226C}"/>
              </a:ext>
            </a:extLst>
          </p:cNvPr>
          <p:cNvSpPr txBox="1">
            <a:spLocks/>
          </p:cNvSpPr>
          <p:nvPr/>
        </p:nvSpPr>
        <p:spPr>
          <a:xfrm>
            <a:off x="566243" y="3348443"/>
            <a:ext cx="101568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SUUNNITTELU</a:t>
            </a:r>
          </a:p>
        </p:txBody>
      </p:sp>
      <p:sp>
        <p:nvSpPr>
          <p:cNvPr id="23" name="DES Architecthural design">
            <a:extLst>
              <a:ext uri="{FF2B5EF4-FFF2-40B4-BE49-F238E27FC236}">
                <a16:creationId xmlns:a16="http://schemas.microsoft.com/office/drawing/2014/main" id="{233AEE4F-4913-025F-A245-D621F55B10B2}"/>
              </a:ext>
            </a:extLst>
          </p:cNvPr>
          <p:cNvSpPr>
            <a:spLocks/>
          </p:cNvSpPr>
          <p:nvPr/>
        </p:nvSpPr>
        <p:spPr>
          <a:xfrm>
            <a:off x="1116337" y="2838452"/>
            <a:ext cx="684000" cy="27104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Arkkitehti-suunnittelu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HEAD Construction">
            <a:extLst>
              <a:ext uri="{FF2B5EF4-FFF2-40B4-BE49-F238E27FC236}">
                <a16:creationId xmlns:a16="http://schemas.microsoft.com/office/drawing/2014/main" id="{633244AB-4ACB-5116-E628-CC75034189AF}"/>
              </a:ext>
            </a:extLst>
          </p:cNvPr>
          <p:cNvSpPr txBox="1">
            <a:spLocks/>
          </p:cNvSpPr>
          <p:nvPr/>
        </p:nvSpPr>
        <p:spPr>
          <a:xfrm>
            <a:off x="5938198" y="2393208"/>
            <a:ext cx="1209758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RAKENTAMINEN</a:t>
            </a:r>
          </a:p>
        </p:txBody>
      </p:sp>
      <p:cxnSp>
        <p:nvCxnSpPr>
          <p:cNvPr id="59" name="Arrow: peppol">
            <a:extLst>
              <a:ext uri="{FF2B5EF4-FFF2-40B4-BE49-F238E27FC236}">
                <a16:creationId xmlns:a16="http://schemas.microsoft.com/office/drawing/2014/main" id="{E16D9759-A361-FD5F-246F-1111589A0B40}"/>
              </a:ext>
            </a:extLst>
          </p:cNvPr>
          <p:cNvCxnSpPr>
            <a:cxnSpLocks/>
          </p:cNvCxnSpPr>
          <p:nvPr/>
        </p:nvCxnSpPr>
        <p:spPr>
          <a:xfrm>
            <a:off x="6924451" y="3711658"/>
            <a:ext cx="0" cy="881709"/>
          </a:xfrm>
          <a:prstGeom prst="straightConnector1">
            <a:avLst/>
          </a:prstGeom>
          <a:ln w="12700">
            <a:solidFill>
              <a:srgbClr val="315572"/>
            </a:solidFill>
            <a:prstDash val="dash"/>
            <a:headEnd type="triangle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GOV prh:csrd">
            <a:extLst>
              <a:ext uri="{FF2B5EF4-FFF2-40B4-BE49-F238E27FC236}">
                <a16:creationId xmlns:a16="http://schemas.microsoft.com/office/drawing/2014/main" id="{D1CFD9F1-45AE-258C-CE49-930211256636}"/>
              </a:ext>
            </a:extLst>
          </p:cNvPr>
          <p:cNvSpPr>
            <a:spLocks/>
          </p:cNvSpPr>
          <p:nvPr/>
        </p:nvSpPr>
        <p:spPr>
          <a:xfrm>
            <a:off x="5126134" y="977796"/>
            <a:ext cx="677561" cy="380934"/>
          </a:xfrm>
          <a:prstGeom prst="can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PRH: CSRD</a:t>
            </a:r>
          </a:p>
        </p:txBody>
      </p:sp>
      <p:sp>
        <p:nvSpPr>
          <p:cNvPr id="42" name="ICT EFRAG:XBRL">
            <a:extLst>
              <a:ext uri="{FF2B5EF4-FFF2-40B4-BE49-F238E27FC236}">
                <a16:creationId xmlns:a16="http://schemas.microsoft.com/office/drawing/2014/main" id="{3722279A-7C64-1334-8620-5D620DA669D8}"/>
              </a:ext>
            </a:extLst>
          </p:cNvPr>
          <p:cNvSpPr txBox="1">
            <a:spLocks/>
          </p:cNvSpPr>
          <p:nvPr/>
        </p:nvSpPr>
        <p:spPr>
          <a:xfrm>
            <a:off x="4557464" y="1544549"/>
            <a:ext cx="1725411" cy="293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EFRAG:XBRL: talouden lakisääteinen tilinpäätös ja kestävyysraportointi</a:t>
            </a:r>
          </a:p>
        </p:txBody>
      </p:sp>
      <p:sp>
        <p:nvSpPr>
          <p:cNvPr id="27" name="DES Cost modeling">
            <a:extLst>
              <a:ext uri="{FF2B5EF4-FFF2-40B4-BE49-F238E27FC236}">
                <a16:creationId xmlns:a16="http://schemas.microsoft.com/office/drawing/2014/main" id="{3E51F405-52EB-3D44-8AFE-BBD89568F9A5}"/>
              </a:ext>
            </a:extLst>
          </p:cNvPr>
          <p:cNvSpPr>
            <a:spLocks/>
          </p:cNvSpPr>
          <p:nvPr/>
        </p:nvSpPr>
        <p:spPr>
          <a:xfrm>
            <a:off x="430480" y="2653537"/>
            <a:ext cx="674501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Kustannus-mallinnus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DES Structural design">
            <a:extLst>
              <a:ext uri="{FF2B5EF4-FFF2-40B4-BE49-F238E27FC236}">
                <a16:creationId xmlns:a16="http://schemas.microsoft.com/office/drawing/2014/main" id="{F7B02B69-2439-5412-6743-2B37E0A6DCC4}"/>
              </a:ext>
            </a:extLst>
          </p:cNvPr>
          <p:cNvSpPr>
            <a:spLocks/>
          </p:cNvSpPr>
          <p:nvPr/>
        </p:nvSpPr>
        <p:spPr>
          <a:xfrm>
            <a:off x="1116337" y="2246417"/>
            <a:ext cx="684000" cy="26665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Rakenne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suunnittelu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DES mep design">
            <a:extLst>
              <a:ext uri="{FF2B5EF4-FFF2-40B4-BE49-F238E27FC236}">
                <a16:creationId xmlns:a16="http://schemas.microsoft.com/office/drawing/2014/main" id="{19DA3D2E-92F6-1CF3-6F25-FAA6B11CDFE8}"/>
              </a:ext>
            </a:extLst>
          </p:cNvPr>
          <p:cNvSpPr>
            <a:spLocks/>
          </p:cNvSpPr>
          <p:nvPr/>
        </p:nvSpPr>
        <p:spPr>
          <a:xfrm>
            <a:off x="1116337" y="2534517"/>
            <a:ext cx="684000" cy="27390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Tate-suunnittelu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DES arc bim">
            <a:extLst>
              <a:ext uri="{FF2B5EF4-FFF2-40B4-BE49-F238E27FC236}">
                <a16:creationId xmlns:a16="http://schemas.microsoft.com/office/drawing/2014/main" id="{CB8647FA-5108-5D04-0D66-2AEA29810FC5}"/>
              </a:ext>
            </a:extLst>
          </p:cNvPr>
          <p:cNvSpPr>
            <a:spLocks/>
          </p:cNvSpPr>
          <p:nvPr/>
        </p:nvSpPr>
        <p:spPr>
          <a:xfrm>
            <a:off x="1792672" y="2805066"/>
            <a:ext cx="312481" cy="312155"/>
          </a:xfrm>
          <a:prstGeom prst="can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>
                <a:shade val="15000"/>
              </a:sysClr>
            </a:solidFill>
            <a:prstDash val="solid"/>
            <a:miter lim="800000"/>
          </a:ln>
          <a:effectLst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45708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ARK-BIM</a:t>
            </a:r>
          </a:p>
        </p:txBody>
      </p:sp>
      <p:sp>
        <p:nvSpPr>
          <p:cNvPr id="38" name="CON installation of elements">
            <a:extLst>
              <a:ext uri="{FF2B5EF4-FFF2-40B4-BE49-F238E27FC236}">
                <a16:creationId xmlns:a16="http://schemas.microsoft.com/office/drawing/2014/main" id="{AF19AB3D-AF1E-F88E-DF45-618DFFF5C28B}"/>
              </a:ext>
            </a:extLst>
          </p:cNvPr>
          <p:cNvSpPr>
            <a:spLocks/>
          </p:cNvSpPr>
          <p:nvPr/>
        </p:nvSpPr>
        <p:spPr>
          <a:xfrm>
            <a:off x="6555962" y="3071635"/>
            <a:ext cx="721446" cy="24058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Elementti-asenus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CON call offs from site">
            <a:extLst>
              <a:ext uri="{FF2B5EF4-FFF2-40B4-BE49-F238E27FC236}">
                <a16:creationId xmlns:a16="http://schemas.microsoft.com/office/drawing/2014/main" id="{E8248069-C503-A2B7-FF38-942E7322131D}"/>
              </a:ext>
            </a:extLst>
          </p:cNvPr>
          <p:cNvSpPr>
            <a:spLocks/>
          </p:cNvSpPr>
          <p:nvPr/>
        </p:nvSpPr>
        <p:spPr>
          <a:xfrm>
            <a:off x="5139509" y="3400407"/>
            <a:ext cx="705230" cy="2908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Kotiinkutsu-työmaalle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CON production planning">
            <a:extLst>
              <a:ext uri="{FF2B5EF4-FFF2-40B4-BE49-F238E27FC236}">
                <a16:creationId xmlns:a16="http://schemas.microsoft.com/office/drawing/2014/main" id="{127A4845-6DC5-045A-6028-4D9B2EA5220F}"/>
              </a:ext>
            </a:extLst>
          </p:cNvPr>
          <p:cNvSpPr>
            <a:spLocks/>
          </p:cNvSpPr>
          <p:nvPr/>
        </p:nvSpPr>
        <p:spPr>
          <a:xfrm>
            <a:off x="4535535" y="2859960"/>
            <a:ext cx="722301" cy="3701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Tuotannon-suunnittelu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CON initial delivery">
            <a:extLst>
              <a:ext uri="{FF2B5EF4-FFF2-40B4-BE49-F238E27FC236}">
                <a16:creationId xmlns:a16="http://schemas.microsoft.com/office/drawing/2014/main" id="{D4D943C8-9FEE-E32E-9058-0E23A4825630}"/>
              </a:ext>
            </a:extLst>
          </p:cNvPr>
          <p:cNvSpPr>
            <a:spLocks/>
          </p:cNvSpPr>
          <p:nvPr/>
        </p:nvSpPr>
        <p:spPr>
          <a:xfrm>
            <a:off x="4380958" y="3339629"/>
            <a:ext cx="678127" cy="3701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Alustava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toimitus-aikataulu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CON Recieving and storage">
            <a:extLst>
              <a:ext uri="{FF2B5EF4-FFF2-40B4-BE49-F238E27FC236}">
                <a16:creationId xmlns:a16="http://schemas.microsoft.com/office/drawing/2014/main" id="{A887CA25-3CCC-0217-806E-4893A2186056}"/>
              </a:ext>
            </a:extLst>
          </p:cNvPr>
          <p:cNvSpPr>
            <a:spLocks/>
          </p:cNvSpPr>
          <p:nvPr/>
        </p:nvSpPr>
        <p:spPr>
          <a:xfrm>
            <a:off x="6552682" y="3410092"/>
            <a:ext cx="724725" cy="28807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Vastaanotto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CON Element repairs">
            <a:extLst>
              <a:ext uri="{FF2B5EF4-FFF2-40B4-BE49-F238E27FC236}">
                <a16:creationId xmlns:a16="http://schemas.microsoft.com/office/drawing/2014/main" id="{BCD5D9B2-10CE-A267-5DC1-3D41E0328E7B}"/>
              </a:ext>
            </a:extLst>
          </p:cNvPr>
          <p:cNvSpPr>
            <a:spLocks/>
          </p:cNvSpPr>
          <p:nvPr/>
        </p:nvSpPr>
        <p:spPr>
          <a:xfrm>
            <a:off x="7787095" y="3131708"/>
            <a:ext cx="662061" cy="26880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Elementti-korjaukset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CON Digital Reception">
            <a:extLst>
              <a:ext uri="{FF2B5EF4-FFF2-40B4-BE49-F238E27FC236}">
                <a16:creationId xmlns:a16="http://schemas.microsoft.com/office/drawing/2014/main" id="{AE6FCFD4-6AAE-DBCD-4883-323296C93616}"/>
              </a:ext>
            </a:extLst>
          </p:cNvPr>
          <p:cNvSpPr>
            <a:spLocks/>
          </p:cNvSpPr>
          <p:nvPr/>
        </p:nvSpPr>
        <p:spPr>
          <a:xfrm>
            <a:off x="5280961" y="2693176"/>
            <a:ext cx="1233826" cy="54220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Sähköinen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vastaanotto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materiaalivarastot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saldot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prosessikaksonen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rakennuksen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tuotekaksonen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6" name="CON Acceptance inspection">
            <a:extLst>
              <a:ext uri="{FF2B5EF4-FFF2-40B4-BE49-F238E27FC236}">
                <a16:creationId xmlns:a16="http://schemas.microsoft.com/office/drawing/2014/main" id="{81B7F2CD-8FF5-5348-DB8D-8DC41EFDCC6C}"/>
              </a:ext>
            </a:extLst>
          </p:cNvPr>
          <p:cNvSpPr>
            <a:spLocks/>
          </p:cNvSpPr>
          <p:nvPr/>
        </p:nvSpPr>
        <p:spPr>
          <a:xfrm>
            <a:off x="7311939" y="3402156"/>
            <a:ext cx="672003" cy="29563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Tarkastus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CON Final settlement">
            <a:extLst>
              <a:ext uri="{FF2B5EF4-FFF2-40B4-BE49-F238E27FC236}">
                <a16:creationId xmlns:a16="http://schemas.microsoft.com/office/drawing/2014/main" id="{F38BEF05-8C04-A278-CCF7-CA72368A3462}"/>
              </a:ext>
            </a:extLst>
          </p:cNvPr>
          <p:cNvSpPr>
            <a:spLocks/>
          </p:cNvSpPr>
          <p:nvPr/>
        </p:nvSpPr>
        <p:spPr>
          <a:xfrm>
            <a:off x="8025714" y="3401829"/>
            <a:ext cx="848147" cy="2962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Taloudellinen loppuselvitys</a:t>
            </a:r>
          </a:p>
        </p:txBody>
      </p:sp>
      <p:sp>
        <p:nvSpPr>
          <p:cNvPr id="71" name="PROCC ORDER">
            <a:extLst>
              <a:ext uri="{FF2B5EF4-FFF2-40B4-BE49-F238E27FC236}">
                <a16:creationId xmlns:a16="http://schemas.microsoft.com/office/drawing/2014/main" id="{AAE2997E-0D39-C914-D9F4-C77F276DA961}"/>
              </a:ext>
            </a:extLst>
          </p:cNvPr>
          <p:cNvSpPr>
            <a:spLocks/>
          </p:cNvSpPr>
          <p:nvPr/>
        </p:nvSpPr>
        <p:spPr>
          <a:xfrm>
            <a:off x="3649965" y="3429000"/>
            <a:ext cx="572470" cy="2479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Tilaus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MAN order confirmation">
            <a:extLst>
              <a:ext uri="{FF2B5EF4-FFF2-40B4-BE49-F238E27FC236}">
                <a16:creationId xmlns:a16="http://schemas.microsoft.com/office/drawing/2014/main" id="{1E53D11C-645E-8C71-A6E4-299E580E9543}"/>
              </a:ext>
            </a:extLst>
          </p:cNvPr>
          <p:cNvSpPr>
            <a:spLocks/>
          </p:cNvSpPr>
          <p:nvPr/>
        </p:nvSpPr>
        <p:spPr>
          <a:xfrm>
            <a:off x="3575827" y="4606253"/>
            <a:ext cx="688088" cy="28614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Tilaus-vahvistus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MAN Fine scheduling">
            <a:extLst>
              <a:ext uri="{FF2B5EF4-FFF2-40B4-BE49-F238E27FC236}">
                <a16:creationId xmlns:a16="http://schemas.microsoft.com/office/drawing/2014/main" id="{FC57A31A-6E01-DDF1-3822-182855D9EC9E}"/>
              </a:ext>
            </a:extLst>
          </p:cNvPr>
          <p:cNvSpPr>
            <a:spLocks/>
          </p:cNvSpPr>
          <p:nvPr/>
        </p:nvSpPr>
        <p:spPr>
          <a:xfrm>
            <a:off x="4313645" y="4945191"/>
            <a:ext cx="1155931" cy="2063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Hienokuormitus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MAN Rough capacity planning">
            <a:extLst>
              <a:ext uri="{FF2B5EF4-FFF2-40B4-BE49-F238E27FC236}">
                <a16:creationId xmlns:a16="http://schemas.microsoft.com/office/drawing/2014/main" id="{75F0CEE9-9DCC-235D-275A-EA43D231463A}"/>
              </a:ext>
            </a:extLst>
          </p:cNvPr>
          <p:cNvSpPr>
            <a:spLocks/>
          </p:cNvSpPr>
          <p:nvPr/>
        </p:nvSpPr>
        <p:spPr>
          <a:xfrm>
            <a:off x="2926409" y="4950106"/>
            <a:ext cx="1348490" cy="20140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Karkeakuormitus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MAN Delivery time confirmatioon">
            <a:extLst>
              <a:ext uri="{FF2B5EF4-FFF2-40B4-BE49-F238E27FC236}">
                <a16:creationId xmlns:a16="http://schemas.microsoft.com/office/drawing/2014/main" id="{10529D5F-B668-317C-507B-65B397C0CA6A}"/>
              </a:ext>
            </a:extLst>
          </p:cNvPr>
          <p:cNvSpPr>
            <a:spLocks/>
          </p:cNvSpPr>
          <p:nvPr/>
        </p:nvSpPr>
        <p:spPr>
          <a:xfrm>
            <a:off x="5154418" y="4606253"/>
            <a:ext cx="718861" cy="2900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Toimitusaika-vahvistus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MAN Delivery notification">
            <a:extLst>
              <a:ext uri="{FF2B5EF4-FFF2-40B4-BE49-F238E27FC236}">
                <a16:creationId xmlns:a16="http://schemas.microsoft.com/office/drawing/2014/main" id="{EFA06D48-3ADA-C580-EEB1-6D9BC2F6AA2F}"/>
              </a:ext>
            </a:extLst>
          </p:cNvPr>
          <p:cNvSpPr>
            <a:spLocks/>
          </p:cNvSpPr>
          <p:nvPr/>
        </p:nvSpPr>
        <p:spPr>
          <a:xfrm>
            <a:off x="5914659" y="4606253"/>
            <a:ext cx="736433" cy="3299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Toimitus-huomautus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MAN individual M-BOM">
            <a:extLst>
              <a:ext uri="{FF2B5EF4-FFF2-40B4-BE49-F238E27FC236}">
                <a16:creationId xmlns:a16="http://schemas.microsoft.com/office/drawing/2014/main" id="{AF1C456C-A571-98FA-1620-FD346307A46F}"/>
              </a:ext>
            </a:extLst>
          </p:cNvPr>
          <p:cNvSpPr>
            <a:spLocks/>
          </p:cNvSpPr>
          <p:nvPr/>
        </p:nvSpPr>
        <p:spPr>
          <a:xfrm>
            <a:off x="2174103" y="4944650"/>
            <a:ext cx="574799" cy="28614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M-BOM </a:t>
            </a:r>
          </a:p>
          <a:p>
            <a:pPr marL="0" marR="0" lvl="0" indent="0" algn="ctr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osaluettelot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0" name="MAN warranty">
            <a:extLst>
              <a:ext uri="{FF2B5EF4-FFF2-40B4-BE49-F238E27FC236}">
                <a16:creationId xmlns:a16="http://schemas.microsoft.com/office/drawing/2014/main" id="{B3DBC39D-88D4-B0E5-DEC8-28DEF5C45F20}"/>
              </a:ext>
            </a:extLst>
          </p:cNvPr>
          <p:cNvSpPr>
            <a:spLocks/>
          </p:cNvSpPr>
          <p:nvPr/>
        </p:nvSpPr>
        <p:spPr>
          <a:xfrm>
            <a:off x="8626655" y="4790903"/>
            <a:ext cx="553881" cy="19227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Takuu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MAN Delivery Confirmation">
            <a:extLst>
              <a:ext uri="{FF2B5EF4-FFF2-40B4-BE49-F238E27FC236}">
                <a16:creationId xmlns:a16="http://schemas.microsoft.com/office/drawing/2014/main" id="{0778ED02-7EE1-CED8-33AF-8D46FBC8B6FA}"/>
              </a:ext>
            </a:extLst>
          </p:cNvPr>
          <p:cNvSpPr>
            <a:spLocks/>
          </p:cNvSpPr>
          <p:nvPr/>
        </p:nvSpPr>
        <p:spPr>
          <a:xfrm>
            <a:off x="4372941" y="4606253"/>
            <a:ext cx="726584" cy="2900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Toimitus-vahvistus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MAN Common defects">
            <a:extLst>
              <a:ext uri="{FF2B5EF4-FFF2-40B4-BE49-F238E27FC236}">
                <a16:creationId xmlns:a16="http://schemas.microsoft.com/office/drawing/2014/main" id="{071F8B3A-9C9D-D0B7-8E97-0A12B9F12258}"/>
              </a:ext>
            </a:extLst>
          </p:cNvPr>
          <p:cNvSpPr>
            <a:spLocks/>
          </p:cNvSpPr>
          <p:nvPr/>
        </p:nvSpPr>
        <p:spPr>
          <a:xfrm>
            <a:off x="5618215" y="5411915"/>
            <a:ext cx="1029808" cy="180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Elementtien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tyyppiviat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9" name="MAN Space information">
            <a:extLst>
              <a:ext uri="{FF2B5EF4-FFF2-40B4-BE49-F238E27FC236}">
                <a16:creationId xmlns:a16="http://schemas.microsoft.com/office/drawing/2014/main" id="{020FBBE3-E8DA-684C-3B76-0F5BA50F2A20}"/>
              </a:ext>
            </a:extLst>
          </p:cNvPr>
          <p:cNvSpPr>
            <a:spLocks/>
          </p:cNvSpPr>
          <p:nvPr/>
        </p:nvSpPr>
        <p:spPr>
          <a:xfrm>
            <a:off x="2926409" y="4606253"/>
            <a:ext cx="616438" cy="28614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Tilatieto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MAN Element spatial information">
            <a:extLst>
              <a:ext uri="{FF2B5EF4-FFF2-40B4-BE49-F238E27FC236}">
                <a16:creationId xmlns:a16="http://schemas.microsoft.com/office/drawing/2014/main" id="{28DE324C-B068-E631-0D5C-4C8B8CCFD714}"/>
              </a:ext>
            </a:extLst>
          </p:cNvPr>
          <p:cNvSpPr>
            <a:spLocks/>
          </p:cNvSpPr>
          <p:nvPr/>
        </p:nvSpPr>
        <p:spPr>
          <a:xfrm>
            <a:off x="2171418" y="5321524"/>
            <a:ext cx="802608" cy="22720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Elementtien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tilatieto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4" name="Man Transport co2 data">
            <a:extLst>
              <a:ext uri="{FF2B5EF4-FFF2-40B4-BE49-F238E27FC236}">
                <a16:creationId xmlns:a16="http://schemas.microsoft.com/office/drawing/2014/main" id="{031C7A54-1727-BB8A-2E88-D30B51ACB233}"/>
              </a:ext>
            </a:extLst>
          </p:cNvPr>
          <p:cNvSpPr>
            <a:spLocks/>
          </p:cNvSpPr>
          <p:nvPr/>
        </p:nvSpPr>
        <p:spPr>
          <a:xfrm>
            <a:off x="7808490" y="4981624"/>
            <a:ext cx="1015334" cy="1959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Kuljetusten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</a:t>
            </a:r>
            <a:r>
              <a:rPr kumimoji="0" lang="en-US" sz="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data</a:t>
            </a:r>
          </a:p>
        </p:txBody>
      </p:sp>
      <p:cxnSp>
        <p:nvCxnSpPr>
          <p:cNvPr id="155" name="A Transport co2 arrow">
            <a:extLst>
              <a:ext uri="{FF2B5EF4-FFF2-40B4-BE49-F238E27FC236}">
                <a16:creationId xmlns:a16="http://schemas.microsoft.com/office/drawing/2014/main" id="{3E6172F0-46CD-619C-DA11-9E2CE792CA02}"/>
              </a:ext>
            </a:extLst>
          </p:cNvPr>
          <p:cNvCxnSpPr>
            <a:cxnSpLocks/>
            <a:endCxn id="154" idx="1"/>
          </p:cNvCxnSpPr>
          <p:nvPr/>
        </p:nvCxnSpPr>
        <p:spPr>
          <a:xfrm flipV="1">
            <a:off x="7659232" y="5079594"/>
            <a:ext cx="1492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MAN Tender Response">
            <a:extLst>
              <a:ext uri="{FF2B5EF4-FFF2-40B4-BE49-F238E27FC236}">
                <a16:creationId xmlns:a16="http://schemas.microsoft.com/office/drawing/2014/main" id="{98EB25B3-3978-1FFD-A028-FD461275E820}"/>
              </a:ext>
            </a:extLst>
          </p:cNvPr>
          <p:cNvSpPr>
            <a:spLocks/>
          </p:cNvSpPr>
          <p:nvPr/>
        </p:nvSpPr>
        <p:spPr>
          <a:xfrm>
            <a:off x="2174104" y="4606253"/>
            <a:ext cx="662767" cy="28614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Tarjous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MAN CO2 data">
            <a:extLst>
              <a:ext uri="{FF2B5EF4-FFF2-40B4-BE49-F238E27FC236}">
                <a16:creationId xmlns:a16="http://schemas.microsoft.com/office/drawing/2014/main" id="{DF3F9D77-57A2-338B-C75C-245188BADB89}"/>
              </a:ext>
            </a:extLst>
          </p:cNvPr>
          <p:cNvSpPr>
            <a:spLocks/>
          </p:cNvSpPr>
          <p:nvPr/>
        </p:nvSpPr>
        <p:spPr>
          <a:xfrm>
            <a:off x="7808490" y="5173902"/>
            <a:ext cx="1015334" cy="21681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</a:t>
            </a:r>
            <a:r>
              <a:rPr kumimoji="0" lang="en-US" sz="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kiertotalous-raportointidata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82" name="Arrow: Double">
            <a:extLst>
              <a:ext uri="{FF2B5EF4-FFF2-40B4-BE49-F238E27FC236}">
                <a16:creationId xmlns:a16="http://schemas.microsoft.com/office/drawing/2014/main" id="{9D046EA9-6236-1A4E-19B3-74BE05140C27}"/>
              </a:ext>
            </a:extLst>
          </p:cNvPr>
          <p:cNvGrpSpPr>
            <a:grpSpLocks/>
          </p:cNvGrpSpPr>
          <p:nvPr/>
        </p:nvGrpSpPr>
        <p:grpSpPr>
          <a:xfrm>
            <a:off x="3830107" y="3672417"/>
            <a:ext cx="168270" cy="958021"/>
            <a:chOff x="4108678" y="4173609"/>
            <a:chExt cx="86033" cy="1058458"/>
          </a:xfrm>
        </p:grpSpPr>
        <p:cxnSp>
          <p:nvCxnSpPr>
            <p:cNvPr id="83" name="Straight Arrow Connector 188">
              <a:extLst>
                <a:ext uri="{FF2B5EF4-FFF2-40B4-BE49-F238E27FC236}">
                  <a16:creationId xmlns:a16="http://schemas.microsoft.com/office/drawing/2014/main" id="{9057D04B-CFD0-F0F6-B4B1-5C5707423D8C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58458"/>
            </a:xfrm>
            <a:prstGeom prst="straightConnector1">
              <a:avLst/>
            </a:prstGeom>
            <a:ln w="12700">
              <a:solidFill>
                <a:schemeClr val="accent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189">
              <a:extLst>
                <a:ext uri="{FF2B5EF4-FFF2-40B4-BE49-F238E27FC236}">
                  <a16:creationId xmlns:a16="http://schemas.microsoft.com/office/drawing/2014/main" id="{90BB2A3C-F490-ED17-DB10-8E791965C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31737"/>
            </a:xfrm>
            <a:prstGeom prst="straightConnector1">
              <a:avLst/>
            </a:prstGeom>
            <a:ln w="12700">
              <a:solidFill>
                <a:schemeClr val="accent1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Arrow: Double">
            <a:extLst>
              <a:ext uri="{FF2B5EF4-FFF2-40B4-BE49-F238E27FC236}">
                <a16:creationId xmlns:a16="http://schemas.microsoft.com/office/drawing/2014/main" id="{B9148D36-C9F0-641B-8053-52703E0D8D2E}"/>
              </a:ext>
            </a:extLst>
          </p:cNvPr>
          <p:cNvGrpSpPr>
            <a:grpSpLocks/>
          </p:cNvGrpSpPr>
          <p:nvPr/>
        </p:nvGrpSpPr>
        <p:grpSpPr>
          <a:xfrm>
            <a:off x="4726961" y="3704320"/>
            <a:ext cx="151453" cy="901811"/>
            <a:chOff x="4108678" y="4173609"/>
            <a:chExt cx="86033" cy="1058458"/>
          </a:xfrm>
        </p:grpSpPr>
        <p:cxnSp>
          <p:nvCxnSpPr>
            <p:cNvPr id="87" name="Straight Arrow Connector 204">
              <a:extLst>
                <a:ext uri="{FF2B5EF4-FFF2-40B4-BE49-F238E27FC236}">
                  <a16:creationId xmlns:a16="http://schemas.microsoft.com/office/drawing/2014/main" id="{6B93F4FC-595B-CF1A-AE0A-B0299CA39D3A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58458"/>
            </a:xfrm>
            <a:prstGeom prst="straightConnector1">
              <a:avLst/>
            </a:prstGeom>
            <a:ln w="12700">
              <a:solidFill>
                <a:srgbClr val="315572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205">
              <a:extLst>
                <a:ext uri="{FF2B5EF4-FFF2-40B4-BE49-F238E27FC236}">
                  <a16:creationId xmlns:a16="http://schemas.microsoft.com/office/drawing/2014/main" id="{FF13395C-5D13-F574-4D3A-A35C70AB61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58458"/>
            </a:xfrm>
            <a:prstGeom prst="straightConnector1">
              <a:avLst/>
            </a:prstGeom>
            <a:ln w="12700">
              <a:solidFill>
                <a:srgbClr val="315572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Arrow: Double">
            <a:extLst>
              <a:ext uri="{FF2B5EF4-FFF2-40B4-BE49-F238E27FC236}">
                <a16:creationId xmlns:a16="http://schemas.microsoft.com/office/drawing/2014/main" id="{3CE3F498-F05E-0B7B-1B65-9178CD374CB0}"/>
              </a:ext>
            </a:extLst>
          </p:cNvPr>
          <p:cNvGrpSpPr>
            <a:grpSpLocks/>
          </p:cNvGrpSpPr>
          <p:nvPr/>
        </p:nvGrpSpPr>
        <p:grpSpPr>
          <a:xfrm>
            <a:off x="5358727" y="3672860"/>
            <a:ext cx="185044" cy="925527"/>
            <a:chOff x="4108678" y="4173609"/>
            <a:chExt cx="86033" cy="1058458"/>
          </a:xfrm>
        </p:grpSpPr>
        <p:cxnSp>
          <p:nvCxnSpPr>
            <p:cNvPr id="91" name="Straight Arrow Connector 231">
              <a:extLst>
                <a:ext uri="{FF2B5EF4-FFF2-40B4-BE49-F238E27FC236}">
                  <a16:creationId xmlns:a16="http://schemas.microsoft.com/office/drawing/2014/main" id="{CD68C30D-B0F5-E422-8B6E-438B95179E90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58458"/>
            </a:xfrm>
            <a:prstGeom prst="straightConnector1">
              <a:avLst/>
            </a:prstGeom>
            <a:ln w="12700">
              <a:solidFill>
                <a:srgbClr val="315572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232">
              <a:extLst>
                <a:ext uri="{FF2B5EF4-FFF2-40B4-BE49-F238E27FC236}">
                  <a16:creationId xmlns:a16="http://schemas.microsoft.com/office/drawing/2014/main" id="{89A51437-95E4-5FE2-3455-9150EF62F2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58458"/>
            </a:xfrm>
            <a:prstGeom prst="straightConnector1">
              <a:avLst/>
            </a:prstGeom>
            <a:ln w="12700">
              <a:solidFill>
                <a:srgbClr val="315572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A Double">
            <a:extLst>
              <a:ext uri="{FF2B5EF4-FFF2-40B4-BE49-F238E27FC236}">
                <a16:creationId xmlns:a16="http://schemas.microsoft.com/office/drawing/2014/main" id="{F8784273-D6F7-CFC3-7F83-15E37803D8D9}"/>
              </a:ext>
            </a:extLst>
          </p:cNvPr>
          <p:cNvGrpSpPr>
            <a:grpSpLocks/>
          </p:cNvGrpSpPr>
          <p:nvPr/>
        </p:nvGrpSpPr>
        <p:grpSpPr>
          <a:xfrm>
            <a:off x="7578113" y="3697794"/>
            <a:ext cx="282942" cy="908460"/>
            <a:chOff x="4108678" y="4173609"/>
            <a:chExt cx="86033" cy="1098407"/>
          </a:xfrm>
        </p:grpSpPr>
        <p:cxnSp>
          <p:nvCxnSpPr>
            <p:cNvPr id="159" name="Straight Arrow Connector 204">
              <a:extLst>
                <a:ext uri="{FF2B5EF4-FFF2-40B4-BE49-F238E27FC236}">
                  <a16:creationId xmlns:a16="http://schemas.microsoft.com/office/drawing/2014/main" id="{C90EA5D3-5429-54F2-AD25-5FC66663841B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94010"/>
            </a:xfrm>
            <a:prstGeom prst="straightConnector1">
              <a:avLst/>
            </a:prstGeom>
            <a:ln w="12700">
              <a:solidFill>
                <a:srgbClr val="315572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205">
              <a:extLst>
                <a:ext uri="{FF2B5EF4-FFF2-40B4-BE49-F238E27FC236}">
                  <a16:creationId xmlns:a16="http://schemas.microsoft.com/office/drawing/2014/main" id="{463F496D-CC07-B7D8-5C25-35CF663437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98407"/>
            </a:xfrm>
            <a:prstGeom prst="straightConnector1">
              <a:avLst/>
            </a:prstGeom>
            <a:ln w="12700">
              <a:solidFill>
                <a:srgbClr val="315572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Arrow: flow">
            <a:extLst>
              <a:ext uri="{FF2B5EF4-FFF2-40B4-BE49-F238E27FC236}">
                <a16:creationId xmlns:a16="http://schemas.microsoft.com/office/drawing/2014/main" id="{81C04E48-62AF-F358-E819-4744154BB800}"/>
              </a:ext>
            </a:extLst>
          </p:cNvPr>
          <p:cNvCxnSpPr>
            <a:cxnSpLocks/>
            <a:endCxn id="50" idx="3"/>
          </p:cNvCxnSpPr>
          <p:nvPr/>
        </p:nvCxnSpPr>
        <p:spPr>
          <a:xfrm rot="16200000" flipV="1">
            <a:off x="5506442" y="3884136"/>
            <a:ext cx="1060414" cy="383819"/>
          </a:xfrm>
          <a:prstGeom prst="bentConnector2">
            <a:avLst/>
          </a:prstGeom>
          <a:ln w="12700">
            <a:solidFill>
              <a:srgbClr val="315572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MAN As scheduled">
            <a:extLst>
              <a:ext uri="{FF2B5EF4-FFF2-40B4-BE49-F238E27FC236}">
                <a16:creationId xmlns:a16="http://schemas.microsoft.com/office/drawing/2014/main" id="{771902E0-E4CA-9E23-038C-D6E970F018B5}"/>
              </a:ext>
            </a:extLst>
          </p:cNvPr>
          <p:cNvSpPr>
            <a:spLocks/>
          </p:cNvSpPr>
          <p:nvPr/>
        </p:nvSpPr>
        <p:spPr>
          <a:xfrm>
            <a:off x="6711544" y="5158720"/>
            <a:ext cx="936000" cy="300434"/>
          </a:xfrm>
          <a:prstGeom prst="can">
            <a:avLst>
              <a:gd name="adj" fmla="val 19999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36000" tIns="45708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As </a:t>
            </a:r>
            <a:r>
              <a:rPr kumimoji="0" lang="fi-FI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Scheduled</a:t>
            </a: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&amp; As </a:t>
            </a:r>
            <a:r>
              <a:rPr kumimoji="0" lang="fi-FI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Manufactured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8" name="Straight Arrow CON">
            <a:extLst>
              <a:ext uri="{FF2B5EF4-FFF2-40B4-BE49-F238E27FC236}">
                <a16:creationId xmlns:a16="http://schemas.microsoft.com/office/drawing/2014/main" id="{E3D31464-13C7-3854-BE4D-B76F78FFBF31}"/>
              </a:ext>
            </a:extLst>
          </p:cNvPr>
          <p:cNvCxnSpPr>
            <a:cxnSpLocks/>
            <a:stCxn id="61" idx="0"/>
          </p:cNvCxnSpPr>
          <p:nvPr/>
        </p:nvCxnSpPr>
        <p:spPr>
          <a:xfrm flipH="1" flipV="1">
            <a:off x="7965436" y="2889999"/>
            <a:ext cx="0" cy="241709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">
            <a:extLst>
              <a:ext uri="{FF2B5EF4-FFF2-40B4-BE49-F238E27FC236}">
                <a16:creationId xmlns:a16="http://schemas.microsoft.com/office/drawing/2014/main" id="{014A4CCC-5580-BF8B-29C2-003FAEFEFB2F}"/>
              </a:ext>
            </a:extLst>
          </p:cNvPr>
          <p:cNvCxnSpPr>
            <a:cxnSpLocks/>
            <a:stCxn id="76" idx="0"/>
            <a:endCxn id="236" idx="3"/>
          </p:cNvCxnSpPr>
          <p:nvPr/>
        </p:nvCxnSpPr>
        <p:spPr>
          <a:xfrm flipV="1">
            <a:off x="7647941" y="2893663"/>
            <a:ext cx="0" cy="508493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Arrow: CON">
            <a:extLst>
              <a:ext uri="{FF2B5EF4-FFF2-40B4-BE49-F238E27FC236}">
                <a16:creationId xmlns:a16="http://schemas.microsoft.com/office/drawing/2014/main" id="{0EDBEEF4-7BC2-DAAC-3D55-879CBDC3B5D9}"/>
              </a:ext>
            </a:extLst>
          </p:cNvPr>
          <p:cNvSpPr>
            <a:spLocks/>
          </p:cNvSpPr>
          <p:nvPr/>
        </p:nvSpPr>
        <p:spPr>
          <a:xfrm>
            <a:off x="5000365" y="3456877"/>
            <a:ext cx="179143" cy="13561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Arrow: CON">
            <a:extLst>
              <a:ext uri="{FF2B5EF4-FFF2-40B4-BE49-F238E27FC236}">
                <a16:creationId xmlns:a16="http://schemas.microsoft.com/office/drawing/2014/main" id="{50B383AC-C9E9-93D5-00E8-E0CACEA2925E}"/>
              </a:ext>
            </a:extLst>
          </p:cNvPr>
          <p:cNvSpPr>
            <a:spLocks/>
          </p:cNvSpPr>
          <p:nvPr/>
        </p:nvSpPr>
        <p:spPr>
          <a:xfrm rot="16200000">
            <a:off x="6703512" y="3302706"/>
            <a:ext cx="142374" cy="1356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Arrow: CON">
            <a:extLst>
              <a:ext uri="{FF2B5EF4-FFF2-40B4-BE49-F238E27FC236}">
                <a16:creationId xmlns:a16="http://schemas.microsoft.com/office/drawing/2014/main" id="{4E5CBC4D-8137-ADE2-328B-4408478D0625}"/>
              </a:ext>
            </a:extLst>
          </p:cNvPr>
          <p:cNvSpPr>
            <a:spLocks/>
          </p:cNvSpPr>
          <p:nvPr/>
        </p:nvSpPr>
        <p:spPr>
          <a:xfrm rot="5400000">
            <a:off x="7023921" y="3300697"/>
            <a:ext cx="142373" cy="1356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Arrow: CON">
            <a:extLst>
              <a:ext uri="{FF2B5EF4-FFF2-40B4-BE49-F238E27FC236}">
                <a16:creationId xmlns:a16="http://schemas.microsoft.com/office/drawing/2014/main" id="{06BB32FC-6D02-0BA1-0E82-C6D610CCE388}"/>
              </a:ext>
            </a:extLst>
          </p:cNvPr>
          <p:cNvSpPr>
            <a:spLocks/>
          </p:cNvSpPr>
          <p:nvPr/>
        </p:nvSpPr>
        <p:spPr>
          <a:xfrm>
            <a:off x="7242902" y="3483320"/>
            <a:ext cx="149490" cy="13561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ctangle: Rounded Corners 185">
            <a:extLst>
              <a:ext uri="{FF2B5EF4-FFF2-40B4-BE49-F238E27FC236}">
                <a16:creationId xmlns:a16="http://schemas.microsoft.com/office/drawing/2014/main" id="{B57D0CB5-C62F-EEFA-B84A-1020ADA5C5B7}"/>
              </a:ext>
            </a:extLst>
          </p:cNvPr>
          <p:cNvSpPr>
            <a:spLocks/>
          </p:cNvSpPr>
          <p:nvPr/>
        </p:nvSpPr>
        <p:spPr>
          <a:xfrm>
            <a:off x="8160621" y="4606253"/>
            <a:ext cx="510855" cy="19734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Lasku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Lieriö 64">
            <a:extLst>
              <a:ext uri="{FF2B5EF4-FFF2-40B4-BE49-F238E27FC236}">
                <a16:creationId xmlns:a16="http://schemas.microsoft.com/office/drawing/2014/main" id="{0F77A2AE-FAE2-055C-ECC5-73B9E335B917}"/>
              </a:ext>
            </a:extLst>
          </p:cNvPr>
          <p:cNvSpPr>
            <a:spLocks/>
          </p:cNvSpPr>
          <p:nvPr/>
        </p:nvSpPr>
        <p:spPr>
          <a:xfrm>
            <a:off x="9344085" y="1501269"/>
            <a:ext cx="848370" cy="420836"/>
          </a:xfrm>
          <a:prstGeom prst="can">
            <a:avLst>
              <a:gd name="adj" fmla="val 12779"/>
            </a:avLst>
          </a:prstGeom>
          <a:solidFill>
            <a:schemeClr val="bg1">
              <a:lumMod val="65000"/>
            </a:schemeClr>
          </a:solidFill>
          <a:ln>
            <a:prstDash val="sysDot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36000" tIns="45708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/>
              </a:rPr>
              <a:t>Rakennuksen kiertotalous-materiaalien tase</a:t>
            </a:r>
          </a:p>
        </p:txBody>
      </p:sp>
      <p:sp>
        <p:nvSpPr>
          <p:cNvPr id="122" name="ICT CO2 and data for CEI">
            <a:extLst>
              <a:ext uri="{FF2B5EF4-FFF2-40B4-BE49-F238E27FC236}">
                <a16:creationId xmlns:a16="http://schemas.microsoft.com/office/drawing/2014/main" id="{C27A85FA-0FED-1520-13FD-8A0894F29A8B}"/>
              </a:ext>
            </a:extLst>
          </p:cNvPr>
          <p:cNvSpPr txBox="1">
            <a:spLocks/>
          </p:cNvSpPr>
          <p:nvPr/>
        </p:nvSpPr>
        <p:spPr>
          <a:xfrm>
            <a:off x="9850302" y="1983241"/>
            <a:ext cx="1815918" cy="1775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i-FI"/>
            </a:defPPr>
            <a:lvl1pPr algn="ctr">
              <a:lnSpc>
                <a:spcPct val="80000"/>
              </a:lnSpc>
              <a:defRPr sz="900" b="0"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</a:t>
            </a:r>
            <a:r>
              <a:rPr kumimoji="0" lang="en-US" sz="800" b="1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fi-FI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ja tilaajan kiertotalous CEI-mittaristo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(</a:t>
            </a:r>
            <a:r>
              <a:rPr kumimoji="0" lang="fi-FI" sz="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Circular</a:t>
            </a:r>
            <a:r>
              <a:rPr kumimoji="0" lang="fi-FI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fi-FI" sz="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Economy</a:t>
            </a:r>
            <a:r>
              <a:rPr kumimoji="0" lang="fi-FI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fi-FI" sz="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Indicators</a:t>
            </a:r>
            <a:r>
              <a:rPr kumimoji="0" lang="fi-FI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34" name="PROC Quantity take-off">
            <a:extLst>
              <a:ext uri="{FF2B5EF4-FFF2-40B4-BE49-F238E27FC236}">
                <a16:creationId xmlns:a16="http://schemas.microsoft.com/office/drawing/2014/main" id="{86AB1CDC-2A9B-C3DE-04C2-96E06594234C}"/>
              </a:ext>
            </a:extLst>
          </p:cNvPr>
          <p:cNvSpPr>
            <a:spLocks/>
          </p:cNvSpPr>
          <p:nvPr/>
        </p:nvSpPr>
        <p:spPr>
          <a:xfrm>
            <a:off x="2344371" y="2900056"/>
            <a:ext cx="582038" cy="38255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Määrä-laskenta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&amp;</a:t>
            </a:r>
          </a:p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tiedot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Data repo, interface, and key functions">
            <a:extLst>
              <a:ext uri="{FF2B5EF4-FFF2-40B4-BE49-F238E27FC236}">
                <a16:creationId xmlns:a16="http://schemas.microsoft.com/office/drawing/2014/main" id="{3666DC48-AB65-40C7-09A0-0E037A933C27}"/>
              </a:ext>
            </a:extLst>
          </p:cNvPr>
          <p:cNvSpPr txBox="1">
            <a:spLocks/>
          </p:cNvSpPr>
          <p:nvPr/>
        </p:nvSpPr>
        <p:spPr>
          <a:xfrm>
            <a:off x="2791511" y="297996"/>
            <a:ext cx="7142990" cy="24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Digitalisoidun elementtitoimitusketjun tietovarannot, rajapinnat ja prosessin tärkeimmät toiminnot</a:t>
            </a:r>
          </a:p>
        </p:txBody>
      </p:sp>
      <p:sp>
        <p:nvSpPr>
          <p:cNvPr id="156" name="PROC Design change management">
            <a:extLst>
              <a:ext uri="{FF2B5EF4-FFF2-40B4-BE49-F238E27FC236}">
                <a16:creationId xmlns:a16="http://schemas.microsoft.com/office/drawing/2014/main" id="{718B0716-DF1C-EA0A-2712-333D1D09A5A3}"/>
              </a:ext>
            </a:extLst>
          </p:cNvPr>
          <p:cNvSpPr>
            <a:spLocks/>
          </p:cNvSpPr>
          <p:nvPr/>
        </p:nvSpPr>
        <p:spPr>
          <a:xfrm>
            <a:off x="3989248" y="2378922"/>
            <a:ext cx="1021056" cy="3701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Suunnittelun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muutoksenhallinta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GOV Building control">
            <a:extLst>
              <a:ext uri="{FF2B5EF4-FFF2-40B4-BE49-F238E27FC236}">
                <a16:creationId xmlns:a16="http://schemas.microsoft.com/office/drawing/2014/main" id="{A8177633-1E9C-D404-334B-EFCB6398D530}"/>
              </a:ext>
            </a:extLst>
          </p:cNvPr>
          <p:cNvSpPr>
            <a:spLocks/>
          </p:cNvSpPr>
          <p:nvPr/>
        </p:nvSpPr>
        <p:spPr>
          <a:xfrm>
            <a:off x="760638" y="1092606"/>
            <a:ext cx="494498" cy="264268"/>
          </a:xfrm>
          <a:prstGeom prst="can">
            <a:avLst>
              <a:gd name="adj" fmla="val 18586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Rakennusvalvonta</a:t>
            </a:r>
          </a:p>
        </p:txBody>
      </p:sp>
      <p:cxnSp>
        <p:nvCxnSpPr>
          <p:cNvPr id="217" name="A MTS 3">
            <a:extLst>
              <a:ext uri="{FF2B5EF4-FFF2-40B4-BE49-F238E27FC236}">
                <a16:creationId xmlns:a16="http://schemas.microsoft.com/office/drawing/2014/main" id="{0C6EE10B-486C-3660-2673-16EC94578F8A}"/>
              </a:ext>
            </a:extLst>
          </p:cNvPr>
          <p:cNvCxnSpPr>
            <a:cxnSpLocks/>
          </p:cNvCxnSpPr>
          <p:nvPr/>
        </p:nvCxnSpPr>
        <p:spPr>
          <a:xfrm flipV="1">
            <a:off x="3411437" y="5803106"/>
            <a:ext cx="0" cy="493555"/>
          </a:xfrm>
          <a:prstGeom prst="straightConnector1">
            <a:avLst/>
          </a:prstGeom>
          <a:ln w="12700">
            <a:solidFill>
              <a:srgbClr val="315572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A MTS 1">
            <a:extLst>
              <a:ext uri="{FF2B5EF4-FFF2-40B4-BE49-F238E27FC236}">
                <a16:creationId xmlns:a16="http://schemas.microsoft.com/office/drawing/2014/main" id="{56B6BA9C-D131-D7FE-0320-EED91F6A088B}"/>
              </a:ext>
            </a:extLst>
          </p:cNvPr>
          <p:cNvCxnSpPr>
            <a:cxnSpLocks/>
          </p:cNvCxnSpPr>
          <p:nvPr/>
        </p:nvCxnSpPr>
        <p:spPr>
          <a:xfrm flipV="1">
            <a:off x="2053090" y="5803106"/>
            <a:ext cx="0" cy="493555"/>
          </a:xfrm>
          <a:prstGeom prst="straightConnector1">
            <a:avLst/>
          </a:prstGeom>
          <a:ln w="12700">
            <a:solidFill>
              <a:srgbClr val="315572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SLIDE HEADER">
            <a:extLst>
              <a:ext uri="{FF2B5EF4-FFF2-40B4-BE49-F238E27FC236}">
                <a16:creationId xmlns:a16="http://schemas.microsoft.com/office/drawing/2014/main" id="{D1DBD193-9313-6A8A-126A-8612C779205D}"/>
              </a:ext>
            </a:extLst>
          </p:cNvPr>
          <p:cNvSpPr txBox="1">
            <a:spLocks/>
          </p:cNvSpPr>
          <p:nvPr/>
        </p:nvSpPr>
        <p:spPr>
          <a:xfrm>
            <a:off x="0" y="-144875"/>
            <a:ext cx="12192000" cy="5176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Rakennusalan projektituotteen (ETO) tiedonvirtauksen arkkitehtuurin tavoitetila suunnittelusta valmiiseen rakennukseen asti​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30" name="ICT Product information registry">
            <a:extLst>
              <a:ext uri="{FF2B5EF4-FFF2-40B4-BE49-F238E27FC236}">
                <a16:creationId xmlns:a16="http://schemas.microsoft.com/office/drawing/2014/main" id="{28C7FB35-C738-CF29-08E8-A1F534BAA1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61" y="1446125"/>
            <a:ext cx="613566" cy="518075"/>
          </a:xfrm>
          <a:prstGeom prst="can">
            <a:avLst>
              <a:gd name="adj" fmla="val 16625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45708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Tuotetieto-kanta</a:t>
            </a:r>
          </a:p>
        </p:txBody>
      </p:sp>
      <p:sp>
        <p:nvSpPr>
          <p:cNvPr id="236" name="CON As built">
            <a:extLst>
              <a:ext uri="{FF2B5EF4-FFF2-40B4-BE49-F238E27FC236}">
                <a16:creationId xmlns:a16="http://schemas.microsoft.com/office/drawing/2014/main" id="{2B7FE1A5-E915-D46F-4CC7-1B7C52C354E0}"/>
              </a:ext>
            </a:extLst>
          </p:cNvPr>
          <p:cNvSpPr>
            <a:spLocks/>
          </p:cNvSpPr>
          <p:nvPr/>
        </p:nvSpPr>
        <p:spPr>
          <a:xfrm>
            <a:off x="7230306" y="2593342"/>
            <a:ext cx="857853" cy="300321"/>
          </a:xfrm>
          <a:prstGeom prst="can">
            <a:avLst>
              <a:gd name="adj" fmla="val 16542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45708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As </a:t>
            </a:r>
            <a:r>
              <a:rPr kumimoji="0" lang="fi-FI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Scheduled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&amp; As P</a:t>
            </a:r>
            <a:r>
              <a:rPr kumimoji="0" lang="fi-FI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erformed</a:t>
            </a: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8" name="CON As scheduled">
            <a:extLst>
              <a:ext uri="{FF2B5EF4-FFF2-40B4-BE49-F238E27FC236}">
                <a16:creationId xmlns:a16="http://schemas.microsoft.com/office/drawing/2014/main" id="{1DE31FFC-BCAF-31B7-505B-14305430E447}"/>
              </a:ext>
            </a:extLst>
          </p:cNvPr>
          <p:cNvSpPr>
            <a:spLocks/>
          </p:cNvSpPr>
          <p:nvPr/>
        </p:nvSpPr>
        <p:spPr>
          <a:xfrm>
            <a:off x="7230305" y="2271317"/>
            <a:ext cx="857855" cy="341394"/>
          </a:xfrm>
          <a:prstGeom prst="can">
            <a:avLst>
              <a:gd name="adj" fmla="val 18332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As </a:t>
            </a:r>
            <a:r>
              <a:rPr kumimoji="0" lang="fi-FI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Designed</a:t>
            </a: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&amp; As </a:t>
            </a:r>
            <a:r>
              <a:rPr kumimoji="0" lang="fi-FI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Build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ICT query based data transfer">
            <a:extLst>
              <a:ext uri="{FF2B5EF4-FFF2-40B4-BE49-F238E27FC236}">
                <a16:creationId xmlns:a16="http://schemas.microsoft.com/office/drawing/2014/main" id="{67601FA3-845A-FD36-CE72-B82B9FDF517C}"/>
              </a:ext>
            </a:extLst>
          </p:cNvPr>
          <p:cNvSpPr txBox="1">
            <a:spLocks/>
          </p:cNvSpPr>
          <p:nvPr/>
        </p:nvSpPr>
        <p:spPr>
          <a:xfrm>
            <a:off x="6282876" y="1972470"/>
            <a:ext cx="1264812" cy="199093"/>
          </a:xfrm>
          <a:prstGeom prst="rect">
            <a:avLst/>
          </a:prstGeom>
          <a:solidFill>
            <a:srgbClr val="E8E8E8">
              <a:alpha val="90000"/>
            </a:srgbClr>
          </a:solidFill>
        </p:spPr>
        <p:txBody>
          <a:bodyPr wrap="square" lIns="0" tIns="0" rIns="0" bIns="0">
            <a:spAutoFit/>
          </a:bodyPr>
          <a:lstStyle>
            <a:defPPr>
              <a:defRPr lang="fi-FI"/>
            </a:defPPr>
            <a:lvl1pPr algn="ctr">
              <a:lnSpc>
                <a:spcPct val="80000"/>
              </a:lnSpc>
              <a:defRPr sz="900" b="0"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Kyselypohjainen tiedonsiirto tietokantojen välillä</a:t>
            </a:r>
          </a:p>
        </p:txBody>
      </p:sp>
      <p:sp>
        <p:nvSpPr>
          <p:cNvPr id="249" name="Gov National interop platform">
            <a:extLst>
              <a:ext uri="{FF2B5EF4-FFF2-40B4-BE49-F238E27FC236}">
                <a16:creationId xmlns:a16="http://schemas.microsoft.com/office/drawing/2014/main" id="{266CF9DD-1859-739C-2CC2-345ED3EEE968}"/>
              </a:ext>
            </a:extLst>
          </p:cNvPr>
          <p:cNvSpPr txBox="1">
            <a:spLocks/>
          </p:cNvSpPr>
          <p:nvPr/>
        </p:nvSpPr>
        <p:spPr>
          <a:xfrm>
            <a:off x="2315078" y="1018768"/>
            <a:ext cx="1480764" cy="24269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Kansallinen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yhteentoimivuusalusta</a:t>
            </a: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koodistot.suomi.fi</a:t>
            </a: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7" name="Lieriö 64">
            <a:extLst>
              <a:ext uri="{FF2B5EF4-FFF2-40B4-BE49-F238E27FC236}">
                <a16:creationId xmlns:a16="http://schemas.microsoft.com/office/drawing/2014/main" id="{103B43C5-FCDD-5D5E-3DD1-92925347F471}"/>
              </a:ext>
            </a:extLst>
          </p:cNvPr>
          <p:cNvSpPr>
            <a:spLocks/>
          </p:cNvSpPr>
          <p:nvPr/>
        </p:nvSpPr>
        <p:spPr>
          <a:xfrm>
            <a:off x="1667781" y="561339"/>
            <a:ext cx="600594" cy="671065"/>
          </a:xfrm>
          <a:prstGeom prst="can">
            <a:avLst>
              <a:gd name="adj" fmla="val 12499"/>
            </a:avLst>
          </a:prstGeom>
          <a:solidFill>
            <a:schemeClr val="bg1">
              <a:lumMod val="65000"/>
            </a:schemeClr>
          </a:solidFill>
          <a:ln>
            <a:prstDash val="sysDot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BETK-BIM tieto-määritykset</a:t>
            </a:r>
          </a:p>
        </p:txBody>
      </p:sp>
      <p:sp>
        <p:nvSpPr>
          <p:cNvPr id="229" name="Lieriö 64">
            <a:extLst>
              <a:ext uri="{FF2B5EF4-FFF2-40B4-BE49-F238E27FC236}">
                <a16:creationId xmlns:a16="http://schemas.microsoft.com/office/drawing/2014/main" id="{1D672CE5-6522-9558-B0A4-12ABF6F0A9E3}"/>
              </a:ext>
            </a:extLst>
          </p:cNvPr>
          <p:cNvSpPr>
            <a:spLocks/>
          </p:cNvSpPr>
          <p:nvPr/>
        </p:nvSpPr>
        <p:spPr>
          <a:xfrm>
            <a:off x="10297752" y="3641894"/>
            <a:ext cx="252000" cy="180000"/>
          </a:xfrm>
          <a:prstGeom prst="can">
            <a:avLst>
              <a:gd name="adj" fmla="val 18586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36000" tIns="72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TextBox 127">
            <a:extLst>
              <a:ext uri="{FF2B5EF4-FFF2-40B4-BE49-F238E27FC236}">
                <a16:creationId xmlns:a16="http://schemas.microsoft.com/office/drawing/2014/main" id="{3374363C-A45B-EC3C-96DD-F0383A330482}"/>
              </a:ext>
            </a:extLst>
          </p:cNvPr>
          <p:cNvSpPr txBox="1">
            <a:spLocks/>
          </p:cNvSpPr>
          <p:nvPr/>
        </p:nvSpPr>
        <p:spPr>
          <a:xfrm>
            <a:off x="10638400" y="3640720"/>
            <a:ext cx="534589" cy="1946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Käytössä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3" name="Lieriö 64">
            <a:extLst>
              <a:ext uri="{FF2B5EF4-FFF2-40B4-BE49-F238E27FC236}">
                <a16:creationId xmlns:a16="http://schemas.microsoft.com/office/drawing/2014/main" id="{D036B34F-0A8B-020D-6128-CB0FB0F3192D}"/>
              </a:ext>
            </a:extLst>
          </p:cNvPr>
          <p:cNvSpPr>
            <a:spLocks/>
          </p:cNvSpPr>
          <p:nvPr/>
        </p:nvSpPr>
        <p:spPr>
          <a:xfrm>
            <a:off x="11100572" y="3641894"/>
            <a:ext cx="252000" cy="180000"/>
          </a:xfrm>
          <a:prstGeom prst="can">
            <a:avLst>
              <a:gd name="adj" fmla="val 1858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36000" tIns="72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TextBox 127">
            <a:extLst>
              <a:ext uri="{FF2B5EF4-FFF2-40B4-BE49-F238E27FC236}">
                <a16:creationId xmlns:a16="http://schemas.microsoft.com/office/drawing/2014/main" id="{C986921E-58A5-3618-CB32-3CAC2E3A54F1}"/>
              </a:ext>
            </a:extLst>
          </p:cNvPr>
          <p:cNvSpPr txBox="1">
            <a:spLocks/>
          </p:cNvSpPr>
          <p:nvPr/>
        </p:nvSpPr>
        <p:spPr>
          <a:xfrm>
            <a:off x="11421149" y="3642218"/>
            <a:ext cx="490142" cy="1946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Kehitteillä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TextBox 127">
            <a:extLst>
              <a:ext uri="{FF2B5EF4-FFF2-40B4-BE49-F238E27FC236}">
                <a16:creationId xmlns:a16="http://schemas.microsoft.com/office/drawing/2014/main" id="{C748C84C-97BB-FFD4-3EBD-BD48B32CCC4F}"/>
              </a:ext>
            </a:extLst>
          </p:cNvPr>
          <p:cNvSpPr txBox="1">
            <a:spLocks/>
          </p:cNvSpPr>
          <p:nvPr/>
        </p:nvSpPr>
        <p:spPr>
          <a:xfrm>
            <a:off x="10988654" y="4407949"/>
            <a:ext cx="1135182" cy="378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Sanomapohjainen informaation välitys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UN/CEFACT – XML</a:t>
            </a: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endParaRPr kumimoji="0" lang="fi-FI" sz="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185">
            <a:extLst>
              <a:ext uri="{FF2B5EF4-FFF2-40B4-BE49-F238E27FC236}">
                <a16:creationId xmlns:a16="http://schemas.microsoft.com/office/drawing/2014/main" id="{3BCB3714-EC71-CF88-14D4-F9BF9B2C26FA}"/>
              </a:ext>
            </a:extLst>
          </p:cNvPr>
          <p:cNvSpPr>
            <a:spLocks/>
          </p:cNvSpPr>
          <p:nvPr/>
        </p:nvSpPr>
        <p:spPr>
          <a:xfrm>
            <a:off x="10281895" y="2452100"/>
            <a:ext cx="308041" cy="25513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N.N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61379B9-6675-ABF0-1845-1169CE68F3DE}"/>
              </a:ext>
            </a:extLst>
          </p:cNvPr>
          <p:cNvSpPr txBox="1">
            <a:spLocks/>
          </p:cNvSpPr>
          <p:nvPr/>
        </p:nvSpPr>
        <p:spPr>
          <a:xfrm>
            <a:off x="10698437" y="2454217"/>
            <a:ext cx="1233488" cy="21544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Toiminto tai prosessin osa</a:t>
            </a:r>
          </a:p>
        </p:txBody>
      </p:sp>
      <p:sp>
        <p:nvSpPr>
          <p:cNvPr id="246" name="Header">
            <a:extLst>
              <a:ext uri="{FF2B5EF4-FFF2-40B4-BE49-F238E27FC236}">
                <a16:creationId xmlns:a16="http://schemas.microsoft.com/office/drawing/2014/main" id="{B8487C4A-D293-AE13-2D55-F0C8B6E95FF1}"/>
              </a:ext>
            </a:extLst>
          </p:cNvPr>
          <p:cNvSpPr txBox="1">
            <a:spLocks/>
          </p:cNvSpPr>
          <p:nvPr/>
        </p:nvSpPr>
        <p:spPr>
          <a:xfrm>
            <a:off x="10944695" y="2264311"/>
            <a:ext cx="407731" cy="22659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Selite</a:t>
            </a:r>
          </a:p>
        </p:txBody>
      </p:sp>
      <p:sp>
        <p:nvSpPr>
          <p:cNvPr id="80" name="PROC Call for tenders">
            <a:extLst>
              <a:ext uri="{FF2B5EF4-FFF2-40B4-BE49-F238E27FC236}">
                <a16:creationId xmlns:a16="http://schemas.microsoft.com/office/drawing/2014/main" id="{49EBE6C5-FCD0-BBF5-EBCA-9C4F422E5028}"/>
              </a:ext>
            </a:extLst>
          </p:cNvPr>
          <p:cNvSpPr>
            <a:spLocks/>
          </p:cNvSpPr>
          <p:nvPr/>
        </p:nvSpPr>
        <p:spPr>
          <a:xfrm>
            <a:off x="2342783" y="3423923"/>
            <a:ext cx="486379" cy="2479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Tarjous-pyyntö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PROC Accept">
            <a:extLst>
              <a:ext uri="{FF2B5EF4-FFF2-40B4-BE49-F238E27FC236}">
                <a16:creationId xmlns:a16="http://schemas.microsoft.com/office/drawing/2014/main" id="{336392FE-624B-1E13-9B99-FB2A7F36CE77}"/>
              </a:ext>
            </a:extLst>
          </p:cNvPr>
          <p:cNvSpPr>
            <a:spLocks/>
          </p:cNvSpPr>
          <p:nvPr/>
        </p:nvSpPr>
        <p:spPr>
          <a:xfrm>
            <a:off x="2944566" y="3423466"/>
            <a:ext cx="621410" cy="2479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Hyväksyntä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ROC Element product / process data platform">
            <a:extLst>
              <a:ext uri="{FF2B5EF4-FFF2-40B4-BE49-F238E27FC236}">
                <a16:creationId xmlns:a16="http://schemas.microsoft.com/office/drawing/2014/main" id="{A05C0FCE-7B24-C6FA-7959-234AF219AD77}"/>
              </a:ext>
            </a:extLst>
          </p:cNvPr>
          <p:cNvSpPr>
            <a:spLocks/>
          </p:cNvSpPr>
          <p:nvPr/>
        </p:nvSpPr>
        <p:spPr>
          <a:xfrm>
            <a:off x="3162204" y="2861566"/>
            <a:ext cx="1304776" cy="3701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Elementti-tuote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prosessitiedon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data-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alusta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Cylinder 348">
            <a:extLst>
              <a:ext uri="{FF2B5EF4-FFF2-40B4-BE49-F238E27FC236}">
                <a16:creationId xmlns:a16="http://schemas.microsoft.com/office/drawing/2014/main" id="{FF72D29B-4D69-7CB6-12CB-7413769A4F12}"/>
              </a:ext>
            </a:extLst>
          </p:cNvPr>
          <p:cNvSpPr>
            <a:spLocks/>
          </p:cNvSpPr>
          <p:nvPr/>
        </p:nvSpPr>
        <p:spPr>
          <a:xfrm>
            <a:off x="2922482" y="2852403"/>
            <a:ext cx="389743" cy="394519"/>
          </a:xfrm>
          <a:prstGeom prst="can">
            <a:avLst>
              <a:gd name="adj" fmla="val 1803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ERP/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MRP</a:t>
            </a:r>
          </a:p>
        </p:txBody>
      </p:sp>
      <p:sp>
        <p:nvSpPr>
          <p:cNvPr id="140" name="A procurement">
            <a:extLst>
              <a:ext uri="{FF2B5EF4-FFF2-40B4-BE49-F238E27FC236}">
                <a16:creationId xmlns:a16="http://schemas.microsoft.com/office/drawing/2014/main" id="{702D3314-466A-1576-0233-8EC610108D45}"/>
              </a:ext>
            </a:extLst>
          </p:cNvPr>
          <p:cNvSpPr>
            <a:spLocks/>
          </p:cNvSpPr>
          <p:nvPr/>
        </p:nvSpPr>
        <p:spPr>
          <a:xfrm>
            <a:off x="4414331" y="3003940"/>
            <a:ext cx="192539" cy="12263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61" name="Centralized arcitechture">
            <a:extLst>
              <a:ext uri="{FF2B5EF4-FFF2-40B4-BE49-F238E27FC236}">
                <a16:creationId xmlns:a16="http://schemas.microsoft.com/office/drawing/2014/main" id="{755A0EC8-4B63-3247-BE9F-E12A7A5BE9CD}"/>
              </a:ext>
            </a:extLst>
          </p:cNvPr>
          <p:cNvGrpSpPr>
            <a:grpSpLocks/>
          </p:cNvGrpSpPr>
          <p:nvPr/>
        </p:nvGrpSpPr>
        <p:grpSpPr>
          <a:xfrm>
            <a:off x="7958167" y="5739287"/>
            <a:ext cx="1262087" cy="620870"/>
            <a:chOff x="9736113" y="5720872"/>
            <a:chExt cx="1262087" cy="725359"/>
          </a:xfrm>
          <a:solidFill>
            <a:srgbClr val="E8E8E8"/>
          </a:solidFill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C94C9804-1FFB-9C24-4D10-FB09F520AD88}"/>
                </a:ext>
              </a:extLst>
            </p:cNvPr>
            <p:cNvSpPr txBox="1">
              <a:spLocks/>
            </p:cNvSpPr>
            <p:nvPr/>
          </p:nvSpPr>
          <p:spPr>
            <a:xfrm>
              <a:off x="9896071" y="5863876"/>
              <a:ext cx="1102129" cy="457483"/>
            </a:xfrm>
            <a:prstGeom prst="rect">
              <a:avLst/>
            </a:prstGeom>
            <a:grpFill/>
          </p:spPr>
          <p:txBody>
            <a:bodyPr wrap="square" lIns="36000" r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Keskitetty sanomapohjainen tietoarkkitehtuuri</a:t>
              </a:r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:a16="http://schemas.microsoft.com/office/drawing/2014/main" id="{27953267-7074-9703-845B-F061EF2BB8EE}"/>
                </a:ext>
              </a:extLst>
            </p:cNvPr>
            <p:cNvSpPr>
              <a:spLocks/>
            </p:cNvSpPr>
            <p:nvPr/>
          </p:nvSpPr>
          <p:spPr>
            <a:xfrm>
              <a:off x="9736113" y="5720872"/>
              <a:ext cx="153347" cy="725359"/>
            </a:xfrm>
            <a:prstGeom prst="rightBrac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58" name="Master data ownership">
            <a:extLst>
              <a:ext uri="{FF2B5EF4-FFF2-40B4-BE49-F238E27FC236}">
                <a16:creationId xmlns:a16="http://schemas.microsoft.com/office/drawing/2014/main" id="{75DA2D1C-EFE4-22A9-F6DB-7E0D578170B4}"/>
              </a:ext>
            </a:extLst>
          </p:cNvPr>
          <p:cNvSpPr>
            <a:spLocks/>
          </p:cNvSpPr>
          <p:nvPr/>
        </p:nvSpPr>
        <p:spPr>
          <a:xfrm>
            <a:off x="10406641" y="4184907"/>
            <a:ext cx="1445274" cy="180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Master-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hallinta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9" name="Gov Building smart DD">
            <a:extLst>
              <a:ext uri="{FF2B5EF4-FFF2-40B4-BE49-F238E27FC236}">
                <a16:creationId xmlns:a16="http://schemas.microsoft.com/office/drawing/2014/main" id="{EAFEDB5D-5198-99E0-798A-F4BCD3CE5A12}"/>
              </a:ext>
            </a:extLst>
          </p:cNvPr>
          <p:cNvSpPr txBox="1">
            <a:spLocks/>
          </p:cNvSpPr>
          <p:nvPr/>
        </p:nvSpPr>
        <p:spPr>
          <a:xfrm>
            <a:off x="2319195" y="772036"/>
            <a:ext cx="1376574" cy="16805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fi-FI"/>
            </a:defPPr>
            <a:lvl1pPr>
              <a:lnSpc>
                <a:spcPct val="80000"/>
              </a:lnSpc>
              <a:defRPr sz="900"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Buildingsmart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data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dictionary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bsDD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6" name="ICT Buliding Permit Control">
            <a:extLst>
              <a:ext uri="{FF2B5EF4-FFF2-40B4-BE49-F238E27FC236}">
                <a16:creationId xmlns:a16="http://schemas.microsoft.com/office/drawing/2014/main" id="{AF022973-5DA9-2310-D5A9-394474ADEB41}"/>
              </a:ext>
            </a:extLst>
          </p:cNvPr>
          <p:cNvSpPr txBox="1">
            <a:spLocks/>
          </p:cNvSpPr>
          <p:nvPr/>
        </p:nvSpPr>
        <p:spPr>
          <a:xfrm>
            <a:off x="1070630" y="1954426"/>
            <a:ext cx="643061" cy="2007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fi-FI"/>
            </a:defPPr>
            <a:lvl1pPr algn="ctr">
              <a:lnSpc>
                <a:spcPct val="80000"/>
              </a:lnSpc>
              <a:defRPr sz="9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Rakennus-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lupatiedot</a:t>
            </a:r>
          </a:p>
        </p:txBody>
      </p:sp>
      <p:grpSp>
        <p:nvGrpSpPr>
          <p:cNvPr id="142" name="A Double">
            <a:extLst>
              <a:ext uri="{FF2B5EF4-FFF2-40B4-BE49-F238E27FC236}">
                <a16:creationId xmlns:a16="http://schemas.microsoft.com/office/drawing/2014/main" id="{E7C6AAEA-A350-D89D-E48C-3A3DF185E069}"/>
              </a:ext>
            </a:extLst>
          </p:cNvPr>
          <p:cNvGrpSpPr>
            <a:grpSpLocks/>
          </p:cNvGrpSpPr>
          <p:nvPr/>
        </p:nvGrpSpPr>
        <p:grpSpPr>
          <a:xfrm>
            <a:off x="3095639" y="3672417"/>
            <a:ext cx="170809" cy="933713"/>
            <a:chOff x="4108678" y="4173609"/>
            <a:chExt cx="86033" cy="1058458"/>
          </a:xfrm>
        </p:grpSpPr>
        <p:cxnSp>
          <p:nvCxnSpPr>
            <p:cNvPr id="143" name="Straight Arrow Connector 12">
              <a:extLst>
                <a:ext uri="{FF2B5EF4-FFF2-40B4-BE49-F238E27FC236}">
                  <a16:creationId xmlns:a16="http://schemas.microsoft.com/office/drawing/2014/main" id="{C680577F-FDF7-F569-C621-29598AA823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78" y="4173609"/>
              <a:ext cx="0" cy="105845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7">
              <a:extLst>
                <a:ext uri="{FF2B5EF4-FFF2-40B4-BE49-F238E27FC236}">
                  <a16:creationId xmlns:a16="http://schemas.microsoft.com/office/drawing/2014/main" id="{208530B5-210C-9E44-3350-9CD78A2B6E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711" y="4173609"/>
              <a:ext cx="0" cy="105845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headEnd type="oval" w="sm" len="sm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247">
            <a:extLst>
              <a:ext uri="{FF2B5EF4-FFF2-40B4-BE49-F238E27FC236}">
                <a16:creationId xmlns:a16="http://schemas.microsoft.com/office/drawing/2014/main" id="{CB443893-AA13-8404-0DFC-A9F051ECB692}"/>
              </a:ext>
            </a:extLst>
          </p:cNvPr>
          <p:cNvCxnSpPr>
            <a:cxnSpLocks/>
          </p:cNvCxnSpPr>
          <p:nvPr/>
        </p:nvCxnSpPr>
        <p:spPr>
          <a:xfrm flipH="1">
            <a:off x="2377538" y="3672418"/>
            <a:ext cx="0" cy="933835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248">
            <a:extLst>
              <a:ext uri="{FF2B5EF4-FFF2-40B4-BE49-F238E27FC236}">
                <a16:creationId xmlns:a16="http://schemas.microsoft.com/office/drawing/2014/main" id="{46560117-C5D9-E188-0F7F-090A8A34CCCA}"/>
              </a:ext>
            </a:extLst>
          </p:cNvPr>
          <p:cNvCxnSpPr>
            <a:cxnSpLocks/>
          </p:cNvCxnSpPr>
          <p:nvPr/>
        </p:nvCxnSpPr>
        <p:spPr>
          <a:xfrm flipV="1">
            <a:off x="2725504" y="3672418"/>
            <a:ext cx="0" cy="933836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233">
            <a:extLst>
              <a:ext uri="{FF2B5EF4-FFF2-40B4-BE49-F238E27FC236}">
                <a16:creationId xmlns:a16="http://schemas.microsoft.com/office/drawing/2014/main" id="{F817CBE1-BAC1-1C31-584C-26B19D861F69}"/>
              </a:ext>
            </a:extLst>
          </p:cNvPr>
          <p:cNvSpPr txBox="1">
            <a:spLocks/>
          </p:cNvSpPr>
          <p:nvPr/>
        </p:nvSpPr>
        <p:spPr>
          <a:xfrm>
            <a:off x="2908916" y="4101069"/>
            <a:ext cx="584774" cy="210887"/>
          </a:xfrm>
          <a:prstGeom prst="rect">
            <a:avLst/>
          </a:prstGeom>
          <a:solidFill>
            <a:srgbClr val="E8E8E8"/>
          </a:solidFill>
        </p:spPr>
        <p:txBody>
          <a:bodyPr wrap="square" lIns="0" tIns="18000" rIns="0" bIns="18000">
            <a:spAutoFit/>
          </a:bodyPr>
          <a:lstStyle>
            <a:defPPr>
              <a:defRPr lang="fi-FI"/>
            </a:defPPr>
            <a:lvl1pPr>
              <a:defRPr sz="900" b="1" i="0">
                <a:solidFill>
                  <a:srgbClr val="000000"/>
                </a:solidFill>
                <a:effectLst/>
                <a:latin typeface="minion-pr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minion-pro"/>
                <a:ea typeface="+mn-ea"/>
                <a:cs typeface="+mn-cs"/>
              </a:rPr>
              <a:t>Status </a:t>
            </a:r>
            <a:r>
              <a:rPr kumimoji="0" lang="fi-FI" sz="700" b="1" i="0" u="none" strike="noStrike" kern="1200" cap="none" spc="0" normalizeH="0" baseline="0" noProof="0" err="1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minion-pro"/>
                <a:ea typeface="+mn-ea"/>
                <a:cs typeface="+mn-cs"/>
              </a:rPr>
              <a:t>information</a:t>
            </a:r>
            <a:endParaRPr kumimoji="0" lang="fi-FI" sz="700" b="1" i="0" u="none" strike="noStrike" kern="1200" cap="none" spc="0" normalizeH="0" baseline="0" noProof="0">
              <a:ln>
                <a:noFill/>
              </a:ln>
              <a:solidFill>
                <a:srgbClr val="4C9BD3"/>
              </a:solidFill>
              <a:effectLst/>
              <a:uLnTx/>
              <a:uFillTx/>
              <a:latin typeface="minion-pro"/>
              <a:ea typeface="+mn-ea"/>
              <a:cs typeface="+mn-cs"/>
            </a:endParaRPr>
          </a:p>
        </p:txBody>
      </p:sp>
      <p:grpSp>
        <p:nvGrpSpPr>
          <p:cNvPr id="391" name="Pep Despatch Advice">
            <a:extLst>
              <a:ext uri="{FF2B5EF4-FFF2-40B4-BE49-F238E27FC236}">
                <a16:creationId xmlns:a16="http://schemas.microsoft.com/office/drawing/2014/main" id="{E1C70FB5-FDE3-D5EA-9586-530403D285F6}"/>
              </a:ext>
            </a:extLst>
          </p:cNvPr>
          <p:cNvGrpSpPr>
            <a:grpSpLocks/>
          </p:cNvGrpSpPr>
          <p:nvPr/>
        </p:nvGrpSpPr>
        <p:grpSpPr>
          <a:xfrm>
            <a:off x="5934970" y="3948240"/>
            <a:ext cx="647963" cy="196136"/>
            <a:chOff x="8425581" y="843366"/>
            <a:chExt cx="647963" cy="196136"/>
          </a:xfrm>
        </p:grpSpPr>
        <p:sp>
          <p:nvSpPr>
            <p:cNvPr id="392" name="Tekstiruutu 184">
              <a:extLst>
                <a:ext uri="{FF2B5EF4-FFF2-40B4-BE49-F238E27FC236}">
                  <a16:creationId xmlns:a16="http://schemas.microsoft.com/office/drawing/2014/main" id="{D35522F9-A747-BD94-443C-679DCDBBE2BF}"/>
                </a:ext>
              </a:extLst>
            </p:cNvPr>
            <p:cNvSpPr txBox="1">
              <a:spLocks/>
            </p:cNvSpPr>
            <p:nvPr/>
          </p:nvSpPr>
          <p:spPr>
            <a:xfrm>
              <a:off x="8491181" y="864967"/>
              <a:ext cx="582363" cy="174535"/>
            </a:xfrm>
            <a:prstGeom prst="rect">
              <a:avLst/>
            </a:prstGeom>
            <a:solidFill>
              <a:srgbClr val="E8E8E8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Despatch 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Advice     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395" name="Picture 2" descr="The Future Is Open - OpenPeppol">
              <a:extLst>
                <a:ext uri="{FF2B5EF4-FFF2-40B4-BE49-F238E27FC236}">
                  <a16:creationId xmlns:a16="http://schemas.microsoft.com/office/drawing/2014/main" id="{20A6B159-ECE1-B84C-8704-3396344F7D9A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425581" y="843366"/>
              <a:ext cx="158710" cy="165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1" name="Pep Receipt Advice">
            <a:extLst>
              <a:ext uri="{FF2B5EF4-FFF2-40B4-BE49-F238E27FC236}">
                <a16:creationId xmlns:a16="http://schemas.microsoft.com/office/drawing/2014/main" id="{8C655534-75B2-661D-E09E-CE70AB63DE98}"/>
              </a:ext>
            </a:extLst>
          </p:cNvPr>
          <p:cNvGrpSpPr>
            <a:grpSpLocks/>
          </p:cNvGrpSpPr>
          <p:nvPr/>
        </p:nvGrpSpPr>
        <p:grpSpPr>
          <a:xfrm>
            <a:off x="7471941" y="3889268"/>
            <a:ext cx="575994" cy="258376"/>
            <a:chOff x="8157935" y="737199"/>
            <a:chExt cx="575994" cy="258376"/>
          </a:xfrm>
          <a:solidFill>
            <a:srgbClr val="E8E8E8"/>
          </a:solidFill>
        </p:grpSpPr>
        <p:sp>
          <p:nvSpPr>
            <p:cNvPr id="370" name="Tekstiruutu 184">
              <a:extLst>
                <a:ext uri="{FF2B5EF4-FFF2-40B4-BE49-F238E27FC236}">
                  <a16:creationId xmlns:a16="http://schemas.microsoft.com/office/drawing/2014/main" id="{317D6930-13E0-38FA-3322-7DAB483766FA}"/>
                </a:ext>
              </a:extLst>
            </p:cNvPr>
            <p:cNvSpPr txBox="1">
              <a:spLocks/>
            </p:cNvSpPr>
            <p:nvPr/>
          </p:nvSpPr>
          <p:spPr>
            <a:xfrm>
              <a:off x="8157935" y="887853"/>
              <a:ext cx="575994" cy="107722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Receipt Advice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369" name="Picture 2" descr="The Future Is Open - OpenPeppol">
              <a:extLst>
                <a:ext uri="{FF2B5EF4-FFF2-40B4-BE49-F238E27FC236}">
                  <a16:creationId xmlns:a16="http://schemas.microsoft.com/office/drawing/2014/main" id="{9C88EF4D-B397-BBF9-29FA-F0DF9C79FE26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333778" y="737199"/>
              <a:ext cx="158710" cy="165134"/>
            </a:xfrm>
            <a:prstGeom prst="rect">
              <a:avLst/>
            </a:prstGeom>
            <a:grpFill/>
          </p:spPr>
        </p:pic>
      </p:grpSp>
      <p:grpSp>
        <p:nvGrpSpPr>
          <p:cNvPr id="386" name="Pep Invoice mts">
            <a:extLst>
              <a:ext uri="{FF2B5EF4-FFF2-40B4-BE49-F238E27FC236}">
                <a16:creationId xmlns:a16="http://schemas.microsoft.com/office/drawing/2014/main" id="{FA84DB08-9204-36E7-4AC4-1AC013D9909F}"/>
              </a:ext>
            </a:extLst>
          </p:cNvPr>
          <p:cNvGrpSpPr>
            <a:grpSpLocks/>
          </p:cNvGrpSpPr>
          <p:nvPr/>
        </p:nvGrpSpPr>
        <p:grpSpPr>
          <a:xfrm>
            <a:off x="7249028" y="5969759"/>
            <a:ext cx="562788" cy="165134"/>
            <a:chOff x="8108945" y="838189"/>
            <a:chExt cx="562788" cy="165134"/>
          </a:xfrm>
          <a:solidFill>
            <a:srgbClr val="E8E8E8"/>
          </a:solidFill>
        </p:grpSpPr>
        <p:sp>
          <p:nvSpPr>
            <p:cNvPr id="387" name="Tekstiruutu 184">
              <a:extLst>
                <a:ext uri="{FF2B5EF4-FFF2-40B4-BE49-F238E27FC236}">
                  <a16:creationId xmlns:a16="http://schemas.microsoft.com/office/drawing/2014/main" id="{4341AC6C-8EE5-C624-11C8-7F892AAE758A}"/>
                </a:ext>
              </a:extLst>
            </p:cNvPr>
            <p:cNvSpPr txBox="1">
              <a:spLocks/>
            </p:cNvSpPr>
            <p:nvPr/>
          </p:nvSpPr>
          <p:spPr>
            <a:xfrm>
              <a:off x="8318049" y="849429"/>
              <a:ext cx="353684" cy="123111"/>
            </a:xfrm>
            <a:prstGeom prst="rect">
              <a:avLst/>
            </a:prstGeom>
            <a:grpFill/>
          </p:spPr>
          <p:txBody>
            <a:bodyPr wrap="square" lIns="0" tIns="0" rIns="3600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8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Invoice</a:t>
              </a:r>
              <a:endParaRPr kumimoji="0" lang="fi-FI" sz="8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390" name="Picture 2" descr="The Future Is Open - OpenPeppol">
              <a:extLst>
                <a:ext uri="{FF2B5EF4-FFF2-40B4-BE49-F238E27FC236}">
                  <a16:creationId xmlns:a16="http://schemas.microsoft.com/office/drawing/2014/main" id="{980526EE-5955-1A96-5143-65A2C733494A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108945" y="838189"/>
              <a:ext cx="158710" cy="165134"/>
            </a:xfrm>
            <a:prstGeom prst="rect">
              <a:avLst/>
            </a:prstGeom>
            <a:grpFill/>
          </p:spPr>
        </p:pic>
      </p:grpSp>
      <p:grpSp>
        <p:nvGrpSpPr>
          <p:cNvPr id="408" name="Pep Despatch mts">
            <a:extLst>
              <a:ext uri="{FF2B5EF4-FFF2-40B4-BE49-F238E27FC236}">
                <a16:creationId xmlns:a16="http://schemas.microsoft.com/office/drawing/2014/main" id="{E8B62040-1F34-0B38-15E5-6018CBFF134F}"/>
              </a:ext>
            </a:extLst>
          </p:cNvPr>
          <p:cNvGrpSpPr>
            <a:grpSpLocks/>
          </p:cNvGrpSpPr>
          <p:nvPr/>
        </p:nvGrpSpPr>
        <p:grpSpPr>
          <a:xfrm>
            <a:off x="5000900" y="5946497"/>
            <a:ext cx="593452" cy="174535"/>
            <a:chOff x="8091880" y="825546"/>
            <a:chExt cx="593452" cy="174535"/>
          </a:xfrm>
          <a:solidFill>
            <a:srgbClr val="E8E8E8"/>
          </a:solidFill>
        </p:grpSpPr>
        <p:sp>
          <p:nvSpPr>
            <p:cNvPr id="409" name="Tekstiruutu 184">
              <a:extLst>
                <a:ext uri="{FF2B5EF4-FFF2-40B4-BE49-F238E27FC236}">
                  <a16:creationId xmlns:a16="http://schemas.microsoft.com/office/drawing/2014/main" id="{D917F596-C165-017B-9089-6ED4639683DC}"/>
                </a:ext>
              </a:extLst>
            </p:cNvPr>
            <p:cNvSpPr txBox="1">
              <a:spLocks/>
            </p:cNvSpPr>
            <p:nvPr/>
          </p:nvSpPr>
          <p:spPr>
            <a:xfrm>
              <a:off x="8331495" y="825546"/>
              <a:ext cx="353837" cy="174535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Despatch 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Advice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2" name="Picture 2" descr="The Future Is Open - OpenPeppol">
              <a:extLst>
                <a:ext uri="{FF2B5EF4-FFF2-40B4-BE49-F238E27FC236}">
                  <a16:creationId xmlns:a16="http://schemas.microsoft.com/office/drawing/2014/main" id="{FC9FCBF6-7986-8B16-CFFE-E481EB5B3624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091880" y="828946"/>
              <a:ext cx="158710" cy="165134"/>
            </a:xfrm>
            <a:prstGeom prst="rect">
              <a:avLst/>
            </a:prstGeom>
            <a:grpFill/>
          </p:spPr>
        </p:pic>
      </p:grpSp>
      <p:grpSp>
        <p:nvGrpSpPr>
          <p:cNvPr id="423" name="Pep Order response mts">
            <a:extLst>
              <a:ext uri="{FF2B5EF4-FFF2-40B4-BE49-F238E27FC236}">
                <a16:creationId xmlns:a16="http://schemas.microsoft.com/office/drawing/2014/main" id="{BADAA1B8-CBF0-A904-6808-FB7E64FC218F}"/>
              </a:ext>
            </a:extLst>
          </p:cNvPr>
          <p:cNvGrpSpPr>
            <a:grpSpLocks/>
          </p:cNvGrpSpPr>
          <p:nvPr/>
        </p:nvGrpSpPr>
        <p:grpSpPr>
          <a:xfrm>
            <a:off x="3215511" y="5959140"/>
            <a:ext cx="571148" cy="175596"/>
            <a:chOff x="8113708" y="838189"/>
            <a:chExt cx="571148" cy="175596"/>
          </a:xfrm>
          <a:solidFill>
            <a:srgbClr val="E8E8E8"/>
          </a:solidFill>
        </p:grpSpPr>
        <p:sp>
          <p:nvSpPr>
            <p:cNvPr id="424" name="Tekstiruutu 184">
              <a:extLst>
                <a:ext uri="{FF2B5EF4-FFF2-40B4-BE49-F238E27FC236}">
                  <a16:creationId xmlns:a16="http://schemas.microsoft.com/office/drawing/2014/main" id="{76612582-59B1-27BB-E5CB-4B6477C71326}"/>
                </a:ext>
              </a:extLst>
            </p:cNvPr>
            <p:cNvSpPr txBox="1">
              <a:spLocks/>
            </p:cNvSpPr>
            <p:nvPr/>
          </p:nvSpPr>
          <p:spPr>
            <a:xfrm>
              <a:off x="8298970" y="839250"/>
              <a:ext cx="385886" cy="174535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Order 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Response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27" name="Picture 2" descr="The Future Is Open - OpenPeppol">
              <a:extLst>
                <a:ext uri="{FF2B5EF4-FFF2-40B4-BE49-F238E27FC236}">
                  <a16:creationId xmlns:a16="http://schemas.microsoft.com/office/drawing/2014/main" id="{0A4E5B9A-C275-5707-DB37-23AC869BD5F8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113708" y="838189"/>
              <a:ext cx="158710" cy="165134"/>
            </a:xfrm>
            <a:prstGeom prst="rect">
              <a:avLst/>
            </a:prstGeom>
            <a:grpFill/>
          </p:spPr>
        </p:pic>
      </p:grpSp>
      <p:grpSp>
        <p:nvGrpSpPr>
          <p:cNvPr id="403" name="Pep Catalogue mts">
            <a:extLst>
              <a:ext uri="{FF2B5EF4-FFF2-40B4-BE49-F238E27FC236}">
                <a16:creationId xmlns:a16="http://schemas.microsoft.com/office/drawing/2014/main" id="{EFA475DF-80D1-05F8-7DB6-3C801F7FCA30}"/>
              </a:ext>
            </a:extLst>
          </p:cNvPr>
          <p:cNvGrpSpPr>
            <a:grpSpLocks/>
          </p:cNvGrpSpPr>
          <p:nvPr/>
        </p:nvGrpSpPr>
        <p:grpSpPr>
          <a:xfrm>
            <a:off x="1832127" y="5946289"/>
            <a:ext cx="563775" cy="165134"/>
            <a:chOff x="8108945" y="838189"/>
            <a:chExt cx="563775" cy="165134"/>
          </a:xfrm>
          <a:solidFill>
            <a:srgbClr val="E8E8E8"/>
          </a:solidFill>
        </p:grpSpPr>
        <p:sp>
          <p:nvSpPr>
            <p:cNvPr id="404" name="Tekstiruutu 184">
              <a:extLst>
                <a:ext uri="{FF2B5EF4-FFF2-40B4-BE49-F238E27FC236}">
                  <a16:creationId xmlns:a16="http://schemas.microsoft.com/office/drawing/2014/main" id="{A08D5135-F391-2EDF-8545-190C40320F32}"/>
                </a:ext>
              </a:extLst>
            </p:cNvPr>
            <p:cNvSpPr txBox="1">
              <a:spLocks/>
            </p:cNvSpPr>
            <p:nvPr/>
          </p:nvSpPr>
          <p:spPr>
            <a:xfrm>
              <a:off x="8277436" y="855255"/>
              <a:ext cx="395284" cy="107722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Catalogue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07" name="Picture 2" descr="The Future Is Open - OpenPeppol">
              <a:extLst>
                <a:ext uri="{FF2B5EF4-FFF2-40B4-BE49-F238E27FC236}">
                  <a16:creationId xmlns:a16="http://schemas.microsoft.com/office/drawing/2014/main" id="{C2280DCB-D17F-F9D6-2D6D-7FF151EF7206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108945" y="838189"/>
              <a:ext cx="158710" cy="165134"/>
            </a:xfrm>
            <a:prstGeom prst="rect">
              <a:avLst/>
            </a:prstGeom>
            <a:grpFill/>
          </p:spPr>
        </p:pic>
      </p:grpSp>
      <p:grpSp>
        <p:nvGrpSpPr>
          <p:cNvPr id="449" name="Pep Blanket order">
            <a:extLst>
              <a:ext uri="{FF2B5EF4-FFF2-40B4-BE49-F238E27FC236}">
                <a16:creationId xmlns:a16="http://schemas.microsoft.com/office/drawing/2014/main" id="{5F9E4631-E68A-CB3C-C969-8EFC7D6B0E16}"/>
              </a:ext>
            </a:extLst>
          </p:cNvPr>
          <p:cNvGrpSpPr>
            <a:grpSpLocks/>
          </p:cNvGrpSpPr>
          <p:nvPr/>
        </p:nvGrpSpPr>
        <p:grpSpPr>
          <a:xfrm>
            <a:off x="3554660" y="3909563"/>
            <a:ext cx="1005544" cy="190578"/>
            <a:chOff x="8149526" y="853103"/>
            <a:chExt cx="1005544" cy="190578"/>
          </a:xfrm>
        </p:grpSpPr>
        <p:sp>
          <p:nvSpPr>
            <p:cNvPr id="450" name="Tekstiruutu 184">
              <a:extLst>
                <a:ext uri="{FF2B5EF4-FFF2-40B4-BE49-F238E27FC236}">
                  <a16:creationId xmlns:a16="http://schemas.microsoft.com/office/drawing/2014/main" id="{F700A874-826E-7808-C8FD-73AF734733F6}"/>
                </a:ext>
              </a:extLst>
            </p:cNvPr>
            <p:cNvSpPr txBox="1">
              <a:spLocks/>
            </p:cNvSpPr>
            <p:nvPr/>
          </p:nvSpPr>
          <p:spPr>
            <a:xfrm>
              <a:off x="8174194" y="853103"/>
              <a:ext cx="980876" cy="174535"/>
            </a:xfrm>
            <a:prstGeom prst="rect">
              <a:avLst/>
            </a:prstGeom>
            <a:solidFill>
              <a:srgbClr val="E8E8E8"/>
            </a:solidFill>
          </p:spPr>
          <p:txBody>
            <a:bodyPr wrap="square" t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221 </a:t>
              </a:r>
              <a:r>
                <a:rPr kumimoji="0" lang="fi-FI" sz="700" b="1" i="1" u="none" strike="noStrike" kern="1200" cap="none" spc="0" normalizeH="0" baseline="0" noProof="0" err="1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Blanket</a:t>
              </a:r>
              <a:r>
                <a:rPr kumimoji="0" lang="fi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Order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Order </a:t>
              </a:r>
              <a:r>
                <a:rPr kumimoji="0" lang="fi-FI" sz="700" b="1" i="1" u="none" strike="noStrike" kern="1200" cap="none" spc="0" normalizeH="0" baseline="0" noProof="0" err="1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Response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53" name="Picture 2" descr="The Future Is Open - OpenPeppol">
              <a:extLst>
                <a:ext uri="{FF2B5EF4-FFF2-40B4-BE49-F238E27FC236}">
                  <a16:creationId xmlns:a16="http://schemas.microsoft.com/office/drawing/2014/main" id="{7DDA66F2-1823-F097-8787-E9A73E430474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149526" y="878547"/>
              <a:ext cx="158710" cy="165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4" name="Pep Order Change">
            <a:extLst>
              <a:ext uri="{FF2B5EF4-FFF2-40B4-BE49-F238E27FC236}">
                <a16:creationId xmlns:a16="http://schemas.microsoft.com/office/drawing/2014/main" id="{9A35094C-661A-F5A2-8073-2D26619A9C5C}"/>
              </a:ext>
            </a:extLst>
          </p:cNvPr>
          <p:cNvGrpSpPr>
            <a:grpSpLocks/>
          </p:cNvGrpSpPr>
          <p:nvPr/>
        </p:nvGrpSpPr>
        <p:grpSpPr>
          <a:xfrm>
            <a:off x="4415394" y="4082000"/>
            <a:ext cx="756005" cy="182660"/>
            <a:chOff x="8236530" y="812157"/>
            <a:chExt cx="756005" cy="182660"/>
          </a:xfrm>
        </p:grpSpPr>
        <p:sp>
          <p:nvSpPr>
            <p:cNvPr id="445" name="Tekstiruutu 184">
              <a:extLst>
                <a:ext uri="{FF2B5EF4-FFF2-40B4-BE49-F238E27FC236}">
                  <a16:creationId xmlns:a16="http://schemas.microsoft.com/office/drawing/2014/main" id="{E2A2EDF4-569A-7FD4-8ECD-C7E74CF42C2B}"/>
                </a:ext>
              </a:extLst>
            </p:cNvPr>
            <p:cNvSpPr txBox="1">
              <a:spLocks/>
            </p:cNvSpPr>
            <p:nvPr/>
          </p:nvSpPr>
          <p:spPr>
            <a:xfrm>
              <a:off x="8383526" y="820282"/>
              <a:ext cx="609009" cy="174535"/>
            </a:xfrm>
            <a:prstGeom prst="rect">
              <a:avLst/>
            </a:prstGeom>
            <a:solidFill>
              <a:srgbClr val="E8E8E8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Order </a:t>
              </a:r>
              <a:r>
                <a:rPr kumimoji="0" lang="fi-FI" sz="700" b="1" i="1" u="none" strike="noStrike" kern="1200" cap="none" spc="0" normalizeH="0" baseline="0" noProof="0" err="1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Change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Order </a:t>
              </a:r>
              <a:r>
                <a:rPr kumimoji="0" lang="fi-FI" sz="700" b="1" i="1" u="none" strike="noStrike" kern="1200" cap="none" spc="0" normalizeH="0" baseline="0" noProof="0" err="1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Response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48" name="Picture 2" descr="The Future Is Open - OpenPeppol">
              <a:extLst>
                <a:ext uri="{FF2B5EF4-FFF2-40B4-BE49-F238E27FC236}">
                  <a16:creationId xmlns:a16="http://schemas.microsoft.com/office/drawing/2014/main" id="{66386601-E5B3-1DDE-DDD2-83310D2A0609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236530" y="812157"/>
              <a:ext cx="158710" cy="165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22B175C4-B855-99FD-AA48-B966AAD908DA}"/>
              </a:ext>
            </a:extLst>
          </p:cNvPr>
          <p:cNvGrpSpPr>
            <a:grpSpLocks/>
          </p:cNvGrpSpPr>
          <p:nvPr/>
        </p:nvGrpSpPr>
        <p:grpSpPr>
          <a:xfrm>
            <a:off x="1916267" y="1293191"/>
            <a:ext cx="845916" cy="845916"/>
            <a:chOff x="2119229" y="1293191"/>
            <a:chExt cx="845916" cy="845916"/>
          </a:xfrm>
        </p:grpSpPr>
        <p:pic>
          <p:nvPicPr>
            <p:cNvPr id="1002" name="Kuva 1001" descr="Pilvi tasaisella täytöllä">
              <a:extLst>
                <a:ext uri="{FF2B5EF4-FFF2-40B4-BE49-F238E27FC236}">
                  <a16:creationId xmlns:a16="http://schemas.microsoft.com/office/drawing/2014/main" id="{3054196D-CE5F-B720-01B7-ECAD09FE7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19229" y="1293191"/>
              <a:ext cx="845916" cy="845916"/>
            </a:xfrm>
            <a:prstGeom prst="rect">
              <a:avLst/>
            </a:prstGeom>
          </p:spPr>
        </p:pic>
        <p:sp>
          <p:nvSpPr>
            <p:cNvPr id="1008" name="Project shared repo">
              <a:extLst>
                <a:ext uri="{FF2B5EF4-FFF2-40B4-BE49-F238E27FC236}">
                  <a16:creationId xmlns:a16="http://schemas.microsoft.com/office/drawing/2014/main" id="{BA6CAEE2-0BB1-D205-FF44-4D628C42B7DB}"/>
                </a:ext>
              </a:extLst>
            </p:cNvPr>
            <p:cNvSpPr txBox="1">
              <a:spLocks/>
            </p:cNvSpPr>
            <p:nvPr/>
          </p:nvSpPr>
          <p:spPr>
            <a:xfrm>
              <a:off x="2359441" y="1756439"/>
              <a:ext cx="274626" cy="11503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square" lIns="36000" tIns="0" rIns="0" bIns="0" anchor="t">
              <a:spAutoFit/>
            </a:bodyPr>
            <a:lstStyle>
              <a:defPPr>
                <a:defRPr lang="fi-FI"/>
              </a:defPPr>
              <a:lvl1pPr>
                <a:lnSpc>
                  <a:spcPct val="80000"/>
                </a:lnSpc>
                <a:defRPr sz="900" b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CDE</a:t>
              </a:r>
            </a:p>
          </p:txBody>
        </p:sp>
        <p:grpSp>
          <p:nvGrpSpPr>
            <p:cNvPr id="1018" name="Kuva 46" descr="Tietokanta tasaisella täytöllä">
              <a:extLst>
                <a:ext uri="{FF2B5EF4-FFF2-40B4-BE49-F238E27FC236}">
                  <a16:creationId xmlns:a16="http://schemas.microsoft.com/office/drawing/2014/main" id="{B1A1CA59-7413-560D-E74B-B58DD236DD0E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2392806" y="1551326"/>
              <a:ext cx="188467" cy="180090"/>
              <a:chOff x="4824412" y="3352085"/>
              <a:chExt cx="533400" cy="603250"/>
            </a:xfrm>
            <a:solidFill>
              <a:srgbClr val="000000"/>
            </a:solidFill>
          </p:grpSpPr>
          <p:sp>
            <p:nvSpPr>
              <p:cNvPr id="1020" name="Vapaamuotoinen: Muoto 1019">
                <a:extLst>
                  <a:ext uri="{FF2B5EF4-FFF2-40B4-BE49-F238E27FC236}">
                    <a16:creationId xmlns:a16="http://schemas.microsoft.com/office/drawing/2014/main" id="{958AB77C-B83D-1ED6-064B-1C483223FB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352085"/>
                <a:ext cx="533400" cy="152400"/>
              </a:xfrm>
              <a:custGeom>
                <a:avLst/>
                <a:gdLst>
                  <a:gd name="connsiteX0" fmla="*/ 533400 w 533400"/>
                  <a:gd name="connsiteY0" fmla="*/ 76200 h 152400"/>
                  <a:gd name="connsiteX1" fmla="*/ 266700 w 533400"/>
                  <a:gd name="connsiteY1" fmla="*/ 152400 h 152400"/>
                  <a:gd name="connsiteX2" fmla="*/ 0 w 533400"/>
                  <a:gd name="connsiteY2" fmla="*/ 76200 h 152400"/>
                  <a:gd name="connsiteX3" fmla="*/ 266700 w 533400"/>
                  <a:gd name="connsiteY3" fmla="*/ 0 h 152400"/>
                  <a:gd name="connsiteX4" fmla="*/ 533400 w 533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152400">
                    <a:moveTo>
                      <a:pt x="533400" y="76200"/>
                    </a:moveTo>
                    <a:cubicBezTo>
                      <a:pt x="533400" y="118284"/>
                      <a:pt x="413994" y="152400"/>
                      <a:pt x="266700" y="152400"/>
                    </a:cubicBezTo>
                    <a:cubicBezTo>
                      <a:pt x="119406" y="152400"/>
                      <a:pt x="0" y="118284"/>
                      <a:pt x="0" y="76200"/>
                    </a:cubicBezTo>
                    <a:cubicBezTo>
                      <a:pt x="0" y="34116"/>
                      <a:pt x="119406" y="0"/>
                      <a:pt x="266700" y="0"/>
                    </a:cubicBezTo>
                    <a:cubicBezTo>
                      <a:pt x="413994" y="0"/>
                      <a:pt x="533400" y="34116"/>
                      <a:pt x="533400" y="76200"/>
                    </a:cubicBezTo>
                    <a:close/>
                  </a:path>
                </a:pathLst>
              </a:custGeom>
              <a:solidFill>
                <a:srgbClr val="859E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21" name="Vapaamuotoinen: Muoto 1020">
                <a:extLst>
                  <a:ext uri="{FF2B5EF4-FFF2-40B4-BE49-F238E27FC236}">
                    <a16:creationId xmlns:a16="http://schemas.microsoft.com/office/drawing/2014/main" id="{CD0F4F27-537D-3653-667E-474611FE0B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428285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solidFill>
                <a:srgbClr val="00D6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22" name="Vapaamuotoinen: Muoto 1021">
                <a:extLst>
                  <a:ext uri="{FF2B5EF4-FFF2-40B4-BE49-F238E27FC236}">
                    <a16:creationId xmlns:a16="http://schemas.microsoft.com/office/drawing/2014/main" id="{892C674A-2974-C2A0-65B9-3D5A8971AA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577510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solidFill>
                <a:srgbClr val="61A4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23" name="Vapaamuotoinen: Muoto 1022">
                <a:extLst>
                  <a:ext uri="{FF2B5EF4-FFF2-40B4-BE49-F238E27FC236}">
                    <a16:creationId xmlns:a16="http://schemas.microsoft.com/office/drawing/2014/main" id="{27FFB0F3-B52F-BE8C-F0EE-070C7B6756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726735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solidFill>
                <a:srgbClr val="315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0" name="Arrow: PROCC">
            <a:extLst>
              <a:ext uri="{FF2B5EF4-FFF2-40B4-BE49-F238E27FC236}">
                <a16:creationId xmlns:a16="http://schemas.microsoft.com/office/drawing/2014/main" id="{085CEA79-DF80-4396-17CE-D4720ABAD554}"/>
              </a:ext>
            </a:extLst>
          </p:cNvPr>
          <p:cNvSpPr>
            <a:spLocks/>
          </p:cNvSpPr>
          <p:nvPr/>
        </p:nvSpPr>
        <p:spPr>
          <a:xfrm rot="5400000">
            <a:off x="2495506" y="3283191"/>
            <a:ext cx="177372" cy="13561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9" name="Arrow: PROC">
            <a:extLst>
              <a:ext uri="{FF2B5EF4-FFF2-40B4-BE49-F238E27FC236}">
                <a16:creationId xmlns:a16="http://schemas.microsoft.com/office/drawing/2014/main" id="{252945B5-5414-1B08-5D23-500527CCBE2D}"/>
              </a:ext>
            </a:extLst>
          </p:cNvPr>
          <p:cNvSpPr>
            <a:spLocks/>
          </p:cNvSpPr>
          <p:nvPr/>
        </p:nvSpPr>
        <p:spPr>
          <a:xfrm>
            <a:off x="2824562" y="3478030"/>
            <a:ext cx="146860" cy="13561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1" name="Arrow: PROC">
            <a:extLst>
              <a:ext uri="{FF2B5EF4-FFF2-40B4-BE49-F238E27FC236}">
                <a16:creationId xmlns:a16="http://schemas.microsoft.com/office/drawing/2014/main" id="{104B80B0-B145-A95E-3B96-39C2BEAE84A6}"/>
              </a:ext>
            </a:extLst>
          </p:cNvPr>
          <p:cNvSpPr>
            <a:spLocks/>
          </p:cNvSpPr>
          <p:nvPr/>
        </p:nvSpPr>
        <p:spPr>
          <a:xfrm>
            <a:off x="3559642" y="3481442"/>
            <a:ext cx="163797" cy="144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9" name="A MAN: rough to fine">
            <a:extLst>
              <a:ext uri="{FF2B5EF4-FFF2-40B4-BE49-F238E27FC236}">
                <a16:creationId xmlns:a16="http://schemas.microsoft.com/office/drawing/2014/main" id="{E6A1FB5B-DF98-8072-0428-3C2278FA63E5}"/>
              </a:ext>
            </a:extLst>
          </p:cNvPr>
          <p:cNvSpPr>
            <a:spLocks/>
          </p:cNvSpPr>
          <p:nvPr/>
        </p:nvSpPr>
        <p:spPr>
          <a:xfrm>
            <a:off x="4216824" y="4974180"/>
            <a:ext cx="123226" cy="15828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6" name="Standardized design nomenclature">
            <a:extLst>
              <a:ext uri="{FF2B5EF4-FFF2-40B4-BE49-F238E27FC236}">
                <a16:creationId xmlns:a16="http://schemas.microsoft.com/office/drawing/2014/main" id="{52CB8745-FCED-3811-43AA-DDDE51E9F7C7}"/>
              </a:ext>
            </a:extLst>
          </p:cNvPr>
          <p:cNvSpPr txBox="1">
            <a:spLocks/>
          </p:cNvSpPr>
          <p:nvPr/>
        </p:nvSpPr>
        <p:spPr>
          <a:xfrm>
            <a:off x="2007461" y="1309630"/>
            <a:ext cx="1568366" cy="102272"/>
          </a:xfrm>
          <a:prstGeom prst="rect">
            <a:avLst/>
          </a:prstGeom>
          <a:solidFill>
            <a:srgbClr val="E8E8E8">
              <a:alpha val="80000"/>
            </a:srgbClr>
          </a:solidFill>
        </p:spPr>
        <p:txBody>
          <a:bodyPr wrap="square" lIns="0" tIns="0" rIns="0" bIns="0">
            <a:spAutoFit/>
          </a:bodyPr>
          <a:lstStyle>
            <a:defPPr>
              <a:defRPr lang="fi-FI"/>
            </a:defPPr>
            <a:lvl1pPr>
              <a:defRPr sz="9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Vakioidut suunnittelu nimikkeistöt</a:t>
            </a:r>
          </a:p>
        </p:txBody>
      </p:sp>
      <p:sp>
        <p:nvSpPr>
          <p:cNvPr id="492" name="MTS M-BOM">
            <a:extLst>
              <a:ext uri="{FF2B5EF4-FFF2-40B4-BE49-F238E27FC236}">
                <a16:creationId xmlns:a16="http://schemas.microsoft.com/office/drawing/2014/main" id="{17CA2F32-7452-F94C-BAB2-FEBCF97D6B6B}"/>
              </a:ext>
            </a:extLst>
          </p:cNvPr>
          <p:cNvSpPr>
            <a:spLocks/>
          </p:cNvSpPr>
          <p:nvPr/>
        </p:nvSpPr>
        <p:spPr>
          <a:xfrm>
            <a:off x="1541648" y="5161422"/>
            <a:ext cx="576000" cy="213536"/>
          </a:xfrm>
          <a:prstGeom prst="can">
            <a:avLst>
              <a:gd name="adj" fmla="val 34516"/>
            </a:avLst>
          </a:prstGeom>
          <a:solidFill>
            <a:sysClr val="windowText" lastClr="000000"/>
          </a:solidFill>
          <a:ln w="19050" cap="flat" cmpd="sng" algn="ctr">
            <a:solidFill>
              <a:sysClr val="windowText" lastClr="000000">
                <a:shade val="15000"/>
              </a:sysClr>
            </a:solidFill>
            <a:prstDash val="solid"/>
            <a:miter lim="800000"/>
          </a:ln>
          <a:effectLst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M-BOM</a:t>
            </a:r>
          </a:p>
        </p:txBody>
      </p:sp>
      <p:sp>
        <p:nvSpPr>
          <p:cNvPr id="100" name="MAN Mbom">
            <a:extLst>
              <a:ext uri="{FF2B5EF4-FFF2-40B4-BE49-F238E27FC236}">
                <a16:creationId xmlns:a16="http://schemas.microsoft.com/office/drawing/2014/main" id="{805DC76C-A027-078A-BC85-FBAE046F0FBB}"/>
              </a:ext>
            </a:extLst>
          </p:cNvPr>
          <p:cNvSpPr>
            <a:spLocks/>
          </p:cNvSpPr>
          <p:nvPr/>
        </p:nvSpPr>
        <p:spPr>
          <a:xfrm>
            <a:off x="1458276" y="3115756"/>
            <a:ext cx="649958" cy="213536"/>
          </a:xfrm>
          <a:prstGeom prst="can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>
                <a:shade val="15000"/>
              </a:sysClr>
            </a:solidFill>
            <a:prstDash val="solid"/>
            <a:miter lim="800000"/>
          </a:ln>
          <a:effectLst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E-BOM</a:t>
            </a:r>
          </a:p>
        </p:txBody>
      </p:sp>
      <p:sp>
        <p:nvSpPr>
          <p:cNvPr id="101" name="MAN Drawing repository">
            <a:extLst>
              <a:ext uri="{FF2B5EF4-FFF2-40B4-BE49-F238E27FC236}">
                <a16:creationId xmlns:a16="http://schemas.microsoft.com/office/drawing/2014/main" id="{C1AD8A50-F0B8-4D7F-CE98-710ECFCDE1BE}"/>
              </a:ext>
            </a:extLst>
          </p:cNvPr>
          <p:cNvSpPr>
            <a:spLocks/>
          </p:cNvSpPr>
          <p:nvPr/>
        </p:nvSpPr>
        <p:spPr>
          <a:xfrm>
            <a:off x="1541098" y="4758094"/>
            <a:ext cx="576000" cy="447598"/>
          </a:xfrm>
          <a:prstGeom prst="can">
            <a:avLst>
              <a:gd name="adj" fmla="val 17790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Elementtien tuotanto-suunnitelmat</a:t>
            </a:r>
          </a:p>
        </p:txBody>
      </p:sp>
      <p:cxnSp>
        <p:nvCxnSpPr>
          <p:cNvPr id="136" name="A 2d designs">
            <a:extLst>
              <a:ext uri="{FF2B5EF4-FFF2-40B4-BE49-F238E27FC236}">
                <a16:creationId xmlns:a16="http://schemas.microsoft.com/office/drawing/2014/main" id="{FDAC3290-FF12-7493-C8E3-2E3D7FF8EDD5}"/>
              </a:ext>
            </a:extLst>
          </p:cNvPr>
          <p:cNvCxnSpPr>
            <a:cxnSpLocks/>
            <a:endCxn id="101" idx="1"/>
          </p:cNvCxnSpPr>
          <p:nvPr/>
        </p:nvCxnSpPr>
        <p:spPr>
          <a:xfrm rot="5400000">
            <a:off x="633521" y="3117685"/>
            <a:ext cx="2835987" cy="444831"/>
          </a:xfrm>
          <a:prstGeom prst="bentConnector3">
            <a:avLst>
              <a:gd name="adj1" fmla="val 64554"/>
            </a:avLst>
          </a:prstGeom>
          <a:ln w="12700">
            <a:solidFill>
              <a:srgbClr val="FF0000"/>
            </a:solidFill>
            <a:prstDash val="dash"/>
            <a:headEnd type="triangle" w="med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3" name="Information" descr="Tiedot tasaisella täytöllä">
            <a:extLst>
              <a:ext uri="{FF2B5EF4-FFF2-40B4-BE49-F238E27FC236}">
                <a16:creationId xmlns:a16="http://schemas.microsoft.com/office/drawing/2014/main" id="{1E9D0FDE-DF3A-C6D2-F50F-9CE154C36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99109" y="3951147"/>
            <a:ext cx="165629" cy="165629"/>
          </a:xfrm>
          <a:prstGeom prst="rect">
            <a:avLst/>
          </a:prstGeom>
        </p:spPr>
      </p:pic>
      <p:cxnSp>
        <p:nvCxnSpPr>
          <p:cNvPr id="110" name="Arrow: ICT to MAN">
            <a:extLst>
              <a:ext uri="{FF2B5EF4-FFF2-40B4-BE49-F238E27FC236}">
                <a16:creationId xmlns:a16="http://schemas.microsoft.com/office/drawing/2014/main" id="{51B94038-B558-9BD9-1562-00E6BC194B0F}"/>
              </a:ext>
            </a:extLst>
          </p:cNvPr>
          <p:cNvCxnSpPr>
            <a:cxnSpLocks/>
            <a:stCxn id="30" idx="3"/>
            <a:endCxn id="492" idx="2"/>
          </p:cNvCxnSpPr>
          <p:nvPr/>
        </p:nvCxnSpPr>
        <p:spPr>
          <a:xfrm rot="16200000" flipH="1">
            <a:off x="-718149" y="3008393"/>
            <a:ext cx="3303990" cy="1215604"/>
          </a:xfrm>
          <a:prstGeom prst="bentConnector2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7" name="Ryhmä 186">
            <a:extLst>
              <a:ext uri="{FF2B5EF4-FFF2-40B4-BE49-F238E27FC236}">
                <a16:creationId xmlns:a16="http://schemas.microsoft.com/office/drawing/2014/main" id="{A7B74D84-96DC-2A82-66E1-C5BB8952C3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2218" y="705942"/>
            <a:ext cx="379689" cy="699810"/>
            <a:chOff x="2960458" y="1887485"/>
            <a:chExt cx="1067375" cy="2042850"/>
          </a:xfrm>
        </p:grpSpPr>
        <p:grpSp>
          <p:nvGrpSpPr>
            <p:cNvPr id="188" name="Ryhmä 187">
              <a:extLst>
                <a:ext uri="{FF2B5EF4-FFF2-40B4-BE49-F238E27FC236}">
                  <a16:creationId xmlns:a16="http://schemas.microsoft.com/office/drawing/2014/main" id="{5CAE7448-F671-4A27-B41D-526D73A19B0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960458" y="1887485"/>
              <a:ext cx="1067375" cy="2042850"/>
              <a:chOff x="5280527" y="2279374"/>
              <a:chExt cx="1067375" cy="2042848"/>
            </a:xfrm>
          </p:grpSpPr>
          <p:sp>
            <p:nvSpPr>
              <p:cNvPr id="191" name="Leveä kaari 190">
                <a:extLst>
                  <a:ext uri="{FF2B5EF4-FFF2-40B4-BE49-F238E27FC236}">
                    <a16:creationId xmlns:a16="http://schemas.microsoft.com/office/drawing/2014/main" id="{E069517E-194D-96D5-626B-A0E5EC3CAEB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20883042">
                <a:off x="5410512" y="3407822"/>
                <a:ext cx="885825" cy="914400"/>
              </a:xfrm>
              <a:prstGeom prst="blockArc">
                <a:avLst>
                  <a:gd name="adj1" fmla="val 15437056"/>
                  <a:gd name="adj2" fmla="val 18322940"/>
                  <a:gd name="adj3" fmla="val 22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192" name="Ryhmä 191">
                <a:extLst>
                  <a:ext uri="{FF2B5EF4-FFF2-40B4-BE49-F238E27FC236}">
                    <a16:creationId xmlns:a16="http://schemas.microsoft.com/office/drawing/2014/main" id="{5EBBC069-9B22-9DDC-0A64-638B95808FC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280527" y="2279374"/>
                <a:ext cx="1067375" cy="1731004"/>
                <a:chOff x="5280527" y="2279374"/>
                <a:chExt cx="1067375" cy="1731004"/>
              </a:xfrm>
            </p:grpSpPr>
            <p:grpSp>
              <p:nvGrpSpPr>
                <p:cNvPr id="193" name="Ryhmä 192">
                  <a:extLst>
                    <a:ext uri="{FF2B5EF4-FFF2-40B4-BE49-F238E27FC236}">
                      <a16:creationId xmlns:a16="http://schemas.microsoft.com/office/drawing/2014/main" id="{B2CE2F85-4DD6-FEF6-C5BF-A0F9B466B7D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280527" y="2520616"/>
                  <a:ext cx="1067375" cy="1489762"/>
                  <a:chOff x="5280527" y="2520616"/>
                  <a:chExt cx="1067375" cy="1489762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196" name="Ryhmä 195">
                    <a:extLst>
                      <a:ext uri="{FF2B5EF4-FFF2-40B4-BE49-F238E27FC236}">
                        <a16:creationId xmlns:a16="http://schemas.microsoft.com/office/drawing/2014/main" id="{5867B19C-C99D-19A0-C549-68A2C5D6917B}"/>
                      </a:ext>
                    </a:extLst>
                  </p:cNvPr>
                  <p:cNvGrpSpPr>
                    <a:grpSpLocks noGrp="1" noUngrp="1" noRot="1" noMove="1" noResize="1"/>
                  </p:cNvGrpSpPr>
                  <p:nvPr/>
                </p:nvGrpSpPr>
                <p:grpSpPr>
                  <a:xfrm>
                    <a:off x="5280527" y="2520616"/>
                    <a:ext cx="1067375" cy="1489762"/>
                    <a:chOff x="3829190" y="2508357"/>
                    <a:chExt cx="1067375" cy="1489762"/>
                  </a:xfrm>
                </p:grpSpPr>
                <p:sp>
                  <p:nvSpPr>
                    <p:cNvPr id="201" name="Suorakulmio: Yläkulmat pyöristetty 200">
                      <a:extLst>
                        <a:ext uri="{FF2B5EF4-FFF2-40B4-BE49-F238E27FC236}">
                          <a16:creationId xmlns:a16="http://schemas.microsoft.com/office/drawing/2014/main" id="{5C7F57FE-4C80-0131-135F-2047F59E8330}"/>
                        </a:ext>
                      </a:extLst>
                    </p:cNvPr>
                    <p:cNvSpPr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>
                    <a:xfrm rot="5400000">
                      <a:off x="3685375" y="2786929"/>
                      <a:ext cx="1419159" cy="1003221"/>
                    </a:xfrm>
                    <a:prstGeom prst="round2SameRect">
                      <a:avLst>
                        <a:gd name="adj1" fmla="val 7014"/>
                        <a:gd name="adj2" fmla="val 0"/>
                      </a:avLst>
                    </a:prstGeom>
                    <a:solidFill>
                      <a:srgbClr val="032D6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202" name="Kuva 201" descr="Maapallo tasaisella täytöllä">
                      <a:extLst>
                        <a:ext uri="{FF2B5EF4-FFF2-40B4-BE49-F238E27FC236}">
                          <a16:creationId xmlns:a16="http://schemas.microsoft.com/office/drawing/2014/main" id="{DC4A1AC9-8BE9-322D-0AA2-E08969D12860}"/>
                        </a:ext>
                      </a:extLst>
                    </p:cNvPr>
                    <p:cNvPicPr>
                      <a:picLocks noGrp="1" noRot="1" noChangeAspect="1" noMove="1" noResize="1" noEditPoints="1" noAdjustHandles="1" noChangeArrowheads="1" noChangeShapeType="1" noCrop="1"/>
                    </p:cNvPicPr>
                    <p:nvPr/>
                  </p:nvPicPr>
                  <p:blipFill>
                    <a:blip r:embed="rId8">
                      <a:extLs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48125" y="2934920"/>
                      <a:ext cx="704015" cy="70401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3" name="Tekstiruutu 202">
                      <a:extLst>
                        <a:ext uri="{FF2B5EF4-FFF2-40B4-BE49-F238E27FC236}">
                          <a16:creationId xmlns:a16="http://schemas.microsoft.com/office/drawing/2014/main" id="{24B61C9D-4C21-5553-B2BE-0A19A1A4A4DD}"/>
                        </a:ext>
                      </a:extLst>
                    </p:cNvPr>
                    <p:cNvSpPr txBox="1"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>
                    <a:xfrm>
                      <a:off x="3829190" y="2508357"/>
                      <a:ext cx="999280" cy="6045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DPP</a:t>
                      </a:r>
                    </a:p>
                  </p:txBody>
                </p:sp>
              </p:grpSp>
              <p:sp>
                <p:nvSpPr>
                  <p:cNvPr id="197" name="Suorakulmio 196">
                    <a:extLst>
                      <a:ext uri="{FF2B5EF4-FFF2-40B4-BE49-F238E27FC236}">
                        <a16:creationId xmlns:a16="http://schemas.microsoft.com/office/drawing/2014/main" id="{FFD65BB5-1226-5E8C-D822-CC465BAE627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750184" y="3764111"/>
                    <a:ext cx="219075" cy="1333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Ellipsi 197">
                    <a:extLst>
                      <a:ext uri="{FF2B5EF4-FFF2-40B4-BE49-F238E27FC236}">
                        <a16:creationId xmlns:a16="http://schemas.microsoft.com/office/drawing/2014/main" id="{46334C28-CFE6-4C8D-1B15-D75515A43EC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24106" y="3798386"/>
                    <a:ext cx="64800" cy="64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32D6C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99" name="Suora yhdysviiva 198">
                    <a:extLst>
                      <a:ext uri="{FF2B5EF4-FFF2-40B4-BE49-F238E27FC236}">
                        <a16:creationId xmlns:a16="http://schemas.microsoft.com/office/drawing/2014/main" id="{94184169-3632-E7BA-3021-C58EB606B5F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  <a:stCxn id="198" idx="6"/>
                    <a:endCxn id="197" idx="3"/>
                  </p:cNvCxnSpPr>
                  <p:nvPr/>
                </p:nvCxnSpPr>
                <p:spPr>
                  <a:xfrm>
                    <a:off x="5888906" y="3830786"/>
                    <a:ext cx="80353" cy="0"/>
                  </a:xfrm>
                  <a:prstGeom prst="line">
                    <a:avLst/>
                  </a:prstGeom>
                  <a:ln>
                    <a:solidFill>
                      <a:srgbClr val="032D6C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uora yhdysviiva 199">
                    <a:extLst>
                      <a:ext uri="{FF2B5EF4-FFF2-40B4-BE49-F238E27FC236}">
                        <a16:creationId xmlns:a16="http://schemas.microsoft.com/office/drawing/2014/main" id="{9B5224CB-E9F8-D0EB-B660-EF5DF679415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  <a:stCxn id="197" idx="1"/>
                    <a:endCxn id="198" idx="2"/>
                  </p:cNvCxnSpPr>
                  <p:nvPr/>
                </p:nvCxnSpPr>
                <p:spPr>
                  <a:xfrm>
                    <a:off x="5750184" y="3830786"/>
                    <a:ext cx="73922" cy="0"/>
                  </a:xfrm>
                  <a:prstGeom prst="line">
                    <a:avLst/>
                  </a:prstGeom>
                  <a:ln>
                    <a:solidFill>
                      <a:srgbClr val="032D6C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5" name="Leveä kaari 194">
                  <a:extLst>
                    <a:ext uri="{FF2B5EF4-FFF2-40B4-BE49-F238E27FC236}">
                      <a16:creationId xmlns:a16="http://schemas.microsoft.com/office/drawing/2014/main" id="{355517B1-3BF4-EA09-0D8D-B48D991029D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083042">
                  <a:off x="5403377" y="2279374"/>
                  <a:ext cx="885825" cy="914400"/>
                </a:xfrm>
                <a:prstGeom prst="blockArc">
                  <a:avLst>
                    <a:gd name="adj1" fmla="val 15437056"/>
                    <a:gd name="adj2" fmla="val 18322940"/>
                    <a:gd name="adj3" fmla="val 225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0" name="Leveä kaari 189">
              <a:extLst>
                <a:ext uri="{FF2B5EF4-FFF2-40B4-BE49-F238E27FC236}">
                  <a16:creationId xmlns:a16="http://schemas.microsoft.com/office/drawing/2014/main" id="{F110B637-EDBB-7C4B-73D8-28D598B3D6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516958" flipV="1">
              <a:off x="3083307" y="3015935"/>
              <a:ext cx="885826" cy="914400"/>
            </a:xfrm>
            <a:prstGeom prst="blockArc">
              <a:avLst>
                <a:gd name="adj1" fmla="val 15437056"/>
                <a:gd name="adj2" fmla="val 18322940"/>
                <a:gd name="adj3" fmla="val 2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14" name="MAN Tender Response">
            <a:extLst>
              <a:ext uri="{FF2B5EF4-FFF2-40B4-BE49-F238E27FC236}">
                <a16:creationId xmlns:a16="http://schemas.microsoft.com/office/drawing/2014/main" id="{C816B347-4987-DF3F-6B8C-F4E7BDE65CE1}"/>
              </a:ext>
            </a:extLst>
          </p:cNvPr>
          <p:cNvSpPr>
            <a:spLocks/>
          </p:cNvSpPr>
          <p:nvPr/>
        </p:nvSpPr>
        <p:spPr>
          <a:xfrm>
            <a:off x="1893434" y="5589679"/>
            <a:ext cx="1885467" cy="216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180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Hankinta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6" name="A MTS 2">
            <a:extLst>
              <a:ext uri="{FF2B5EF4-FFF2-40B4-BE49-F238E27FC236}">
                <a16:creationId xmlns:a16="http://schemas.microsoft.com/office/drawing/2014/main" id="{A57A4739-2366-87B4-A31D-42C936463D32}"/>
              </a:ext>
            </a:extLst>
          </p:cNvPr>
          <p:cNvCxnSpPr>
            <a:cxnSpLocks/>
          </p:cNvCxnSpPr>
          <p:nvPr/>
        </p:nvCxnSpPr>
        <p:spPr>
          <a:xfrm>
            <a:off x="2791718" y="5805679"/>
            <a:ext cx="0" cy="490982"/>
          </a:xfrm>
          <a:prstGeom prst="straightConnector1">
            <a:avLst/>
          </a:prstGeom>
          <a:ln w="12700">
            <a:solidFill>
              <a:srgbClr val="315572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8" name="Pep Order mts">
            <a:extLst>
              <a:ext uri="{FF2B5EF4-FFF2-40B4-BE49-F238E27FC236}">
                <a16:creationId xmlns:a16="http://schemas.microsoft.com/office/drawing/2014/main" id="{9D33B6EC-1089-DAEF-4F44-860C5FA78D3D}"/>
              </a:ext>
            </a:extLst>
          </p:cNvPr>
          <p:cNvGrpSpPr>
            <a:grpSpLocks/>
          </p:cNvGrpSpPr>
          <p:nvPr/>
        </p:nvGrpSpPr>
        <p:grpSpPr>
          <a:xfrm>
            <a:off x="2572722" y="5934592"/>
            <a:ext cx="518105" cy="165134"/>
            <a:chOff x="8113985" y="822326"/>
            <a:chExt cx="518105" cy="165134"/>
          </a:xfrm>
          <a:solidFill>
            <a:srgbClr val="E8E8E8"/>
          </a:solidFill>
        </p:grpSpPr>
        <p:sp>
          <p:nvSpPr>
            <p:cNvPr id="419" name="Tekstiruutu 184">
              <a:extLst>
                <a:ext uri="{FF2B5EF4-FFF2-40B4-BE49-F238E27FC236}">
                  <a16:creationId xmlns:a16="http://schemas.microsoft.com/office/drawing/2014/main" id="{F21B6D6C-31E0-3684-F563-077D9E917780}"/>
                </a:ext>
              </a:extLst>
            </p:cNvPr>
            <p:cNvSpPr txBox="1">
              <a:spLocks/>
            </p:cNvSpPr>
            <p:nvPr/>
          </p:nvSpPr>
          <p:spPr>
            <a:xfrm>
              <a:off x="8196077" y="851089"/>
              <a:ext cx="436013" cy="107722"/>
            </a:xfrm>
            <a:prstGeom prst="rect">
              <a:avLst/>
            </a:prstGeom>
            <a:grpFill/>
          </p:spPr>
          <p:txBody>
            <a:bodyPr wrap="square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Order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22" name="Picture 2" descr="The Future Is Open - OpenPeppol">
              <a:extLst>
                <a:ext uri="{FF2B5EF4-FFF2-40B4-BE49-F238E27FC236}">
                  <a16:creationId xmlns:a16="http://schemas.microsoft.com/office/drawing/2014/main" id="{606F0C78-C289-82EB-0224-05C9538D5A18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113985" y="822326"/>
              <a:ext cx="158710" cy="165134"/>
            </a:xfrm>
            <a:prstGeom prst="rect">
              <a:avLst/>
            </a:prstGeom>
            <a:grpFill/>
          </p:spPr>
        </p:pic>
      </p:grpSp>
      <p:sp>
        <p:nvSpPr>
          <p:cNvPr id="225" name="MAN Tender Response">
            <a:extLst>
              <a:ext uri="{FF2B5EF4-FFF2-40B4-BE49-F238E27FC236}">
                <a16:creationId xmlns:a16="http://schemas.microsoft.com/office/drawing/2014/main" id="{7D705836-F3A7-7E1B-95E9-B4BB75BFD968}"/>
              </a:ext>
            </a:extLst>
          </p:cNvPr>
          <p:cNvSpPr>
            <a:spLocks/>
          </p:cNvSpPr>
          <p:nvPr/>
        </p:nvSpPr>
        <p:spPr>
          <a:xfrm>
            <a:off x="5092272" y="6288710"/>
            <a:ext cx="2806699" cy="31935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719138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Toimitus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719138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ID: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(S)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GTIN/SSCC</a:t>
            </a:r>
          </a:p>
          <a:p>
            <a:pPr marL="719138" marR="0" lvl="2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Tiedonkantaja: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128 barcode/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DataMatrix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/RFID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1" name="MAN Tender Response">
            <a:extLst>
              <a:ext uri="{FF2B5EF4-FFF2-40B4-BE49-F238E27FC236}">
                <a16:creationId xmlns:a16="http://schemas.microsoft.com/office/drawing/2014/main" id="{6A9B66FF-1B72-996D-730D-C83915789CFD}"/>
              </a:ext>
            </a:extLst>
          </p:cNvPr>
          <p:cNvSpPr>
            <a:spLocks/>
          </p:cNvSpPr>
          <p:nvPr/>
        </p:nvSpPr>
        <p:spPr>
          <a:xfrm>
            <a:off x="5037954" y="5611663"/>
            <a:ext cx="2806700" cy="1868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Vastaanotto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7" name="MAN Driving arrangement">
            <a:extLst>
              <a:ext uri="{FF2B5EF4-FFF2-40B4-BE49-F238E27FC236}">
                <a16:creationId xmlns:a16="http://schemas.microsoft.com/office/drawing/2014/main" id="{0B6F4A1B-107A-6548-8D6F-6BB0A0FCD160}"/>
              </a:ext>
            </a:extLst>
          </p:cNvPr>
          <p:cNvSpPr>
            <a:spLocks/>
          </p:cNvSpPr>
          <p:nvPr/>
        </p:nvSpPr>
        <p:spPr>
          <a:xfrm>
            <a:off x="6711544" y="4926378"/>
            <a:ext cx="936000" cy="287312"/>
          </a:xfrm>
          <a:prstGeom prst="can">
            <a:avLst>
              <a:gd name="adj" fmla="val 15657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45708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Ajojärjestelyt</a:t>
            </a:r>
          </a:p>
        </p:txBody>
      </p:sp>
      <p:cxnSp>
        <p:nvCxnSpPr>
          <p:cNvPr id="317" name="Arrow: MAN">
            <a:extLst>
              <a:ext uri="{FF2B5EF4-FFF2-40B4-BE49-F238E27FC236}">
                <a16:creationId xmlns:a16="http://schemas.microsoft.com/office/drawing/2014/main" id="{AA300F4F-E9DC-1208-D05F-E118C39B832B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6531155" y="5170948"/>
            <a:ext cx="175743" cy="29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" name="Arrow: CON">
            <a:extLst>
              <a:ext uri="{FF2B5EF4-FFF2-40B4-BE49-F238E27FC236}">
                <a16:creationId xmlns:a16="http://schemas.microsoft.com/office/drawing/2014/main" id="{91C7ABE3-2453-59D9-F44D-C5023311F2C2}"/>
              </a:ext>
            </a:extLst>
          </p:cNvPr>
          <p:cNvSpPr>
            <a:spLocks/>
          </p:cNvSpPr>
          <p:nvPr/>
        </p:nvSpPr>
        <p:spPr>
          <a:xfrm>
            <a:off x="7939492" y="3479148"/>
            <a:ext cx="132320" cy="13561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38" name="Pep Call off order">
            <a:extLst>
              <a:ext uri="{FF2B5EF4-FFF2-40B4-BE49-F238E27FC236}">
                <a16:creationId xmlns:a16="http://schemas.microsoft.com/office/drawing/2014/main" id="{B4E8C144-D333-F3F4-D032-5A38D0D2E324}"/>
              </a:ext>
            </a:extLst>
          </p:cNvPr>
          <p:cNvGrpSpPr>
            <a:grpSpLocks/>
          </p:cNvGrpSpPr>
          <p:nvPr/>
        </p:nvGrpSpPr>
        <p:grpSpPr>
          <a:xfrm>
            <a:off x="5213555" y="3883299"/>
            <a:ext cx="593248" cy="247624"/>
            <a:chOff x="8150362" y="808367"/>
            <a:chExt cx="593248" cy="247624"/>
          </a:xfrm>
        </p:grpSpPr>
        <p:sp>
          <p:nvSpPr>
            <p:cNvPr id="439" name="Tekstiruutu 184">
              <a:extLst>
                <a:ext uri="{FF2B5EF4-FFF2-40B4-BE49-F238E27FC236}">
                  <a16:creationId xmlns:a16="http://schemas.microsoft.com/office/drawing/2014/main" id="{11C9B7DF-6AC1-39F8-B330-7318E3B15308}"/>
                </a:ext>
              </a:extLst>
            </p:cNvPr>
            <p:cNvSpPr txBox="1">
              <a:spLocks/>
            </p:cNvSpPr>
            <p:nvPr/>
          </p:nvSpPr>
          <p:spPr>
            <a:xfrm>
              <a:off x="8150362" y="881456"/>
              <a:ext cx="593248" cy="174535"/>
            </a:xfrm>
            <a:prstGeom prst="rect">
              <a:avLst/>
            </a:prstGeom>
            <a:solidFill>
              <a:srgbClr val="E8E8E8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226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Call </a:t>
              </a:r>
              <a:r>
                <a:rPr kumimoji="0" lang="fi-FI" sz="700" b="1" i="1" u="none" strike="noStrike" kern="1200" cap="none" spc="0" normalizeH="0" baseline="0" noProof="0" err="1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off</a:t>
              </a:r>
              <a:r>
                <a:rPr kumimoji="0" lang="fi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i-FI" sz="700" b="1" i="1" u="none" strike="noStrike" kern="1200" cap="none" spc="0" normalizeH="0" baseline="0" noProof="0" err="1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order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42" name="Picture 2" descr="The Future Is Open - OpenPeppol">
              <a:extLst>
                <a:ext uri="{FF2B5EF4-FFF2-40B4-BE49-F238E27FC236}">
                  <a16:creationId xmlns:a16="http://schemas.microsoft.com/office/drawing/2014/main" id="{60C17A71-FBE7-62C5-FE16-91AA071FC555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174866" y="808367"/>
              <a:ext cx="158710" cy="165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A IFC">
            <a:extLst>
              <a:ext uri="{FF2B5EF4-FFF2-40B4-BE49-F238E27FC236}">
                <a16:creationId xmlns:a16="http://schemas.microsoft.com/office/drawing/2014/main" id="{977DA299-6EE7-F0B3-0A40-CFDF1F3D1A84}"/>
              </a:ext>
            </a:extLst>
          </p:cNvPr>
          <p:cNvCxnSpPr>
            <a:cxnSpLocks/>
            <a:endCxn id="134" idx="0"/>
          </p:cNvCxnSpPr>
          <p:nvPr/>
        </p:nvCxnSpPr>
        <p:spPr>
          <a:xfrm>
            <a:off x="2580212" y="1859876"/>
            <a:ext cx="0" cy="104018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5" name="IFC">
            <a:extLst>
              <a:ext uri="{FF2B5EF4-FFF2-40B4-BE49-F238E27FC236}">
                <a16:creationId xmlns:a16="http://schemas.microsoft.com/office/drawing/2014/main" id="{03EFBC73-E3FB-4A4B-7D15-0108DCB36287}"/>
              </a:ext>
            </a:extLst>
          </p:cNvPr>
          <p:cNvSpPr txBox="1">
            <a:spLocks/>
          </p:cNvSpPr>
          <p:nvPr/>
        </p:nvSpPr>
        <p:spPr>
          <a:xfrm>
            <a:off x="2470378" y="2026075"/>
            <a:ext cx="289043" cy="138499"/>
          </a:xfrm>
          <a:prstGeom prst="rect">
            <a:avLst/>
          </a:prstGeom>
          <a:solidFill>
            <a:srgbClr val="E8E8E8">
              <a:alpha val="78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IFC</a:t>
            </a:r>
          </a:p>
        </p:txBody>
      </p:sp>
      <p:sp>
        <p:nvSpPr>
          <p:cNvPr id="497" name="DES Architecthural design">
            <a:extLst>
              <a:ext uri="{FF2B5EF4-FFF2-40B4-BE49-F238E27FC236}">
                <a16:creationId xmlns:a16="http://schemas.microsoft.com/office/drawing/2014/main" id="{93FF0FC2-D6CA-2FD5-D48D-A9D235A90232}"/>
              </a:ext>
            </a:extLst>
          </p:cNvPr>
          <p:cNvSpPr>
            <a:spLocks/>
          </p:cNvSpPr>
          <p:nvPr/>
        </p:nvSpPr>
        <p:spPr>
          <a:xfrm>
            <a:off x="3381814" y="5180227"/>
            <a:ext cx="824686" cy="22720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Elementti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suunnittelu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9" name="A IFC">
            <a:extLst>
              <a:ext uri="{FF2B5EF4-FFF2-40B4-BE49-F238E27FC236}">
                <a16:creationId xmlns:a16="http://schemas.microsoft.com/office/drawing/2014/main" id="{68D11BFA-654D-ED6B-E33F-229416869E90}"/>
              </a:ext>
            </a:extLst>
          </p:cNvPr>
          <p:cNvCxnSpPr>
            <a:cxnSpLocks/>
          </p:cNvCxnSpPr>
          <p:nvPr/>
        </p:nvCxnSpPr>
        <p:spPr>
          <a:xfrm>
            <a:off x="2554774" y="3676937"/>
            <a:ext cx="0" cy="937558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headEnd type="oval" w="sm" len="sm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">
            <a:extLst>
              <a:ext uri="{FF2B5EF4-FFF2-40B4-BE49-F238E27FC236}">
                <a16:creationId xmlns:a16="http://schemas.microsoft.com/office/drawing/2014/main" id="{AD1B94AC-96E2-CD86-D029-24954A044C0A}"/>
              </a:ext>
            </a:extLst>
          </p:cNvPr>
          <p:cNvSpPr txBox="1">
            <a:spLocks/>
          </p:cNvSpPr>
          <p:nvPr/>
        </p:nvSpPr>
        <p:spPr>
          <a:xfrm>
            <a:off x="1518288" y="4040408"/>
            <a:ext cx="644408" cy="224357"/>
          </a:xfrm>
          <a:prstGeom prst="rect">
            <a:avLst/>
          </a:prstGeom>
          <a:solidFill>
            <a:srgbClr val="E8E8E8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2D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suunnitelmat</a:t>
            </a:r>
          </a:p>
        </p:txBody>
      </p:sp>
      <p:sp>
        <p:nvSpPr>
          <p:cNvPr id="67" name="IFC">
            <a:extLst>
              <a:ext uri="{FF2B5EF4-FFF2-40B4-BE49-F238E27FC236}">
                <a16:creationId xmlns:a16="http://schemas.microsoft.com/office/drawing/2014/main" id="{0710A124-FBD9-8275-CD10-75077DCD54EC}"/>
              </a:ext>
            </a:extLst>
          </p:cNvPr>
          <p:cNvSpPr txBox="1">
            <a:spLocks/>
          </p:cNvSpPr>
          <p:nvPr/>
        </p:nvSpPr>
        <p:spPr>
          <a:xfrm>
            <a:off x="2241519" y="3873962"/>
            <a:ext cx="289043" cy="138499"/>
          </a:xfrm>
          <a:prstGeom prst="rect">
            <a:avLst/>
          </a:prstGeom>
          <a:solidFill>
            <a:srgbClr val="E8E8E8">
              <a:alpha val="78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IFC</a:t>
            </a:r>
          </a:p>
        </p:txBody>
      </p:sp>
      <p:cxnSp>
        <p:nvCxnSpPr>
          <p:cNvPr id="118" name="Arrow MAN mbom to co2">
            <a:extLst>
              <a:ext uri="{FF2B5EF4-FFF2-40B4-BE49-F238E27FC236}">
                <a16:creationId xmlns:a16="http://schemas.microsoft.com/office/drawing/2014/main" id="{8927F0E3-AA20-262C-8AEC-8A4AA0F13E0E}"/>
              </a:ext>
            </a:extLst>
          </p:cNvPr>
          <p:cNvCxnSpPr>
            <a:cxnSpLocks/>
          </p:cNvCxnSpPr>
          <p:nvPr/>
        </p:nvCxnSpPr>
        <p:spPr>
          <a:xfrm flipH="1" flipV="1">
            <a:off x="2117648" y="5280890"/>
            <a:ext cx="126416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5" name="Standardized design nomenclature">
            <a:extLst>
              <a:ext uri="{FF2B5EF4-FFF2-40B4-BE49-F238E27FC236}">
                <a16:creationId xmlns:a16="http://schemas.microsoft.com/office/drawing/2014/main" id="{8D534D02-F6AB-9A0A-4491-ACBA9EBB936C}"/>
              </a:ext>
            </a:extLst>
          </p:cNvPr>
          <p:cNvSpPr txBox="1">
            <a:spLocks/>
          </p:cNvSpPr>
          <p:nvPr/>
        </p:nvSpPr>
        <p:spPr>
          <a:xfrm>
            <a:off x="-176498" y="686799"/>
            <a:ext cx="1043180" cy="1022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i-FI"/>
            </a:defPPr>
            <a:lvl1pPr>
              <a:defRPr sz="9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(MTS-Osat)</a:t>
            </a:r>
          </a:p>
        </p:txBody>
      </p:sp>
      <p:sp>
        <p:nvSpPr>
          <p:cNvPr id="352" name="MTS E-BOM">
            <a:extLst>
              <a:ext uri="{FF2B5EF4-FFF2-40B4-BE49-F238E27FC236}">
                <a16:creationId xmlns:a16="http://schemas.microsoft.com/office/drawing/2014/main" id="{E291F85D-185D-6FDD-B5F2-067DD93914D2}"/>
              </a:ext>
            </a:extLst>
          </p:cNvPr>
          <p:cNvSpPr>
            <a:spLocks/>
          </p:cNvSpPr>
          <p:nvPr/>
        </p:nvSpPr>
        <p:spPr>
          <a:xfrm>
            <a:off x="3054758" y="5476168"/>
            <a:ext cx="626146" cy="278223"/>
          </a:xfrm>
          <a:prstGeom prst="can">
            <a:avLst>
              <a:gd name="adj" fmla="val 16197"/>
            </a:avLst>
          </a:prstGeom>
          <a:solidFill>
            <a:sysClr val="windowText" lastClr="000000"/>
          </a:solidFill>
          <a:ln w="19050" cap="flat" cmpd="sng" algn="ctr">
            <a:solidFill>
              <a:sysClr val="windowText" lastClr="000000">
                <a:shade val="15000"/>
              </a:sysClr>
            </a:solidFill>
            <a:prstDash val="solid"/>
            <a:miter lim="800000"/>
          </a:ln>
          <a:effectLst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E-BOM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(jos ETO osa)</a:t>
            </a:r>
          </a:p>
        </p:txBody>
      </p:sp>
      <p:cxnSp>
        <p:nvCxnSpPr>
          <p:cNvPr id="980" name="Arrow MAN mbom to co2">
            <a:extLst>
              <a:ext uri="{FF2B5EF4-FFF2-40B4-BE49-F238E27FC236}">
                <a16:creationId xmlns:a16="http://schemas.microsoft.com/office/drawing/2014/main" id="{259F94F2-8EE1-F11A-2702-BEA114C3451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76464" y="5281128"/>
            <a:ext cx="105350" cy="180642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9" name="DES Architecthural design">
            <a:extLst>
              <a:ext uri="{FF2B5EF4-FFF2-40B4-BE49-F238E27FC236}">
                <a16:creationId xmlns:a16="http://schemas.microsoft.com/office/drawing/2014/main" id="{61186591-60E4-48AD-F667-5708B610849E}"/>
              </a:ext>
            </a:extLst>
          </p:cNvPr>
          <p:cNvSpPr>
            <a:spLocks/>
          </p:cNvSpPr>
          <p:nvPr/>
        </p:nvSpPr>
        <p:spPr>
          <a:xfrm>
            <a:off x="3275772" y="6533311"/>
            <a:ext cx="736983" cy="24456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45708" rIns="36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Suunnittelu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jos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ETO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osa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1" name="MTS M-BOM">
            <a:extLst>
              <a:ext uri="{FF2B5EF4-FFF2-40B4-BE49-F238E27FC236}">
                <a16:creationId xmlns:a16="http://schemas.microsoft.com/office/drawing/2014/main" id="{FDB2FCE2-D9F8-00F5-6CB1-4A44D38BCC50}"/>
              </a:ext>
            </a:extLst>
          </p:cNvPr>
          <p:cNvSpPr>
            <a:spLocks/>
          </p:cNvSpPr>
          <p:nvPr/>
        </p:nvSpPr>
        <p:spPr>
          <a:xfrm>
            <a:off x="3924420" y="6556422"/>
            <a:ext cx="350479" cy="213536"/>
          </a:xfrm>
          <a:prstGeom prst="can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>
                <a:shade val="15000"/>
              </a:sysClr>
            </a:solidFill>
            <a:prstDash val="solid"/>
            <a:miter lim="800000"/>
          </a:ln>
          <a:effectLst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45708" rIns="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M-BOM</a:t>
            </a:r>
          </a:p>
        </p:txBody>
      </p:sp>
      <p:grpSp>
        <p:nvGrpSpPr>
          <p:cNvPr id="146" name="Ryhmä 145">
            <a:extLst>
              <a:ext uri="{FF2B5EF4-FFF2-40B4-BE49-F238E27FC236}">
                <a16:creationId xmlns:a16="http://schemas.microsoft.com/office/drawing/2014/main" id="{7ED3F489-EB07-B17C-7FB3-187FAA035011}"/>
              </a:ext>
            </a:extLst>
          </p:cNvPr>
          <p:cNvGrpSpPr>
            <a:grpSpLocks/>
          </p:cNvGrpSpPr>
          <p:nvPr/>
        </p:nvGrpSpPr>
        <p:grpSpPr>
          <a:xfrm>
            <a:off x="5635432" y="5815315"/>
            <a:ext cx="790499" cy="440223"/>
            <a:chOff x="6273862" y="5868655"/>
            <a:chExt cx="790499" cy="440223"/>
          </a:xfrm>
          <a:solidFill>
            <a:srgbClr val="E8E8E8"/>
          </a:solidFill>
        </p:grpSpPr>
        <p:sp>
          <p:nvSpPr>
            <p:cNvPr id="1015" name="TextBox 233">
              <a:extLst>
                <a:ext uri="{FF2B5EF4-FFF2-40B4-BE49-F238E27FC236}">
                  <a16:creationId xmlns:a16="http://schemas.microsoft.com/office/drawing/2014/main" id="{EED830CB-5C8A-B048-6146-7BDF312846A8}"/>
                </a:ext>
              </a:extLst>
            </p:cNvPr>
            <p:cNvSpPr txBox="1">
              <a:spLocks/>
            </p:cNvSpPr>
            <p:nvPr/>
          </p:nvSpPr>
          <p:spPr>
            <a:xfrm>
              <a:off x="6273862" y="6047741"/>
              <a:ext cx="446109" cy="210887"/>
            </a:xfrm>
            <a:prstGeom prst="rect">
              <a:avLst/>
            </a:prstGeom>
            <a:grpFill/>
          </p:spPr>
          <p:txBody>
            <a:bodyPr wrap="square" lIns="0" tIns="18000" rIns="0" bIns="18000">
              <a:spAutoFit/>
            </a:bodyPr>
            <a:lstStyle>
              <a:defPPr>
                <a:defRPr lang="fi-FI"/>
              </a:defPPr>
              <a:lvl1pPr>
                <a:defRPr sz="900" b="1" i="0">
                  <a:solidFill>
                    <a:srgbClr val="000000"/>
                  </a:solidFill>
                  <a:effectLst/>
                  <a:latin typeface="minion-pro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Delivery </a:t>
              </a:r>
              <a:r>
                <a:rPr kumimoji="0" lang="fi-FI" sz="700" b="1" i="1" u="none" strike="noStrike" kern="1200" cap="none" spc="0" normalizeH="0" baseline="0" noProof="0" err="1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information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13" name="TextBox 104">
              <a:extLst>
                <a:ext uri="{FF2B5EF4-FFF2-40B4-BE49-F238E27FC236}">
                  <a16:creationId xmlns:a16="http://schemas.microsoft.com/office/drawing/2014/main" id="{38A3711F-8BD6-5FD2-2DB9-69CF3F171B25}"/>
                </a:ext>
              </a:extLst>
            </p:cNvPr>
            <p:cNvSpPr txBox="1">
              <a:spLocks/>
            </p:cNvSpPr>
            <p:nvPr/>
          </p:nvSpPr>
          <p:spPr>
            <a:xfrm>
              <a:off x="6793292" y="6084649"/>
              <a:ext cx="231736" cy="22422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nion-pro"/>
                  <a:ea typeface="+mn-ea"/>
                  <a:cs typeface="+mn-cs"/>
                </a:rPr>
                <a:t>(EPCIS)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6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nion-pro"/>
                  <a:ea typeface="+mn-ea"/>
                  <a:cs typeface="+mn-cs"/>
                </a:rPr>
                <a:t>eCMR</a:t>
              </a:r>
              <a:r>
                <a:rPr kumimoji="0" lang="fi-FI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nion-pro"/>
                  <a:ea typeface="+mn-ea"/>
                  <a:cs typeface="+mn-cs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6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nion-pro"/>
                  <a:ea typeface="+mn-ea"/>
                  <a:cs typeface="+mn-cs"/>
                </a:rPr>
                <a:t>eFTI</a:t>
              </a:r>
              <a:r>
                <a:rPr kumimoji="0" lang="fi-FI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nion-pro"/>
                  <a:ea typeface="+mn-ea"/>
                  <a:cs typeface="+mn-cs"/>
                </a:rPr>
                <a:t> </a:t>
              </a:r>
              <a:endPara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014" name="Kuva 1013" descr="Kuorma-auto tasaisella täytöllä">
              <a:extLst>
                <a:ext uri="{FF2B5EF4-FFF2-40B4-BE49-F238E27FC236}">
                  <a16:creationId xmlns:a16="http://schemas.microsoft.com/office/drawing/2014/main" id="{94D1436A-5EBD-7DD1-AA7B-E93B7093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85644" y="5868655"/>
              <a:ext cx="278717" cy="276577"/>
            </a:xfrm>
            <a:prstGeom prst="rect">
              <a:avLst/>
            </a:prstGeom>
          </p:spPr>
        </p:pic>
      </p:grpSp>
      <p:cxnSp>
        <p:nvCxnSpPr>
          <p:cNvPr id="128" name="A MTS 6">
            <a:extLst>
              <a:ext uri="{FF2B5EF4-FFF2-40B4-BE49-F238E27FC236}">
                <a16:creationId xmlns:a16="http://schemas.microsoft.com/office/drawing/2014/main" id="{7AB83CC4-C4F2-2BF7-A30B-8E837C6980C8}"/>
              </a:ext>
            </a:extLst>
          </p:cNvPr>
          <p:cNvCxnSpPr>
            <a:cxnSpLocks/>
          </p:cNvCxnSpPr>
          <p:nvPr/>
        </p:nvCxnSpPr>
        <p:spPr>
          <a:xfrm flipV="1">
            <a:off x="6109168" y="5792778"/>
            <a:ext cx="0" cy="503883"/>
          </a:xfrm>
          <a:prstGeom prst="straightConnector1">
            <a:avLst/>
          </a:prstGeom>
          <a:ln w="12700">
            <a:solidFill>
              <a:srgbClr val="315572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9" name="Picture 2" descr="The Future Is Open - OpenPeppol">
            <a:extLst>
              <a:ext uri="{FF2B5EF4-FFF2-40B4-BE49-F238E27FC236}">
                <a16:creationId xmlns:a16="http://schemas.microsoft.com/office/drawing/2014/main" id="{06E15B71-7828-C2D1-0E8E-6CED30C7EDF0}"/>
              </a:ext>
            </a:extLst>
          </p:cNvPr>
          <p:cNvPicPr>
            <a:picLocks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 b="21536"/>
          <a:stretch/>
        </p:blipFill>
        <p:spPr bwMode="auto">
          <a:xfrm>
            <a:off x="2560693" y="3925051"/>
            <a:ext cx="158710" cy="1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" name="A MTS 3">
            <a:extLst>
              <a:ext uri="{FF2B5EF4-FFF2-40B4-BE49-F238E27FC236}">
                <a16:creationId xmlns:a16="http://schemas.microsoft.com/office/drawing/2014/main" id="{6F2173B3-B8B4-6BE6-60CD-0894C3F1A03E}"/>
              </a:ext>
            </a:extLst>
          </p:cNvPr>
          <p:cNvCxnSpPr>
            <a:cxnSpLocks/>
          </p:cNvCxnSpPr>
          <p:nvPr/>
        </p:nvCxnSpPr>
        <p:spPr>
          <a:xfrm flipH="1" flipV="1">
            <a:off x="3841782" y="5407428"/>
            <a:ext cx="0" cy="1125883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A MTS 5">
            <a:extLst>
              <a:ext uri="{FF2B5EF4-FFF2-40B4-BE49-F238E27FC236}">
                <a16:creationId xmlns:a16="http://schemas.microsoft.com/office/drawing/2014/main" id="{ED3DB0C6-34A6-629E-58C5-B36126B2B097}"/>
              </a:ext>
            </a:extLst>
          </p:cNvPr>
          <p:cNvCxnSpPr>
            <a:cxnSpLocks/>
          </p:cNvCxnSpPr>
          <p:nvPr/>
        </p:nvCxnSpPr>
        <p:spPr>
          <a:xfrm>
            <a:off x="6773892" y="5798820"/>
            <a:ext cx="0" cy="497841"/>
          </a:xfrm>
          <a:prstGeom prst="straightConnector1">
            <a:avLst/>
          </a:prstGeom>
          <a:ln w="12700">
            <a:solidFill>
              <a:srgbClr val="315572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A MTS 6">
            <a:extLst>
              <a:ext uri="{FF2B5EF4-FFF2-40B4-BE49-F238E27FC236}">
                <a16:creationId xmlns:a16="http://schemas.microsoft.com/office/drawing/2014/main" id="{745ED7E2-B824-7FE3-E167-C7803D52F9C2}"/>
              </a:ext>
            </a:extLst>
          </p:cNvPr>
          <p:cNvCxnSpPr>
            <a:cxnSpLocks/>
          </p:cNvCxnSpPr>
          <p:nvPr/>
        </p:nvCxnSpPr>
        <p:spPr>
          <a:xfrm flipV="1">
            <a:off x="7415265" y="5798820"/>
            <a:ext cx="0" cy="497841"/>
          </a:xfrm>
          <a:prstGeom prst="straightConnector1">
            <a:avLst/>
          </a:prstGeom>
          <a:ln w="12700">
            <a:solidFill>
              <a:srgbClr val="315572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A MTS 4">
            <a:extLst>
              <a:ext uri="{FF2B5EF4-FFF2-40B4-BE49-F238E27FC236}">
                <a16:creationId xmlns:a16="http://schemas.microsoft.com/office/drawing/2014/main" id="{275D09E1-E5ED-21A1-45CD-FA888B697BFE}"/>
              </a:ext>
            </a:extLst>
          </p:cNvPr>
          <p:cNvCxnSpPr>
            <a:cxnSpLocks/>
          </p:cNvCxnSpPr>
          <p:nvPr/>
        </p:nvCxnSpPr>
        <p:spPr>
          <a:xfrm flipV="1">
            <a:off x="5187528" y="5795963"/>
            <a:ext cx="0" cy="500698"/>
          </a:xfrm>
          <a:prstGeom prst="straightConnector1">
            <a:avLst/>
          </a:prstGeom>
          <a:ln w="12700">
            <a:solidFill>
              <a:srgbClr val="315572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Arrow: PROC">
            <a:extLst>
              <a:ext uri="{FF2B5EF4-FFF2-40B4-BE49-F238E27FC236}">
                <a16:creationId xmlns:a16="http://schemas.microsoft.com/office/drawing/2014/main" id="{4EF652F6-66D4-E554-36D3-30A5DF2CB1E4}"/>
              </a:ext>
            </a:extLst>
          </p:cNvPr>
          <p:cNvSpPr>
            <a:spLocks/>
          </p:cNvSpPr>
          <p:nvPr/>
        </p:nvSpPr>
        <p:spPr>
          <a:xfrm rot="5400000">
            <a:off x="3875393" y="4856845"/>
            <a:ext cx="102478" cy="144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2" name="Arrow: PROC">
            <a:extLst>
              <a:ext uri="{FF2B5EF4-FFF2-40B4-BE49-F238E27FC236}">
                <a16:creationId xmlns:a16="http://schemas.microsoft.com/office/drawing/2014/main" id="{256254E9-2544-D104-AC2B-AFA45D945DB4}"/>
              </a:ext>
            </a:extLst>
          </p:cNvPr>
          <p:cNvSpPr>
            <a:spLocks/>
          </p:cNvSpPr>
          <p:nvPr/>
        </p:nvSpPr>
        <p:spPr>
          <a:xfrm rot="5400000">
            <a:off x="3893018" y="5073330"/>
            <a:ext cx="86364" cy="144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3" name="A MAN: rough to fine">
            <a:extLst>
              <a:ext uri="{FF2B5EF4-FFF2-40B4-BE49-F238E27FC236}">
                <a16:creationId xmlns:a16="http://schemas.microsoft.com/office/drawing/2014/main" id="{36394AA9-DC27-BC90-FFBE-84310FEA2D5C}"/>
              </a:ext>
            </a:extLst>
          </p:cNvPr>
          <p:cNvSpPr>
            <a:spLocks/>
          </p:cNvSpPr>
          <p:nvPr/>
        </p:nvSpPr>
        <p:spPr>
          <a:xfrm>
            <a:off x="2841391" y="4689970"/>
            <a:ext cx="123226" cy="15828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63" name="Ryhmä 462">
            <a:extLst>
              <a:ext uri="{FF2B5EF4-FFF2-40B4-BE49-F238E27FC236}">
                <a16:creationId xmlns:a16="http://schemas.microsoft.com/office/drawing/2014/main" id="{550066C6-A5D7-FAAE-9E68-FA005FD77D0D}"/>
              </a:ext>
            </a:extLst>
          </p:cNvPr>
          <p:cNvGrpSpPr>
            <a:grpSpLocks/>
          </p:cNvGrpSpPr>
          <p:nvPr/>
        </p:nvGrpSpPr>
        <p:grpSpPr>
          <a:xfrm>
            <a:off x="5542613" y="4951097"/>
            <a:ext cx="988542" cy="439701"/>
            <a:chOff x="5775451" y="4951097"/>
            <a:chExt cx="988542" cy="439701"/>
          </a:xfrm>
        </p:grpSpPr>
        <p:sp>
          <p:nvSpPr>
            <p:cNvPr id="54" name="MAN Production Sgtin">
              <a:extLst>
                <a:ext uri="{FF2B5EF4-FFF2-40B4-BE49-F238E27FC236}">
                  <a16:creationId xmlns:a16="http://schemas.microsoft.com/office/drawing/2014/main" id="{3170CD28-80CE-803F-2742-0E627AEEE86C}"/>
                </a:ext>
              </a:extLst>
            </p:cNvPr>
            <p:cNvSpPr>
              <a:spLocks/>
            </p:cNvSpPr>
            <p:nvPr/>
          </p:nvSpPr>
          <p:spPr>
            <a:xfrm>
              <a:off x="5775451" y="4951097"/>
              <a:ext cx="988542" cy="43970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8000" tIns="0" rIns="1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Valmistus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ID:</a:t>
              </a: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SGTIN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Data carrier: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DataMatrix</a:t>
              </a: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/ RFID</a:t>
              </a:r>
            </a:p>
          </p:txBody>
        </p:sp>
        <p:pic>
          <p:nvPicPr>
            <p:cNvPr id="230" name="RFID LOGO">
              <a:extLst>
                <a:ext uri="{FF2B5EF4-FFF2-40B4-BE49-F238E27FC236}">
                  <a16:creationId xmlns:a16="http://schemas.microsoft.com/office/drawing/2014/main" id="{ED346888-DFD8-AA37-855B-828F69D3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44967" y="5177564"/>
              <a:ext cx="181724" cy="181724"/>
            </a:xfrm>
            <a:prstGeom prst="rect">
              <a:avLst/>
            </a:prstGeom>
          </p:spPr>
        </p:pic>
        <p:pic>
          <p:nvPicPr>
            <p:cNvPr id="267" name="Picture 2" descr="Data Matrix - Wikipedia">
              <a:extLst>
                <a:ext uri="{FF2B5EF4-FFF2-40B4-BE49-F238E27FC236}">
                  <a16:creationId xmlns:a16="http://schemas.microsoft.com/office/drawing/2014/main" id="{4D047C5F-465E-16DF-1715-6FF5F5ECD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04" y="4992786"/>
              <a:ext cx="178161" cy="17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5" name="Suora nuoliyhdysviiva 70">
            <a:extLst>
              <a:ext uri="{FF2B5EF4-FFF2-40B4-BE49-F238E27FC236}">
                <a16:creationId xmlns:a16="http://schemas.microsoft.com/office/drawing/2014/main" id="{0D9B637C-A87E-6C94-DF6D-EFC13C9B182B}"/>
              </a:ext>
            </a:extLst>
          </p:cNvPr>
          <p:cNvCxnSpPr>
            <a:cxnSpLocks/>
          </p:cNvCxnSpPr>
          <p:nvPr/>
        </p:nvCxnSpPr>
        <p:spPr>
          <a:xfrm>
            <a:off x="8411147" y="3698121"/>
            <a:ext cx="0" cy="895433"/>
          </a:xfrm>
          <a:prstGeom prst="straightConnector1">
            <a:avLst/>
          </a:prstGeom>
          <a:ln w="12700">
            <a:solidFill>
              <a:srgbClr val="315572"/>
            </a:solidFill>
            <a:prstDash val="dash"/>
            <a:headEnd type="triangl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7" name="Pep Invoice">
            <a:extLst>
              <a:ext uri="{FF2B5EF4-FFF2-40B4-BE49-F238E27FC236}">
                <a16:creationId xmlns:a16="http://schemas.microsoft.com/office/drawing/2014/main" id="{40E938E7-5491-979D-8C17-DDF30CCD4EFA}"/>
              </a:ext>
            </a:extLst>
          </p:cNvPr>
          <p:cNvGrpSpPr>
            <a:grpSpLocks/>
          </p:cNvGrpSpPr>
          <p:nvPr/>
        </p:nvGrpSpPr>
        <p:grpSpPr>
          <a:xfrm>
            <a:off x="8253846" y="4000240"/>
            <a:ext cx="460806" cy="165134"/>
            <a:chOff x="8138251" y="850981"/>
            <a:chExt cx="460806" cy="165134"/>
          </a:xfrm>
          <a:solidFill>
            <a:srgbClr val="E8E8E8"/>
          </a:solidFill>
        </p:grpSpPr>
        <p:pic>
          <p:nvPicPr>
            <p:cNvPr id="381" name="Picture 2" descr="The Future Is Open - OpenPeppol">
              <a:extLst>
                <a:ext uri="{FF2B5EF4-FFF2-40B4-BE49-F238E27FC236}">
                  <a16:creationId xmlns:a16="http://schemas.microsoft.com/office/drawing/2014/main" id="{16E85131-AC35-8F97-EA49-C030039B23BC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138251" y="850981"/>
              <a:ext cx="158710" cy="165134"/>
            </a:xfrm>
            <a:prstGeom prst="rect">
              <a:avLst/>
            </a:prstGeom>
            <a:grpFill/>
          </p:spPr>
        </p:pic>
        <p:sp>
          <p:nvSpPr>
            <p:cNvPr id="378" name="Tekstiruutu 184">
              <a:extLst>
                <a:ext uri="{FF2B5EF4-FFF2-40B4-BE49-F238E27FC236}">
                  <a16:creationId xmlns:a16="http://schemas.microsoft.com/office/drawing/2014/main" id="{1AB0F9A3-FFE3-D978-0065-99964F606639}"/>
                </a:ext>
              </a:extLst>
            </p:cNvPr>
            <p:cNvSpPr txBox="1">
              <a:spLocks/>
            </p:cNvSpPr>
            <p:nvPr/>
          </p:nvSpPr>
          <p:spPr>
            <a:xfrm>
              <a:off x="8309607" y="865656"/>
              <a:ext cx="289450" cy="107722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Invoice</a:t>
              </a:r>
              <a:endParaRPr kumimoji="0" lang="fi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04" name="A Transport co2 arrow">
            <a:extLst>
              <a:ext uri="{FF2B5EF4-FFF2-40B4-BE49-F238E27FC236}">
                <a16:creationId xmlns:a16="http://schemas.microsoft.com/office/drawing/2014/main" id="{51E874CC-E029-1E11-481D-3699749E0CA4}"/>
              </a:ext>
            </a:extLst>
          </p:cNvPr>
          <p:cNvCxnSpPr>
            <a:cxnSpLocks/>
            <a:stCxn id="104" idx="4"/>
            <a:endCxn id="69" idx="1"/>
          </p:cNvCxnSpPr>
          <p:nvPr/>
        </p:nvCxnSpPr>
        <p:spPr>
          <a:xfrm flipV="1">
            <a:off x="7647544" y="5282308"/>
            <a:ext cx="1609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">
            <a:extLst>
              <a:ext uri="{FF2B5EF4-FFF2-40B4-BE49-F238E27FC236}">
                <a16:creationId xmlns:a16="http://schemas.microsoft.com/office/drawing/2014/main" id="{28C7EE04-0D25-79E3-6E9A-8EFCB031B3CD}"/>
              </a:ext>
            </a:extLst>
          </p:cNvPr>
          <p:cNvCxnSpPr>
            <a:cxnSpLocks/>
            <a:stCxn id="38" idx="0"/>
            <a:endCxn id="236" idx="2"/>
          </p:cNvCxnSpPr>
          <p:nvPr/>
        </p:nvCxnSpPr>
        <p:spPr>
          <a:xfrm rot="5400000" flipH="1" flipV="1">
            <a:off x="6909429" y="2750759"/>
            <a:ext cx="328132" cy="313621"/>
          </a:xfrm>
          <a:prstGeom prst="bentConnector2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5" name="Ryhmä 334">
            <a:extLst>
              <a:ext uri="{FF2B5EF4-FFF2-40B4-BE49-F238E27FC236}">
                <a16:creationId xmlns:a16="http://schemas.microsoft.com/office/drawing/2014/main" id="{1AA8A7B0-4244-A853-D92A-E164F8AA1164}"/>
              </a:ext>
            </a:extLst>
          </p:cNvPr>
          <p:cNvGrpSpPr>
            <a:grpSpLocks/>
          </p:cNvGrpSpPr>
          <p:nvPr/>
        </p:nvGrpSpPr>
        <p:grpSpPr>
          <a:xfrm>
            <a:off x="6357882" y="3997557"/>
            <a:ext cx="1019360" cy="481579"/>
            <a:chOff x="6829926" y="3883293"/>
            <a:chExt cx="1019360" cy="481579"/>
          </a:xfrm>
        </p:grpSpPr>
        <p:grpSp>
          <p:nvGrpSpPr>
            <p:cNvPr id="147" name="Ryhmä 146">
              <a:extLst>
                <a:ext uri="{FF2B5EF4-FFF2-40B4-BE49-F238E27FC236}">
                  <a16:creationId xmlns:a16="http://schemas.microsoft.com/office/drawing/2014/main" id="{7F370FC4-3E5A-3C4A-823F-4486B400CCCE}"/>
                </a:ext>
              </a:extLst>
            </p:cNvPr>
            <p:cNvGrpSpPr>
              <a:grpSpLocks/>
            </p:cNvGrpSpPr>
            <p:nvPr/>
          </p:nvGrpSpPr>
          <p:grpSpPr>
            <a:xfrm>
              <a:off x="6829926" y="3924649"/>
              <a:ext cx="1019360" cy="440223"/>
              <a:chOff x="6183289" y="5868655"/>
              <a:chExt cx="1019360" cy="440223"/>
            </a:xfrm>
          </p:grpSpPr>
          <p:sp>
            <p:nvSpPr>
              <p:cNvPr id="148" name="TextBox 233">
                <a:extLst>
                  <a:ext uri="{FF2B5EF4-FFF2-40B4-BE49-F238E27FC236}">
                    <a16:creationId xmlns:a16="http://schemas.microsoft.com/office/drawing/2014/main" id="{5C45A32B-787F-C358-C17B-25949908B0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3289" y="5975082"/>
                <a:ext cx="539946" cy="210887"/>
              </a:xfrm>
              <a:prstGeom prst="rect">
                <a:avLst/>
              </a:prstGeom>
              <a:solidFill>
                <a:srgbClr val="E8E8E8"/>
              </a:solidFill>
            </p:spPr>
            <p:txBody>
              <a:bodyPr wrap="square" lIns="0" tIns="18000" rIns="0" bIns="18000">
                <a:spAutoFit/>
              </a:bodyPr>
              <a:lstStyle>
                <a:defPPr>
                  <a:defRPr lang="fi-FI"/>
                </a:defPPr>
                <a:lvl1pPr>
                  <a:defRPr sz="900" b="1" i="0">
                    <a:solidFill>
                      <a:srgbClr val="000000"/>
                    </a:solidFill>
                    <a:effectLst/>
                    <a:latin typeface="minion-pro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700" b="1" i="1" u="none" strike="noStrike" kern="1200" cap="none" spc="0" normalizeH="0" baseline="0" noProof="0">
                    <a:ln>
                      <a:noFill/>
                    </a:ln>
                    <a:solidFill>
                      <a:srgbClr val="4C9BD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Delivery </a:t>
                </a:r>
                <a:r>
                  <a:rPr kumimoji="0" lang="fi-FI" sz="700" b="1" i="1" u="none" strike="noStrike" kern="1200" cap="none" spc="0" normalizeH="0" baseline="0" noProof="0" err="1">
                    <a:ln>
                      <a:noFill/>
                    </a:ln>
                    <a:solidFill>
                      <a:srgbClr val="4C9BD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information</a:t>
                </a:r>
                <a:endParaRPr kumimoji="0" lang="fi-FI" sz="7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9" name="TextBox 104">
                <a:extLst>
                  <a:ext uri="{FF2B5EF4-FFF2-40B4-BE49-F238E27FC236}">
                    <a16:creationId xmlns:a16="http://schemas.microsoft.com/office/drawing/2014/main" id="{5F8AB208-A829-43CC-E9A7-F22E2D94A9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3293" y="6084649"/>
                <a:ext cx="409356" cy="224229"/>
              </a:xfrm>
              <a:prstGeom prst="rect">
                <a:avLst/>
              </a:prstGeom>
              <a:solidFill>
                <a:srgbClr val="E8E8E8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nion-pro"/>
                    <a:ea typeface="+mn-ea"/>
                    <a:cs typeface="+mn-cs"/>
                  </a:rPr>
                  <a:t>EPCIS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6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nion-pro"/>
                    <a:ea typeface="+mn-ea"/>
                    <a:cs typeface="+mn-cs"/>
                  </a:rPr>
                  <a:t>eCMR</a:t>
                </a:r>
                <a:r>
                  <a:rPr kumimoji="0" lang="fi-FI" sz="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nion-pro"/>
                    <a:ea typeface="+mn-ea"/>
                    <a:cs typeface="+mn-cs"/>
                  </a:rPr>
                  <a:t>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6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nion-pro"/>
                    <a:ea typeface="+mn-ea"/>
                    <a:cs typeface="+mn-cs"/>
                  </a:rPr>
                  <a:t>eFTI</a:t>
                </a:r>
                <a:r>
                  <a:rPr kumimoji="0" lang="fi-FI" sz="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nion-pro"/>
                    <a:ea typeface="+mn-ea"/>
                    <a:cs typeface="+mn-cs"/>
                  </a:rPr>
                  <a:t> </a:t>
                </a:r>
                <a:endParaRPr kumimoji="0" lang="fi-FI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150" name="Kuva 149" descr="Kuorma-auto tasaisella täytöllä">
                <a:extLst>
                  <a:ext uri="{FF2B5EF4-FFF2-40B4-BE49-F238E27FC236}">
                    <a16:creationId xmlns:a16="http://schemas.microsoft.com/office/drawing/2014/main" id="{0AEC3164-6C46-1DC0-41EA-681489A63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785644" y="5868655"/>
                <a:ext cx="278717" cy="276577"/>
              </a:xfrm>
              <a:prstGeom prst="rect">
                <a:avLst/>
              </a:prstGeom>
            </p:spPr>
          </p:pic>
        </p:grpSp>
        <p:pic>
          <p:nvPicPr>
            <p:cNvPr id="333" name="Picture 2" descr="The Future Is Open - OpenPeppol">
              <a:extLst>
                <a:ext uri="{FF2B5EF4-FFF2-40B4-BE49-F238E27FC236}">
                  <a16:creationId xmlns:a16="http://schemas.microsoft.com/office/drawing/2014/main" id="{98DF3696-0F96-D2ED-9AE0-467F14B56655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7227486" y="3883293"/>
              <a:ext cx="158710" cy="165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3" name="Ryhmä 352">
            <a:extLst>
              <a:ext uri="{FF2B5EF4-FFF2-40B4-BE49-F238E27FC236}">
                <a16:creationId xmlns:a16="http://schemas.microsoft.com/office/drawing/2014/main" id="{FC0252CC-73D5-F754-E266-6B739DF70B88}"/>
              </a:ext>
            </a:extLst>
          </p:cNvPr>
          <p:cNvGrpSpPr>
            <a:grpSpLocks/>
          </p:cNvGrpSpPr>
          <p:nvPr/>
        </p:nvGrpSpPr>
        <p:grpSpPr>
          <a:xfrm>
            <a:off x="8451446" y="1293243"/>
            <a:ext cx="845916" cy="845916"/>
            <a:chOff x="8215475" y="735471"/>
            <a:chExt cx="845916" cy="845916"/>
          </a:xfrm>
        </p:grpSpPr>
        <p:pic>
          <p:nvPicPr>
            <p:cNvPr id="343" name="Kuva 342" descr="Pilvi tasaisella täytöllä">
              <a:extLst>
                <a:ext uri="{FF2B5EF4-FFF2-40B4-BE49-F238E27FC236}">
                  <a16:creationId xmlns:a16="http://schemas.microsoft.com/office/drawing/2014/main" id="{E30A93E5-40D3-EC2C-8BAA-3EF68D5EB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15475" y="735471"/>
              <a:ext cx="845916" cy="845916"/>
            </a:xfrm>
            <a:prstGeom prst="rect">
              <a:avLst/>
            </a:prstGeom>
          </p:spPr>
        </p:pic>
        <p:sp>
          <p:nvSpPr>
            <p:cNvPr id="344" name="Project shared repo">
              <a:extLst>
                <a:ext uri="{FF2B5EF4-FFF2-40B4-BE49-F238E27FC236}">
                  <a16:creationId xmlns:a16="http://schemas.microsoft.com/office/drawing/2014/main" id="{177446C6-1E2B-38AA-D184-A2D8DD0FE0C9}"/>
                </a:ext>
              </a:extLst>
            </p:cNvPr>
            <p:cNvSpPr txBox="1">
              <a:spLocks/>
            </p:cNvSpPr>
            <p:nvPr/>
          </p:nvSpPr>
          <p:spPr>
            <a:xfrm>
              <a:off x="8455687" y="1198719"/>
              <a:ext cx="274626" cy="11503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square" lIns="36000" tIns="0" rIns="0" bIns="0" anchor="t">
              <a:spAutoFit/>
            </a:bodyPr>
            <a:lstStyle>
              <a:defPPr>
                <a:defRPr lang="fi-FI"/>
              </a:defPPr>
              <a:lvl1pPr>
                <a:lnSpc>
                  <a:spcPct val="80000"/>
                </a:lnSpc>
                <a:defRPr sz="900" b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CDE</a:t>
              </a:r>
            </a:p>
          </p:txBody>
        </p:sp>
        <p:grpSp>
          <p:nvGrpSpPr>
            <p:cNvPr id="345" name="Kuva 46" descr="Tietokanta tasaisella täytöllä">
              <a:extLst>
                <a:ext uri="{FF2B5EF4-FFF2-40B4-BE49-F238E27FC236}">
                  <a16:creationId xmlns:a16="http://schemas.microsoft.com/office/drawing/2014/main" id="{B6FBFBA0-A57E-C99C-44E2-FAF9BACF5609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8489052" y="993606"/>
              <a:ext cx="188467" cy="180090"/>
              <a:chOff x="4824412" y="3352085"/>
              <a:chExt cx="533400" cy="603250"/>
            </a:xfrm>
            <a:solidFill>
              <a:srgbClr val="000000"/>
            </a:solidFill>
          </p:grpSpPr>
          <p:sp>
            <p:nvSpPr>
              <p:cNvPr id="346" name="Vapaamuotoinen: Muoto 345">
                <a:extLst>
                  <a:ext uri="{FF2B5EF4-FFF2-40B4-BE49-F238E27FC236}">
                    <a16:creationId xmlns:a16="http://schemas.microsoft.com/office/drawing/2014/main" id="{0B7486AE-4362-68EC-ABC1-4B35F814BE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352085"/>
                <a:ext cx="533400" cy="152400"/>
              </a:xfrm>
              <a:custGeom>
                <a:avLst/>
                <a:gdLst>
                  <a:gd name="connsiteX0" fmla="*/ 533400 w 533400"/>
                  <a:gd name="connsiteY0" fmla="*/ 76200 h 152400"/>
                  <a:gd name="connsiteX1" fmla="*/ 266700 w 533400"/>
                  <a:gd name="connsiteY1" fmla="*/ 152400 h 152400"/>
                  <a:gd name="connsiteX2" fmla="*/ 0 w 533400"/>
                  <a:gd name="connsiteY2" fmla="*/ 76200 h 152400"/>
                  <a:gd name="connsiteX3" fmla="*/ 266700 w 533400"/>
                  <a:gd name="connsiteY3" fmla="*/ 0 h 152400"/>
                  <a:gd name="connsiteX4" fmla="*/ 533400 w 533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152400">
                    <a:moveTo>
                      <a:pt x="533400" y="76200"/>
                    </a:moveTo>
                    <a:cubicBezTo>
                      <a:pt x="533400" y="118284"/>
                      <a:pt x="413994" y="152400"/>
                      <a:pt x="266700" y="152400"/>
                    </a:cubicBezTo>
                    <a:cubicBezTo>
                      <a:pt x="119406" y="152400"/>
                      <a:pt x="0" y="118284"/>
                      <a:pt x="0" y="76200"/>
                    </a:cubicBezTo>
                    <a:cubicBezTo>
                      <a:pt x="0" y="34116"/>
                      <a:pt x="119406" y="0"/>
                      <a:pt x="266700" y="0"/>
                    </a:cubicBezTo>
                    <a:cubicBezTo>
                      <a:pt x="413994" y="0"/>
                      <a:pt x="533400" y="34116"/>
                      <a:pt x="533400" y="76200"/>
                    </a:cubicBezTo>
                    <a:close/>
                  </a:path>
                </a:pathLst>
              </a:custGeom>
              <a:solidFill>
                <a:srgbClr val="859E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47" name="Vapaamuotoinen: Muoto 346">
                <a:extLst>
                  <a:ext uri="{FF2B5EF4-FFF2-40B4-BE49-F238E27FC236}">
                    <a16:creationId xmlns:a16="http://schemas.microsoft.com/office/drawing/2014/main" id="{678FE25E-2FB0-01BB-3869-4D2EFE7FB7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428285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solidFill>
                <a:srgbClr val="00D6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49" name="Vapaamuotoinen: Muoto 348">
                <a:extLst>
                  <a:ext uri="{FF2B5EF4-FFF2-40B4-BE49-F238E27FC236}">
                    <a16:creationId xmlns:a16="http://schemas.microsoft.com/office/drawing/2014/main" id="{4C2E6AF0-58DB-B7BF-9B47-C4EBB1A1C6F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577510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solidFill>
                <a:srgbClr val="61A4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50" name="Vapaamuotoinen: Muoto 349">
                <a:extLst>
                  <a:ext uri="{FF2B5EF4-FFF2-40B4-BE49-F238E27FC236}">
                    <a16:creationId xmlns:a16="http://schemas.microsoft.com/office/drawing/2014/main" id="{B1181E22-4DB4-0038-E704-CA59229FC0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726735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solidFill>
                <a:srgbClr val="315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23" name="A MAN to ICT">
            <a:extLst>
              <a:ext uri="{FF2B5EF4-FFF2-40B4-BE49-F238E27FC236}">
                <a16:creationId xmlns:a16="http://schemas.microsoft.com/office/drawing/2014/main" id="{078AA9C1-BC17-27C5-1A3E-8D04058183C2}"/>
              </a:ext>
            </a:extLst>
          </p:cNvPr>
          <p:cNvCxnSpPr>
            <a:cxnSpLocks/>
          </p:cNvCxnSpPr>
          <p:nvPr/>
        </p:nvCxnSpPr>
        <p:spPr>
          <a:xfrm flipV="1">
            <a:off x="8988617" y="1824038"/>
            <a:ext cx="0" cy="2966572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8" name="Kuva 467" descr="Ethernet tasaisella täytöllä">
            <a:extLst>
              <a:ext uri="{FF2B5EF4-FFF2-40B4-BE49-F238E27FC236}">
                <a16:creationId xmlns:a16="http://schemas.microsoft.com/office/drawing/2014/main" id="{0AAD15FA-D7EB-5D08-30C8-4B225565B8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200000">
            <a:off x="7489427" y="1868152"/>
            <a:ext cx="376523" cy="375308"/>
          </a:xfrm>
          <a:prstGeom prst="rect">
            <a:avLst/>
          </a:prstGeom>
        </p:spPr>
      </p:pic>
      <p:cxnSp>
        <p:nvCxnSpPr>
          <p:cNvPr id="402" name="Straight Arrow CON">
            <a:extLst>
              <a:ext uri="{FF2B5EF4-FFF2-40B4-BE49-F238E27FC236}">
                <a16:creationId xmlns:a16="http://schemas.microsoft.com/office/drawing/2014/main" id="{D90D4AC6-9CCA-153B-146D-29F84B6A3412}"/>
              </a:ext>
            </a:extLst>
          </p:cNvPr>
          <p:cNvCxnSpPr>
            <a:cxnSpLocks/>
            <a:stCxn id="236" idx="4"/>
          </p:cNvCxnSpPr>
          <p:nvPr/>
        </p:nvCxnSpPr>
        <p:spPr>
          <a:xfrm flipV="1">
            <a:off x="8088159" y="1867372"/>
            <a:ext cx="538496" cy="876131"/>
          </a:xfrm>
          <a:prstGeom prst="bentConnector2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7" name="CDE">
            <a:extLst>
              <a:ext uri="{FF2B5EF4-FFF2-40B4-BE49-F238E27FC236}">
                <a16:creationId xmlns:a16="http://schemas.microsoft.com/office/drawing/2014/main" id="{DC9782A7-B169-435F-F6E9-F63C8DC0F0D1}"/>
              </a:ext>
            </a:extLst>
          </p:cNvPr>
          <p:cNvGrpSpPr>
            <a:grpSpLocks/>
          </p:cNvGrpSpPr>
          <p:nvPr/>
        </p:nvGrpSpPr>
        <p:grpSpPr>
          <a:xfrm>
            <a:off x="10231843" y="3793613"/>
            <a:ext cx="383818" cy="425764"/>
            <a:chOff x="1622258" y="3778218"/>
            <a:chExt cx="656967" cy="656967"/>
          </a:xfrm>
        </p:grpSpPr>
        <p:pic>
          <p:nvPicPr>
            <p:cNvPr id="1038" name="Kuva 1037" descr="Pilvi tasaisella täytöllä">
              <a:extLst>
                <a:ext uri="{FF2B5EF4-FFF2-40B4-BE49-F238E27FC236}">
                  <a16:creationId xmlns:a16="http://schemas.microsoft.com/office/drawing/2014/main" id="{CE4643A8-BD02-450D-BD9F-ADD75310F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22258" y="3778218"/>
              <a:ext cx="656967" cy="656967"/>
            </a:xfrm>
            <a:prstGeom prst="rect">
              <a:avLst/>
            </a:prstGeom>
          </p:spPr>
        </p:pic>
        <p:sp>
          <p:nvSpPr>
            <p:cNvPr id="1039" name="Project shared repo">
              <a:extLst>
                <a:ext uri="{FF2B5EF4-FFF2-40B4-BE49-F238E27FC236}">
                  <a16:creationId xmlns:a16="http://schemas.microsoft.com/office/drawing/2014/main" id="{091FDA82-F763-D8C2-AEF5-8D4239EE8AED}"/>
                </a:ext>
              </a:extLst>
            </p:cNvPr>
            <p:cNvSpPr txBox="1">
              <a:spLocks/>
            </p:cNvSpPr>
            <p:nvPr/>
          </p:nvSpPr>
          <p:spPr>
            <a:xfrm>
              <a:off x="1793292" y="4137593"/>
              <a:ext cx="348589" cy="11449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>
              <a:defPPr>
                <a:defRPr lang="fi-FI"/>
              </a:defPPr>
              <a:lvl1pPr>
                <a:lnSpc>
                  <a:spcPct val="80000"/>
                </a:lnSpc>
                <a:defRPr sz="900" b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CDE</a:t>
              </a:r>
            </a:p>
          </p:txBody>
        </p:sp>
        <p:grpSp>
          <p:nvGrpSpPr>
            <p:cNvPr id="1040" name="Kuva 46" descr="Tietokanta tasaisella täytöllä">
              <a:extLst>
                <a:ext uri="{FF2B5EF4-FFF2-40B4-BE49-F238E27FC236}">
                  <a16:creationId xmlns:a16="http://schemas.microsoft.com/office/drawing/2014/main" id="{496D54D7-CEAD-4E8F-9815-9552AB68BF80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1841290" y="3975276"/>
              <a:ext cx="134927" cy="151692"/>
              <a:chOff x="4824412" y="3352085"/>
              <a:chExt cx="533400" cy="603250"/>
            </a:xfrm>
            <a:solidFill>
              <a:srgbClr val="000000"/>
            </a:solidFill>
          </p:grpSpPr>
          <p:sp>
            <p:nvSpPr>
              <p:cNvPr id="1041" name="Vapaamuotoinen: Muoto 1040">
                <a:extLst>
                  <a:ext uri="{FF2B5EF4-FFF2-40B4-BE49-F238E27FC236}">
                    <a16:creationId xmlns:a16="http://schemas.microsoft.com/office/drawing/2014/main" id="{416969CC-8A88-FEDA-FBE3-9F70A16394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352085"/>
                <a:ext cx="533400" cy="152400"/>
              </a:xfrm>
              <a:custGeom>
                <a:avLst/>
                <a:gdLst>
                  <a:gd name="connsiteX0" fmla="*/ 533400 w 533400"/>
                  <a:gd name="connsiteY0" fmla="*/ 76200 h 152400"/>
                  <a:gd name="connsiteX1" fmla="*/ 266700 w 533400"/>
                  <a:gd name="connsiteY1" fmla="*/ 152400 h 152400"/>
                  <a:gd name="connsiteX2" fmla="*/ 0 w 533400"/>
                  <a:gd name="connsiteY2" fmla="*/ 76200 h 152400"/>
                  <a:gd name="connsiteX3" fmla="*/ 266700 w 533400"/>
                  <a:gd name="connsiteY3" fmla="*/ 0 h 152400"/>
                  <a:gd name="connsiteX4" fmla="*/ 533400 w 533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152400">
                    <a:moveTo>
                      <a:pt x="533400" y="76200"/>
                    </a:moveTo>
                    <a:cubicBezTo>
                      <a:pt x="533400" y="118284"/>
                      <a:pt x="413994" y="152400"/>
                      <a:pt x="266700" y="152400"/>
                    </a:cubicBezTo>
                    <a:cubicBezTo>
                      <a:pt x="119406" y="152400"/>
                      <a:pt x="0" y="118284"/>
                      <a:pt x="0" y="76200"/>
                    </a:cubicBezTo>
                    <a:cubicBezTo>
                      <a:pt x="0" y="34116"/>
                      <a:pt x="119406" y="0"/>
                      <a:pt x="266700" y="0"/>
                    </a:cubicBezTo>
                    <a:cubicBezTo>
                      <a:pt x="413994" y="0"/>
                      <a:pt x="533400" y="34116"/>
                      <a:pt x="533400" y="76200"/>
                    </a:cubicBezTo>
                    <a:close/>
                  </a:path>
                </a:pathLst>
              </a:custGeom>
              <a:solidFill>
                <a:srgbClr val="859E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42" name="Vapaamuotoinen: Muoto 1041">
                <a:extLst>
                  <a:ext uri="{FF2B5EF4-FFF2-40B4-BE49-F238E27FC236}">
                    <a16:creationId xmlns:a16="http://schemas.microsoft.com/office/drawing/2014/main" id="{FFC50BBF-6880-614C-C0BE-862EDB23EF6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428285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solidFill>
                <a:srgbClr val="00D6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43" name="Vapaamuotoinen: Muoto 1042">
                <a:extLst>
                  <a:ext uri="{FF2B5EF4-FFF2-40B4-BE49-F238E27FC236}">
                    <a16:creationId xmlns:a16="http://schemas.microsoft.com/office/drawing/2014/main" id="{01139F50-0284-C7E1-D4DD-2C40536391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577510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solidFill>
                <a:srgbClr val="61A4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44" name="Vapaamuotoinen: Muoto 1043">
                <a:extLst>
                  <a:ext uri="{FF2B5EF4-FFF2-40B4-BE49-F238E27FC236}">
                    <a16:creationId xmlns:a16="http://schemas.microsoft.com/office/drawing/2014/main" id="{A0E84C49-A273-3B25-3D5B-AB6C6577FE6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4412" y="3726735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solidFill>
                <a:srgbClr val="315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45" name="HEAD Peppol2">
            <a:extLst>
              <a:ext uri="{FF2B5EF4-FFF2-40B4-BE49-F238E27FC236}">
                <a16:creationId xmlns:a16="http://schemas.microsoft.com/office/drawing/2014/main" id="{446DB6AF-D8C6-831F-3910-3CED9BBA565E}"/>
              </a:ext>
            </a:extLst>
          </p:cNvPr>
          <p:cNvGrpSpPr>
            <a:grpSpLocks/>
          </p:cNvGrpSpPr>
          <p:nvPr/>
        </p:nvGrpSpPr>
        <p:grpSpPr>
          <a:xfrm>
            <a:off x="9395280" y="4374615"/>
            <a:ext cx="959325" cy="310610"/>
            <a:chOff x="6840377" y="632952"/>
            <a:chExt cx="959325" cy="310610"/>
          </a:xfrm>
        </p:grpSpPr>
        <p:pic>
          <p:nvPicPr>
            <p:cNvPr id="1046" name="PEPPOL figure" descr="The Future Is Open - OpenPeppol">
              <a:extLst>
                <a:ext uri="{FF2B5EF4-FFF2-40B4-BE49-F238E27FC236}">
                  <a16:creationId xmlns:a16="http://schemas.microsoft.com/office/drawing/2014/main" id="{7AA7BAC4-1169-268D-3981-AC04BB873C70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6840377" y="665419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7" name="Group 397">
              <a:extLst>
                <a:ext uri="{FF2B5EF4-FFF2-40B4-BE49-F238E27FC236}">
                  <a16:creationId xmlns:a16="http://schemas.microsoft.com/office/drawing/2014/main" id="{09A31DB9-FA99-77B3-3362-DF93C2AC1D2C}"/>
                </a:ext>
              </a:extLst>
            </p:cNvPr>
            <p:cNvGrpSpPr>
              <a:grpSpLocks/>
            </p:cNvGrpSpPr>
            <p:nvPr/>
          </p:nvGrpSpPr>
          <p:grpSpPr>
            <a:xfrm>
              <a:off x="7072895" y="632952"/>
              <a:ext cx="726807" cy="310610"/>
              <a:chOff x="7050092" y="673704"/>
              <a:chExt cx="726807" cy="310610"/>
            </a:xfrm>
          </p:grpSpPr>
          <p:sp>
            <p:nvSpPr>
              <p:cNvPr id="1048" name="Text: Peppol Network Order">
                <a:extLst>
                  <a:ext uri="{FF2B5EF4-FFF2-40B4-BE49-F238E27FC236}">
                    <a16:creationId xmlns:a16="http://schemas.microsoft.com/office/drawing/2014/main" id="{E2FADA61-C28C-01BB-87FD-44437C4E7E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5922" y="673704"/>
                <a:ext cx="690977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FI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Peppol</a:t>
                </a:r>
                <a:endPara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49" name="TextBox 399">
                <a:extLst>
                  <a:ext uri="{FF2B5EF4-FFF2-40B4-BE49-F238E27FC236}">
                    <a16:creationId xmlns:a16="http://schemas.microsoft.com/office/drawing/2014/main" id="{175D82A6-E492-8238-DA81-AAE8E37B68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0092" y="799648"/>
                <a:ext cx="54867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FI" sz="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network</a:t>
                </a:r>
                <a:endParaRPr kumimoji="0" lang="en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50" name="Project shared repo">
            <a:extLst>
              <a:ext uri="{FF2B5EF4-FFF2-40B4-BE49-F238E27FC236}">
                <a16:creationId xmlns:a16="http://schemas.microsoft.com/office/drawing/2014/main" id="{1F25170F-19E8-6915-B300-6D3FA12DDFA3}"/>
              </a:ext>
            </a:extLst>
          </p:cNvPr>
          <p:cNvSpPr txBox="1">
            <a:spLocks/>
          </p:cNvSpPr>
          <p:nvPr/>
        </p:nvSpPr>
        <p:spPr>
          <a:xfrm>
            <a:off x="10646875" y="3853263"/>
            <a:ext cx="1461299" cy="2864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fi-FI"/>
            </a:defPPr>
            <a:lvl1pPr>
              <a:lnSpc>
                <a:spcPct val="80000"/>
              </a:lnSpc>
              <a:defRPr sz="9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Projektipankki ja jaetut työskentely-ympäristöt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fi-FI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Common</a:t>
            </a: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Data Environment)</a:t>
            </a:r>
          </a:p>
        </p:txBody>
      </p:sp>
      <p:grpSp>
        <p:nvGrpSpPr>
          <p:cNvPr id="456" name="Ryhmä 455">
            <a:extLst>
              <a:ext uri="{FF2B5EF4-FFF2-40B4-BE49-F238E27FC236}">
                <a16:creationId xmlns:a16="http://schemas.microsoft.com/office/drawing/2014/main" id="{96503F88-0757-0B88-E961-5A8B65FCF5A7}"/>
              </a:ext>
            </a:extLst>
          </p:cNvPr>
          <p:cNvGrpSpPr>
            <a:grpSpLocks/>
          </p:cNvGrpSpPr>
          <p:nvPr/>
        </p:nvGrpSpPr>
        <p:grpSpPr>
          <a:xfrm>
            <a:off x="4336474" y="6375266"/>
            <a:ext cx="1066903" cy="407392"/>
            <a:chOff x="4517534" y="6375266"/>
            <a:chExt cx="1066903" cy="407392"/>
          </a:xfrm>
        </p:grpSpPr>
        <p:sp>
          <p:nvSpPr>
            <p:cNvPr id="260" name="MAN Tender Response">
              <a:extLst>
                <a:ext uri="{FF2B5EF4-FFF2-40B4-BE49-F238E27FC236}">
                  <a16:creationId xmlns:a16="http://schemas.microsoft.com/office/drawing/2014/main" id="{D44C1AD1-BDE9-F5B1-0BC7-6774F7A03B7E}"/>
                </a:ext>
              </a:extLst>
            </p:cNvPr>
            <p:cNvSpPr>
              <a:spLocks/>
            </p:cNvSpPr>
            <p:nvPr/>
          </p:nvSpPr>
          <p:spPr>
            <a:xfrm>
              <a:off x="4517534" y="6375266"/>
              <a:ext cx="1066903" cy="40739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36000" tIns="72000" rIns="0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Valmistus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ID:</a:t>
              </a: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(S)GTIN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Tiedonkantaja</a:t>
              </a: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EAN / </a:t>
              </a:r>
              <a:r>
                <a:rPr kumimoji="0" lang="en-US" sz="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DataMatrix</a:t>
              </a:r>
              <a:endParaRPr kumimoji="0" lang="en-US" sz="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57" name="Picture 2" descr="Data Matrix - Wikipedia">
              <a:extLst>
                <a:ext uri="{FF2B5EF4-FFF2-40B4-BE49-F238E27FC236}">
                  <a16:creationId xmlns:a16="http://schemas.microsoft.com/office/drawing/2014/main" id="{EE00E0D7-4FF1-F1B9-DF46-C21554A94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053" y="6591797"/>
              <a:ext cx="178161" cy="17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Kuva 1058" descr="Viivakoodi tasaisella täytöllä">
              <a:extLst>
                <a:ext uri="{FF2B5EF4-FFF2-40B4-BE49-F238E27FC236}">
                  <a16:creationId xmlns:a16="http://schemas.microsoft.com/office/drawing/2014/main" id="{01082134-37BD-1F21-9C68-887AE43F9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294463" y="6384036"/>
              <a:ext cx="221890" cy="221890"/>
            </a:xfrm>
            <a:prstGeom prst="rect">
              <a:avLst/>
            </a:prstGeom>
          </p:spPr>
        </p:pic>
      </p:grpSp>
      <p:cxnSp>
        <p:nvCxnSpPr>
          <p:cNvPr id="436" name="Straight Arrow CON">
            <a:extLst>
              <a:ext uri="{FF2B5EF4-FFF2-40B4-BE49-F238E27FC236}">
                <a16:creationId xmlns:a16="http://schemas.microsoft.com/office/drawing/2014/main" id="{929DC019-D25C-92A4-4EE6-76B0BF25F5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03534" y="1900003"/>
            <a:ext cx="327545" cy="26228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wim: Facility management">
            <a:extLst>
              <a:ext uri="{FF2B5EF4-FFF2-40B4-BE49-F238E27FC236}">
                <a16:creationId xmlns:a16="http://schemas.microsoft.com/office/drawing/2014/main" id="{A58C59ED-05B9-55DC-40E1-C03883CE60E0}"/>
              </a:ext>
            </a:extLst>
          </p:cNvPr>
          <p:cNvSpPr>
            <a:spLocks/>
          </p:cNvSpPr>
          <p:nvPr/>
        </p:nvSpPr>
        <p:spPr>
          <a:xfrm>
            <a:off x="9100794" y="2215400"/>
            <a:ext cx="1075590" cy="1426441"/>
          </a:xfrm>
          <a:prstGeom prst="roundRect">
            <a:avLst>
              <a:gd name="adj" fmla="val 10469"/>
            </a:avLst>
          </a:prstGeom>
          <a:solidFill>
            <a:srgbClr val="DEC6E8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HEAD Facility management">
            <a:extLst>
              <a:ext uri="{FF2B5EF4-FFF2-40B4-BE49-F238E27FC236}">
                <a16:creationId xmlns:a16="http://schemas.microsoft.com/office/drawing/2014/main" id="{82BE94C0-71D8-B256-55A8-459BA2541334}"/>
              </a:ext>
            </a:extLst>
          </p:cNvPr>
          <p:cNvSpPr txBox="1">
            <a:spLocks/>
          </p:cNvSpPr>
          <p:nvPr/>
        </p:nvSpPr>
        <p:spPr>
          <a:xfrm>
            <a:off x="9115117" y="3369869"/>
            <a:ext cx="1066826" cy="2457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YLLÄPITO</a:t>
            </a:r>
          </a:p>
        </p:txBody>
      </p:sp>
      <p:sp>
        <p:nvSpPr>
          <p:cNvPr id="43" name="FAC Maintainance">
            <a:extLst>
              <a:ext uri="{FF2B5EF4-FFF2-40B4-BE49-F238E27FC236}">
                <a16:creationId xmlns:a16="http://schemas.microsoft.com/office/drawing/2014/main" id="{D5A2FAA2-6AEF-ADB1-BA27-03FA701FA96C}"/>
              </a:ext>
            </a:extLst>
          </p:cNvPr>
          <p:cNvSpPr>
            <a:spLocks/>
          </p:cNvSpPr>
          <p:nvPr/>
        </p:nvSpPr>
        <p:spPr>
          <a:xfrm>
            <a:off x="9210632" y="2611294"/>
            <a:ext cx="828000" cy="18200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72000" tIns="45708" rIns="72000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Ylläpito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AC Renovation">
            <a:extLst>
              <a:ext uri="{FF2B5EF4-FFF2-40B4-BE49-F238E27FC236}">
                <a16:creationId xmlns:a16="http://schemas.microsoft.com/office/drawing/2014/main" id="{E57A7924-2A42-EAC7-B578-A30C427465AC}"/>
              </a:ext>
            </a:extLst>
          </p:cNvPr>
          <p:cNvSpPr>
            <a:spLocks/>
          </p:cNvSpPr>
          <p:nvPr/>
        </p:nvSpPr>
        <p:spPr>
          <a:xfrm>
            <a:off x="9210632" y="2862542"/>
            <a:ext cx="828401" cy="18200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Saneeraus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FAC Demolition">
            <a:extLst>
              <a:ext uri="{FF2B5EF4-FFF2-40B4-BE49-F238E27FC236}">
                <a16:creationId xmlns:a16="http://schemas.microsoft.com/office/drawing/2014/main" id="{FAE33009-3853-B2C2-73C9-B890F689E2D7}"/>
              </a:ext>
            </a:extLst>
          </p:cNvPr>
          <p:cNvSpPr>
            <a:spLocks/>
          </p:cNvSpPr>
          <p:nvPr/>
        </p:nvSpPr>
        <p:spPr>
          <a:xfrm>
            <a:off x="9210632" y="3113792"/>
            <a:ext cx="830948" cy="18200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Purku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ON cafm">
            <a:extLst>
              <a:ext uri="{FF2B5EF4-FFF2-40B4-BE49-F238E27FC236}">
                <a16:creationId xmlns:a16="http://schemas.microsoft.com/office/drawing/2014/main" id="{E800FC43-095B-7936-F4DC-A443DBDC8E5E}"/>
              </a:ext>
            </a:extLst>
          </p:cNvPr>
          <p:cNvSpPr>
            <a:spLocks/>
          </p:cNvSpPr>
          <p:nvPr/>
        </p:nvSpPr>
        <p:spPr>
          <a:xfrm>
            <a:off x="9099650" y="2194918"/>
            <a:ext cx="1080000" cy="389837"/>
          </a:xfrm>
          <a:prstGeom prst="can">
            <a:avLst>
              <a:gd name="adj" fmla="val 16011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36000" tIns="45708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Kiinteistö-hallinnan järjestelmät</a:t>
            </a:r>
          </a:p>
        </p:txBody>
      </p:sp>
      <p:sp>
        <p:nvSpPr>
          <p:cNvPr id="1062" name="Arrow: PROCC">
            <a:extLst>
              <a:ext uri="{FF2B5EF4-FFF2-40B4-BE49-F238E27FC236}">
                <a16:creationId xmlns:a16="http://schemas.microsoft.com/office/drawing/2014/main" id="{A656E1B6-8D44-DD76-E496-CAE02CAF9B94}"/>
              </a:ext>
            </a:extLst>
          </p:cNvPr>
          <p:cNvSpPr>
            <a:spLocks/>
          </p:cNvSpPr>
          <p:nvPr/>
        </p:nvSpPr>
        <p:spPr>
          <a:xfrm rot="5400000">
            <a:off x="9575140" y="2752954"/>
            <a:ext cx="120945" cy="13561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81" name="Arrow: PROCC">
            <a:extLst>
              <a:ext uri="{FF2B5EF4-FFF2-40B4-BE49-F238E27FC236}">
                <a16:creationId xmlns:a16="http://schemas.microsoft.com/office/drawing/2014/main" id="{A8D90BAD-B75C-9C11-7927-685793FDFB64}"/>
              </a:ext>
            </a:extLst>
          </p:cNvPr>
          <p:cNvSpPr>
            <a:spLocks/>
          </p:cNvSpPr>
          <p:nvPr/>
        </p:nvSpPr>
        <p:spPr>
          <a:xfrm rot="5400000">
            <a:off x="9575807" y="3020296"/>
            <a:ext cx="119611" cy="13561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1" name="Arrow: Con to ICT">
            <a:extLst>
              <a:ext uri="{FF2B5EF4-FFF2-40B4-BE49-F238E27FC236}">
                <a16:creationId xmlns:a16="http://schemas.microsoft.com/office/drawing/2014/main" id="{80F7829E-4D91-EF88-27F3-0C9645BDA6C0}"/>
              </a:ext>
            </a:extLst>
          </p:cNvPr>
          <p:cNvCxnSpPr>
            <a:cxnSpLocks/>
          </p:cNvCxnSpPr>
          <p:nvPr/>
        </p:nvCxnSpPr>
        <p:spPr>
          <a:xfrm flipH="1" flipV="1">
            <a:off x="9733980" y="1922105"/>
            <a:ext cx="0" cy="259218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A GOV to MTS">
            <a:extLst>
              <a:ext uri="{FF2B5EF4-FFF2-40B4-BE49-F238E27FC236}">
                <a16:creationId xmlns:a16="http://schemas.microsoft.com/office/drawing/2014/main" id="{D5EE3A23-73C1-C02A-523D-8624EE7294EA}"/>
              </a:ext>
            </a:extLst>
          </p:cNvPr>
          <p:cNvCxnSpPr>
            <a:cxnSpLocks/>
            <a:stCxn id="208" idx="2"/>
          </p:cNvCxnSpPr>
          <p:nvPr/>
        </p:nvCxnSpPr>
        <p:spPr>
          <a:xfrm rot="10800000">
            <a:off x="157576" y="1951091"/>
            <a:ext cx="83158" cy="4625042"/>
          </a:xfrm>
          <a:prstGeom prst="bentConnector2">
            <a:avLst/>
          </a:prstGeom>
          <a:ln w="12700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National product information db">
            <a:extLst>
              <a:ext uri="{FF2B5EF4-FFF2-40B4-BE49-F238E27FC236}">
                <a16:creationId xmlns:a16="http://schemas.microsoft.com/office/drawing/2014/main" id="{16732AF8-54BF-42F2-357F-D97E07117A50}"/>
              </a:ext>
            </a:extLst>
          </p:cNvPr>
          <p:cNvSpPr txBox="1">
            <a:spLocks/>
          </p:cNvSpPr>
          <p:nvPr/>
        </p:nvSpPr>
        <p:spPr>
          <a:xfrm>
            <a:off x="19261" y="4434387"/>
            <a:ext cx="1071463" cy="669029"/>
          </a:xfrm>
          <a:prstGeom prst="rect">
            <a:avLst/>
          </a:prstGeom>
          <a:solidFill>
            <a:srgbClr val="E8E8E8">
              <a:alpha val="90000"/>
            </a:srgbClr>
          </a:solidFill>
        </p:spPr>
        <p:txBody>
          <a:bodyPr wrap="square" lIns="36000" tIns="0" rIns="0" bIns="0" anchor="t">
            <a:spAutoFit/>
          </a:bodyPr>
          <a:lstStyle>
            <a:defPPr>
              <a:defRPr lang="fi-FI"/>
            </a:defPPr>
            <a:lvl1pPr>
              <a:defRPr sz="9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Kansallisen tuotetietokantojen tuotetietostandardi (TT/EMDG) ja artikkelitieto (GS1/GTIN) </a:t>
            </a:r>
          </a:p>
        </p:txBody>
      </p:sp>
      <p:pic>
        <p:nvPicPr>
          <p:cNvPr id="21" name="Picture 2" descr="Data Matrix - Wikipedia">
            <a:extLst>
              <a:ext uri="{FF2B5EF4-FFF2-40B4-BE49-F238E27FC236}">
                <a16:creationId xmlns:a16="http://schemas.microsoft.com/office/drawing/2014/main" id="{F9BB0B6F-4A00-CCE9-F1E5-3EBADABD3A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42" y="2982554"/>
            <a:ext cx="178161" cy="1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FID LOGO">
            <a:extLst>
              <a:ext uri="{FF2B5EF4-FFF2-40B4-BE49-F238E27FC236}">
                <a16:creationId xmlns:a16="http://schemas.microsoft.com/office/drawing/2014/main" id="{F0CD7438-2C49-7A0A-EBDB-3EECD2F4A0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7186" y="3230073"/>
            <a:ext cx="181724" cy="181724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337A2D2B-22A7-23C6-74DD-E55A37AC922A}"/>
              </a:ext>
            </a:extLst>
          </p:cNvPr>
          <p:cNvSpPr txBox="1">
            <a:spLocks/>
          </p:cNvSpPr>
          <p:nvPr/>
        </p:nvSpPr>
        <p:spPr>
          <a:xfrm>
            <a:off x="10822190" y="2603730"/>
            <a:ext cx="725646" cy="21544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Tiedonkantajat</a:t>
            </a:r>
          </a:p>
        </p:txBody>
      </p:sp>
      <p:pic>
        <p:nvPicPr>
          <p:cNvPr id="62" name="Kuva 61" descr="Viivakoodi tasaisella täytöllä">
            <a:extLst>
              <a:ext uri="{FF2B5EF4-FFF2-40B4-BE49-F238E27FC236}">
                <a16:creationId xmlns:a16="http://schemas.microsoft.com/office/drawing/2014/main" id="{55FB72A9-E01B-26B2-CB5D-9FF11C670B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94363" y="2749035"/>
            <a:ext cx="221890" cy="221890"/>
          </a:xfrm>
          <a:prstGeom prst="rect">
            <a:avLst/>
          </a:prstGeom>
        </p:spPr>
      </p:pic>
      <p:sp>
        <p:nvSpPr>
          <p:cNvPr id="63" name="Tekstiruutu 62">
            <a:extLst>
              <a:ext uri="{FF2B5EF4-FFF2-40B4-BE49-F238E27FC236}">
                <a16:creationId xmlns:a16="http://schemas.microsoft.com/office/drawing/2014/main" id="{BED19ACD-5A68-487C-0835-C88D28119563}"/>
              </a:ext>
            </a:extLst>
          </p:cNvPr>
          <p:cNvSpPr txBox="1">
            <a:spLocks/>
          </p:cNvSpPr>
          <p:nvPr/>
        </p:nvSpPr>
        <p:spPr>
          <a:xfrm>
            <a:off x="10646875" y="2741476"/>
            <a:ext cx="1362873" cy="21544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1D viivakoodi GS1 EAN / 128</a:t>
            </a:r>
          </a:p>
        </p:txBody>
      </p:sp>
      <p:sp>
        <p:nvSpPr>
          <p:cNvPr id="451" name="Tekstiruutu 450">
            <a:extLst>
              <a:ext uri="{FF2B5EF4-FFF2-40B4-BE49-F238E27FC236}">
                <a16:creationId xmlns:a16="http://schemas.microsoft.com/office/drawing/2014/main" id="{4C607181-461A-2623-A5AE-C1B8B4007B94}"/>
              </a:ext>
            </a:extLst>
          </p:cNvPr>
          <p:cNvSpPr txBox="1">
            <a:spLocks/>
          </p:cNvSpPr>
          <p:nvPr/>
        </p:nvSpPr>
        <p:spPr>
          <a:xfrm>
            <a:off x="10646875" y="2963033"/>
            <a:ext cx="1518728" cy="21544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2D viivakoodi GS1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DataMatrix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2" name="Tekstiruutu 451">
            <a:extLst>
              <a:ext uri="{FF2B5EF4-FFF2-40B4-BE49-F238E27FC236}">
                <a16:creationId xmlns:a16="http://schemas.microsoft.com/office/drawing/2014/main" id="{947F9150-C73C-BC41-2CC0-485D5F73C524}"/>
              </a:ext>
            </a:extLst>
          </p:cNvPr>
          <p:cNvSpPr txBox="1">
            <a:spLocks/>
          </p:cNvSpPr>
          <p:nvPr/>
        </p:nvSpPr>
        <p:spPr>
          <a:xfrm>
            <a:off x="10652652" y="3204295"/>
            <a:ext cx="1243767" cy="21544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Passiivinen UHF RFID</a:t>
            </a:r>
          </a:p>
        </p:txBody>
      </p:sp>
      <p:sp>
        <p:nvSpPr>
          <p:cNvPr id="454" name="TextBox 127">
            <a:extLst>
              <a:ext uri="{FF2B5EF4-FFF2-40B4-BE49-F238E27FC236}">
                <a16:creationId xmlns:a16="http://schemas.microsoft.com/office/drawing/2014/main" id="{46AE30FB-24C5-9F99-0B6D-905ECCC0B0F4}"/>
              </a:ext>
            </a:extLst>
          </p:cNvPr>
          <p:cNvSpPr txBox="1">
            <a:spLocks/>
          </p:cNvSpPr>
          <p:nvPr/>
        </p:nvSpPr>
        <p:spPr>
          <a:xfrm>
            <a:off x="10439116" y="3410092"/>
            <a:ext cx="1505725" cy="1946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Tietopalvelu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tai -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alusta</a:t>
            </a:r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80" name="Ryhmä 479">
            <a:extLst>
              <a:ext uri="{FF2B5EF4-FFF2-40B4-BE49-F238E27FC236}">
                <a16:creationId xmlns:a16="http://schemas.microsoft.com/office/drawing/2014/main" id="{5D651282-9E3D-355D-8B1C-0D4C79A0B002}"/>
              </a:ext>
            </a:extLst>
          </p:cNvPr>
          <p:cNvGrpSpPr>
            <a:grpSpLocks/>
          </p:cNvGrpSpPr>
          <p:nvPr/>
        </p:nvGrpSpPr>
        <p:grpSpPr>
          <a:xfrm>
            <a:off x="10274706" y="4755560"/>
            <a:ext cx="327891" cy="476324"/>
            <a:chOff x="10535371" y="5302404"/>
            <a:chExt cx="327891" cy="476324"/>
          </a:xfrm>
        </p:grpSpPr>
        <p:sp>
          <p:nvSpPr>
            <p:cNvPr id="459" name="Leveä kaari 458">
              <a:extLst>
                <a:ext uri="{FF2B5EF4-FFF2-40B4-BE49-F238E27FC236}">
                  <a16:creationId xmlns:a16="http://schemas.microsoft.com/office/drawing/2014/main" id="{5966F34F-9135-F5E3-66E1-6D4D3286EE0A}"/>
                </a:ext>
              </a:extLst>
            </p:cNvPr>
            <p:cNvSpPr>
              <a:spLocks/>
            </p:cNvSpPr>
            <p:nvPr/>
          </p:nvSpPr>
          <p:spPr>
            <a:xfrm rot="20883042">
              <a:off x="10553071" y="5558377"/>
              <a:ext cx="212890" cy="213208"/>
            </a:xfrm>
            <a:prstGeom prst="blockArc">
              <a:avLst>
                <a:gd name="adj1" fmla="val 15437056"/>
                <a:gd name="adj2" fmla="val 18322940"/>
                <a:gd name="adj3" fmla="val 2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6" name="Suorakulmio: Yläkulmat pyöristetty 475">
              <a:extLst>
                <a:ext uri="{FF2B5EF4-FFF2-40B4-BE49-F238E27FC236}">
                  <a16:creationId xmlns:a16="http://schemas.microsoft.com/office/drawing/2014/main" id="{0C41A66D-BC1C-776D-9171-06D3AC544539}"/>
                </a:ext>
              </a:extLst>
            </p:cNvPr>
            <p:cNvSpPr>
              <a:spLocks/>
            </p:cNvSpPr>
            <p:nvPr/>
          </p:nvSpPr>
          <p:spPr>
            <a:xfrm rot="5400000">
              <a:off x="10490472" y="5400421"/>
              <a:ext cx="330902" cy="241104"/>
            </a:xfrm>
            <a:prstGeom prst="round2SameRect">
              <a:avLst>
                <a:gd name="adj1" fmla="val 7014"/>
                <a:gd name="adj2" fmla="val 0"/>
              </a:avLst>
            </a:prstGeom>
            <a:solidFill>
              <a:srgbClr val="032D6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77" name="Kuva 476" descr="Maapallo tasaisella täytöllä">
              <a:extLst>
                <a:ext uri="{FF2B5EF4-FFF2-40B4-BE49-F238E27FC236}">
                  <a16:creationId xmlns:a16="http://schemas.microsoft.com/office/drawing/2014/main" id="{B10719B3-01D8-BD55-4BD2-5B9714E49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567306" y="5458114"/>
              <a:ext cx="169195" cy="164153"/>
            </a:xfrm>
            <a:prstGeom prst="rect">
              <a:avLst/>
            </a:prstGeom>
          </p:spPr>
        </p:pic>
        <p:sp>
          <p:nvSpPr>
            <p:cNvPr id="478" name="Tekstiruutu 477">
              <a:extLst>
                <a:ext uri="{FF2B5EF4-FFF2-40B4-BE49-F238E27FC236}">
                  <a16:creationId xmlns:a16="http://schemas.microsoft.com/office/drawing/2014/main" id="{0706F76C-43E1-0EBD-7536-D8C909C6771F}"/>
                </a:ext>
              </a:extLst>
            </p:cNvPr>
            <p:cNvSpPr txBox="1">
              <a:spLocks/>
            </p:cNvSpPr>
            <p:nvPr/>
          </p:nvSpPr>
          <p:spPr>
            <a:xfrm>
              <a:off x="10587491" y="5335072"/>
              <a:ext cx="275771" cy="17012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DPP</a:t>
              </a:r>
            </a:p>
          </p:txBody>
        </p:sp>
        <p:sp>
          <p:nvSpPr>
            <p:cNvPr id="472" name="Suorakulmio 471">
              <a:extLst>
                <a:ext uri="{FF2B5EF4-FFF2-40B4-BE49-F238E27FC236}">
                  <a16:creationId xmlns:a16="http://schemas.microsoft.com/office/drawing/2014/main" id="{A8ED08CE-0A9B-CD7A-0F6E-B808CEAAF96B}"/>
                </a:ext>
              </a:extLst>
            </p:cNvPr>
            <p:cNvSpPr>
              <a:spLocks/>
            </p:cNvSpPr>
            <p:nvPr/>
          </p:nvSpPr>
          <p:spPr>
            <a:xfrm>
              <a:off x="10627562" y="5641452"/>
              <a:ext cx="52650" cy="31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3" name="Ellipsi 472">
              <a:extLst>
                <a:ext uri="{FF2B5EF4-FFF2-40B4-BE49-F238E27FC236}">
                  <a16:creationId xmlns:a16="http://schemas.microsoft.com/office/drawing/2014/main" id="{C6DE6593-0471-6038-26AB-7323782AD016}"/>
                </a:ext>
              </a:extLst>
            </p:cNvPr>
            <p:cNvSpPr>
              <a:spLocks/>
            </p:cNvSpPr>
            <p:nvPr/>
          </p:nvSpPr>
          <p:spPr>
            <a:xfrm>
              <a:off x="10645327" y="5649444"/>
              <a:ext cx="15573" cy="151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32D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4" name="Suora yhdysviiva 473">
              <a:extLst>
                <a:ext uri="{FF2B5EF4-FFF2-40B4-BE49-F238E27FC236}">
                  <a16:creationId xmlns:a16="http://schemas.microsoft.com/office/drawing/2014/main" id="{13527079-3DFC-DAFB-DEC4-1FBAE233332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6137" y="5654618"/>
              <a:ext cx="25200" cy="0"/>
            </a:xfrm>
            <a:prstGeom prst="line">
              <a:avLst/>
            </a:prstGeom>
            <a:ln w="12700">
              <a:solidFill>
                <a:srgbClr val="032D6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uora yhdysviiva 474">
              <a:extLst>
                <a:ext uri="{FF2B5EF4-FFF2-40B4-BE49-F238E27FC236}">
                  <a16:creationId xmlns:a16="http://schemas.microsoft.com/office/drawing/2014/main" id="{E7A956A5-4DF3-344D-1E2C-657CE4E2888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5077" y="5654618"/>
              <a:ext cx="37595" cy="0"/>
            </a:xfrm>
            <a:prstGeom prst="line">
              <a:avLst/>
            </a:prstGeom>
            <a:ln w="12700">
              <a:solidFill>
                <a:srgbClr val="032D6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Leveä kaari 466">
              <a:extLst>
                <a:ext uri="{FF2B5EF4-FFF2-40B4-BE49-F238E27FC236}">
                  <a16:creationId xmlns:a16="http://schemas.microsoft.com/office/drawing/2014/main" id="{B3035EBD-B886-1137-1F79-3E337A5E0F71}"/>
                </a:ext>
              </a:extLst>
            </p:cNvPr>
            <p:cNvSpPr>
              <a:spLocks/>
            </p:cNvSpPr>
            <p:nvPr/>
          </p:nvSpPr>
          <p:spPr>
            <a:xfrm rot="10083042">
              <a:off x="10544214" y="5302404"/>
              <a:ext cx="212890" cy="213208"/>
            </a:xfrm>
            <a:prstGeom prst="blockArc">
              <a:avLst>
                <a:gd name="adj1" fmla="val 15437056"/>
                <a:gd name="adj2" fmla="val 18322940"/>
                <a:gd name="adj3" fmla="val 2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8" name="Leveä kaari 457">
              <a:extLst>
                <a:ext uri="{FF2B5EF4-FFF2-40B4-BE49-F238E27FC236}">
                  <a16:creationId xmlns:a16="http://schemas.microsoft.com/office/drawing/2014/main" id="{EEF15EE3-2834-851C-F08E-DF291794795E}"/>
                </a:ext>
              </a:extLst>
            </p:cNvPr>
            <p:cNvSpPr>
              <a:spLocks/>
            </p:cNvSpPr>
            <p:nvPr/>
          </p:nvSpPr>
          <p:spPr>
            <a:xfrm rot="11516958" flipV="1">
              <a:off x="10544213" y="5565521"/>
              <a:ext cx="212890" cy="213207"/>
            </a:xfrm>
            <a:prstGeom prst="blockArc">
              <a:avLst>
                <a:gd name="adj1" fmla="val 15437056"/>
                <a:gd name="adj2" fmla="val 18322940"/>
                <a:gd name="adj3" fmla="val 2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79" name="Standardized design nomenclature">
            <a:extLst>
              <a:ext uri="{FF2B5EF4-FFF2-40B4-BE49-F238E27FC236}">
                <a16:creationId xmlns:a16="http://schemas.microsoft.com/office/drawing/2014/main" id="{F852B96D-F85F-503F-82E7-5D5A614DFAEC}"/>
              </a:ext>
            </a:extLst>
          </p:cNvPr>
          <p:cNvSpPr txBox="1">
            <a:spLocks/>
          </p:cNvSpPr>
          <p:nvPr/>
        </p:nvSpPr>
        <p:spPr>
          <a:xfrm>
            <a:off x="10557475" y="4884175"/>
            <a:ext cx="1278927" cy="1879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i-FI"/>
            </a:defPPr>
            <a:lvl1pPr>
              <a:defRPr sz="9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 Tuotepassi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JSON-LD</a:t>
            </a: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pic>
        <p:nvPicPr>
          <p:cNvPr id="6" name="Information" descr="Tiedot tasaisella täytöllä">
            <a:extLst>
              <a:ext uri="{FF2B5EF4-FFF2-40B4-BE49-F238E27FC236}">
                <a16:creationId xmlns:a16="http://schemas.microsoft.com/office/drawing/2014/main" id="{A9640F53-A945-A777-8377-4E9BBD10A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4654" y="4018254"/>
            <a:ext cx="165629" cy="16562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B1D2E69-066F-5733-BD70-393F40FC49BB}"/>
              </a:ext>
            </a:extLst>
          </p:cNvPr>
          <p:cNvSpPr txBox="1">
            <a:spLocks/>
          </p:cNvSpPr>
          <p:nvPr/>
        </p:nvSpPr>
        <p:spPr>
          <a:xfrm>
            <a:off x="3318639" y="4024365"/>
            <a:ext cx="1385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360" name="A MAN: fine to prod">
            <a:extLst>
              <a:ext uri="{FF2B5EF4-FFF2-40B4-BE49-F238E27FC236}">
                <a16:creationId xmlns:a16="http://schemas.microsoft.com/office/drawing/2014/main" id="{AB195AB3-84C9-507A-107C-1CC4836DB153}"/>
              </a:ext>
            </a:extLst>
          </p:cNvPr>
          <p:cNvSpPr>
            <a:spLocks/>
          </p:cNvSpPr>
          <p:nvPr/>
        </p:nvSpPr>
        <p:spPr>
          <a:xfrm>
            <a:off x="5457811" y="4977268"/>
            <a:ext cx="123226" cy="15828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66" name="HEAD Peppol2">
            <a:extLst>
              <a:ext uri="{FF2B5EF4-FFF2-40B4-BE49-F238E27FC236}">
                <a16:creationId xmlns:a16="http://schemas.microsoft.com/office/drawing/2014/main" id="{CBCEE473-963D-96E1-267C-356DB7698B62}"/>
              </a:ext>
            </a:extLst>
          </p:cNvPr>
          <p:cNvGrpSpPr>
            <a:grpSpLocks/>
          </p:cNvGrpSpPr>
          <p:nvPr/>
        </p:nvGrpSpPr>
        <p:grpSpPr>
          <a:xfrm>
            <a:off x="10267710" y="4394317"/>
            <a:ext cx="959325" cy="310610"/>
            <a:chOff x="6840377" y="632952"/>
            <a:chExt cx="959325" cy="310610"/>
          </a:xfrm>
        </p:grpSpPr>
        <p:pic>
          <p:nvPicPr>
            <p:cNvPr id="469" name="PEPPOL figure" descr="The Future Is Open - OpenPeppol">
              <a:extLst>
                <a:ext uri="{FF2B5EF4-FFF2-40B4-BE49-F238E27FC236}">
                  <a16:creationId xmlns:a16="http://schemas.microsoft.com/office/drawing/2014/main" id="{E1E49565-827C-1EA4-65C8-2447D43E79DC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6840377" y="665419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1" name="Group 397">
              <a:extLst>
                <a:ext uri="{FF2B5EF4-FFF2-40B4-BE49-F238E27FC236}">
                  <a16:creationId xmlns:a16="http://schemas.microsoft.com/office/drawing/2014/main" id="{DF334B35-1A38-FDC1-D7EE-F9A925BC8E10}"/>
                </a:ext>
              </a:extLst>
            </p:cNvPr>
            <p:cNvGrpSpPr>
              <a:grpSpLocks/>
            </p:cNvGrpSpPr>
            <p:nvPr/>
          </p:nvGrpSpPr>
          <p:grpSpPr>
            <a:xfrm>
              <a:off x="7072895" y="632952"/>
              <a:ext cx="726807" cy="310610"/>
              <a:chOff x="7050092" y="673704"/>
              <a:chExt cx="726807" cy="310610"/>
            </a:xfrm>
          </p:grpSpPr>
          <p:sp>
            <p:nvSpPr>
              <p:cNvPr id="482" name="Text: Peppol Network Order">
                <a:extLst>
                  <a:ext uri="{FF2B5EF4-FFF2-40B4-BE49-F238E27FC236}">
                    <a16:creationId xmlns:a16="http://schemas.microsoft.com/office/drawing/2014/main" id="{E0B3EA02-1449-4993-E722-6B3F24FB38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5922" y="673704"/>
                <a:ext cx="690977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FI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Peppol</a:t>
                </a:r>
                <a:endPara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83" name="TextBox 399">
                <a:extLst>
                  <a:ext uri="{FF2B5EF4-FFF2-40B4-BE49-F238E27FC236}">
                    <a16:creationId xmlns:a16="http://schemas.microsoft.com/office/drawing/2014/main" id="{9B0C7468-0C66-B96A-CDE1-E9E2F2AF27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0092" y="799648"/>
                <a:ext cx="54867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FI" sz="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network</a:t>
                </a:r>
                <a:endParaRPr kumimoji="0" lang="en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4" name="HEAD Peppol2">
            <a:extLst>
              <a:ext uri="{FF2B5EF4-FFF2-40B4-BE49-F238E27FC236}">
                <a16:creationId xmlns:a16="http://schemas.microsoft.com/office/drawing/2014/main" id="{F40FF605-1F29-0A25-482D-51EAE8D1B166}"/>
              </a:ext>
            </a:extLst>
          </p:cNvPr>
          <p:cNvGrpSpPr>
            <a:grpSpLocks/>
          </p:cNvGrpSpPr>
          <p:nvPr/>
        </p:nvGrpSpPr>
        <p:grpSpPr>
          <a:xfrm>
            <a:off x="8160621" y="6184371"/>
            <a:ext cx="959325" cy="310610"/>
            <a:chOff x="6840377" y="632952"/>
            <a:chExt cx="959325" cy="310610"/>
          </a:xfrm>
        </p:grpSpPr>
        <p:pic>
          <p:nvPicPr>
            <p:cNvPr id="485" name="PEPPOL figure" descr="The Future Is Open - OpenPeppol">
              <a:extLst>
                <a:ext uri="{FF2B5EF4-FFF2-40B4-BE49-F238E27FC236}">
                  <a16:creationId xmlns:a16="http://schemas.microsoft.com/office/drawing/2014/main" id="{3CF03BAA-541E-1DFE-915A-2A36E6FF99C6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6840377" y="665419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6" name="Group 397">
              <a:extLst>
                <a:ext uri="{FF2B5EF4-FFF2-40B4-BE49-F238E27FC236}">
                  <a16:creationId xmlns:a16="http://schemas.microsoft.com/office/drawing/2014/main" id="{83C7D9C7-85A0-4AD7-6AD5-9CDA952B3BDC}"/>
                </a:ext>
              </a:extLst>
            </p:cNvPr>
            <p:cNvGrpSpPr>
              <a:grpSpLocks/>
            </p:cNvGrpSpPr>
            <p:nvPr/>
          </p:nvGrpSpPr>
          <p:grpSpPr>
            <a:xfrm>
              <a:off x="7072895" y="632952"/>
              <a:ext cx="726807" cy="310610"/>
              <a:chOff x="7050092" y="673704"/>
              <a:chExt cx="726807" cy="310610"/>
            </a:xfrm>
          </p:grpSpPr>
          <p:sp>
            <p:nvSpPr>
              <p:cNvPr id="487" name="Text: Peppol Network Order">
                <a:extLst>
                  <a:ext uri="{FF2B5EF4-FFF2-40B4-BE49-F238E27FC236}">
                    <a16:creationId xmlns:a16="http://schemas.microsoft.com/office/drawing/2014/main" id="{5EF448C5-A1B3-11BB-A373-AEBE7FC228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5922" y="673704"/>
                <a:ext cx="690977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FI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Peppol</a:t>
                </a:r>
                <a:endPara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88" name="TextBox 399">
                <a:extLst>
                  <a:ext uri="{FF2B5EF4-FFF2-40B4-BE49-F238E27FC236}">
                    <a16:creationId xmlns:a16="http://schemas.microsoft.com/office/drawing/2014/main" id="{F463FAA7-1B43-7BF0-0D89-C6DA3622C7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0092" y="799648"/>
                <a:ext cx="54867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FI" sz="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network</a:t>
                </a:r>
                <a:endParaRPr kumimoji="0" lang="en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DES mep bim">
            <a:extLst>
              <a:ext uri="{FF2B5EF4-FFF2-40B4-BE49-F238E27FC236}">
                <a16:creationId xmlns:a16="http://schemas.microsoft.com/office/drawing/2014/main" id="{141FFC0A-A0ED-2DAD-2B29-80505B09404C}"/>
              </a:ext>
            </a:extLst>
          </p:cNvPr>
          <p:cNvSpPr>
            <a:spLocks/>
          </p:cNvSpPr>
          <p:nvPr/>
        </p:nvSpPr>
        <p:spPr>
          <a:xfrm>
            <a:off x="1792672" y="2515867"/>
            <a:ext cx="312481" cy="338460"/>
          </a:xfrm>
          <a:prstGeom prst="can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>
                <a:shade val="15000"/>
              </a:sysClr>
            </a:solidFill>
            <a:prstDash val="solid"/>
            <a:miter lim="800000"/>
          </a:ln>
          <a:effectLst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45708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TATE-BIM</a:t>
            </a:r>
          </a:p>
        </p:txBody>
      </p:sp>
      <p:sp>
        <p:nvSpPr>
          <p:cNvPr id="47" name="DES str bim">
            <a:extLst>
              <a:ext uri="{FF2B5EF4-FFF2-40B4-BE49-F238E27FC236}">
                <a16:creationId xmlns:a16="http://schemas.microsoft.com/office/drawing/2014/main" id="{79A306B5-79F9-89AE-50D4-B320ADCD7CBE}"/>
              </a:ext>
            </a:extLst>
          </p:cNvPr>
          <p:cNvSpPr>
            <a:spLocks/>
          </p:cNvSpPr>
          <p:nvPr/>
        </p:nvSpPr>
        <p:spPr>
          <a:xfrm>
            <a:off x="1792672" y="2194919"/>
            <a:ext cx="312481" cy="371203"/>
          </a:xfrm>
          <a:prstGeom prst="can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>
                <a:shade val="15000"/>
              </a:sysClr>
            </a:solidFill>
            <a:prstDash val="solid"/>
            <a:miter lim="800000"/>
          </a:ln>
          <a:effectLst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45708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RAK-BIM</a:t>
            </a:r>
          </a:p>
        </p:txBody>
      </p:sp>
      <p:cxnSp>
        <p:nvCxnSpPr>
          <p:cNvPr id="465" name="A IFC">
            <a:extLst>
              <a:ext uri="{FF2B5EF4-FFF2-40B4-BE49-F238E27FC236}">
                <a16:creationId xmlns:a16="http://schemas.microsoft.com/office/drawing/2014/main" id="{73DDCCFC-1B1B-504E-A970-C427821A4620}"/>
              </a:ext>
            </a:extLst>
          </p:cNvPr>
          <p:cNvCxnSpPr>
            <a:cxnSpLocks/>
            <a:endCxn id="47" idx="4"/>
          </p:cNvCxnSpPr>
          <p:nvPr/>
        </p:nvCxnSpPr>
        <p:spPr>
          <a:xfrm rot="5400000">
            <a:off x="1891528" y="2130666"/>
            <a:ext cx="463481" cy="36229"/>
          </a:xfrm>
          <a:prstGeom prst="bentConnector2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A IFC">
            <a:extLst>
              <a:ext uri="{FF2B5EF4-FFF2-40B4-BE49-F238E27FC236}">
                <a16:creationId xmlns:a16="http://schemas.microsoft.com/office/drawing/2014/main" id="{C1A137E0-C26A-F4ED-9E41-AD43738FFE66}"/>
              </a:ext>
            </a:extLst>
          </p:cNvPr>
          <p:cNvCxnSpPr>
            <a:cxnSpLocks/>
            <a:endCxn id="48" idx="4"/>
          </p:cNvCxnSpPr>
          <p:nvPr/>
        </p:nvCxnSpPr>
        <p:spPr>
          <a:xfrm rot="5400000">
            <a:off x="1971267" y="2515036"/>
            <a:ext cx="303947" cy="36174"/>
          </a:xfrm>
          <a:prstGeom prst="bentConnector2">
            <a:avLst/>
          </a:prstGeom>
          <a:ln w="12700">
            <a:solidFill>
              <a:srgbClr val="FF0000"/>
            </a:solidFill>
            <a:prstDash val="dash"/>
            <a:miter lim="800000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A IFC">
            <a:extLst>
              <a:ext uri="{FF2B5EF4-FFF2-40B4-BE49-F238E27FC236}">
                <a16:creationId xmlns:a16="http://schemas.microsoft.com/office/drawing/2014/main" id="{3186CDD6-05F2-02A5-F6CE-9F48F761E009}"/>
              </a:ext>
            </a:extLst>
          </p:cNvPr>
          <p:cNvCxnSpPr>
            <a:cxnSpLocks/>
            <a:endCxn id="46" idx="4"/>
          </p:cNvCxnSpPr>
          <p:nvPr/>
        </p:nvCxnSpPr>
        <p:spPr>
          <a:xfrm rot="5400000">
            <a:off x="2003614" y="2824372"/>
            <a:ext cx="238312" cy="35233"/>
          </a:xfrm>
          <a:prstGeom prst="bentConnector2">
            <a:avLst/>
          </a:prstGeom>
          <a:ln w="12700">
            <a:solidFill>
              <a:srgbClr val="FF0000"/>
            </a:solidFill>
            <a:prstDash val="dash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Arrow: gov">
            <a:extLst>
              <a:ext uri="{FF2B5EF4-FFF2-40B4-BE49-F238E27FC236}">
                <a16:creationId xmlns:a16="http://schemas.microsoft.com/office/drawing/2014/main" id="{58F42BFC-214C-68DB-D573-0F9FA67A9863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26044" y="1315352"/>
            <a:ext cx="0" cy="130773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D3B3185A-12DF-2915-CFC0-C3EB4521FEDD}"/>
              </a:ext>
            </a:extLst>
          </p:cNvPr>
          <p:cNvSpPr txBox="1">
            <a:spLocks/>
          </p:cNvSpPr>
          <p:nvPr/>
        </p:nvSpPr>
        <p:spPr>
          <a:xfrm>
            <a:off x="10290808" y="5267426"/>
            <a:ext cx="1845880" cy="15645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9875" algn="l"/>
                <a:tab pos="447675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CAFM	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Computer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Aided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Facility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Management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9875" algn="l"/>
                <a:tab pos="447675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E-BOM	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Engineering Bill Of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Materials</a:t>
            </a: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9875" algn="l"/>
                <a:tab pos="447675" algn="l"/>
              </a:tabLst>
              <a:defRPr/>
            </a:pPr>
            <a:r>
              <a:rPr kumimoji="0" lang="fi-FI" sz="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eCMR</a:t>
            </a: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Electronic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consignment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note</a:t>
            </a: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9875" algn="l"/>
                <a:tab pos="447675" algn="l"/>
              </a:tabLst>
              <a:defRPr/>
            </a:pPr>
            <a:r>
              <a:rPr kumimoji="0" lang="fi-FI" sz="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eFTI</a:t>
            </a: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Electronic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freight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transport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information</a:t>
            </a: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9875" algn="l"/>
                <a:tab pos="447675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EMDG	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European Master Data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Guideline</a:t>
            </a:r>
            <a:endParaRPr kumimoji="0" lang="fi-FI" sz="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9875" algn="l"/>
                <a:tab pos="447675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EPCIS	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Electronic Product Code Information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ERP	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Enterprise Resource Planning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ETO	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Engineer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-To-Order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GTIN	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Global Trade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Item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Number</a:t>
            </a: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M-BOM	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Manufacturing Bill Of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Materials</a:t>
            </a: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MRP	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Material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Resource Planning</a:t>
            </a: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MTS	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Make-To-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Stock</a:t>
            </a: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SGTIN	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Serialized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Global Trade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Item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Number</a:t>
            </a: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TT	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Kansallinen tuotetieto standardi</a:t>
            </a: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975" algn="l"/>
                <a:tab pos="266700" algn="l"/>
              </a:tabLst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WMS		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Warehouse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Management System</a:t>
            </a:r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IFC">
            <a:extLst>
              <a:ext uri="{FF2B5EF4-FFF2-40B4-BE49-F238E27FC236}">
                <a16:creationId xmlns:a16="http://schemas.microsoft.com/office/drawing/2014/main" id="{82B2A614-264E-251B-2229-D4111EB8F689}"/>
              </a:ext>
            </a:extLst>
          </p:cNvPr>
          <p:cNvSpPr txBox="1">
            <a:spLocks/>
          </p:cNvSpPr>
          <p:nvPr/>
        </p:nvSpPr>
        <p:spPr>
          <a:xfrm>
            <a:off x="2000210" y="2012073"/>
            <a:ext cx="236186" cy="138499"/>
          </a:xfrm>
          <a:prstGeom prst="rect">
            <a:avLst/>
          </a:prstGeom>
          <a:solidFill>
            <a:srgbClr val="E8E8E8">
              <a:alpha val="78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IFC</a:t>
            </a:r>
          </a:p>
        </p:txBody>
      </p:sp>
      <p:sp>
        <p:nvSpPr>
          <p:cNvPr id="455" name="Tekstiruutu 184">
            <a:extLst>
              <a:ext uri="{FF2B5EF4-FFF2-40B4-BE49-F238E27FC236}">
                <a16:creationId xmlns:a16="http://schemas.microsoft.com/office/drawing/2014/main" id="{955F50F9-DEA5-F768-0F1F-E869A1A6388A}"/>
              </a:ext>
            </a:extLst>
          </p:cNvPr>
          <p:cNvSpPr txBox="1">
            <a:spLocks/>
          </p:cNvSpPr>
          <p:nvPr/>
        </p:nvSpPr>
        <p:spPr>
          <a:xfrm>
            <a:off x="2445763" y="4114941"/>
            <a:ext cx="355244" cy="175626"/>
          </a:xfrm>
          <a:prstGeom prst="rect">
            <a:avLst/>
          </a:prstGeom>
          <a:solidFill>
            <a:srgbClr val="E8E8E8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T005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7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Tender </a:t>
            </a:r>
            <a:endParaRPr kumimoji="0" lang="fi-FI" sz="700" b="1" i="1" u="none" strike="noStrike" kern="1200" cap="none" spc="0" normalizeH="0" baseline="0" noProof="0">
              <a:ln>
                <a:noFill/>
              </a:ln>
              <a:solidFill>
                <a:srgbClr val="4C9BD3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64" name="HEAD manufacturing">
            <a:extLst>
              <a:ext uri="{FF2B5EF4-FFF2-40B4-BE49-F238E27FC236}">
                <a16:creationId xmlns:a16="http://schemas.microsoft.com/office/drawing/2014/main" id="{E5A2313B-1AE0-60FA-0E34-CA02FC9D06C4}"/>
              </a:ext>
            </a:extLst>
          </p:cNvPr>
          <p:cNvSpPr txBox="1">
            <a:spLocks/>
          </p:cNvSpPr>
          <p:nvPr/>
        </p:nvSpPr>
        <p:spPr>
          <a:xfrm>
            <a:off x="4092628" y="5425457"/>
            <a:ext cx="1537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Tietoalusta/ERP/WMS</a:t>
            </a: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5" name="HEAD manufacturing">
            <a:extLst>
              <a:ext uri="{FF2B5EF4-FFF2-40B4-BE49-F238E27FC236}">
                <a16:creationId xmlns:a16="http://schemas.microsoft.com/office/drawing/2014/main" id="{E8BC8CDC-2DD8-1C04-EF33-8BBB03B022E2}"/>
              </a:ext>
            </a:extLst>
          </p:cNvPr>
          <p:cNvSpPr txBox="1">
            <a:spLocks/>
          </p:cNvSpPr>
          <p:nvPr/>
        </p:nvSpPr>
        <p:spPr>
          <a:xfrm>
            <a:off x="317416" y="6617688"/>
            <a:ext cx="1537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Tietoalusta/ERP/WMS</a:t>
            </a: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uildingSMART Data Dictionary - buildingSMART International">
            <a:extLst>
              <a:ext uri="{FF2B5EF4-FFF2-40B4-BE49-F238E27FC236}">
                <a16:creationId xmlns:a16="http://schemas.microsoft.com/office/drawing/2014/main" id="{EC630D73-03F7-6E55-3359-8E859062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8" y="659159"/>
            <a:ext cx="465393" cy="1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udistunut Suomi.fi-verkkopalvelu on avattu - Valtiovarainministeriö">
            <a:extLst>
              <a:ext uri="{FF2B5EF4-FFF2-40B4-BE49-F238E27FC236}">
                <a16:creationId xmlns:a16="http://schemas.microsoft.com/office/drawing/2014/main" id="{04E5D809-F7B3-B7D5-857F-3A939560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08" y="910715"/>
            <a:ext cx="564703" cy="1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" name="Gov Building smart DD">
            <a:extLst>
              <a:ext uri="{FF2B5EF4-FFF2-40B4-BE49-F238E27FC236}">
                <a16:creationId xmlns:a16="http://schemas.microsoft.com/office/drawing/2014/main" id="{6F56EE37-8F96-5493-B360-645D65974DC7}"/>
              </a:ext>
            </a:extLst>
          </p:cNvPr>
          <p:cNvSpPr txBox="1">
            <a:spLocks/>
          </p:cNvSpPr>
          <p:nvPr/>
        </p:nvSpPr>
        <p:spPr>
          <a:xfrm>
            <a:off x="5873279" y="1029224"/>
            <a:ext cx="833619" cy="31579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fi-FI"/>
            </a:defPPr>
            <a:lvl1pPr>
              <a:lnSpc>
                <a:spcPct val="80000"/>
              </a:lnSpc>
              <a:defRPr sz="900"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EU: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Corporate </a:t>
            </a:r>
            <a:r>
              <a:rPr kumimoji="0" lang="fi-FI" sz="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Sustainability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Reporting Directive</a:t>
            </a:r>
          </a:p>
        </p:txBody>
      </p:sp>
      <p:sp>
        <p:nvSpPr>
          <p:cNvPr id="974" name="IFC">
            <a:extLst>
              <a:ext uri="{FF2B5EF4-FFF2-40B4-BE49-F238E27FC236}">
                <a16:creationId xmlns:a16="http://schemas.microsoft.com/office/drawing/2014/main" id="{ECCB7893-851B-0299-2CF2-59B42C8DDC1C}"/>
              </a:ext>
            </a:extLst>
          </p:cNvPr>
          <p:cNvSpPr txBox="1">
            <a:spLocks/>
          </p:cNvSpPr>
          <p:nvPr/>
        </p:nvSpPr>
        <p:spPr>
          <a:xfrm>
            <a:off x="3712198" y="5882565"/>
            <a:ext cx="289043" cy="138499"/>
          </a:xfrm>
          <a:prstGeom prst="rect">
            <a:avLst/>
          </a:prstGeom>
          <a:solidFill>
            <a:srgbClr val="E8E8E8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IFC</a:t>
            </a:r>
          </a:p>
        </p:txBody>
      </p:sp>
      <p:grpSp>
        <p:nvGrpSpPr>
          <p:cNvPr id="413" name="Pep Receipt mts">
            <a:extLst>
              <a:ext uri="{FF2B5EF4-FFF2-40B4-BE49-F238E27FC236}">
                <a16:creationId xmlns:a16="http://schemas.microsoft.com/office/drawing/2014/main" id="{4FA9BA0F-B09D-0486-6778-EB11C95EF62D}"/>
              </a:ext>
            </a:extLst>
          </p:cNvPr>
          <p:cNvGrpSpPr>
            <a:grpSpLocks/>
          </p:cNvGrpSpPr>
          <p:nvPr/>
        </p:nvGrpSpPr>
        <p:grpSpPr>
          <a:xfrm>
            <a:off x="6548818" y="5945455"/>
            <a:ext cx="570258" cy="199478"/>
            <a:chOff x="8108945" y="830638"/>
            <a:chExt cx="570258" cy="199478"/>
          </a:xfrm>
          <a:solidFill>
            <a:srgbClr val="E8E8E8"/>
          </a:solidFill>
        </p:grpSpPr>
        <p:pic>
          <p:nvPicPr>
            <p:cNvPr id="417" name="Picture 2" descr="The Future Is Open - OpenPeppol">
              <a:extLst>
                <a:ext uri="{FF2B5EF4-FFF2-40B4-BE49-F238E27FC236}">
                  <a16:creationId xmlns:a16="http://schemas.microsoft.com/office/drawing/2014/main" id="{5FEEB882-0806-3A64-5AF7-4B2E7A8628B1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12" b="21536"/>
            <a:stretch/>
          </p:blipFill>
          <p:spPr bwMode="auto">
            <a:xfrm>
              <a:off x="8108945" y="838189"/>
              <a:ext cx="158710" cy="165134"/>
            </a:xfrm>
            <a:prstGeom prst="rect">
              <a:avLst/>
            </a:prstGeom>
            <a:grpFill/>
          </p:spPr>
        </p:pic>
        <p:sp>
          <p:nvSpPr>
            <p:cNvPr id="414" name="Tekstiruutu 184">
              <a:extLst>
                <a:ext uri="{FF2B5EF4-FFF2-40B4-BE49-F238E27FC236}">
                  <a16:creationId xmlns:a16="http://schemas.microsoft.com/office/drawing/2014/main" id="{307CA4C5-7E17-E25F-AB9B-93ADB81BF023}"/>
                </a:ext>
              </a:extLst>
            </p:cNvPr>
            <p:cNvSpPr txBox="1">
              <a:spLocks/>
            </p:cNvSpPr>
            <p:nvPr/>
          </p:nvSpPr>
          <p:spPr>
            <a:xfrm>
              <a:off x="8278800" y="830638"/>
              <a:ext cx="400403" cy="199478"/>
            </a:xfrm>
            <a:prstGeom prst="rect">
              <a:avLst/>
            </a:prstGeom>
            <a:grpFill/>
          </p:spPr>
          <p:txBody>
            <a:bodyPr wrap="square" lIns="3600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8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Receipt </a:t>
              </a:r>
              <a:endParaRPr kumimoji="0" lang="fi-FI" sz="8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800" b="1" i="1" u="none" strike="noStrike" kern="1200" cap="none" spc="0" normalizeH="0" baseline="0" noProof="0">
                  <a:ln>
                    <a:noFill/>
                  </a:ln>
                  <a:solidFill>
                    <a:srgbClr val="4C9BD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Advice</a:t>
              </a:r>
              <a:endParaRPr kumimoji="0" lang="fi-FI" sz="800" b="1" i="1" u="none" strike="noStrike" kern="1200" cap="none" spc="0" normalizeH="0" baseline="0" noProof="0">
                <a:ln>
                  <a:noFill/>
                </a:ln>
                <a:solidFill>
                  <a:srgbClr val="4C9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00" name="Picture 2" descr="The Future Is Open - OpenPeppol">
            <a:extLst>
              <a:ext uri="{FF2B5EF4-FFF2-40B4-BE49-F238E27FC236}">
                <a16:creationId xmlns:a16="http://schemas.microsoft.com/office/drawing/2014/main" id="{B65ED4AB-7D34-0ED2-3AE4-1B6E4877F424}"/>
              </a:ext>
            </a:extLst>
          </p:cNvPr>
          <p:cNvPicPr>
            <a:picLocks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 b="21536"/>
          <a:stretch/>
        </p:blipFill>
        <p:spPr bwMode="auto">
          <a:xfrm>
            <a:off x="5921073" y="5854975"/>
            <a:ext cx="158710" cy="1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eriö 64">
            <a:extLst>
              <a:ext uri="{FF2B5EF4-FFF2-40B4-BE49-F238E27FC236}">
                <a16:creationId xmlns:a16="http://schemas.microsoft.com/office/drawing/2014/main" id="{E86BEFA3-59D5-94BB-AD58-091143A62771}"/>
              </a:ext>
            </a:extLst>
          </p:cNvPr>
          <p:cNvSpPr>
            <a:spLocks/>
          </p:cNvSpPr>
          <p:nvPr/>
        </p:nvSpPr>
        <p:spPr>
          <a:xfrm>
            <a:off x="5377458" y="6273616"/>
            <a:ext cx="414256" cy="530038"/>
          </a:xfrm>
          <a:prstGeom prst="can">
            <a:avLst>
              <a:gd name="adj" fmla="val 12499"/>
            </a:avLst>
          </a:prstGeom>
          <a:solidFill>
            <a:schemeClr val="bg1">
              <a:lumMod val="65000"/>
            </a:schemeClr>
          </a:solidFill>
          <a:ln>
            <a:prstDash val="sysDot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6" name="Ryhmä 355">
            <a:extLst>
              <a:ext uri="{FF2B5EF4-FFF2-40B4-BE49-F238E27FC236}">
                <a16:creationId xmlns:a16="http://schemas.microsoft.com/office/drawing/2014/main" id="{FF75F16A-4186-6B3A-A993-96526F3D04CA}"/>
              </a:ext>
            </a:extLst>
          </p:cNvPr>
          <p:cNvGrpSpPr>
            <a:grpSpLocks/>
          </p:cNvGrpSpPr>
          <p:nvPr/>
        </p:nvGrpSpPr>
        <p:grpSpPr>
          <a:xfrm>
            <a:off x="5410363" y="6281305"/>
            <a:ext cx="357790" cy="578916"/>
            <a:chOff x="2906298" y="1887485"/>
            <a:chExt cx="1236078" cy="2042850"/>
          </a:xfrm>
        </p:grpSpPr>
        <p:grpSp>
          <p:nvGrpSpPr>
            <p:cNvPr id="357" name="Ryhmä 356">
              <a:extLst>
                <a:ext uri="{FF2B5EF4-FFF2-40B4-BE49-F238E27FC236}">
                  <a16:creationId xmlns:a16="http://schemas.microsoft.com/office/drawing/2014/main" id="{DEB243C9-16C9-0925-CA70-A90559CC3ED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06298" y="1887485"/>
              <a:ext cx="1236078" cy="2042850"/>
              <a:chOff x="5226367" y="2279374"/>
              <a:chExt cx="1236078" cy="2042848"/>
            </a:xfrm>
          </p:grpSpPr>
          <p:sp>
            <p:nvSpPr>
              <p:cNvPr id="359" name="Leveä kaari 358">
                <a:extLst>
                  <a:ext uri="{FF2B5EF4-FFF2-40B4-BE49-F238E27FC236}">
                    <a16:creationId xmlns:a16="http://schemas.microsoft.com/office/drawing/2014/main" id="{B45AA9C6-BE80-89EC-F7D8-A3B7E105070F}"/>
                  </a:ext>
                </a:extLst>
              </p:cNvPr>
              <p:cNvSpPr>
                <a:spLocks/>
              </p:cNvSpPr>
              <p:nvPr/>
            </p:nvSpPr>
            <p:spPr>
              <a:xfrm rot="20883042">
                <a:off x="5410512" y="3407822"/>
                <a:ext cx="885825" cy="914400"/>
              </a:xfrm>
              <a:prstGeom prst="blockArc">
                <a:avLst>
                  <a:gd name="adj1" fmla="val 15437056"/>
                  <a:gd name="adj2" fmla="val 18322940"/>
                  <a:gd name="adj3" fmla="val 22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361" name="Ryhmä 360">
                <a:extLst>
                  <a:ext uri="{FF2B5EF4-FFF2-40B4-BE49-F238E27FC236}">
                    <a16:creationId xmlns:a16="http://schemas.microsoft.com/office/drawing/2014/main" id="{79AF6395-2E8B-8EFB-6C8B-16605A2FAFE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226367" y="2279374"/>
                <a:ext cx="1236078" cy="1731004"/>
                <a:chOff x="5226367" y="2279374"/>
                <a:chExt cx="1236078" cy="1731004"/>
              </a:xfrm>
            </p:grpSpPr>
            <p:grpSp>
              <p:nvGrpSpPr>
                <p:cNvPr id="362" name="Ryhmä 361">
                  <a:extLst>
                    <a:ext uri="{FF2B5EF4-FFF2-40B4-BE49-F238E27FC236}">
                      <a16:creationId xmlns:a16="http://schemas.microsoft.com/office/drawing/2014/main" id="{96EA6D3E-AF3C-28A8-54C8-6C6898EFC42E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5226367" y="2523273"/>
                  <a:ext cx="1236078" cy="1487105"/>
                  <a:chOff x="5226367" y="2523273"/>
                  <a:chExt cx="1236078" cy="1487105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364" name="Ryhmä 363">
                    <a:extLst>
                      <a:ext uri="{FF2B5EF4-FFF2-40B4-BE49-F238E27FC236}">
                        <a16:creationId xmlns:a16="http://schemas.microsoft.com/office/drawing/2014/main" id="{C25FBCFE-6D67-CACB-A044-668A7EF646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5226367" y="2523273"/>
                    <a:ext cx="1236078" cy="1487105"/>
                    <a:chOff x="3775030" y="2511014"/>
                    <a:chExt cx="1236078" cy="1487105"/>
                  </a:xfrm>
                </p:grpSpPr>
                <p:sp>
                  <p:nvSpPr>
                    <p:cNvPr id="428" name="Suorakulmio: Yläkulmat pyöristetty 427">
                      <a:extLst>
                        <a:ext uri="{FF2B5EF4-FFF2-40B4-BE49-F238E27FC236}">
                          <a16:creationId xmlns:a16="http://schemas.microsoft.com/office/drawing/2014/main" id="{80308BF9-DCF4-977F-83AD-B4D7B64C96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5400000">
                      <a:off x="3685375" y="2786929"/>
                      <a:ext cx="1419159" cy="1003221"/>
                    </a:xfrm>
                    <a:prstGeom prst="round2SameRect">
                      <a:avLst>
                        <a:gd name="adj1" fmla="val 7014"/>
                        <a:gd name="adj2" fmla="val 0"/>
                      </a:avLst>
                    </a:prstGeom>
                    <a:solidFill>
                      <a:srgbClr val="032D6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429" name="Kuva 428" descr="Maapallo tasaisella täytöllä">
                      <a:extLst>
                        <a:ext uri="{FF2B5EF4-FFF2-40B4-BE49-F238E27FC236}">
                          <a16:creationId xmlns:a16="http://schemas.microsoft.com/office/drawing/2014/main" id="{70BAE85C-3A57-0FBF-D3F6-A33BC4EBA59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48125" y="2934920"/>
                      <a:ext cx="704015" cy="70401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30" name="Tekstiruutu 429">
                      <a:extLst>
                        <a:ext uri="{FF2B5EF4-FFF2-40B4-BE49-F238E27FC236}">
                          <a16:creationId xmlns:a16="http://schemas.microsoft.com/office/drawing/2014/main" id="{36A829BB-29B4-C6A4-3106-7386CB5025F1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775030" y="2511014"/>
                      <a:ext cx="1236078" cy="70594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DPP</a:t>
                      </a:r>
                    </a:p>
                  </p:txBody>
                </p:sp>
              </p:grpSp>
              <p:sp>
                <p:nvSpPr>
                  <p:cNvPr id="365" name="Suorakulmio 364">
                    <a:extLst>
                      <a:ext uri="{FF2B5EF4-FFF2-40B4-BE49-F238E27FC236}">
                        <a16:creationId xmlns:a16="http://schemas.microsoft.com/office/drawing/2014/main" id="{C247C6F5-473F-9C28-84D5-A2E66E53E8C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50184" y="3764111"/>
                    <a:ext cx="219075" cy="1333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6" name="Ellipsi 365">
                    <a:extLst>
                      <a:ext uri="{FF2B5EF4-FFF2-40B4-BE49-F238E27FC236}">
                        <a16:creationId xmlns:a16="http://schemas.microsoft.com/office/drawing/2014/main" id="{C715ABA2-60B8-DB6E-BDDE-44EFC15DF19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824106" y="3798386"/>
                    <a:ext cx="64800" cy="64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32D6C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76" name="Suora yhdysviiva 375">
                    <a:extLst>
                      <a:ext uri="{FF2B5EF4-FFF2-40B4-BE49-F238E27FC236}">
                        <a16:creationId xmlns:a16="http://schemas.microsoft.com/office/drawing/2014/main" id="{CFF28194-2602-1D28-D3AC-C5E2B661EF9E}"/>
                      </a:ext>
                    </a:extLst>
                  </p:cNvPr>
                  <p:cNvCxnSpPr>
                    <a:cxnSpLocks/>
                    <a:stCxn id="366" idx="6"/>
                    <a:endCxn id="365" idx="3"/>
                  </p:cNvCxnSpPr>
                  <p:nvPr/>
                </p:nvCxnSpPr>
                <p:spPr>
                  <a:xfrm>
                    <a:off x="5888906" y="3830786"/>
                    <a:ext cx="80353" cy="0"/>
                  </a:xfrm>
                  <a:prstGeom prst="line">
                    <a:avLst/>
                  </a:prstGeom>
                  <a:ln>
                    <a:solidFill>
                      <a:srgbClr val="032D6C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Suora yhdysviiva 381">
                    <a:extLst>
                      <a:ext uri="{FF2B5EF4-FFF2-40B4-BE49-F238E27FC236}">
                        <a16:creationId xmlns:a16="http://schemas.microsoft.com/office/drawing/2014/main" id="{B6D5F8EC-E0C0-B697-8810-825E6E97F240}"/>
                      </a:ext>
                    </a:extLst>
                  </p:cNvPr>
                  <p:cNvCxnSpPr>
                    <a:cxnSpLocks/>
                    <a:stCxn id="365" idx="1"/>
                    <a:endCxn id="366" idx="2"/>
                  </p:cNvCxnSpPr>
                  <p:nvPr/>
                </p:nvCxnSpPr>
                <p:spPr>
                  <a:xfrm>
                    <a:off x="5750184" y="3830786"/>
                    <a:ext cx="73922" cy="0"/>
                  </a:xfrm>
                  <a:prstGeom prst="line">
                    <a:avLst/>
                  </a:prstGeom>
                  <a:ln>
                    <a:solidFill>
                      <a:srgbClr val="032D6C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3" name="Leveä kaari 362">
                  <a:extLst>
                    <a:ext uri="{FF2B5EF4-FFF2-40B4-BE49-F238E27FC236}">
                      <a16:creationId xmlns:a16="http://schemas.microsoft.com/office/drawing/2014/main" id="{A2C4638B-149D-D4ED-F9FF-92688217486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0083042">
                  <a:off x="5403377" y="2279374"/>
                  <a:ext cx="885825" cy="914400"/>
                </a:xfrm>
                <a:prstGeom prst="blockArc">
                  <a:avLst>
                    <a:gd name="adj1" fmla="val 15437056"/>
                    <a:gd name="adj2" fmla="val 18322940"/>
                    <a:gd name="adj3" fmla="val 225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58" name="Leveä kaari 357">
              <a:extLst>
                <a:ext uri="{FF2B5EF4-FFF2-40B4-BE49-F238E27FC236}">
                  <a16:creationId xmlns:a16="http://schemas.microsoft.com/office/drawing/2014/main" id="{C7EA493A-7EC2-75AE-0A75-599169F1BD74}"/>
                </a:ext>
              </a:extLst>
            </p:cNvPr>
            <p:cNvSpPr>
              <a:spLocks/>
            </p:cNvSpPr>
            <p:nvPr/>
          </p:nvSpPr>
          <p:spPr>
            <a:xfrm rot="11516958" flipV="1">
              <a:off x="3083307" y="3015935"/>
              <a:ext cx="885826" cy="914400"/>
            </a:xfrm>
            <a:prstGeom prst="blockArc">
              <a:avLst>
                <a:gd name="adj1" fmla="val 15437056"/>
                <a:gd name="adj2" fmla="val 18322940"/>
                <a:gd name="adj3" fmla="val 2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98" name="Lieriö 64">
            <a:extLst>
              <a:ext uri="{FF2B5EF4-FFF2-40B4-BE49-F238E27FC236}">
                <a16:creationId xmlns:a16="http://schemas.microsoft.com/office/drawing/2014/main" id="{3E95B371-CE6F-3A8E-695A-E4BD18BCAF2B}"/>
              </a:ext>
            </a:extLst>
          </p:cNvPr>
          <p:cNvSpPr>
            <a:spLocks/>
          </p:cNvSpPr>
          <p:nvPr/>
        </p:nvSpPr>
        <p:spPr>
          <a:xfrm>
            <a:off x="8795052" y="4965776"/>
            <a:ext cx="414256" cy="530038"/>
          </a:xfrm>
          <a:prstGeom prst="can">
            <a:avLst>
              <a:gd name="adj" fmla="val 12499"/>
            </a:avLst>
          </a:prstGeom>
          <a:solidFill>
            <a:schemeClr val="bg1">
              <a:lumMod val="65000"/>
            </a:schemeClr>
          </a:solidFill>
          <a:ln>
            <a:prstDash val="sysDot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8" name="Ryhmä 267">
            <a:extLst>
              <a:ext uri="{FF2B5EF4-FFF2-40B4-BE49-F238E27FC236}">
                <a16:creationId xmlns:a16="http://schemas.microsoft.com/office/drawing/2014/main" id="{1A3A3FA3-B759-6E19-DF0A-B7E31FFFC735}"/>
              </a:ext>
            </a:extLst>
          </p:cNvPr>
          <p:cNvGrpSpPr>
            <a:grpSpLocks/>
          </p:cNvGrpSpPr>
          <p:nvPr/>
        </p:nvGrpSpPr>
        <p:grpSpPr>
          <a:xfrm>
            <a:off x="8832991" y="4962282"/>
            <a:ext cx="357790" cy="578916"/>
            <a:chOff x="2906298" y="1887485"/>
            <a:chExt cx="1236078" cy="2042850"/>
          </a:xfrm>
        </p:grpSpPr>
        <p:grpSp>
          <p:nvGrpSpPr>
            <p:cNvPr id="270" name="Ryhmä 269">
              <a:extLst>
                <a:ext uri="{FF2B5EF4-FFF2-40B4-BE49-F238E27FC236}">
                  <a16:creationId xmlns:a16="http://schemas.microsoft.com/office/drawing/2014/main" id="{DAAA600D-4905-6055-39CF-1CF819A5EBF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06298" y="1887485"/>
              <a:ext cx="1236078" cy="2042850"/>
              <a:chOff x="5226367" y="2279374"/>
              <a:chExt cx="1236078" cy="2042848"/>
            </a:xfrm>
          </p:grpSpPr>
          <p:sp>
            <p:nvSpPr>
              <p:cNvPr id="273" name="Leveä kaari 272">
                <a:extLst>
                  <a:ext uri="{FF2B5EF4-FFF2-40B4-BE49-F238E27FC236}">
                    <a16:creationId xmlns:a16="http://schemas.microsoft.com/office/drawing/2014/main" id="{D3195592-338A-44B3-8CEF-C2D92351C6EC}"/>
                  </a:ext>
                </a:extLst>
              </p:cNvPr>
              <p:cNvSpPr>
                <a:spLocks/>
              </p:cNvSpPr>
              <p:nvPr/>
            </p:nvSpPr>
            <p:spPr>
              <a:xfrm rot="20883042">
                <a:off x="5410512" y="3407822"/>
                <a:ext cx="885825" cy="914400"/>
              </a:xfrm>
              <a:prstGeom prst="blockArc">
                <a:avLst>
                  <a:gd name="adj1" fmla="val 15437056"/>
                  <a:gd name="adj2" fmla="val 18322940"/>
                  <a:gd name="adj3" fmla="val 22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274" name="Ryhmä 273">
                <a:extLst>
                  <a:ext uri="{FF2B5EF4-FFF2-40B4-BE49-F238E27FC236}">
                    <a16:creationId xmlns:a16="http://schemas.microsoft.com/office/drawing/2014/main" id="{F1579FFB-62DE-D5B1-58A9-010EE5EFAFC6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226367" y="2279374"/>
                <a:ext cx="1236078" cy="1731004"/>
                <a:chOff x="5226367" y="2279374"/>
                <a:chExt cx="1236078" cy="1731004"/>
              </a:xfrm>
            </p:grpSpPr>
            <p:grpSp>
              <p:nvGrpSpPr>
                <p:cNvPr id="275" name="Ryhmä 274">
                  <a:extLst>
                    <a:ext uri="{FF2B5EF4-FFF2-40B4-BE49-F238E27FC236}">
                      <a16:creationId xmlns:a16="http://schemas.microsoft.com/office/drawing/2014/main" id="{76AFE086-38F9-7FEF-DA91-BD272C4D2B13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5226367" y="2523273"/>
                  <a:ext cx="1236078" cy="1487105"/>
                  <a:chOff x="5226367" y="2523273"/>
                  <a:chExt cx="1236078" cy="1487105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277" name="Ryhmä 276">
                    <a:extLst>
                      <a:ext uri="{FF2B5EF4-FFF2-40B4-BE49-F238E27FC236}">
                        <a16:creationId xmlns:a16="http://schemas.microsoft.com/office/drawing/2014/main" id="{6B01BF24-148C-63E5-172C-4D93715859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5226367" y="2523273"/>
                    <a:ext cx="1236078" cy="1487105"/>
                    <a:chOff x="3775030" y="2511014"/>
                    <a:chExt cx="1236078" cy="1487105"/>
                  </a:xfrm>
                </p:grpSpPr>
                <p:sp>
                  <p:nvSpPr>
                    <p:cNvPr id="282" name="Suorakulmio: Yläkulmat pyöristetty 281">
                      <a:extLst>
                        <a:ext uri="{FF2B5EF4-FFF2-40B4-BE49-F238E27FC236}">
                          <a16:creationId xmlns:a16="http://schemas.microsoft.com/office/drawing/2014/main" id="{1493A5A4-BA3D-8DD5-7E5D-BC8CBE4940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5400000">
                      <a:off x="3685375" y="2786929"/>
                      <a:ext cx="1419159" cy="1003221"/>
                    </a:xfrm>
                    <a:prstGeom prst="round2SameRect">
                      <a:avLst>
                        <a:gd name="adj1" fmla="val 7014"/>
                        <a:gd name="adj2" fmla="val 0"/>
                      </a:avLst>
                    </a:prstGeom>
                    <a:solidFill>
                      <a:srgbClr val="032D6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283" name="Kuva 282" descr="Maapallo tasaisella täytöllä">
                      <a:extLst>
                        <a:ext uri="{FF2B5EF4-FFF2-40B4-BE49-F238E27FC236}">
                          <a16:creationId xmlns:a16="http://schemas.microsoft.com/office/drawing/2014/main" id="{B4F2E8CD-464D-DCEE-F86E-757D67C4394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48125" y="2934919"/>
                      <a:ext cx="704014" cy="70401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84" name="Tekstiruutu 283">
                      <a:extLst>
                        <a:ext uri="{FF2B5EF4-FFF2-40B4-BE49-F238E27FC236}">
                          <a16:creationId xmlns:a16="http://schemas.microsoft.com/office/drawing/2014/main" id="{980A90F9-0CAA-FE12-2D13-584DCD493EDE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775030" y="2511014"/>
                      <a:ext cx="1236078" cy="70594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DPP</a:t>
                      </a:r>
                    </a:p>
                  </p:txBody>
                </p:sp>
              </p:grpSp>
              <p:sp>
                <p:nvSpPr>
                  <p:cNvPr id="278" name="Suorakulmio 277">
                    <a:extLst>
                      <a:ext uri="{FF2B5EF4-FFF2-40B4-BE49-F238E27FC236}">
                        <a16:creationId xmlns:a16="http://schemas.microsoft.com/office/drawing/2014/main" id="{48ED2450-33EB-C5D0-AFCE-589C751732C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50184" y="3764111"/>
                    <a:ext cx="219075" cy="1333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Ellipsi 278">
                    <a:extLst>
                      <a:ext uri="{FF2B5EF4-FFF2-40B4-BE49-F238E27FC236}">
                        <a16:creationId xmlns:a16="http://schemas.microsoft.com/office/drawing/2014/main" id="{5C744700-8B5D-51BF-BDBB-D0DC2BA6C61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824106" y="3798386"/>
                    <a:ext cx="64800" cy="64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32D6C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80" name="Suora yhdysviiva 279">
                    <a:extLst>
                      <a:ext uri="{FF2B5EF4-FFF2-40B4-BE49-F238E27FC236}">
                        <a16:creationId xmlns:a16="http://schemas.microsoft.com/office/drawing/2014/main" id="{D111D1CB-C474-B882-6188-07E57633C284}"/>
                      </a:ext>
                    </a:extLst>
                  </p:cNvPr>
                  <p:cNvCxnSpPr>
                    <a:cxnSpLocks/>
                    <a:stCxn id="279" idx="6"/>
                    <a:endCxn id="278" idx="3"/>
                  </p:cNvCxnSpPr>
                  <p:nvPr/>
                </p:nvCxnSpPr>
                <p:spPr>
                  <a:xfrm>
                    <a:off x="5888906" y="3830786"/>
                    <a:ext cx="80353" cy="0"/>
                  </a:xfrm>
                  <a:prstGeom prst="line">
                    <a:avLst/>
                  </a:prstGeom>
                  <a:ln>
                    <a:solidFill>
                      <a:srgbClr val="032D6C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uora yhdysviiva 280">
                    <a:extLst>
                      <a:ext uri="{FF2B5EF4-FFF2-40B4-BE49-F238E27FC236}">
                        <a16:creationId xmlns:a16="http://schemas.microsoft.com/office/drawing/2014/main" id="{D470969F-5A0B-27AC-7675-D54D53EF74F8}"/>
                      </a:ext>
                    </a:extLst>
                  </p:cNvPr>
                  <p:cNvCxnSpPr>
                    <a:cxnSpLocks/>
                    <a:stCxn id="278" idx="1"/>
                    <a:endCxn id="279" idx="2"/>
                  </p:cNvCxnSpPr>
                  <p:nvPr/>
                </p:nvCxnSpPr>
                <p:spPr>
                  <a:xfrm>
                    <a:off x="5750184" y="3830786"/>
                    <a:ext cx="73922" cy="0"/>
                  </a:xfrm>
                  <a:prstGeom prst="line">
                    <a:avLst/>
                  </a:prstGeom>
                  <a:ln>
                    <a:solidFill>
                      <a:srgbClr val="032D6C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6" name="Leveä kaari 275">
                  <a:extLst>
                    <a:ext uri="{FF2B5EF4-FFF2-40B4-BE49-F238E27FC236}">
                      <a16:creationId xmlns:a16="http://schemas.microsoft.com/office/drawing/2014/main" id="{A724EE24-ED87-A970-3761-CD06DC91CEC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0083042">
                  <a:off x="5403377" y="2279374"/>
                  <a:ext cx="885825" cy="914400"/>
                </a:xfrm>
                <a:prstGeom prst="blockArc">
                  <a:avLst>
                    <a:gd name="adj1" fmla="val 15437056"/>
                    <a:gd name="adj2" fmla="val 18322940"/>
                    <a:gd name="adj3" fmla="val 225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1" name="Leveä kaari 270">
              <a:extLst>
                <a:ext uri="{FF2B5EF4-FFF2-40B4-BE49-F238E27FC236}">
                  <a16:creationId xmlns:a16="http://schemas.microsoft.com/office/drawing/2014/main" id="{CD66B0E8-A9D9-39A5-A599-69F450861548}"/>
                </a:ext>
              </a:extLst>
            </p:cNvPr>
            <p:cNvSpPr>
              <a:spLocks/>
            </p:cNvSpPr>
            <p:nvPr/>
          </p:nvSpPr>
          <p:spPr>
            <a:xfrm rot="11516958" flipV="1">
              <a:off x="3083307" y="3015935"/>
              <a:ext cx="885826" cy="914400"/>
            </a:xfrm>
            <a:prstGeom prst="blockArc">
              <a:avLst>
                <a:gd name="adj1" fmla="val 15437056"/>
                <a:gd name="adj2" fmla="val 18322940"/>
                <a:gd name="adj3" fmla="val 2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  <p:bldP spid="24" grpId="0" animBg="1"/>
      <p:bldP spid="211" grpId="0" animBg="1"/>
      <p:bldP spid="57" grpId="0" animBg="1"/>
      <p:bldP spid="23" grpId="0" animBg="1"/>
      <p:bldP spid="40" grpId="0" animBg="1"/>
      <p:bldP spid="42" grpId="0" animBg="1"/>
      <p:bldP spid="27" grpId="0" animBg="1"/>
      <p:bldP spid="31" grpId="0" animBg="1"/>
      <p:bldP spid="32" grpId="0" animBg="1"/>
      <p:bldP spid="46" grpId="0" animBg="1"/>
      <p:bldP spid="38" grpId="0" animBg="1"/>
      <p:bldP spid="50" grpId="0" animBg="1"/>
      <p:bldP spid="51" grpId="0" animBg="1"/>
      <p:bldP spid="52" grpId="0" animBg="1"/>
      <p:bldP spid="58" grpId="0" animBg="1"/>
      <p:bldP spid="61" grpId="0" animBg="1"/>
      <p:bldP spid="65" grpId="0" animBg="1"/>
      <p:bldP spid="76" grpId="0" animBg="1"/>
      <p:bldP spid="77" grpId="0" animBg="1"/>
      <p:bldP spid="71" grpId="0" animBg="1"/>
      <p:bldP spid="49" grpId="0" animBg="1"/>
      <p:bldP spid="85" grpId="0" animBg="1"/>
      <p:bldP spid="53" grpId="0" animBg="1"/>
      <p:bldP spid="55" grpId="0" animBg="1"/>
      <p:bldP spid="56" grpId="0" animBg="1"/>
      <p:bldP spid="74" grpId="0" animBg="1"/>
      <p:bldP spid="60" grpId="0" animBg="1"/>
      <p:bldP spid="89" grpId="0" animBg="1"/>
      <p:bldP spid="75" grpId="0" animBg="1"/>
      <p:bldP spid="139" grpId="0" animBg="1"/>
      <p:bldP spid="141" grpId="0" animBg="1"/>
      <p:bldP spid="154" grpId="0" animBg="1"/>
      <p:bldP spid="78" grpId="0" animBg="1"/>
      <p:bldP spid="69" grpId="0" animBg="1"/>
      <p:bldP spid="104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9" grpId="0" animBg="1"/>
      <p:bldP spid="122" grpId="0"/>
      <p:bldP spid="134" grpId="0" animBg="1"/>
      <p:bldP spid="156" grpId="0" animBg="1"/>
      <p:bldP spid="164" grpId="0" animBg="1"/>
      <p:bldP spid="30" grpId="0" animBg="1"/>
      <p:bldP spid="236" grpId="0" animBg="1"/>
      <p:bldP spid="238" grpId="0" animBg="1"/>
      <p:bldP spid="245" grpId="0" animBg="1"/>
      <p:bldP spid="249" grpId="0"/>
      <p:bldP spid="137" grpId="0" animBg="1"/>
      <p:bldP spid="80" grpId="0" animBg="1"/>
      <p:bldP spid="145" grpId="0" animBg="1"/>
      <p:bldP spid="14" grpId="0" animBg="1"/>
      <p:bldP spid="129" grpId="0" animBg="1"/>
      <p:bldP spid="140" grpId="0" animBg="1"/>
      <p:bldP spid="269" grpId="0"/>
      <p:bldP spid="166" grpId="0"/>
      <p:bldP spid="153" grpId="0" animBg="1"/>
      <p:bldP spid="70" grpId="0" animBg="1"/>
      <p:bldP spid="79" grpId="0" animBg="1"/>
      <p:bldP spid="81" grpId="0" animBg="1"/>
      <p:bldP spid="299" grpId="0" animBg="1"/>
      <p:bldP spid="126" grpId="0" animBg="1"/>
      <p:bldP spid="492" grpId="0" animBg="1"/>
      <p:bldP spid="100" grpId="0" animBg="1"/>
      <p:bldP spid="101" grpId="0" animBg="1"/>
      <p:bldP spid="214" grpId="0" animBg="1"/>
      <p:bldP spid="225" grpId="0" animBg="1"/>
      <p:bldP spid="261" grpId="0" animBg="1"/>
      <p:bldP spid="297" grpId="0" animBg="1"/>
      <p:bldP spid="348" grpId="0" animBg="1"/>
      <p:bldP spid="495" grpId="0" animBg="1"/>
      <p:bldP spid="497" grpId="0" animBg="1"/>
      <p:bldP spid="207" grpId="0" animBg="1"/>
      <p:bldP spid="67" grpId="0" animBg="1"/>
      <p:bldP spid="975" grpId="0"/>
      <p:bldP spid="352" grpId="0" animBg="1"/>
      <p:bldP spid="1009" grpId="0" animBg="1"/>
      <p:bldP spid="351" grpId="0" animBg="1"/>
      <p:bldP spid="241" grpId="0" animBg="1"/>
      <p:bldP spid="242" grpId="0" animBg="1"/>
      <p:bldP spid="243" grpId="0" animBg="1"/>
      <p:bldP spid="43" grpId="0" animBg="1"/>
      <p:bldP spid="44" grpId="0" animBg="1"/>
      <p:bldP spid="45" grpId="0" animBg="1"/>
      <p:bldP spid="39" grpId="0" animBg="1"/>
      <p:bldP spid="1062" grpId="0" animBg="1"/>
      <p:bldP spid="1081" grpId="0" animBg="1"/>
      <p:bldP spid="117" grpId="0" animBg="1"/>
      <p:bldP spid="8" grpId="0"/>
      <p:bldP spid="360" grpId="0" animBg="1"/>
      <p:bldP spid="48" grpId="0" animBg="1"/>
      <p:bldP spid="47" grpId="0" animBg="1"/>
      <p:bldP spid="163" grpId="0" animBg="1"/>
      <p:bldP spid="455" grpId="0" animBg="1"/>
      <p:bldP spid="973" grpId="0"/>
      <p:bldP spid="974" grpId="0" animBg="1"/>
      <p:bldP spid="4" grpId="0" animBg="1"/>
      <p:bldP spid="4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A6CA61-CC72-A1D2-677B-E5C79947F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2BC528-A403-2019-4761-A5214FD7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/>
              <a:t>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8C4DFC-53FC-2718-B388-509E2AA73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108824"/>
            <a:ext cx="4207555" cy="4984002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fi-FI" sz="2000"/>
              <a:t>BETK-työryhmä kehittää ja vakioi informaation virtausta tukevia ratkaisuja sekä laatii soveltamis-ohjeita rakennusalalle.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fi-FI" sz="2000"/>
              <a:t>BETK-työryhmä jakaantuu kahteen työryhmään, joissa käsitellään tiedon vakiointia ja tiedonsiirron rajapintoja.</a:t>
            </a:r>
            <a:endParaRPr lang="fi-FI" sz="2000" b="0" i="0">
              <a:effectLst/>
            </a:endParaRPr>
          </a:p>
        </p:txBody>
      </p:sp>
      <p:grpSp>
        <p:nvGrpSpPr>
          <p:cNvPr id="160" name="Ryhmä 159">
            <a:extLst>
              <a:ext uri="{FF2B5EF4-FFF2-40B4-BE49-F238E27FC236}">
                <a16:creationId xmlns:a16="http://schemas.microsoft.com/office/drawing/2014/main" id="{62C44ED0-4493-3B41-D604-D89AA5370963}"/>
              </a:ext>
            </a:extLst>
          </p:cNvPr>
          <p:cNvGrpSpPr/>
          <p:nvPr/>
        </p:nvGrpSpPr>
        <p:grpSpPr>
          <a:xfrm>
            <a:off x="4920347" y="1138705"/>
            <a:ext cx="7068458" cy="4663284"/>
            <a:chOff x="5123543" y="1138705"/>
            <a:chExt cx="7068458" cy="4663284"/>
          </a:xfrm>
        </p:grpSpPr>
        <p:sp>
          <p:nvSpPr>
            <p:cNvPr id="146" name="Tekstiruutu 145">
              <a:extLst>
                <a:ext uri="{FF2B5EF4-FFF2-40B4-BE49-F238E27FC236}">
                  <a16:creationId xmlns:a16="http://schemas.microsoft.com/office/drawing/2014/main" id="{4F339666-7F34-A64A-0298-04E18C7E709D}"/>
                </a:ext>
              </a:extLst>
            </p:cNvPr>
            <p:cNvSpPr txBox="1"/>
            <p:nvPr/>
          </p:nvSpPr>
          <p:spPr>
            <a:xfrm>
              <a:off x="7886578" y="3132485"/>
              <a:ext cx="1307332" cy="1300164"/>
            </a:xfrm>
            <a:prstGeom prst="rect">
              <a:avLst/>
            </a:prstGeom>
            <a:noFill/>
          </p:spPr>
          <p:txBody>
            <a:bodyPr wrap="square" lIns="36000" rIns="36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Yhteistyö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400" b="1">
                  <a:solidFill>
                    <a:prstClr val="black"/>
                  </a:solidFill>
                  <a:latin typeface="Avenir Next LT Pro"/>
                </a:rPr>
                <a:t>Koordinointi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Raportointi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i-FI" sz="1400" b="1">
                <a:solidFill>
                  <a:prstClr val="black"/>
                </a:solidFill>
                <a:latin typeface="Avenir Next LT Pr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GS1 standardien soveltaminen</a:t>
              </a:r>
            </a:p>
          </p:txBody>
        </p:sp>
        <p:grpSp>
          <p:nvGrpSpPr>
            <p:cNvPr id="159" name="Ryhmä 158">
              <a:extLst>
                <a:ext uri="{FF2B5EF4-FFF2-40B4-BE49-F238E27FC236}">
                  <a16:creationId xmlns:a16="http://schemas.microsoft.com/office/drawing/2014/main" id="{E8D2803B-7D62-C756-2654-A5336B5A5121}"/>
                </a:ext>
              </a:extLst>
            </p:cNvPr>
            <p:cNvGrpSpPr/>
            <p:nvPr/>
          </p:nvGrpSpPr>
          <p:grpSpPr>
            <a:xfrm>
              <a:off x="5123543" y="1138705"/>
              <a:ext cx="7068458" cy="4663284"/>
              <a:chOff x="5852044" y="-280818"/>
              <a:chExt cx="7076935" cy="4223757"/>
            </a:xfrm>
          </p:grpSpPr>
          <p:sp>
            <p:nvSpPr>
              <p:cNvPr id="149" name="Tekstiruutu 148">
                <a:extLst>
                  <a:ext uri="{FF2B5EF4-FFF2-40B4-BE49-F238E27FC236}">
                    <a16:creationId xmlns:a16="http://schemas.microsoft.com/office/drawing/2014/main" id="{ECEB30DD-FB13-7513-0DC9-AB16FE99BF9C}"/>
                  </a:ext>
                </a:extLst>
              </p:cNvPr>
              <p:cNvSpPr txBox="1"/>
              <p:nvPr/>
            </p:nvSpPr>
            <p:spPr>
              <a:xfrm>
                <a:off x="8024771" y="-280818"/>
                <a:ext cx="2520000" cy="65138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square" lIns="0" tIns="10800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TKT-ryhmä: BETK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Tilauksesta suunniteltavat tuotteet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fi-FI" sz="12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Engineer</a:t>
                </a:r>
                <a:r>
                  <a:rPr kumimoji="0" lang="fi-FI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-To-Order, ETO)</a:t>
                </a:r>
              </a:p>
            </p:txBody>
          </p:sp>
          <p:sp>
            <p:nvSpPr>
              <p:cNvPr id="150" name="Tekstiruutu 29">
                <a:extLst>
                  <a:ext uri="{FF2B5EF4-FFF2-40B4-BE49-F238E27FC236}">
                    <a16:creationId xmlns:a16="http://schemas.microsoft.com/office/drawing/2014/main" id="{05E48057-CCCB-0964-2DD9-E8842E4ED4CC}"/>
                  </a:ext>
                </a:extLst>
              </p:cNvPr>
              <p:cNvSpPr txBox="1"/>
              <p:nvPr/>
            </p:nvSpPr>
            <p:spPr>
              <a:xfrm>
                <a:off x="5921204" y="1025566"/>
                <a:ext cx="2520000" cy="396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txBody>
              <a:bodyPr wrap="square" lIns="0" tIns="10800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Vakiointi-työryhmä</a:t>
                </a:r>
              </a:p>
            </p:txBody>
          </p:sp>
          <p:sp>
            <p:nvSpPr>
              <p:cNvPr id="151" name="Tekstiruutu 29">
                <a:extLst>
                  <a:ext uri="{FF2B5EF4-FFF2-40B4-BE49-F238E27FC236}">
                    <a16:creationId xmlns:a16="http://schemas.microsoft.com/office/drawing/2014/main" id="{7CE4ED67-08B6-D530-D275-AADF1C55F3DE}"/>
                  </a:ext>
                </a:extLst>
              </p:cNvPr>
              <p:cNvSpPr txBox="1"/>
              <p:nvPr/>
            </p:nvSpPr>
            <p:spPr>
              <a:xfrm>
                <a:off x="10059139" y="1025566"/>
                <a:ext cx="2520000" cy="396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lIns="0" tIns="108000" rIns="0" bIns="468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Rajapinta-työryhmä</a:t>
                </a:r>
              </a:p>
            </p:txBody>
          </p:sp>
          <p:cxnSp>
            <p:nvCxnSpPr>
              <p:cNvPr id="152" name="Connector: Elbow 8">
                <a:extLst>
                  <a:ext uri="{FF2B5EF4-FFF2-40B4-BE49-F238E27FC236}">
                    <a16:creationId xmlns:a16="http://schemas.microsoft.com/office/drawing/2014/main" id="{143C7CDF-0452-C4BC-6CCC-54CA41C8D2A6}"/>
                  </a:ext>
                </a:extLst>
              </p:cNvPr>
              <p:cNvCxnSpPr>
                <a:cxnSpLocks/>
                <a:stCxn id="149" idx="2"/>
                <a:endCxn id="150" idx="0"/>
              </p:cNvCxnSpPr>
              <p:nvPr/>
            </p:nvCxnSpPr>
            <p:spPr>
              <a:xfrm rot="5400000">
                <a:off x="7905488" y="-353718"/>
                <a:ext cx="655001" cy="2103567"/>
              </a:xfrm>
              <a:prstGeom prst="bentConnector3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or: Elbow 9">
                <a:extLst>
                  <a:ext uri="{FF2B5EF4-FFF2-40B4-BE49-F238E27FC236}">
                    <a16:creationId xmlns:a16="http://schemas.microsoft.com/office/drawing/2014/main" id="{9358105E-36D8-FD6D-FA25-F82C2B72756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025255" y="-319119"/>
                <a:ext cx="655001" cy="2034368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4">
                <a:extLst>
                  <a:ext uri="{FF2B5EF4-FFF2-40B4-BE49-F238E27FC236}">
                    <a16:creationId xmlns:a16="http://schemas.microsoft.com/office/drawing/2014/main" id="{5DE5C249-C373-A007-B24A-7EF554A2CECB}"/>
                  </a:ext>
                </a:extLst>
              </p:cNvPr>
              <p:cNvSpPr txBox="1"/>
              <p:nvPr/>
            </p:nvSpPr>
            <p:spPr>
              <a:xfrm>
                <a:off x="5852044" y="1517659"/>
                <a:ext cx="2790206" cy="2425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Pääpaino on alan yhteisten käytäntöjen tunnistamisessa ja standardoinnissa.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fi-FI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BIM-mallinnus-vaatimusten standardointi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fi-FI" sz="1600">
                    <a:solidFill>
                      <a:prstClr val="black"/>
                    </a:solidFill>
                    <a:latin typeface="Avenir Next LT Pro"/>
                  </a:rPr>
                  <a:t>Prosessitietomäärittelyt</a:t>
                </a:r>
                <a:endParaRPr kumimoji="0" lang="fi-FI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fi-FI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Toimitusketjun statukset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fi-FI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jne.</a:t>
                </a:r>
                <a:endParaRPr kumimoji="0" lang="en-FI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55" name="TextBox 15">
                <a:extLst>
                  <a:ext uri="{FF2B5EF4-FFF2-40B4-BE49-F238E27FC236}">
                    <a16:creationId xmlns:a16="http://schemas.microsoft.com/office/drawing/2014/main" id="{366CDAC5-CC40-E131-27D4-9AEDA48A32AC}"/>
                  </a:ext>
                </a:extLst>
              </p:cNvPr>
              <p:cNvSpPr txBox="1"/>
              <p:nvPr/>
            </p:nvSpPr>
            <p:spPr>
              <a:xfrm>
                <a:off x="9972159" y="1517659"/>
                <a:ext cx="2956820" cy="223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Pääpaino on tuottaa soveltamisohjeita toimitusketjuun liittyvien tietojen siirtämiseksi.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fi-FI" sz="16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Peppol</a:t>
                </a:r>
                <a:r>
                  <a:rPr kumimoji="0" lang="fi-FI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 (transaktiotieto)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fi-FI" sz="1600">
                    <a:solidFill>
                      <a:prstClr val="black"/>
                    </a:solidFill>
                    <a:latin typeface="Avenir Next LT Pro"/>
                  </a:rPr>
                  <a:t>EPCIS (tapahtumatieto)</a:t>
                </a:r>
                <a:endParaRPr kumimoji="0" lang="fi-FI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fi-FI" sz="16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eFTI</a:t>
                </a:r>
                <a:r>
                  <a:rPr kumimoji="0" lang="fi-FI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 (kuljetustieto)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fi-FI" sz="1600">
                    <a:solidFill>
                      <a:prstClr val="black"/>
                    </a:solidFill>
                    <a:latin typeface="Avenir Next LT Pro"/>
                  </a:rPr>
                  <a:t>EU DPP</a:t>
                </a:r>
                <a:endParaRPr kumimoji="0" lang="fi-FI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fi-FI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jne.</a:t>
                </a:r>
                <a:endParaRPr kumimoji="0" lang="en-FI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pic>
            <p:nvPicPr>
              <p:cNvPr id="157" name="Kuva 156" descr="Siirto tasaisella täytöllä">
                <a:extLst>
                  <a:ext uri="{FF2B5EF4-FFF2-40B4-BE49-F238E27FC236}">
                    <a16:creationId xmlns:a16="http://schemas.microsoft.com/office/drawing/2014/main" id="{35FA001C-D613-3E21-3666-940CE76ED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827571" y="762415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078398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malli.potx" id="{E3CAB407-4FDA-43AC-BC78-8454F37BE9D2}" vid="{D09B5F97-6430-4C5E-93E4-7D9D7E0565E7}"/>
    </a:ext>
  </a:extLst>
</a:theme>
</file>

<file path=ppt/theme/theme2.xml><?xml version="1.0" encoding="utf-8"?>
<a:theme xmlns:a="http://schemas.openxmlformats.org/drawingml/2006/main" name="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malli.potx" id="{E3CAB407-4FDA-43AC-BC78-8454F37BE9D2}" vid="{D09B5F97-6430-4C5E-93E4-7D9D7E0565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2117</Words>
  <Application>Microsoft Office PowerPoint</Application>
  <PresentationFormat>Laajakuva</PresentationFormat>
  <Paragraphs>534</Paragraphs>
  <Slides>20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12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20</vt:i4>
      </vt:variant>
    </vt:vector>
  </HeadingPairs>
  <TitlesOfParts>
    <vt:vector size="36" baseType="lpstr">
      <vt:lpstr>Abadi</vt:lpstr>
      <vt:lpstr>Aptos</vt:lpstr>
      <vt:lpstr>Aptos Display</vt:lpstr>
      <vt:lpstr>Arial</vt:lpstr>
      <vt:lpstr>Avenir Next LT Pro</vt:lpstr>
      <vt:lpstr>Avenir Next LT Pro (Leipäteksti)</vt:lpstr>
      <vt:lpstr>Avenir Next LT Pro Demi</vt:lpstr>
      <vt:lpstr>Calibri</vt:lpstr>
      <vt:lpstr>DroidSans-Bold</vt:lpstr>
      <vt:lpstr>Inter</vt:lpstr>
      <vt:lpstr>minion-pro</vt:lpstr>
      <vt:lpstr>Wingdings</vt:lpstr>
      <vt:lpstr>RT rakennusteollisuus</vt:lpstr>
      <vt:lpstr>RT rakennusteollisuus</vt:lpstr>
      <vt:lpstr>Office Theme</vt:lpstr>
      <vt:lpstr>1_Office-teema</vt:lpstr>
      <vt:lpstr>BETK Betonielementin toimitusketju   </vt:lpstr>
      <vt:lpstr>Kehityshankkeen organisoituminen</vt:lpstr>
      <vt:lpstr> TKT-ryhmä: BETK</vt:lpstr>
      <vt:lpstr>RT:n esiselvitys betonielementti-toimitusketjun hallinnasta</vt:lpstr>
      <vt:lpstr>Cause map kaavio perustuen toimitusketjutyöpajan juurisyy analyysiin</vt:lpstr>
      <vt:lpstr>Digitaalisen ympäristön kartoittaminen</vt:lpstr>
      <vt:lpstr>Digitaalisen ympäristön kartoittaminen</vt:lpstr>
      <vt:lpstr>PowerPoint-esitys</vt:lpstr>
      <vt:lpstr>Tehtävät</vt:lpstr>
      <vt:lpstr>VAKIOINTI-työryhmä</vt:lpstr>
      <vt:lpstr>VAKIOINTI-työryhmä</vt:lpstr>
      <vt:lpstr>Betonielementin tunnistus  </vt:lpstr>
      <vt:lpstr>RAJAPINTA-työryhmä</vt:lpstr>
      <vt:lpstr>RAJAPINTA-työryhmä</vt:lpstr>
      <vt:lpstr>Tavoitteena alan yhteinen soveltamisohje</vt:lpstr>
      <vt:lpstr>Sanomatyyppien valinta</vt:lpstr>
      <vt:lpstr>Peppol Scenariot</vt:lpstr>
      <vt:lpstr>PowerPoint-esitys</vt:lpstr>
      <vt:lpstr>Lisää tietoa kehityshankkeesta  BETK kotisivuilla: www.betoni.com/rakentaminen/BETK</vt:lpstr>
      <vt:lpstr>Kiitos</vt:lpstr>
    </vt:vector>
  </TitlesOfParts>
  <Company>Consolis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Partanen Tom</dc:creator>
  <cp:lastModifiedBy>Holopainen Eeva (VK)</cp:lastModifiedBy>
  <cp:revision>63</cp:revision>
  <dcterms:created xsi:type="dcterms:W3CDTF">2025-01-27T07:30:58Z</dcterms:created>
  <dcterms:modified xsi:type="dcterms:W3CDTF">2025-05-06T09:34:41Z</dcterms:modified>
</cp:coreProperties>
</file>