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45" r:id="rId5"/>
  </p:sldMasterIdLst>
  <p:notesMasterIdLst>
    <p:notesMasterId r:id="rId14"/>
  </p:notesMasterIdLst>
  <p:handoutMasterIdLst>
    <p:handoutMasterId r:id="rId15"/>
  </p:handoutMasterIdLst>
  <p:sldIdLst>
    <p:sldId id="256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C01654-DB7A-E7FF-6038-112D0BA628AF}" name="Tulander Katri" initials="TK" userId="S::kattula@senaatti.com::5a9670e3-4323-440a-b0cc-2fe6df2533b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FCE"/>
    <a:srgbClr val="51A596"/>
    <a:srgbClr val="ECE7DF"/>
    <a:srgbClr val="F28F86"/>
    <a:srgbClr val="76BEEA"/>
    <a:srgbClr val="177B73"/>
    <a:srgbClr val="ADD8F2"/>
    <a:srgbClr val="649E97"/>
    <a:srgbClr val="F7BCB6"/>
    <a:srgbClr val="96C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7" autoAdjust="0"/>
    <p:restoredTop sz="95084" autoAdjust="0"/>
  </p:normalViewPr>
  <p:slideViewPr>
    <p:cSldViewPr snapToGrid="0" showGuides="1">
      <p:cViewPr varScale="1">
        <p:scale>
          <a:sx n="150" d="100"/>
          <a:sy n="150" d="100"/>
        </p:scale>
        <p:origin x="408" y="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1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 showGuides="1">
      <p:cViewPr varScale="1">
        <p:scale>
          <a:sx n="143" d="100"/>
          <a:sy n="143" d="100"/>
        </p:scale>
        <p:origin x="103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C1A321-5B65-4C2B-8E2B-2089ACD932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103AA7-EC53-4423-9DD7-307B65CB4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B31DF-A93D-40F2-9866-F0A6AD23C372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3B918B-690E-414D-BD3A-679BD04F38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DBD395-78AE-47A1-8EED-49964E91C6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6F3F-1CA3-41E2-9A8E-0A1741A1C8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288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2F6BC-C3AC-471B-A838-B70FD4272352}" type="datetimeFigureOut">
              <a:rPr lang="fi-FI" smtClean="0"/>
              <a:t>26.6.2026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AD96A-2756-48D5-983B-63C214F576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090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paikka 1">
    <p:bg>
      <p:bgPr>
        <a:solidFill>
          <a:srgbClr val="F28F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878" y="2549508"/>
            <a:ext cx="5400000" cy="1049533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3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878" y="3761112"/>
            <a:ext cx="4554246" cy="99669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alaotsikko tähän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E51C86AC-4D1B-4CFB-BB43-796A67B88A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878" y="5301520"/>
            <a:ext cx="4554246" cy="727520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nimi</a:t>
            </a:r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6A3838A8-48AD-82AB-374D-DBC8E8F625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878" y="6029040"/>
            <a:ext cx="4554246" cy="289932"/>
          </a:xfrm>
        </p:spPr>
        <p:txBody>
          <a:bodyPr anchor="t" anchorCtr="0"/>
          <a:lstStyle>
            <a:lvl1pPr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sähköpostiosoite</a:t>
            </a:r>
          </a:p>
        </p:txBody>
      </p:sp>
      <p:sp>
        <p:nvSpPr>
          <p:cNvPr id="59" name="Kuvan paikkamerkki 58">
            <a:extLst>
              <a:ext uri="{FF2B5EF4-FFF2-40B4-BE49-F238E27FC236}">
                <a16:creationId xmlns:a16="http://schemas.microsoft.com/office/drawing/2014/main" id="{FC1D65BB-6507-A6F3-0200-E54516A0B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364780" y="3851503"/>
            <a:ext cx="5323985" cy="3006496"/>
          </a:xfrm>
          <a:custGeom>
            <a:avLst/>
            <a:gdLst>
              <a:gd name="connsiteX0" fmla="*/ 1428609 w 5323985"/>
              <a:gd name="connsiteY0" fmla="*/ 0 h 3006496"/>
              <a:gd name="connsiteX1" fmla="*/ 3490462 w 5323985"/>
              <a:gd name="connsiteY1" fmla="*/ 0 h 3006496"/>
              <a:gd name="connsiteX2" fmla="*/ 4431659 w 5323985"/>
              <a:gd name="connsiteY2" fmla="*/ 0 h 3006496"/>
              <a:gd name="connsiteX3" fmla="*/ 5323985 w 5323985"/>
              <a:gd name="connsiteY3" fmla="*/ 0 h 3006496"/>
              <a:gd name="connsiteX4" fmla="*/ 5323985 w 5323985"/>
              <a:gd name="connsiteY4" fmla="*/ 3006496 h 3006496"/>
              <a:gd name="connsiteX5" fmla="*/ 0 w 5323985"/>
              <a:gd name="connsiteY5" fmla="*/ 3006496 h 3006496"/>
              <a:gd name="connsiteX6" fmla="*/ 0 w 5323985"/>
              <a:gd name="connsiteY6" fmla="*/ 1926982 h 3006496"/>
              <a:gd name="connsiteX7" fmla="*/ 0 w 5323985"/>
              <a:gd name="connsiteY7" fmla="*/ 1503236 h 3006496"/>
              <a:gd name="connsiteX8" fmla="*/ 0 w 5323985"/>
              <a:gd name="connsiteY8" fmla="*/ 1428609 h 3006496"/>
              <a:gd name="connsiteX9" fmla="*/ 1428609 w 5323985"/>
              <a:gd name="connsiteY9" fmla="*/ 0 h 300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23985" h="3006496">
                <a:moveTo>
                  <a:pt x="1428609" y="0"/>
                </a:moveTo>
                <a:lnTo>
                  <a:pt x="3490462" y="0"/>
                </a:lnTo>
                <a:lnTo>
                  <a:pt x="4431659" y="0"/>
                </a:lnTo>
                <a:lnTo>
                  <a:pt x="5323985" y="0"/>
                </a:lnTo>
                <a:lnTo>
                  <a:pt x="5323985" y="3006496"/>
                </a:lnTo>
                <a:lnTo>
                  <a:pt x="0" y="3006496"/>
                </a:lnTo>
                <a:lnTo>
                  <a:pt x="0" y="1926982"/>
                </a:lnTo>
                <a:lnTo>
                  <a:pt x="0" y="1503236"/>
                </a:lnTo>
                <a:lnTo>
                  <a:pt x="0" y="1428609"/>
                </a:lnTo>
                <a:cubicBezTo>
                  <a:pt x="0" y="639610"/>
                  <a:pt x="639610" y="0"/>
                  <a:pt x="1428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CB0BA5DA-5589-B46D-3842-3A8016052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Vapaamuotoinen: Muoto 8">
            <a:extLst>
              <a:ext uri="{FF2B5EF4-FFF2-40B4-BE49-F238E27FC236}">
                <a16:creationId xmlns:a16="http://schemas.microsoft.com/office/drawing/2014/main" id="{2AA681AA-30F5-D62B-F843-080997EE4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3851503"/>
            <a:ext cx="1503234" cy="1503248"/>
          </a:xfrm>
          <a:custGeom>
            <a:avLst/>
            <a:gdLst>
              <a:gd name="connsiteX0" fmla="*/ 1503234 w 1503234"/>
              <a:gd name="connsiteY0" fmla="*/ 1503248 h 1503248"/>
              <a:gd name="connsiteX1" fmla="*/ 0 w 1503234"/>
              <a:gd name="connsiteY1" fmla="*/ 1503248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8"/>
                </a:lnTo>
                <a:close/>
              </a:path>
            </a:pathLst>
          </a:custGeom>
          <a:solidFill>
            <a:srgbClr val="FBDDD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0" name="Vapaamuotoinen: Muoto 19">
            <a:extLst>
              <a:ext uri="{FF2B5EF4-FFF2-40B4-BE49-F238E27FC236}">
                <a16:creationId xmlns:a16="http://schemas.microsoft.com/office/drawing/2014/main" id="{EC696F5F-6DCD-8371-7949-AE8B168DA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6 h 1503248"/>
              <a:gd name="connsiteX3" fmla="*/ 751615 w 751614"/>
              <a:gd name="connsiteY3" fmla="*/ 751626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6"/>
                </a:cubicBezTo>
                <a:lnTo>
                  <a:pt x="751615" y="751626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1" name="Vapaamuotoinen: Muoto 20">
            <a:extLst>
              <a:ext uri="{FF2B5EF4-FFF2-40B4-BE49-F238E27FC236}">
                <a16:creationId xmlns:a16="http://schemas.microsoft.com/office/drawing/2014/main" id="{1C4B1E85-20BC-CA9F-E63C-E5863B92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2348269"/>
            <a:ext cx="1503233" cy="1503248"/>
          </a:xfrm>
          <a:custGeom>
            <a:avLst/>
            <a:gdLst>
              <a:gd name="connsiteX0" fmla="*/ 1503233 w 1503233"/>
              <a:gd name="connsiteY0" fmla="*/ 1503248 h 1503248"/>
              <a:gd name="connsiteX1" fmla="*/ 0 w 1503233"/>
              <a:gd name="connsiteY1" fmla="*/ 1503248 h 1503248"/>
              <a:gd name="connsiteX2" fmla="*/ 0 w 1503233"/>
              <a:gd name="connsiteY2" fmla="*/ 0 h 1503248"/>
              <a:gd name="connsiteX3" fmla="*/ 1503233 w 1503233"/>
              <a:gd name="connsiteY3" fmla="*/ 0 h 1503248"/>
              <a:gd name="connsiteX4" fmla="*/ 1503233 w 1503233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3" h="1503248">
                <a:moveTo>
                  <a:pt x="1503233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3" y="0"/>
                </a:lnTo>
                <a:lnTo>
                  <a:pt x="1503233" y="1503248"/>
                </a:lnTo>
                <a:close/>
              </a:path>
            </a:pathLst>
          </a:custGeom>
          <a:solidFill>
            <a:srgbClr val="F6B1A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2" name="Vapaamuotoinen: Muoto 21">
            <a:extLst>
              <a:ext uri="{FF2B5EF4-FFF2-40B4-BE49-F238E27FC236}">
                <a16:creationId xmlns:a16="http://schemas.microsoft.com/office/drawing/2014/main" id="{707B0A3A-FF17-7AD1-8A9C-77196848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3" name="Vapaamuotoinen: Muoto 22">
            <a:extLst>
              <a:ext uri="{FF2B5EF4-FFF2-40B4-BE49-F238E27FC236}">
                <a16:creationId xmlns:a16="http://schemas.microsoft.com/office/drawing/2014/main" id="{87F16D5C-8461-5CBA-4A37-72E71CDB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845020"/>
            <a:ext cx="1503233" cy="1503248"/>
          </a:xfrm>
          <a:custGeom>
            <a:avLst/>
            <a:gdLst>
              <a:gd name="connsiteX0" fmla="*/ 1503233 w 1503233"/>
              <a:gd name="connsiteY0" fmla="*/ 1503249 h 1503248"/>
              <a:gd name="connsiteX1" fmla="*/ 0 w 1503233"/>
              <a:gd name="connsiteY1" fmla="*/ 1503249 h 1503248"/>
              <a:gd name="connsiteX2" fmla="*/ 0 w 1503233"/>
              <a:gd name="connsiteY2" fmla="*/ 1503249 h 1503248"/>
              <a:gd name="connsiteX3" fmla="*/ 1503233 w 1503233"/>
              <a:gd name="connsiteY3" fmla="*/ 0 h 1503248"/>
              <a:gd name="connsiteX4" fmla="*/ 1503233 w 1503233"/>
              <a:gd name="connsiteY4" fmla="*/ 0 h 1503248"/>
              <a:gd name="connsiteX5" fmla="*/ 1503233 w 1503233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33" h="1503248">
                <a:moveTo>
                  <a:pt x="1503233" y="1503249"/>
                </a:moveTo>
                <a:lnTo>
                  <a:pt x="0" y="1503249"/>
                </a:lnTo>
                <a:lnTo>
                  <a:pt x="0" y="1503249"/>
                </a:lnTo>
                <a:cubicBezTo>
                  <a:pt x="0" y="673027"/>
                  <a:pt x="673017" y="0"/>
                  <a:pt x="1503233" y="0"/>
                </a:cubicBezTo>
                <a:lnTo>
                  <a:pt x="1503233" y="0"/>
                </a:lnTo>
                <a:lnTo>
                  <a:pt x="1503233" y="1503249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4" name="Vapaamuotoinen: Muoto 23">
            <a:extLst>
              <a:ext uri="{FF2B5EF4-FFF2-40B4-BE49-F238E27FC236}">
                <a16:creationId xmlns:a16="http://schemas.microsoft.com/office/drawing/2014/main" id="{4B8D2D22-1B03-B90F-4BF4-E9D0E5A8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845020"/>
            <a:ext cx="1503234" cy="1503248"/>
          </a:xfrm>
          <a:custGeom>
            <a:avLst/>
            <a:gdLst>
              <a:gd name="connsiteX0" fmla="*/ 1503234 w 1503234"/>
              <a:gd name="connsiteY0" fmla="*/ 1503249 h 1503248"/>
              <a:gd name="connsiteX1" fmla="*/ 0 w 1503234"/>
              <a:gd name="connsiteY1" fmla="*/ 1503249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9"/>
                </a:lnTo>
                <a:close/>
              </a:path>
            </a:pathLst>
          </a:custGeom>
          <a:solidFill>
            <a:srgbClr val="FBDDD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5" name="Vapaamuotoinen: Muoto 24">
            <a:extLst>
              <a:ext uri="{FF2B5EF4-FFF2-40B4-BE49-F238E27FC236}">
                <a16:creationId xmlns:a16="http://schemas.microsoft.com/office/drawing/2014/main" id="{4408B216-D53D-3429-9296-F0DD09AD4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938235" y="845028"/>
            <a:ext cx="751614" cy="1503248"/>
          </a:xfrm>
          <a:custGeom>
            <a:avLst/>
            <a:gdLst>
              <a:gd name="connsiteX0" fmla="*/ 751615 w 751614"/>
              <a:gd name="connsiteY0" fmla="*/ 0 h 1503248"/>
              <a:gd name="connsiteX1" fmla="*/ 0 w 751614"/>
              <a:gd name="connsiteY1" fmla="*/ 751622 h 1503248"/>
              <a:gd name="connsiteX2" fmla="*/ 0 w 751614"/>
              <a:gd name="connsiteY2" fmla="*/ 751622 h 1503248"/>
              <a:gd name="connsiteX3" fmla="*/ 751615 w 751614"/>
              <a:gd name="connsiteY3" fmla="*/ 1503249 h 1503248"/>
              <a:gd name="connsiteX4" fmla="*/ 751615 w 751614"/>
              <a:gd name="connsiteY4" fmla="*/ 0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614" h="1503248">
                <a:moveTo>
                  <a:pt x="751615" y="0"/>
                </a:moveTo>
                <a:cubicBezTo>
                  <a:pt x="336507" y="0"/>
                  <a:pt x="0" y="336510"/>
                  <a:pt x="0" y="751622"/>
                </a:cubicBezTo>
                <a:lnTo>
                  <a:pt x="0" y="751622"/>
                </a:lnTo>
                <a:cubicBezTo>
                  <a:pt x="0" y="1166735"/>
                  <a:pt x="336507" y="1503249"/>
                  <a:pt x="751615" y="1503249"/>
                </a:cubicBezTo>
                <a:lnTo>
                  <a:pt x="751615" y="0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6" name="Vapaamuotoinen: Muoto 25">
            <a:extLst>
              <a:ext uri="{FF2B5EF4-FFF2-40B4-BE49-F238E27FC236}">
                <a16:creationId xmlns:a16="http://schemas.microsoft.com/office/drawing/2014/main" id="{8950AF3B-840A-A3E4-0567-150761170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2 h 1503248"/>
              <a:gd name="connsiteX3" fmla="*/ 751615 w 751614"/>
              <a:gd name="connsiteY3" fmla="*/ 751622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2"/>
                </a:cubicBezTo>
                <a:lnTo>
                  <a:pt x="751615" y="751622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45" name="Ryhmä 44">
            <a:extLst>
              <a:ext uri="{FF2B5EF4-FFF2-40B4-BE49-F238E27FC236}">
                <a16:creationId xmlns:a16="http://schemas.microsoft.com/office/drawing/2014/main" id="{715976B7-FEE4-B2A9-B526-A03CF8177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655002" y="646315"/>
            <a:ext cx="2397181" cy="614019"/>
            <a:chOff x="655002" y="646315"/>
            <a:chExt cx="2397181" cy="614019"/>
          </a:xfrm>
        </p:grpSpPr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F3447FB1-BC83-8E53-2EDB-7FE38EC07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8DCBEC3A-2142-984A-7BC6-7D14E1CF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E47765C0-0FDC-1ED1-D957-85E39F144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A6FFC572-0028-94D4-0518-47D9C6906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9F96EE44-2C27-3613-2E42-B5DA865F3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2" name="Vapaamuotoinen: Muoto 41">
              <a:extLst>
                <a:ext uri="{FF2B5EF4-FFF2-40B4-BE49-F238E27FC236}">
                  <a16:creationId xmlns:a16="http://schemas.microsoft.com/office/drawing/2014/main" id="{A846201F-0D13-DB53-475E-5BE7ADB451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3" name="Vapaamuotoinen: Muoto 42">
              <a:extLst>
                <a:ext uri="{FF2B5EF4-FFF2-40B4-BE49-F238E27FC236}">
                  <a16:creationId xmlns:a16="http://schemas.microsoft.com/office/drawing/2014/main" id="{67CCF11E-CF18-C141-AAB3-8674BDBA1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4" name="Vapaamuotoinen: Muoto 43">
              <a:extLst>
                <a:ext uri="{FF2B5EF4-FFF2-40B4-BE49-F238E27FC236}">
                  <a16:creationId xmlns:a16="http://schemas.microsoft.com/office/drawing/2014/main" id="{1FB6EB5E-34DD-4CBD-5CA7-E9C7DAB33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62769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paikka 2">
    <p:bg>
      <p:bgPr>
        <a:solidFill>
          <a:srgbClr val="177B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878" y="2549508"/>
            <a:ext cx="5400000" cy="1049533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3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878" y="3761112"/>
            <a:ext cx="4554246" cy="99669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alaotsikko tähän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E51C86AC-4D1B-4CFB-BB43-796A67B88A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878" y="5301520"/>
            <a:ext cx="4554246" cy="727520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nimi</a:t>
            </a:r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6A3838A8-48AD-82AB-374D-DBC8E8F625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878" y="6029040"/>
            <a:ext cx="4554246" cy="289932"/>
          </a:xfrm>
        </p:spPr>
        <p:txBody>
          <a:bodyPr anchor="t" anchorCtr="0"/>
          <a:lstStyle>
            <a:lvl1pPr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sähköpostiosoite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B3E3DB12-DECE-69F4-57BA-E6FE723309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364780" y="3851503"/>
            <a:ext cx="5323985" cy="3006496"/>
          </a:xfrm>
          <a:custGeom>
            <a:avLst/>
            <a:gdLst>
              <a:gd name="connsiteX0" fmla="*/ 1428609 w 5323985"/>
              <a:gd name="connsiteY0" fmla="*/ 0 h 3006496"/>
              <a:gd name="connsiteX1" fmla="*/ 3490462 w 5323985"/>
              <a:gd name="connsiteY1" fmla="*/ 0 h 3006496"/>
              <a:gd name="connsiteX2" fmla="*/ 4431659 w 5323985"/>
              <a:gd name="connsiteY2" fmla="*/ 0 h 3006496"/>
              <a:gd name="connsiteX3" fmla="*/ 5323985 w 5323985"/>
              <a:gd name="connsiteY3" fmla="*/ 0 h 3006496"/>
              <a:gd name="connsiteX4" fmla="*/ 5323985 w 5323985"/>
              <a:gd name="connsiteY4" fmla="*/ 3006496 h 3006496"/>
              <a:gd name="connsiteX5" fmla="*/ 0 w 5323985"/>
              <a:gd name="connsiteY5" fmla="*/ 3006496 h 3006496"/>
              <a:gd name="connsiteX6" fmla="*/ 0 w 5323985"/>
              <a:gd name="connsiteY6" fmla="*/ 1926982 h 3006496"/>
              <a:gd name="connsiteX7" fmla="*/ 0 w 5323985"/>
              <a:gd name="connsiteY7" fmla="*/ 1503236 h 3006496"/>
              <a:gd name="connsiteX8" fmla="*/ 0 w 5323985"/>
              <a:gd name="connsiteY8" fmla="*/ 1428609 h 3006496"/>
              <a:gd name="connsiteX9" fmla="*/ 1428609 w 5323985"/>
              <a:gd name="connsiteY9" fmla="*/ 0 h 300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23985" h="3006496">
                <a:moveTo>
                  <a:pt x="1428609" y="0"/>
                </a:moveTo>
                <a:lnTo>
                  <a:pt x="3490462" y="0"/>
                </a:lnTo>
                <a:lnTo>
                  <a:pt x="4431659" y="0"/>
                </a:lnTo>
                <a:lnTo>
                  <a:pt x="5323985" y="0"/>
                </a:lnTo>
                <a:lnTo>
                  <a:pt x="5323985" y="3006496"/>
                </a:lnTo>
                <a:lnTo>
                  <a:pt x="0" y="3006496"/>
                </a:lnTo>
                <a:lnTo>
                  <a:pt x="0" y="1926982"/>
                </a:lnTo>
                <a:lnTo>
                  <a:pt x="0" y="1503236"/>
                </a:lnTo>
                <a:lnTo>
                  <a:pt x="0" y="1428609"/>
                </a:lnTo>
                <a:cubicBezTo>
                  <a:pt x="0" y="639610"/>
                  <a:pt x="639610" y="0"/>
                  <a:pt x="1428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CB0BA5DA-5589-B46D-3842-3A8016052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Vapaamuotoinen: Muoto 8">
            <a:extLst>
              <a:ext uri="{FF2B5EF4-FFF2-40B4-BE49-F238E27FC236}">
                <a16:creationId xmlns:a16="http://schemas.microsoft.com/office/drawing/2014/main" id="{2AA681AA-30F5-D62B-F843-080997EE4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3851503"/>
            <a:ext cx="1503234" cy="1503248"/>
          </a:xfrm>
          <a:custGeom>
            <a:avLst/>
            <a:gdLst>
              <a:gd name="connsiteX0" fmla="*/ 1503234 w 1503234"/>
              <a:gd name="connsiteY0" fmla="*/ 1503248 h 1503248"/>
              <a:gd name="connsiteX1" fmla="*/ 0 w 1503234"/>
              <a:gd name="connsiteY1" fmla="*/ 1503248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8"/>
                </a:lnTo>
                <a:close/>
              </a:path>
            </a:pathLst>
          </a:custGeom>
          <a:solidFill>
            <a:srgbClr val="B9D7D5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0" name="Vapaamuotoinen: Muoto 19">
            <a:extLst>
              <a:ext uri="{FF2B5EF4-FFF2-40B4-BE49-F238E27FC236}">
                <a16:creationId xmlns:a16="http://schemas.microsoft.com/office/drawing/2014/main" id="{EC696F5F-6DCD-8371-7949-AE8B168DA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6 h 1503248"/>
              <a:gd name="connsiteX3" fmla="*/ 751615 w 751614"/>
              <a:gd name="connsiteY3" fmla="*/ 751626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6"/>
                </a:cubicBezTo>
                <a:lnTo>
                  <a:pt x="751615" y="751626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1" name="Vapaamuotoinen: Muoto 20">
            <a:extLst>
              <a:ext uri="{FF2B5EF4-FFF2-40B4-BE49-F238E27FC236}">
                <a16:creationId xmlns:a16="http://schemas.microsoft.com/office/drawing/2014/main" id="{1C4B1E85-20BC-CA9F-E63C-E5863B92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2348269"/>
            <a:ext cx="1503233" cy="1503248"/>
          </a:xfrm>
          <a:custGeom>
            <a:avLst/>
            <a:gdLst>
              <a:gd name="connsiteX0" fmla="*/ 1503233 w 1503233"/>
              <a:gd name="connsiteY0" fmla="*/ 1503248 h 1503248"/>
              <a:gd name="connsiteX1" fmla="*/ 0 w 1503233"/>
              <a:gd name="connsiteY1" fmla="*/ 1503248 h 1503248"/>
              <a:gd name="connsiteX2" fmla="*/ 0 w 1503233"/>
              <a:gd name="connsiteY2" fmla="*/ 0 h 1503248"/>
              <a:gd name="connsiteX3" fmla="*/ 1503233 w 1503233"/>
              <a:gd name="connsiteY3" fmla="*/ 0 h 1503248"/>
              <a:gd name="connsiteX4" fmla="*/ 1503233 w 1503233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3" h="1503248">
                <a:moveTo>
                  <a:pt x="1503233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3" y="0"/>
                </a:lnTo>
                <a:lnTo>
                  <a:pt x="1503233" y="1503248"/>
                </a:lnTo>
                <a:close/>
              </a:path>
            </a:pathLst>
          </a:custGeom>
          <a:solidFill>
            <a:srgbClr val="5DA39D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2" name="Vapaamuotoinen: Muoto 21">
            <a:extLst>
              <a:ext uri="{FF2B5EF4-FFF2-40B4-BE49-F238E27FC236}">
                <a16:creationId xmlns:a16="http://schemas.microsoft.com/office/drawing/2014/main" id="{707B0A3A-FF17-7AD1-8A9C-77196848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3" name="Vapaamuotoinen: Muoto 22">
            <a:extLst>
              <a:ext uri="{FF2B5EF4-FFF2-40B4-BE49-F238E27FC236}">
                <a16:creationId xmlns:a16="http://schemas.microsoft.com/office/drawing/2014/main" id="{87F16D5C-8461-5CBA-4A37-72E71CDB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845020"/>
            <a:ext cx="1503233" cy="1503248"/>
          </a:xfrm>
          <a:custGeom>
            <a:avLst/>
            <a:gdLst>
              <a:gd name="connsiteX0" fmla="*/ 1503233 w 1503233"/>
              <a:gd name="connsiteY0" fmla="*/ 1503249 h 1503248"/>
              <a:gd name="connsiteX1" fmla="*/ 0 w 1503233"/>
              <a:gd name="connsiteY1" fmla="*/ 1503249 h 1503248"/>
              <a:gd name="connsiteX2" fmla="*/ 0 w 1503233"/>
              <a:gd name="connsiteY2" fmla="*/ 1503249 h 1503248"/>
              <a:gd name="connsiteX3" fmla="*/ 1503233 w 1503233"/>
              <a:gd name="connsiteY3" fmla="*/ 0 h 1503248"/>
              <a:gd name="connsiteX4" fmla="*/ 1503233 w 1503233"/>
              <a:gd name="connsiteY4" fmla="*/ 0 h 1503248"/>
              <a:gd name="connsiteX5" fmla="*/ 1503233 w 1503233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33" h="1503248">
                <a:moveTo>
                  <a:pt x="1503233" y="1503249"/>
                </a:moveTo>
                <a:lnTo>
                  <a:pt x="0" y="1503249"/>
                </a:lnTo>
                <a:lnTo>
                  <a:pt x="0" y="1503249"/>
                </a:lnTo>
                <a:cubicBezTo>
                  <a:pt x="0" y="673027"/>
                  <a:pt x="673017" y="0"/>
                  <a:pt x="1503233" y="0"/>
                </a:cubicBezTo>
                <a:lnTo>
                  <a:pt x="1503233" y="0"/>
                </a:lnTo>
                <a:lnTo>
                  <a:pt x="1503233" y="1503249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4" name="Vapaamuotoinen: Muoto 23">
            <a:extLst>
              <a:ext uri="{FF2B5EF4-FFF2-40B4-BE49-F238E27FC236}">
                <a16:creationId xmlns:a16="http://schemas.microsoft.com/office/drawing/2014/main" id="{4B8D2D22-1B03-B90F-4BF4-E9D0E5A8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845020"/>
            <a:ext cx="1503234" cy="1503248"/>
          </a:xfrm>
          <a:custGeom>
            <a:avLst/>
            <a:gdLst>
              <a:gd name="connsiteX0" fmla="*/ 1503234 w 1503234"/>
              <a:gd name="connsiteY0" fmla="*/ 1503249 h 1503248"/>
              <a:gd name="connsiteX1" fmla="*/ 0 w 1503234"/>
              <a:gd name="connsiteY1" fmla="*/ 1503249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9"/>
                </a:lnTo>
                <a:close/>
              </a:path>
            </a:pathLst>
          </a:custGeom>
          <a:solidFill>
            <a:srgbClr val="B9D7D5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5" name="Vapaamuotoinen: Muoto 24">
            <a:extLst>
              <a:ext uri="{FF2B5EF4-FFF2-40B4-BE49-F238E27FC236}">
                <a16:creationId xmlns:a16="http://schemas.microsoft.com/office/drawing/2014/main" id="{4408B216-D53D-3429-9296-F0DD09AD4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938235" y="845028"/>
            <a:ext cx="751614" cy="1503248"/>
          </a:xfrm>
          <a:custGeom>
            <a:avLst/>
            <a:gdLst>
              <a:gd name="connsiteX0" fmla="*/ 751615 w 751614"/>
              <a:gd name="connsiteY0" fmla="*/ 0 h 1503248"/>
              <a:gd name="connsiteX1" fmla="*/ 0 w 751614"/>
              <a:gd name="connsiteY1" fmla="*/ 751622 h 1503248"/>
              <a:gd name="connsiteX2" fmla="*/ 0 w 751614"/>
              <a:gd name="connsiteY2" fmla="*/ 751622 h 1503248"/>
              <a:gd name="connsiteX3" fmla="*/ 751615 w 751614"/>
              <a:gd name="connsiteY3" fmla="*/ 1503249 h 1503248"/>
              <a:gd name="connsiteX4" fmla="*/ 751615 w 751614"/>
              <a:gd name="connsiteY4" fmla="*/ 0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614" h="1503248">
                <a:moveTo>
                  <a:pt x="751615" y="0"/>
                </a:moveTo>
                <a:cubicBezTo>
                  <a:pt x="336507" y="0"/>
                  <a:pt x="0" y="336510"/>
                  <a:pt x="0" y="751622"/>
                </a:cubicBezTo>
                <a:lnTo>
                  <a:pt x="0" y="751622"/>
                </a:lnTo>
                <a:cubicBezTo>
                  <a:pt x="0" y="1166735"/>
                  <a:pt x="336507" y="1503249"/>
                  <a:pt x="751615" y="1503249"/>
                </a:cubicBezTo>
                <a:lnTo>
                  <a:pt x="751615" y="0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6" name="Vapaamuotoinen: Muoto 25">
            <a:extLst>
              <a:ext uri="{FF2B5EF4-FFF2-40B4-BE49-F238E27FC236}">
                <a16:creationId xmlns:a16="http://schemas.microsoft.com/office/drawing/2014/main" id="{8950AF3B-840A-A3E4-0567-150761170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2 h 1503248"/>
              <a:gd name="connsiteX3" fmla="*/ 751615 w 751614"/>
              <a:gd name="connsiteY3" fmla="*/ 751622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2"/>
                </a:cubicBezTo>
                <a:lnTo>
                  <a:pt x="751615" y="751622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45" name="Ryhmä 44">
            <a:extLst>
              <a:ext uri="{FF2B5EF4-FFF2-40B4-BE49-F238E27FC236}">
                <a16:creationId xmlns:a16="http://schemas.microsoft.com/office/drawing/2014/main" id="{715976B7-FEE4-B2A9-B526-A03CF8177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655002" y="646315"/>
            <a:ext cx="2397181" cy="614019"/>
            <a:chOff x="655002" y="646315"/>
            <a:chExt cx="2397181" cy="614019"/>
          </a:xfrm>
          <a:solidFill>
            <a:schemeClr val="bg1"/>
          </a:solidFill>
        </p:grpSpPr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F3447FB1-BC83-8E53-2EDB-7FE38EC07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8DCBEC3A-2142-984A-7BC6-7D14E1CF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E47765C0-0FDC-1ED1-D957-85E39F144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A6FFC572-0028-94D4-0518-47D9C6906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9F96EE44-2C27-3613-2E42-B5DA865F3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42" name="Vapaamuotoinen: Muoto 41">
              <a:extLst>
                <a:ext uri="{FF2B5EF4-FFF2-40B4-BE49-F238E27FC236}">
                  <a16:creationId xmlns:a16="http://schemas.microsoft.com/office/drawing/2014/main" id="{A846201F-0D13-DB53-475E-5BE7ADB451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43" name="Vapaamuotoinen: Muoto 42">
              <a:extLst>
                <a:ext uri="{FF2B5EF4-FFF2-40B4-BE49-F238E27FC236}">
                  <a16:creationId xmlns:a16="http://schemas.microsoft.com/office/drawing/2014/main" id="{67CCF11E-CF18-C141-AAB3-8674BDBA1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44" name="Vapaamuotoinen: Muoto 43">
              <a:extLst>
                <a:ext uri="{FF2B5EF4-FFF2-40B4-BE49-F238E27FC236}">
                  <a16:creationId xmlns:a16="http://schemas.microsoft.com/office/drawing/2014/main" id="{1FB6EB5E-34DD-4CBD-5CA7-E9C7DAB33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977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paikka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878" y="2549508"/>
            <a:ext cx="5400000" cy="1049533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3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878" y="3761112"/>
            <a:ext cx="4554246" cy="99669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alaotsikko tähän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E51C86AC-4D1B-4CFB-BB43-796A67B88A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878" y="5301520"/>
            <a:ext cx="4554246" cy="727520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nimi</a:t>
            </a:r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6A3838A8-48AD-82AB-374D-DBC8E8F625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878" y="6029040"/>
            <a:ext cx="4554246" cy="289932"/>
          </a:xfrm>
        </p:spPr>
        <p:txBody>
          <a:bodyPr anchor="t" anchorCtr="0"/>
          <a:lstStyle>
            <a:lvl1pPr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sähköpostiosoite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B3E3DB12-DECE-69F4-57BA-E6FE723309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364780" y="3851503"/>
            <a:ext cx="5323985" cy="3006496"/>
          </a:xfrm>
          <a:custGeom>
            <a:avLst/>
            <a:gdLst>
              <a:gd name="connsiteX0" fmla="*/ 1428609 w 5323985"/>
              <a:gd name="connsiteY0" fmla="*/ 0 h 3006496"/>
              <a:gd name="connsiteX1" fmla="*/ 3490462 w 5323985"/>
              <a:gd name="connsiteY1" fmla="*/ 0 h 3006496"/>
              <a:gd name="connsiteX2" fmla="*/ 4431659 w 5323985"/>
              <a:gd name="connsiteY2" fmla="*/ 0 h 3006496"/>
              <a:gd name="connsiteX3" fmla="*/ 5323985 w 5323985"/>
              <a:gd name="connsiteY3" fmla="*/ 0 h 3006496"/>
              <a:gd name="connsiteX4" fmla="*/ 5323985 w 5323985"/>
              <a:gd name="connsiteY4" fmla="*/ 3006496 h 3006496"/>
              <a:gd name="connsiteX5" fmla="*/ 0 w 5323985"/>
              <a:gd name="connsiteY5" fmla="*/ 3006496 h 3006496"/>
              <a:gd name="connsiteX6" fmla="*/ 0 w 5323985"/>
              <a:gd name="connsiteY6" fmla="*/ 1926982 h 3006496"/>
              <a:gd name="connsiteX7" fmla="*/ 0 w 5323985"/>
              <a:gd name="connsiteY7" fmla="*/ 1503236 h 3006496"/>
              <a:gd name="connsiteX8" fmla="*/ 0 w 5323985"/>
              <a:gd name="connsiteY8" fmla="*/ 1428609 h 3006496"/>
              <a:gd name="connsiteX9" fmla="*/ 1428609 w 5323985"/>
              <a:gd name="connsiteY9" fmla="*/ 0 h 300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23985" h="3006496">
                <a:moveTo>
                  <a:pt x="1428609" y="0"/>
                </a:moveTo>
                <a:lnTo>
                  <a:pt x="3490462" y="0"/>
                </a:lnTo>
                <a:lnTo>
                  <a:pt x="4431659" y="0"/>
                </a:lnTo>
                <a:lnTo>
                  <a:pt x="5323985" y="0"/>
                </a:lnTo>
                <a:lnTo>
                  <a:pt x="5323985" y="3006496"/>
                </a:lnTo>
                <a:lnTo>
                  <a:pt x="0" y="3006496"/>
                </a:lnTo>
                <a:lnTo>
                  <a:pt x="0" y="1926982"/>
                </a:lnTo>
                <a:lnTo>
                  <a:pt x="0" y="1503236"/>
                </a:lnTo>
                <a:lnTo>
                  <a:pt x="0" y="1428609"/>
                </a:lnTo>
                <a:cubicBezTo>
                  <a:pt x="0" y="639610"/>
                  <a:pt x="639610" y="0"/>
                  <a:pt x="1428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CB0BA5DA-5589-B46D-3842-3A8016052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36507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Vapaamuotoinen: Muoto 8">
            <a:extLst>
              <a:ext uri="{FF2B5EF4-FFF2-40B4-BE49-F238E27FC236}">
                <a16:creationId xmlns:a16="http://schemas.microsoft.com/office/drawing/2014/main" id="{2AA681AA-30F5-D62B-F843-080997EE4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3851503"/>
            <a:ext cx="1503234" cy="1503248"/>
          </a:xfrm>
          <a:custGeom>
            <a:avLst/>
            <a:gdLst>
              <a:gd name="connsiteX0" fmla="*/ 1503234 w 1503234"/>
              <a:gd name="connsiteY0" fmla="*/ 1503248 h 1503248"/>
              <a:gd name="connsiteX1" fmla="*/ 0 w 1503234"/>
              <a:gd name="connsiteY1" fmla="*/ 1503248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8"/>
                </a:lnTo>
                <a:close/>
              </a:path>
            </a:pathLst>
          </a:custGeom>
          <a:solidFill>
            <a:srgbClr val="D1D8D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0" name="Vapaamuotoinen: Muoto 19">
            <a:extLst>
              <a:ext uri="{FF2B5EF4-FFF2-40B4-BE49-F238E27FC236}">
                <a16:creationId xmlns:a16="http://schemas.microsoft.com/office/drawing/2014/main" id="{EC696F5F-6DCD-8371-7949-AE8B168DA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6 h 1503248"/>
              <a:gd name="connsiteX3" fmla="*/ 751615 w 751614"/>
              <a:gd name="connsiteY3" fmla="*/ 751626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6"/>
                </a:cubicBezTo>
                <a:lnTo>
                  <a:pt x="751615" y="751626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1" name="Vapaamuotoinen: Muoto 20">
            <a:extLst>
              <a:ext uri="{FF2B5EF4-FFF2-40B4-BE49-F238E27FC236}">
                <a16:creationId xmlns:a16="http://schemas.microsoft.com/office/drawing/2014/main" id="{1C4B1E85-20BC-CA9F-E63C-E5863B92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2348269"/>
            <a:ext cx="1503233" cy="1503248"/>
          </a:xfrm>
          <a:custGeom>
            <a:avLst/>
            <a:gdLst>
              <a:gd name="connsiteX0" fmla="*/ 1503233 w 1503233"/>
              <a:gd name="connsiteY0" fmla="*/ 1503248 h 1503248"/>
              <a:gd name="connsiteX1" fmla="*/ 0 w 1503233"/>
              <a:gd name="connsiteY1" fmla="*/ 1503248 h 1503248"/>
              <a:gd name="connsiteX2" fmla="*/ 0 w 1503233"/>
              <a:gd name="connsiteY2" fmla="*/ 0 h 1503248"/>
              <a:gd name="connsiteX3" fmla="*/ 1503233 w 1503233"/>
              <a:gd name="connsiteY3" fmla="*/ 0 h 1503248"/>
              <a:gd name="connsiteX4" fmla="*/ 1503233 w 1503233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3" h="1503248">
                <a:moveTo>
                  <a:pt x="1503233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3" y="0"/>
                </a:lnTo>
                <a:lnTo>
                  <a:pt x="1503233" y="1503248"/>
                </a:lnTo>
                <a:close/>
              </a:path>
            </a:pathLst>
          </a:custGeom>
          <a:solidFill>
            <a:srgbClr val="798AA2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2" name="Vapaamuotoinen: Muoto 21">
            <a:extLst>
              <a:ext uri="{FF2B5EF4-FFF2-40B4-BE49-F238E27FC236}">
                <a16:creationId xmlns:a16="http://schemas.microsoft.com/office/drawing/2014/main" id="{707B0A3A-FF17-7AD1-8A9C-77196848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36507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3" name="Vapaamuotoinen: Muoto 22">
            <a:extLst>
              <a:ext uri="{FF2B5EF4-FFF2-40B4-BE49-F238E27FC236}">
                <a16:creationId xmlns:a16="http://schemas.microsoft.com/office/drawing/2014/main" id="{87F16D5C-8461-5CBA-4A37-72E71CDB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845020"/>
            <a:ext cx="1503233" cy="1503248"/>
          </a:xfrm>
          <a:custGeom>
            <a:avLst/>
            <a:gdLst>
              <a:gd name="connsiteX0" fmla="*/ 1503233 w 1503233"/>
              <a:gd name="connsiteY0" fmla="*/ 1503249 h 1503248"/>
              <a:gd name="connsiteX1" fmla="*/ 0 w 1503233"/>
              <a:gd name="connsiteY1" fmla="*/ 1503249 h 1503248"/>
              <a:gd name="connsiteX2" fmla="*/ 0 w 1503233"/>
              <a:gd name="connsiteY2" fmla="*/ 1503249 h 1503248"/>
              <a:gd name="connsiteX3" fmla="*/ 1503233 w 1503233"/>
              <a:gd name="connsiteY3" fmla="*/ 0 h 1503248"/>
              <a:gd name="connsiteX4" fmla="*/ 1503233 w 1503233"/>
              <a:gd name="connsiteY4" fmla="*/ 0 h 1503248"/>
              <a:gd name="connsiteX5" fmla="*/ 1503233 w 1503233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33" h="1503248">
                <a:moveTo>
                  <a:pt x="1503233" y="1503249"/>
                </a:moveTo>
                <a:lnTo>
                  <a:pt x="0" y="1503249"/>
                </a:lnTo>
                <a:lnTo>
                  <a:pt x="0" y="1503249"/>
                </a:lnTo>
                <a:cubicBezTo>
                  <a:pt x="0" y="673027"/>
                  <a:pt x="673017" y="0"/>
                  <a:pt x="1503233" y="0"/>
                </a:cubicBezTo>
                <a:lnTo>
                  <a:pt x="1503233" y="0"/>
                </a:lnTo>
                <a:lnTo>
                  <a:pt x="1503233" y="1503249"/>
                </a:lnTo>
                <a:close/>
              </a:path>
            </a:pathLst>
          </a:custGeom>
          <a:solidFill>
            <a:srgbClr val="36507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4" name="Vapaamuotoinen: Muoto 23">
            <a:extLst>
              <a:ext uri="{FF2B5EF4-FFF2-40B4-BE49-F238E27FC236}">
                <a16:creationId xmlns:a16="http://schemas.microsoft.com/office/drawing/2014/main" id="{4B8D2D22-1B03-B90F-4BF4-E9D0E5A8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845020"/>
            <a:ext cx="1503234" cy="1503248"/>
          </a:xfrm>
          <a:custGeom>
            <a:avLst/>
            <a:gdLst>
              <a:gd name="connsiteX0" fmla="*/ 1503234 w 1503234"/>
              <a:gd name="connsiteY0" fmla="*/ 1503249 h 1503248"/>
              <a:gd name="connsiteX1" fmla="*/ 0 w 1503234"/>
              <a:gd name="connsiteY1" fmla="*/ 1503249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9"/>
                </a:lnTo>
                <a:close/>
              </a:path>
            </a:pathLst>
          </a:custGeom>
          <a:solidFill>
            <a:srgbClr val="D1D8D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5" name="Vapaamuotoinen: Muoto 24">
            <a:extLst>
              <a:ext uri="{FF2B5EF4-FFF2-40B4-BE49-F238E27FC236}">
                <a16:creationId xmlns:a16="http://schemas.microsoft.com/office/drawing/2014/main" id="{4408B216-D53D-3429-9296-F0DD09AD4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938235" y="845028"/>
            <a:ext cx="751614" cy="1503248"/>
          </a:xfrm>
          <a:custGeom>
            <a:avLst/>
            <a:gdLst>
              <a:gd name="connsiteX0" fmla="*/ 751615 w 751614"/>
              <a:gd name="connsiteY0" fmla="*/ 0 h 1503248"/>
              <a:gd name="connsiteX1" fmla="*/ 0 w 751614"/>
              <a:gd name="connsiteY1" fmla="*/ 751622 h 1503248"/>
              <a:gd name="connsiteX2" fmla="*/ 0 w 751614"/>
              <a:gd name="connsiteY2" fmla="*/ 751622 h 1503248"/>
              <a:gd name="connsiteX3" fmla="*/ 751615 w 751614"/>
              <a:gd name="connsiteY3" fmla="*/ 1503249 h 1503248"/>
              <a:gd name="connsiteX4" fmla="*/ 751615 w 751614"/>
              <a:gd name="connsiteY4" fmla="*/ 0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614" h="1503248">
                <a:moveTo>
                  <a:pt x="751615" y="0"/>
                </a:moveTo>
                <a:cubicBezTo>
                  <a:pt x="336507" y="0"/>
                  <a:pt x="0" y="336510"/>
                  <a:pt x="0" y="751622"/>
                </a:cubicBezTo>
                <a:lnTo>
                  <a:pt x="0" y="751622"/>
                </a:lnTo>
                <a:cubicBezTo>
                  <a:pt x="0" y="1166735"/>
                  <a:pt x="336507" y="1503249"/>
                  <a:pt x="751615" y="1503249"/>
                </a:cubicBezTo>
                <a:lnTo>
                  <a:pt x="751615" y="0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6" name="Vapaamuotoinen: Muoto 25">
            <a:extLst>
              <a:ext uri="{FF2B5EF4-FFF2-40B4-BE49-F238E27FC236}">
                <a16:creationId xmlns:a16="http://schemas.microsoft.com/office/drawing/2014/main" id="{8950AF3B-840A-A3E4-0567-150761170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2 h 1503248"/>
              <a:gd name="connsiteX3" fmla="*/ 751615 w 751614"/>
              <a:gd name="connsiteY3" fmla="*/ 751622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2"/>
                </a:cubicBezTo>
                <a:lnTo>
                  <a:pt x="751615" y="751622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45" name="Ryhmä 44">
            <a:extLst>
              <a:ext uri="{FF2B5EF4-FFF2-40B4-BE49-F238E27FC236}">
                <a16:creationId xmlns:a16="http://schemas.microsoft.com/office/drawing/2014/main" id="{715976B7-FEE4-B2A9-B526-A03CF8177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655002" y="646315"/>
            <a:ext cx="2397181" cy="614019"/>
            <a:chOff x="655002" y="646315"/>
            <a:chExt cx="2397181" cy="614019"/>
          </a:xfrm>
          <a:solidFill>
            <a:schemeClr val="bg1"/>
          </a:solidFill>
        </p:grpSpPr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F3447FB1-BC83-8E53-2EDB-7FE38EC07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8DCBEC3A-2142-984A-7BC6-7D14E1CF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E47765C0-0FDC-1ED1-D957-85E39F144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A6FFC572-0028-94D4-0518-47D9C6906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9F96EE44-2C27-3613-2E42-B5DA865F3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42" name="Vapaamuotoinen: Muoto 41">
              <a:extLst>
                <a:ext uri="{FF2B5EF4-FFF2-40B4-BE49-F238E27FC236}">
                  <a16:creationId xmlns:a16="http://schemas.microsoft.com/office/drawing/2014/main" id="{A846201F-0D13-DB53-475E-5BE7ADB451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43" name="Vapaamuotoinen: Muoto 42">
              <a:extLst>
                <a:ext uri="{FF2B5EF4-FFF2-40B4-BE49-F238E27FC236}">
                  <a16:creationId xmlns:a16="http://schemas.microsoft.com/office/drawing/2014/main" id="{67CCF11E-CF18-C141-AAB3-8674BDBA1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44" name="Vapaamuotoinen: Muoto 43">
              <a:extLst>
                <a:ext uri="{FF2B5EF4-FFF2-40B4-BE49-F238E27FC236}">
                  <a16:creationId xmlns:a16="http://schemas.microsoft.com/office/drawing/2014/main" id="{1FB6EB5E-34DD-4CBD-5CA7-E9C7DAB33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297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paikka 4">
    <p:bg>
      <p:bgPr>
        <a:solidFill>
          <a:srgbClr val="76B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878" y="2549508"/>
            <a:ext cx="5400000" cy="1049533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3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878" y="3761112"/>
            <a:ext cx="4554246" cy="99669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alaotsikko tähän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E51C86AC-4D1B-4CFB-BB43-796A67B88A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878" y="5301520"/>
            <a:ext cx="4554246" cy="727520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nimi</a:t>
            </a:r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6A3838A8-48AD-82AB-374D-DBC8E8F625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878" y="6029040"/>
            <a:ext cx="4554246" cy="289932"/>
          </a:xfrm>
        </p:spPr>
        <p:txBody>
          <a:bodyPr anchor="t" anchorCtr="0"/>
          <a:lstStyle>
            <a:lvl1pPr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sähköpostiosoite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B3E3DB12-DECE-69F4-57BA-E6FE723309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5364780" y="3851503"/>
            <a:ext cx="5323985" cy="3006496"/>
          </a:xfrm>
          <a:custGeom>
            <a:avLst/>
            <a:gdLst>
              <a:gd name="connsiteX0" fmla="*/ 1428609 w 5323985"/>
              <a:gd name="connsiteY0" fmla="*/ 0 h 3006496"/>
              <a:gd name="connsiteX1" fmla="*/ 3490462 w 5323985"/>
              <a:gd name="connsiteY1" fmla="*/ 0 h 3006496"/>
              <a:gd name="connsiteX2" fmla="*/ 4431659 w 5323985"/>
              <a:gd name="connsiteY2" fmla="*/ 0 h 3006496"/>
              <a:gd name="connsiteX3" fmla="*/ 5323985 w 5323985"/>
              <a:gd name="connsiteY3" fmla="*/ 0 h 3006496"/>
              <a:gd name="connsiteX4" fmla="*/ 5323985 w 5323985"/>
              <a:gd name="connsiteY4" fmla="*/ 3006496 h 3006496"/>
              <a:gd name="connsiteX5" fmla="*/ 0 w 5323985"/>
              <a:gd name="connsiteY5" fmla="*/ 3006496 h 3006496"/>
              <a:gd name="connsiteX6" fmla="*/ 0 w 5323985"/>
              <a:gd name="connsiteY6" fmla="*/ 1926982 h 3006496"/>
              <a:gd name="connsiteX7" fmla="*/ 0 w 5323985"/>
              <a:gd name="connsiteY7" fmla="*/ 1503236 h 3006496"/>
              <a:gd name="connsiteX8" fmla="*/ 0 w 5323985"/>
              <a:gd name="connsiteY8" fmla="*/ 1428609 h 3006496"/>
              <a:gd name="connsiteX9" fmla="*/ 1428609 w 5323985"/>
              <a:gd name="connsiteY9" fmla="*/ 0 h 300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23985" h="3006496">
                <a:moveTo>
                  <a:pt x="1428609" y="0"/>
                </a:moveTo>
                <a:lnTo>
                  <a:pt x="3490462" y="0"/>
                </a:lnTo>
                <a:lnTo>
                  <a:pt x="4431659" y="0"/>
                </a:lnTo>
                <a:lnTo>
                  <a:pt x="5323985" y="0"/>
                </a:lnTo>
                <a:lnTo>
                  <a:pt x="5323985" y="3006496"/>
                </a:lnTo>
                <a:lnTo>
                  <a:pt x="0" y="3006496"/>
                </a:lnTo>
                <a:lnTo>
                  <a:pt x="0" y="1926982"/>
                </a:lnTo>
                <a:lnTo>
                  <a:pt x="0" y="1503236"/>
                </a:lnTo>
                <a:lnTo>
                  <a:pt x="0" y="1428609"/>
                </a:lnTo>
                <a:cubicBezTo>
                  <a:pt x="0" y="639610"/>
                  <a:pt x="639610" y="0"/>
                  <a:pt x="1428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CB0BA5DA-5589-B46D-3842-3A8016052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Vapaamuotoinen: Muoto 8">
            <a:extLst>
              <a:ext uri="{FF2B5EF4-FFF2-40B4-BE49-F238E27FC236}">
                <a16:creationId xmlns:a16="http://schemas.microsoft.com/office/drawing/2014/main" id="{2AA681AA-30F5-D62B-F843-080997EE4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3851503"/>
            <a:ext cx="1503234" cy="1503248"/>
          </a:xfrm>
          <a:custGeom>
            <a:avLst/>
            <a:gdLst>
              <a:gd name="connsiteX0" fmla="*/ 1503234 w 1503234"/>
              <a:gd name="connsiteY0" fmla="*/ 1503248 h 1503248"/>
              <a:gd name="connsiteX1" fmla="*/ 0 w 1503234"/>
              <a:gd name="connsiteY1" fmla="*/ 1503248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8"/>
                </a:lnTo>
                <a:close/>
              </a:path>
            </a:pathLst>
          </a:custGeom>
          <a:solidFill>
            <a:srgbClr val="D5EBF8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0" name="Vapaamuotoinen: Muoto 19">
            <a:extLst>
              <a:ext uri="{FF2B5EF4-FFF2-40B4-BE49-F238E27FC236}">
                <a16:creationId xmlns:a16="http://schemas.microsoft.com/office/drawing/2014/main" id="{EC696F5F-6DCD-8371-7949-AE8B168DA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6 h 1503248"/>
              <a:gd name="connsiteX3" fmla="*/ 751615 w 751614"/>
              <a:gd name="connsiteY3" fmla="*/ 751626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6"/>
                </a:cubicBezTo>
                <a:lnTo>
                  <a:pt x="751615" y="751626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1" name="Vapaamuotoinen: Muoto 20">
            <a:extLst>
              <a:ext uri="{FF2B5EF4-FFF2-40B4-BE49-F238E27FC236}">
                <a16:creationId xmlns:a16="http://schemas.microsoft.com/office/drawing/2014/main" id="{1C4B1E85-20BC-CA9F-E63C-E5863B92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2348269"/>
            <a:ext cx="1503233" cy="1503248"/>
          </a:xfrm>
          <a:custGeom>
            <a:avLst/>
            <a:gdLst>
              <a:gd name="connsiteX0" fmla="*/ 1503233 w 1503233"/>
              <a:gd name="connsiteY0" fmla="*/ 1503248 h 1503248"/>
              <a:gd name="connsiteX1" fmla="*/ 0 w 1503233"/>
              <a:gd name="connsiteY1" fmla="*/ 1503248 h 1503248"/>
              <a:gd name="connsiteX2" fmla="*/ 0 w 1503233"/>
              <a:gd name="connsiteY2" fmla="*/ 0 h 1503248"/>
              <a:gd name="connsiteX3" fmla="*/ 1503233 w 1503233"/>
              <a:gd name="connsiteY3" fmla="*/ 0 h 1503248"/>
              <a:gd name="connsiteX4" fmla="*/ 1503233 w 1503233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3" h="1503248">
                <a:moveTo>
                  <a:pt x="1503233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3" y="0"/>
                </a:lnTo>
                <a:lnTo>
                  <a:pt x="1503233" y="1503248"/>
                </a:lnTo>
                <a:close/>
              </a:path>
            </a:pathLst>
          </a:custGeom>
          <a:solidFill>
            <a:srgbClr val="9DD0F0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2" name="Vapaamuotoinen: Muoto 21">
            <a:extLst>
              <a:ext uri="{FF2B5EF4-FFF2-40B4-BE49-F238E27FC236}">
                <a16:creationId xmlns:a16="http://schemas.microsoft.com/office/drawing/2014/main" id="{707B0A3A-FF17-7AD1-8A9C-77196848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3" name="Vapaamuotoinen: Muoto 22">
            <a:extLst>
              <a:ext uri="{FF2B5EF4-FFF2-40B4-BE49-F238E27FC236}">
                <a16:creationId xmlns:a16="http://schemas.microsoft.com/office/drawing/2014/main" id="{87F16D5C-8461-5CBA-4A37-72E71CDB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845020"/>
            <a:ext cx="1503233" cy="1503248"/>
          </a:xfrm>
          <a:custGeom>
            <a:avLst/>
            <a:gdLst>
              <a:gd name="connsiteX0" fmla="*/ 1503233 w 1503233"/>
              <a:gd name="connsiteY0" fmla="*/ 1503249 h 1503248"/>
              <a:gd name="connsiteX1" fmla="*/ 0 w 1503233"/>
              <a:gd name="connsiteY1" fmla="*/ 1503249 h 1503248"/>
              <a:gd name="connsiteX2" fmla="*/ 0 w 1503233"/>
              <a:gd name="connsiteY2" fmla="*/ 1503249 h 1503248"/>
              <a:gd name="connsiteX3" fmla="*/ 1503233 w 1503233"/>
              <a:gd name="connsiteY3" fmla="*/ 0 h 1503248"/>
              <a:gd name="connsiteX4" fmla="*/ 1503233 w 1503233"/>
              <a:gd name="connsiteY4" fmla="*/ 0 h 1503248"/>
              <a:gd name="connsiteX5" fmla="*/ 1503233 w 1503233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33" h="1503248">
                <a:moveTo>
                  <a:pt x="1503233" y="1503249"/>
                </a:moveTo>
                <a:lnTo>
                  <a:pt x="0" y="1503249"/>
                </a:lnTo>
                <a:lnTo>
                  <a:pt x="0" y="1503249"/>
                </a:lnTo>
                <a:cubicBezTo>
                  <a:pt x="0" y="673027"/>
                  <a:pt x="673017" y="0"/>
                  <a:pt x="1503233" y="0"/>
                </a:cubicBezTo>
                <a:lnTo>
                  <a:pt x="1503233" y="0"/>
                </a:lnTo>
                <a:lnTo>
                  <a:pt x="1503233" y="1503249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4" name="Vapaamuotoinen: Muoto 23">
            <a:extLst>
              <a:ext uri="{FF2B5EF4-FFF2-40B4-BE49-F238E27FC236}">
                <a16:creationId xmlns:a16="http://schemas.microsoft.com/office/drawing/2014/main" id="{4B8D2D22-1B03-B90F-4BF4-E9D0E5A8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845017"/>
            <a:ext cx="1503234" cy="1503248"/>
          </a:xfrm>
          <a:custGeom>
            <a:avLst/>
            <a:gdLst>
              <a:gd name="connsiteX0" fmla="*/ 1503234 w 1503234"/>
              <a:gd name="connsiteY0" fmla="*/ 1503249 h 1503248"/>
              <a:gd name="connsiteX1" fmla="*/ 0 w 1503234"/>
              <a:gd name="connsiteY1" fmla="*/ 1503249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9"/>
                </a:lnTo>
                <a:close/>
              </a:path>
            </a:pathLst>
          </a:custGeom>
          <a:solidFill>
            <a:srgbClr val="D5EBF8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5" name="Vapaamuotoinen: Muoto 24">
            <a:extLst>
              <a:ext uri="{FF2B5EF4-FFF2-40B4-BE49-F238E27FC236}">
                <a16:creationId xmlns:a16="http://schemas.microsoft.com/office/drawing/2014/main" id="{4408B216-D53D-3429-9296-F0DD09AD4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938235" y="845028"/>
            <a:ext cx="751614" cy="1503248"/>
          </a:xfrm>
          <a:custGeom>
            <a:avLst/>
            <a:gdLst>
              <a:gd name="connsiteX0" fmla="*/ 751615 w 751614"/>
              <a:gd name="connsiteY0" fmla="*/ 0 h 1503248"/>
              <a:gd name="connsiteX1" fmla="*/ 0 w 751614"/>
              <a:gd name="connsiteY1" fmla="*/ 751622 h 1503248"/>
              <a:gd name="connsiteX2" fmla="*/ 0 w 751614"/>
              <a:gd name="connsiteY2" fmla="*/ 751622 h 1503248"/>
              <a:gd name="connsiteX3" fmla="*/ 751615 w 751614"/>
              <a:gd name="connsiteY3" fmla="*/ 1503249 h 1503248"/>
              <a:gd name="connsiteX4" fmla="*/ 751615 w 751614"/>
              <a:gd name="connsiteY4" fmla="*/ 0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614" h="1503248">
                <a:moveTo>
                  <a:pt x="751615" y="0"/>
                </a:moveTo>
                <a:cubicBezTo>
                  <a:pt x="336507" y="0"/>
                  <a:pt x="0" y="336510"/>
                  <a:pt x="0" y="751622"/>
                </a:cubicBezTo>
                <a:lnTo>
                  <a:pt x="0" y="751622"/>
                </a:lnTo>
                <a:cubicBezTo>
                  <a:pt x="0" y="1166735"/>
                  <a:pt x="336507" y="1503249"/>
                  <a:pt x="751615" y="1503249"/>
                </a:cubicBezTo>
                <a:lnTo>
                  <a:pt x="751615" y="0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6" name="Vapaamuotoinen: Muoto 25">
            <a:extLst>
              <a:ext uri="{FF2B5EF4-FFF2-40B4-BE49-F238E27FC236}">
                <a16:creationId xmlns:a16="http://schemas.microsoft.com/office/drawing/2014/main" id="{8950AF3B-840A-A3E4-0567-150761170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2 h 1503248"/>
              <a:gd name="connsiteX3" fmla="*/ 751615 w 751614"/>
              <a:gd name="connsiteY3" fmla="*/ 751622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2"/>
                </a:cubicBezTo>
                <a:lnTo>
                  <a:pt x="751615" y="751622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6" name="Ryhmä 44">
            <a:extLst>
              <a:ext uri="{FF2B5EF4-FFF2-40B4-BE49-F238E27FC236}">
                <a16:creationId xmlns:a16="http://schemas.microsoft.com/office/drawing/2014/main" id="{54308629-3A71-1060-D18F-4C1906CBF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655002" y="646315"/>
            <a:ext cx="2397181" cy="614019"/>
            <a:chOff x="655002" y="646315"/>
            <a:chExt cx="2397181" cy="614019"/>
          </a:xfrm>
        </p:grpSpPr>
        <p:sp>
          <p:nvSpPr>
            <p:cNvPr id="7" name="Vapaamuotoinen: Muoto 26">
              <a:extLst>
                <a:ext uri="{FF2B5EF4-FFF2-40B4-BE49-F238E27FC236}">
                  <a16:creationId xmlns:a16="http://schemas.microsoft.com/office/drawing/2014/main" id="{9D125E40-B77F-8C7D-A577-DC8409073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27">
              <a:extLst>
                <a:ext uri="{FF2B5EF4-FFF2-40B4-BE49-F238E27FC236}">
                  <a16:creationId xmlns:a16="http://schemas.microsoft.com/office/drawing/2014/main" id="{9AE9CB12-4A40-6CDA-F75D-559A494634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Vapaamuotoinen: Muoto 28">
              <a:extLst>
                <a:ext uri="{FF2B5EF4-FFF2-40B4-BE49-F238E27FC236}">
                  <a16:creationId xmlns:a16="http://schemas.microsoft.com/office/drawing/2014/main" id="{119A7552-ADFD-0FE2-2B72-091DDA365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Vapaamuotoinen: Muoto 29">
              <a:extLst>
                <a:ext uri="{FF2B5EF4-FFF2-40B4-BE49-F238E27FC236}">
                  <a16:creationId xmlns:a16="http://schemas.microsoft.com/office/drawing/2014/main" id="{3C463875-8FC1-1D21-2CB7-43B965906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3" name="Vapaamuotoinen: Muoto 30">
              <a:extLst>
                <a:ext uri="{FF2B5EF4-FFF2-40B4-BE49-F238E27FC236}">
                  <a16:creationId xmlns:a16="http://schemas.microsoft.com/office/drawing/2014/main" id="{D456DB3F-40E0-4712-8A76-D8CC80E3DA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41">
              <a:extLst>
                <a:ext uri="{FF2B5EF4-FFF2-40B4-BE49-F238E27FC236}">
                  <a16:creationId xmlns:a16="http://schemas.microsoft.com/office/drawing/2014/main" id="{E963AC85-50E3-F898-D9B0-095EB855B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42">
              <a:extLst>
                <a:ext uri="{FF2B5EF4-FFF2-40B4-BE49-F238E27FC236}">
                  <a16:creationId xmlns:a16="http://schemas.microsoft.com/office/drawing/2014/main" id="{C021C37A-CEF3-84BB-92D8-6A45D4665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Vapaamuotoinen: Muoto 43">
              <a:extLst>
                <a:ext uri="{FF2B5EF4-FFF2-40B4-BE49-F238E27FC236}">
                  <a16:creationId xmlns:a16="http://schemas.microsoft.com/office/drawing/2014/main" id="{31C259F4-17EC-EE5C-EB4D-630066B70C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66929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1">
    <p:bg>
      <p:bgPr>
        <a:solidFill>
          <a:srgbClr val="F28F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43878" y="2549508"/>
            <a:ext cx="5400000" cy="1049533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3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43878" y="3761112"/>
            <a:ext cx="4554246" cy="99669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alaotsikko tähän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E51C86AC-4D1B-4CFB-BB43-796A67B88A8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43878" y="5301520"/>
            <a:ext cx="4554246" cy="727520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nimi</a:t>
            </a:r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6A3838A8-48AD-82AB-374D-DBC8E8F6259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43878" y="6029040"/>
            <a:ext cx="4554246" cy="289932"/>
          </a:xfrm>
        </p:spPr>
        <p:txBody>
          <a:bodyPr anchor="t" anchorCtr="0"/>
          <a:lstStyle>
            <a:lvl1pPr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sähköpostiosoite</a:t>
            </a:r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CB0BA5DA-5589-B46D-3842-3A8016052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Vapaamuotoinen: Muoto 8">
            <a:extLst>
              <a:ext uri="{FF2B5EF4-FFF2-40B4-BE49-F238E27FC236}">
                <a16:creationId xmlns:a16="http://schemas.microsoft.com/office/drawing/2014/main" id="{2AA681AA-30F5-D62B-F843-080997EE4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3851503"/>
            <a:ext cx="1503234" cy="1503248"/>
          </a:xfrm>
          <a:custGeom>
            <a:avLst/>
            <a:gdLst>
              <a:gd name="connsiteX0" fmla="*/ 1503234 w 1503234"/>
              <a:gd name="connsiteY0" fmla="*/ 1503248 h 1503248"/>
              <a:gd name="connsiteX1" fmla="*/ 0 w 1503234"/>
              <a:gd name="connsiteY1" fmla="*/ 1503248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8"/>
                </a:lnTo>
                <a:close/>
              </a:path>
            </a:pathLst>
          </a:custGeom>
          <a:solidFill>
            <a:srgbClr val="FBDDD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0" name="Vapaamuotoinen: Muoto 19">
            <a:extLst>
              <a:ext uri="{FF2B5EF4-FFF2-40B4-BE49-F238E27FC236}">
                <a16:creationId xmlns:a16="http://schemas.microsoft.com/office/drawing/2014/main" id="{EC696F5F-6DCD-8371-7949-AE8B168DA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6 h 1503248"/>
              <a:gd name="connsiteX3" fmla="*/ 751615 w 751614"/>
              <a:gd name="connsiteY3" fmla="*/ 751626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6"/>
                </a:cubicBezTo>
                <a:lnTo>
                  <a:pt x="751615" y="751626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1" name="Vapaamuotoinen: Muoto 20">
            <a:extLst>
              <a:ext uri="{FF2B5EF4-FFF2-40B4-BE49-F238E27FC236}">
                <a16:creationId xmlns:a16="http://schemas.microsoft.com/office/drawing/2014/main" id="{1C4B1E85-20BC-CA9F-E63C-E5863B92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2348269"/>
            <a:ext cx="1503233" cy="1503248"/>
          </a:xfrm>
          <a:custGeom>
            <a:avLst/>
            <a:gdLst>
              <a:gd name="connsiteX0" fmla="*/ 1503233 w 1503233"/>
              <a:gd name="connsiteY0" fmla="*/ 1503248 h 1503248"/>
              <a:gd name="connsiteX1" fmla="*/ 0 w 1503233"/>
              <a:gd name="connsiteY1" fmla="*/ 1503248 h 1503248"/>
              <a:gd name="connsiteX2" fmla="*/ 0 w 1503233"/>
              <a:gd name="connsiteY2" fmla="*/ 0 h 1503248"/>
              <a:gd name="connsiteX3" fmla="*/ 1503233 w 1503233"/>
              <a:gd name="connsiteY3" fmla="*/ 0 h 1503248"/>
              <a:gd name="connsiteX4" fmla="*/ 1503233 w 1503233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3" h="1503248">
                <a:moveTo>
                  <a:pt x="1503233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3" y="0"/>
                </a:lnTo>
                <a:lnTo>
                  <a:pt x="1503233" y="1503248"/>
                </a:lnTo>
                <a:close/>
              </a:path>
            </a:pathLst>
          </a:custGeom>
          <a:solidFill>
            <a:srgbClr val="F6B1A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2" name="Vapaamuotoinen: Muoto 21">
            <a:extLst>
              <a:ext uri="{FF2B5EF4-FFF2-40B4-BE49-F238E27FC236}">
                <a16:creationId xmlns:a16="http://schemas.microsoft.com/office/drawing/2014/main" id="{707B0A3A-FF17-7AD1-8A9C-77196848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3" name="Vapaamuotoinen: Muoto 22">
            <a:extLst>
              <a:ext uri="{FF2B5EF4-FFF2-40B4-BE49-F238E27FC236}">
                <a16:creationId xmlns:a16="http://schemas.microsoft.com/office/drawing/2014/main" id="{87F16D5C-8461-5CBA-4A37-72E71CDB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845020"/>
            <a:ext cx="1503233" cy="1503248"/>
          </a:xfrm>
          <a:custGeom>
            <a:avLst/>
            <a:gdLst>
              <a:gd name="connsiteX0" fmla="*/ 1503233 w 1503233"/>
              <a:gd name="connsiteY0" fmla="*/ 1503249 h 1503248"/>
              <a:gd name="connsiteX1" fmla="*/ 0 w 1503233"/>
              <a:gd name="connsiteY1" fmla="*/ 1503249 h 1503248"/>
              <a:gd name="connsiteX2" fmla="*/ 0 w 1503233"/>
              <a:gd name="connsiteY2" fmla="*/ 1503249 h 1503248"/>
              <a:gd name="connsiteX3" fmla="*/ 1503233 w 1503233"/>
              <a:gd name="connsiteY3" fmla="*/ 0 h 1503248"/>
              <a:gd name="connsiteX4" fmla="*/ 1503233 w 1503233"/>
              <a:gd name="connsiteY4" fmla="*/ 0 h 1503248"/>
              <a:gd name="connsiteX5" fmla="*/ 1503233 w 1503233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33" h="1503248">
                <a:moveTo>
                  <a:pt x="1503233" y="1503249"/>
                </a:moveTo>
                <a:lnTo>
                  <a:pt x="0" y="1503249"/>
                </a:lnTo>
                <a:lnTo>
                  <a:pt x="0" y="1503249"/>
                </a:lnTo>
                <a:cubicBezTo>
                  <a:pt x="0" y="673027"/>
                  <a:pt x="673017" y="0"/>
                  <a:pt x="1503233" y="0"/>
                </a:cubicBezTo>
                <a:lnTo>
                  <a:pt x="1503233" y="0"/>
                </a:lnTo>
                <a:lnTo>
                  <a:pt x="1503233" y="1503249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4" name="Vapaamuotoinen: Muoto 23">
            <a:extLst>
              <a:ext uri="{FF2B5EF4-FFF2-40B4-BE49-F238E27FC236}">
                <a16:creationId xmlns:a16="http://schemas.microsoft.com/office/drawing/2014/main" id="{4B8D2D22-1B03-B90F-4BF4-E9D0E5A8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845020"/>
            <a:ext cx="1503234" cy="1503248"/>
          </a:xfrm>
          <a:custGeom>
            <a:avLst/>
            <a:gdLst>
              <a:gd name="connsiteX0" fmla="*/ 1503234 w 1503234"/>
              <a:gd name="connsiteY0" fmla="*/ 1503249 h 1503248"/>
              <a:gd name="connsiteX1" fmla="*/ 0 w 1503234"/>
              <a:gd name="connsiteY1" fmla="*/ 1503249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9"/>
                </a:lnTo>
                <a:close/>
              </a:path>
            </a:pathLst>
          </a:custGeom>
          <a:solidFill>
            <a:srgbClr val="FBDDD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5" name="Vapaamuotoinen: Muoto 24">
            <a:extLst>
              <a:ext uri="{FF2B5EF4-FFF2-40B4-BE49-F238E27FC236}">
                <a16:creationId xmlns:a16="http://schemas.microsoft.com/office/drawing/2014/main" id="{4408B216-D53D-3429-9296-F0DD09AD4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938235" y="845028"/>
            <a:ext cx="751614" cy="1503248"/>
          </a:xfrm>
          <a:custGeom>
            <a:avLst/>
            <a:gdLst>
              <a:gd name="connsiteX0" fmla="*/ 751615 w 751614"/>
              <a:gd name="connsiteY0" fmla="*/ 0 h 1503248"/>
              <a:gd name="connsiteX1" fmla="*/ 0 w 751614"/>
              <a:gd name="connsiteY1" fmla="*/ 751622 h 1503248"/>
              <a:gd name="connsiteX2" fmla="*/ 0 w 751614"/>
              <a:gd name="connsiteY2" fmla="*/ 751622 h 1503248"/>
              <a:gd name="connsiteX3" fmla="*/ 751615 w 751614"/>
              <a:gd name="connsiteY3" fmla="*/ 1503249 h 1503248"/>
              <a:gd name="connsiteX4" fmla="*/ 751615 w 751614"/>
              <a:gd name="connsiteY4" fmla="*/ 0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614" h="1503248">
                <a:moveTo>
                  <a:pt x="751615" y="0"/>
                </a:moveTo>
                <a:cubicBezTo>
                  <a:pt x="336507" y="0"/>
                  <a:pt x="0" y="336510"/>
                  <a:pt x="0" y="751622"/>
                </a:cubicBezTo>
                <a:lnTo>
                  <a:pt x="0" y="751622"/>
                </a:lnTo>
                <a:cubicBezTo>
                  <a:pt x="0" y="1166735"/>
                  <a:pt x="336507" y="1503249"/>
                  <a:pt x="751615" y="1503249"/>
                </a:cubicBezTo>
                <a:lnTo>
                  <a:pt x="751615" y="0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6" name="Vapaamuotoinen: Muoto 25">
            <a:extLst>
              <a:ext uri="{FF2B5EF4-FFF2-40B4-BE49-F238E27FC236}">
                <a16:creationId xmlns:a16="http://schemas.microsoft.com/office/drawing/2014/main" id="{8950AF3B-840A-A3E4-0567-150761170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2 h 1503248"/>
              <a:gd name="connsiteX3" fmla="*/ 751615 w 751614"/>
              <a:gd name="connsiteY3" fmla="*/ 751622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2"/>
                </a:cubicBezTo>
                <a:lnTo>
                  <a:pt x="751615" y="751622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45" name="Ryhmä 44">
            <a:extLst>
              <a:ext uri="{FF2B5EF4-FFF2-40B4-BE49-F238E27FC236}">
                <a16:creationId xmlns:a16="http://schemas.microsoft.com/office/drawing/2014/main" id="{715976B7-FEE4-B2A9-B526-A03CF8177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655002" y="646315"/>
            <a:ext cx="2397181" cy="614019"/>
            <a:chOff x="655002" y="646315"/>
            <a:chExt cx="2397181" cy="614019"/>
          </a:xfrm>
          <a:solidFill>
            <a:schemeClr val="tx2"/>
          </a:solidFill>
        </p:grpSpPr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F3447FB1-BC83-8E53-2EDB-7FE38EC07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8DCBEC3A-2142-984A-7BC6-7D14E1CF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E47765C0-0FDC-1ED1-D957-85E39F144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A6FFC572-0028-94D4-0518-47D9C6906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9F96EE44-2C27-3613-2E42-B5DA865F3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2" name="Vapaamuotoinen: Muoto 41">
              <a:extLst>
                <a:ext uri="{FF2B5EF4-FFF2-40B4-BE49-F238E27FC236}">
                  <a16:creationId xmlns:a16="http://schemas.microsoft.com/office/drawing/2014/main" id="{A846201F-0D13-DB53-475E-5BE7ADB451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3" name="Vapaamuotoinen: Muoto 42">
              <a:extLst>
                <a:ext uri="{FF2B5EF4-FFF2-40B4-BE49-F238E27FC236}">
                  <a16:creationId xmlns:a16="http://schemas.microsoft.com/office/drawing/2014/main" id="{67CCF11E-CF18-C141-AAB3-8674BDBA1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4" name="Vapaamuotoinen: Muoto 43">
              <a:extLst>
                <a:ext uri="{FF2B5EF4-FFF2-40B4-BE49-F238E27FC236}">
                  <a16:creationId xmlns:a16="http://schemas.microsoft.com/office/drawing/2014/main" id="{1FB6EB5E-34DD-4CBD-5CA7-E9C7DAB33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11" name="Vapaamuotoinen: Muoto 10">
            <a:extLst>
              <a:ext uri="{FF2B5EF4-FFF2-40B4-BE49-F238E27FC236}">
                <a16:creationId xmlns:a16="http://schemas.microsoft.com/office/drawing/2014/main" id="{4F695AAA-BE5B-FD22-6DD9-C0E3F506A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79677" y="5354725"/>
            <a:ext cx="1503114" cy="1503223"/>
          </a:xfrm>
          <a:custGeom>
            <a:avLst/>
            <a:gdLst>
              <a:gd name="connsiteX0" fmla="*/ 0 w 1503114"/>
              <a:gd name="connsiteY0" fmla="*/ 1503224 h 1503223"/>
              <a:gd name="connsiteX1" fmla="*/ 1503115 w 1503114"/>
              <a:gd name="connsiteY1" fmla="*/ 1503224 h 1503223"/>
              <a:gd name="connsiteX2" fmla="*/ 1503115 w 1503114"/>
              <a:gd name="connsiteY2" fmla="*/ 0 h 1503223"/>
              <a:gd name="connsiteX3" fmla="*/ 0 w 1503114"/>
              <a:gd name="connsiteY3" fmla="*/ 0 h 1503223"/>
              <a:gd name="connsiteX4" fmla="*/ 0 w 1503114"/>
              <a:gd name="connsiteY4" fmla="*/ 1503224 h 150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4" h="1503223">
                <a:moveTo>
                  <a:pt x="0" y="1503224"/>
                </a:moveTo>
                <a:lnTo>
                  <a:pt x="1503115" y="1503224"/>
                </a:lnTo>
                <a:lnTo>
                  <a:pt x="1503115" y="0"/>
                </a:lnTo>
                <a:lnTo>
                  <a:pt x="0" y="0"/>
                </a:lnTo>
                <a:lnTo>
                  <a:pt x="0" y="1503224"/>
                </a:lnTo>
                <a:close/>
              </a:path>
            </a:pathLst>
          </a:custGeom>
          <a:solidFill>
            <a:srgbClr val="F6B1A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2" name="Vapaamuotoinen: Muoto 11">
            <a:extLst>
              <a:ext uri="{FF2B5EF4-FFF2-40B4-BE49-F238E27FC236}">
                <a16:creationId xmlns:a16="http://schemas.microsoft.com/office/drawing/2014/main" id="{BCC4DAAD-3589-2F66-3068-2490ED72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92" y="5354711"/>
            <a:ext cx="1503100" cy="1503238"/>
          </a:xfrm>
          <a:custGeom>
            <a:avLst/>
            <a:gdLst>
              <a:gd name="connsiteX0" fmla="*/ 0 w 1503100"/>
              <a:gd name="connsiteY0" fmla="*/ 1503238 h 1503238"/>
              <a:gd name="connsiteX1" fmla="*/ 0 w 1503100"/>
              <a:gd name="connsiteY1" fmla="*/ 1503238 h 1503238"/>
              <a:gd name="connsiteX2" fmla="*/ 0 w 1503100"/>
              <a:gd name="connsiteY2" fmla="*/ 0 h 1503238"/>
              <a:gd name="connsiteX3" fmla="*/ 1503101 w 1503100"/>
              <a:gd name="connsiteY3" fmla="*/ 0 h 1503238"/>
              <a:gd name="connsiteX4" fmla="*/ 1503101 w 1503100"/>
              <a:gd name="connsiteY4" fmla="*/ 14 h 1503238"/>
              <a:gd name="connsiteX5" fmla="*/ 0 w 1503100"/>
              <a:gd name="connsiteY5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00" h="1503238">
                <a:moveTo>
                  <a:pt x="0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01" y="0"/>
                </a:lnTo>
                <a:lnTo>
                  <a:pt x="1503101" y="14"/>
                </a:lnTo>
                <a:cubicBezTo>
                  <a:pt x="1503101" y="830221"/>
                  <a:pt x="830138" y="1503238"/>
                  <a:pt x="0" y="1503238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3" name="Vapaamuotoinen: Muoto 12">
            <a:extLst>
              <a:ext uri="{FF2B5EF4-FFF2-40B4-BE49-F238E27FC236}">
                <a16:creationId xmlns:a16="http://schemas.microsoft.com/office/drawing/2014/main" id="{6CD1DB9D-AC83-EB77-4BBA-01570B615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79673" y="3851480"/>
            <a:ext cx="1503114" cy="1503234"/>
          </a:xfrm>
          <a:custGeom>
            <a:avLst/>
            <a:gdLst>
              <a:gd name="connsiteX0" fmla="*/ 1503115 w 1503114"/>
              <a:gd name="connsiteY0" fmla="*/ 1503235 h 1503234"/>
              <a:gd name="connsiteX1" fmla="*/ 0 w 1503114"/>
              <a:gd name="connsiteY1" fmla="*/ 1503235 h 1503234"/>
              <a:gd name="connsiteX2" fmla="*/ 0 w 1503114"/>
              <a:gd name="connsiteY2" fmla="*/ 1503235 h 1503234"/>
              <a:gd name="connsiteX3" fmla="*/ 1503115 w 1503114"/>
              <a:gd name="connsiteY3" fmla="*/ 0 h 1503234"/>
              <a:gd name="connsiteX4" fmla="*/ 1503115 w 1503114"/>
              <a:gd name="connsiteY4" fmla="*/ 0 h 1503234"/>
              <a:gd name="connsiteX5" fmla="*/ 1503115 w 1503114"/>
              <a:gd name="connsiteY5" fmla="*/ 1503235 h 15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14" h="1503234">
                <a:moveTo>
                  <a:pt x="1503115" y="1503235"/>
                </a:moveTo>
                <a:lnTo>
                  <a:pt x="0" y="1503235"/>
                </a:lnTo>
                <a:lnTo>
                  <a:pt x="0" y="1503235"/>
                </a:lnTo>
                <a:cubicBezTo>
                  <a:pt x="0" y="673018"/>
                  <a:pt x="672962" y="0"/>
                  <a:pt x="1503115" y="0"/>
                </a:cubicBezTo>
                <a:lnTo>
                  <a:pt x="1503115" y="0"/>
                </a:lnTo>
                <a:lnTo>
                  <a:pt x="1503115" y="1503235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4" name="Vapaamuotoinen: Muoto 13">
            <a:extLst>
              <a:ext uri="{FF2B5EF4-FFF2-40B4-BE49-F238E27FC236}">
                <a16:creationId xmlns:a16="http://schemas.microsoft.com/office/drawing/2014/main" id="{50401D74-09FE-0B80-D456-3CD84401F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73" y="3851473"/>
            <a:ext cx="1503115" cy="1503238"/>
          </a:xfrm>
          <a:custGeom>
            <a:avLst/>
            <a:gdLst>
              <a:gd name="connsiteX0" fmla="*/ 1503116 w 1503115"/>
              <a:gd name="connsiteY0" fmla="*/ 1503238 h 1503238"/>
              <a:gd name="connsiteX1" fmla="*/ 0 w 1503115"/>
              <a:gd name="connsiteY1" fmla="*/ 1503238 h 1503238"/>
              <a:gd name="connsiteX2" fmla="*/ 0 w 1503115"/>
              <a:gd name="connsiteY2" fmla="*/ 0 h 1503238"/>
              <a:gd name="connsiteX3" fmla="*/ 1503116 w 1503115"/>
              <a:gd name="connsiteY3" fmla="*/ 0 h 1503238"/>
              <a:gd name="connsiteX4" fmla="*/ 1503116 w 1503115"/>
              <a:gd name="connsiteY4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5" h="1503238">
                <a:moveTo>
                  <a:pt x="1503116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16" y="0"/>
                </a:lnTo>
                <a:lnTo>
                  <a:pt x="1503116" y="1503238"/>
                </a:lnTo>
                <a:close/>
              </a:path>
            </a:pathLst>
          </a:custGeom>
          <a:solidFill>
            <a:srgbClr val="FBDDD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5" name="Vapaamuotoinen: Muoto 14">
            <a:extLst>
              <a:ext uri="{FF2B5EF4-FFF2-40B4-BE49-F238E27FC236}">
                <a16:creationId xmlns:a16="http://schemas.microsoft.com/office/drawing/2014/main" id="{9F768178-460D-A96E-C942-63749938D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1230" y="3851484"/>
            <a:ext cx="751557" cy="1503238"/>
          </a:xfrm>
          <a:custGeom>
            <a:avLst/>
            <a:gdLst>
              <a:gd name="connsiteX0" fmla="*/ 751558 w 751557"/>
              <a:gd name="connsiteY0" fmla="*/ 4 h 1503238"/>
              <a:gd name="connsiteX1" fmla="*/ 0 w 751557"/>
              <a:gd name="connsiteY1" fmla="*/ 751619 h 1503238"/>
              <a:gd name="connsiteX2" fmla="*/ 0 w 751557"/>
              <a:gd name="connsiteY2" fmla="*/ 751619 h 1503238"/>
              <a:gd name="connsiteX3" fmla="*/ 751558 w 751557"/>
              <a:gd name="connsiteY3" fmla="*/ 1503238 h 1503238"/>
              <a:gd name="connsiteX4" fmla="*/ 751558 w 751557"/>
              <a:gd name="connsiteY4" fmla="*/ 0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557" h="1503238">
                <a:moveTo>
                  <a:pt x="751558" y="4"/>
                </a:moveTo>
                <a:cubicBezTo>
                  <a:pt x="336483" y="4"/>
                  <a:pt x="0" y="336511"/>
                  <a:pt x="0" y="751619"/>
                </a:cubicBezTo>
                <a:lnTo>
                  <a:pt x="0" y="751619"/>
                </a:lnTo>
                <a:cubicBezTo>
                  <a:pt x="0" y="1166728"/>
                  <a:pt x="336483" y="1503238"/>
                  <a:pt x="751558" y="1503238"/>
                </a:cubicBezTo>
                <a:lnTo>
                  <a:pt x="751558" y="0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Vapaamuotoinen: Muoto 15">
            <a:extLst>
              <a:ext uri="{FF2B5EF4-FFF2-40B4-BE49-F238E27FC236}">
                <a16:creationId xmlns:a16="http://schemas.microsoft.com/office/drawing/2014/main" id="{6AC1971E-D558-6AFC-A208-21E37DDA9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88" y="5354714"/>
            <a:ext cx="751553" cy="1503238"/>
          </a:xfrm>
          <a:custGeom>
            <a:avLst/>
            <a:gdLst>
              <a:gd name="connsiteX0" fmla="*/ 0 w 751553"/>
              <a:gd name="connsiteY0" fmla="*/ 1503235 h 1503238"/>
              <a:gd name="connsiteX1" fmla="*/ 0 w 751553"/>
              <a:gd name="connsiteY1" fmla="*/ 1503235 h 1503238"/>
              <a:gd name="connsiteX2" fmla="*/ 751554 w 751553"/>
              <a:gd name="connsiteY2" fmla="*/ 751619 h 1503238"/>
              <a:gd name="connsiteX3" fmla="*/ 751554 w 751553"/>
              <a:gd name="connsiteY3" fmla="*/ 751619 h 1503238"/>
              <a:gd name="connsiteX4" fmla="*/ 0 w 751553"/>
              <a:gd name="connsiteY4" fmla="*/ 0 h 1503238"/>
              <a:gd name="connsiteX5" fmla="*/ 0 w 751553"/>
              <a:gd name="connsiteY5" fmla="*/ 0 h 1503238"/>
              <a:gd name="connsiteX6" fmla="*/ 0 w 751553"/>
              <a:gd name="connsiteY6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553" h="1503238">
                <a:moveTo>
                  <a:pt x="0" y="1503235"/>
                </a:moveTo>
                <a:lnTo>
                  <a:pt x="0" y="1503235"/>
                </a:lnTo>
                <a:cubicBezTo>
                  <a:pt x="415074" y="1503235"/>
                  <a:pt x="751554" y="1166724"/>
                  <a:pt x="751554" y="751619"/>
                </a:cubicBezTo>
                <a:lnTo>
                  <a:pt x="751554" y="751619"/>
                </a:lnTo>
                <a:cubicBezTo>
                  <a:pt x="751554" y="336511"/>
                  <a:pt x="415074" y="0"/>
                  <a:pt x="0" y="0"/>
                </a:cubicBezTo>
                <a:lnTo>
                  <a:pt x="0" y="0"/>
                </a:lnTo>
                <a:lnTo>
                  <a:pt x="0" y="1503238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7" name="Vapaamuotoinen: Muoto 16">
            <a:extLst>
              <a:ext uri="{FF2B5EF4-FFF2-40B4-BE49-F238E27FC236}">
                <a16:creationId xmlns:a16="http://schemas.microsoft.com/office/drawing/2014/main" id="{8D80DAD6-0E7A-9CD2-73DA-5B916D4C1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5889" y="5354711"/>
            <a:ext cx="1503114" cy="1503238"/>
          </a:xfrm>
          <a:custGeom>
            <a:avLst/>
            <a:gdLst>
              <a:gd name="connsiteX0" fmla="*/ 1503115 w 1503114"/>
              <a:gd name="connsiteY0" fmla="*/ 1503238 h 1503238"/>
              <a:gd name="connsiteX1" fmla="*/ 0 w 1503114"/>
              <a:gd name="connsiteY1" fmla="*/ 1503238 h 1503238"/>
              <a:gd name="connsiteX2" fmla="*/ 0 w 1503114"/>
              <a:gd name="connsiteY2" fmla="*/ 0 h 1503238"/>
              <a:gd name="connsiteX3" fmla="*/ 1503115 w 1503114"/>
              <a:gd name="connsiteY3" fmla="*/ 0 h 1503238"/>
              <a:gd name="connsiteX4" fmla="*/ 1503115 w 1503114"/>
              <a:gd name="connsiteY4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4" h="1503238">
                <a:moveTo>
                  <a:pt x="1503115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15" y="0"/>
                </a:lnTo>
                <a:lnTo>
                  <a:pt x="1503115" y="1503238"/>
                </a:lnTo>
                <a:close/>
              </a:path>
            </a:pathLst>
          </a:custGeom>
          <a:solidFill>
            <a:srgbClr val="F6B1A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2" name="Vapaamuotoinen: Muoto 31">
            <a:extLst>
              <a:ext uri="{FF2B5EF4-FFF2-40B4-BE49-F238E27FC236}">
                <a16:creationId xmlns:a16="http://schemas.microsoft.com/office/drawing/2014/main" id="{44DDA4FD-3F10-EA35-67D1-2C2D3F7A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5889" y="3851480"/>
            <a:ext cx="1503114" cy="1503234"/>
          </a:xfrm>
          <a:custGeom>
            <a:avLst/>
            <a:gdLst>
              <a:gd name="connsiteX0" fmla="*/ 1503115 w 1503114"/>
              <a:gd name="connsiteY0" fmla="*/ 1503235 h 1503234"/>
              <a:gd name="connsiteX1" fmla="*/ 0 w 1503114"/>
              <a:gd name="connsiteY1" fmla="*/ 1503235 h 1503234"/>
              <a:gd name="connsiteX2" fmla="*/ 0 w 1503114"/>
              <a:gd name="connsiteY2" fmla="*/ 1503235 h 1503234"/>
              <a:gd name="connsiteX3" fmla="*/ 1503115 w 1503114"/>
              <a:gd name="connsiteY3" fmla="*/ 0 h 1503234"/>
              <a:gd name="connsiteX4" fmla="*/ 1503115 w 1503114"/>
              <a:gd name="connsiteY4" fmla="*/ 0 h 1503234"/>
              <a:gd name="connsiteX5" fmla="*/ 1503115 w 1503114"/>
              <a:gd name="connsiteY5" fmla="*/ 1503235 h 15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14" h="1503234">
                <a:moveTo>
                  <a:pt x="1503115" y="1503235"/>
                </a:moveTo>
                <a:lnTo>
                  <a:pt x="0" y="1503235"/>
                </a:lnTo>
                <a:lnTo>
                  <a:pt x="0" y="1503235"/>
                </a:lnTo>
                <a:cubicBezTo>
                  <a:pt x="0" y="673018"/>
                  <a:pt x="672962" y="0"/>
                  <a:pt x="1503115" y="0"/>
                </a:cubicBezTo>
                <a:lnTo>
                  <a:pt x="1503115" y="0"/>
                </a:lnTo>
                <a:lnTo>
                  <a:pt x="1503115" y="1503235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4" name="Vapaamuotoinen: Muoto 33">
            <a:extLst>
              <a:ext uri="{FF2B5EF4-FFF2-40B4-BE49-F238E27FC236}">
                <a16:creationId xmlns:a16="http://schemas.microsoft.com/office/drawing/2014/main" id="{6A5B3F5A-BA9B-F53F-DFA3-49ECBEEE3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37449" y="3851484"/>
            <a:ext cx="751554" cy="1503238"/>
          </a:xfrm>
          <a:custGeom>
            <a:avLst/>
            <a:gdLst>
              <a:gd name="connsiteX0" fmla="*/ 751554 w 751554"/>
              <a:gd name="connsiteY0" fmla="*/ 4 h 1503238"/>
              <a:gd name="connsiteX1" fmla="*/ 0 w 751554"/>
              <a:gd name="connsiteY1" fmla="*/ 751619 h 1503238"/>
              <a:gd name="connsiteX2" fmla="*/ 0 w 751554"/>
              <a:gd name="connsiteY2" fmla="*/ 751619 h 1503238"/>
              <a:gd name="connsiteX3" fmla="*/ 751554 w 751554"/>
              <a:gd name="connsiteY3" fmla="*/ 1503238 h 1503238"/>
              <a:gd name="connsiteX4" fmla="*/ 751554 w 751554"/>
              <a:gd name="connsiteY4" fmla="*/ 0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554" h="1503238">
                <a:moveTo>
                  <a:pt x="751554" y="4"/>
                </a:moveTo>
                <a:cubicBezTo>
                  <a:pt x="336479" y="4"/>
                  <a:pt x="0" y="336511"/>
                  <a:pt x="0" y="751619"/>
                </a:cubicBezTo>
                <a:lnTo>
                  <a:pt x="0" y="751619"/>
                </a:lnTo>
                <a:cubicBezTo>
                  <a:pt x="0" y="1166728"/>
                  <a:pt x="336479" y="1503238"/>
                  <a:pt x="751554" y="1503238"/>
                </a:cubicBezTo>
                <a:lnTo>
                  <a:pt x="751554" y="0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3252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2">
    <p:bg>
      <p:bgPr>
        <a:solidFill>
          <a:srgbClr val="177B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43878" y="2549508"/>
            <a:ext cx="5400000" cy="1049533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3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43878" y="3761112"/>
            <a:ext cx="4554246" cy="99669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alaotsikko tähän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E51C86AC-4D1B-4CFB-BB43-796A67B88A8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43878" y="5301520"/>
            <a:ext cx="4554246" cy="727520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nimi</a:t>
            </a:r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6A3838A8-48AD-82AB-374D-DBC8E8F6259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43878" y="6029040"/>
            <a:ext cx="4554246" cy="289932"/>
          </a:xfrm>
        </p:spPr>
        <p:txBody>
          <a:bodyPr anchor="t" anchorCtr="0"/>
          <a:lstStyle>
            <a:lvl1pPr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sähköpostiosoite</a:t>
            </a:r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CB0BA5DA-5589-B46D-3842-3A8016052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Vapaamuotoinen: Muoto 8">
            <a:extLst>
              <a:ext uri="{FF2B5EF4-FFF2-40B4-BE49-F238E27FC236}">
                <a16:creationId xmlns:a16="http://schemas.microsoft.com/office/drawing/2014/main" id="{2AA681AA-30F5-D62B-F843-080997EE4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3851503"/>
            <a:ext cx="1503234" cy="1503248"/>
          </a:xfrm>
          <a:custGeom>
            <a:avLst/>
            <a:gdLst>
              <a:gd name="connsiteX0" fmla="*/ 1503234 w 1503234"/>
              <a:gd name="connsiteY0" fmla="*/ 1503248 h 1503248"/>
              <a:gd name="connsiteX1" fmla="*/ 0 w 1503234"/>
              <a:gd name="connsiteY1" fmla="*/ 1503248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8"/>
                </a:lnTo>
                <a:close/>
              </a:path>
            </a:pathLst>
          </a:custGeom>
          <a:solidFill>
            <a:srgbClr val="B8D7D6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0" name="Vapaamuotoinen: Muoto 19">
            <a:extLst>
              <a:ext uri="{FF2B5EF4-FFF2-40B4-BE49-F238E27FC236}">
                <a16:creationId xmlns:a16="http://schemas.microsoft.com/office/drawing/2014/main" id="{EC696F5F-6DCD-8371-7949-AE8B168DA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6 h 1503248"/>
              <a:gd name="connsiteX3" fmla="*/ 751615 w 751614"/>
              <a:gd name="connsiteY3" fmla="*/ 751626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6"/>
                </a:cubicBezTo>
                <a:lnTo>
                  <a:pt x="751615" y="751626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1" name="Vapaamuotoinen: Muoto 20">
            <a:extLst>
              <a:ext uri="{FF2B5EF4-FFF2-40B4-BE49-F238E27FC236}">
                <a16:creationId xmlns:a16="http://schemas.microsoft.com/office/drawing/2014/main" id="{1C4B1E85-20BC-CA9F-E63C-E5863B92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2348269"/>
            <a:ext cx="1503233" cy="1503248"/>
          </a:xfrm>
          <a:custGeom>
            <a:avLst/>
            <a:gdLst>
              <a:gd name="connsiteX0" fmla="*/ 1503233 w 1503233"/>
              <a:gd name="connsiteY0" fmla="*/ 1503248 h 1503248"/>
              <a:gd name="connsiteX1" fmla="*/ 0 w 1503233"/>
              <a:gd name="connsiteY1" fmla="*/ 1503248 h 1503248"/>
              <a:gd name="connsiteX2" fmla="*/ 0 w 1503233"/>
              <a:gd name="connsiteY2" fmla="*/ 0 h 1503248"/>
              <a:gd name="connsiteX3" fmla="*/ 1503233 w 1503233"/>
              <a:gd name="connsiteY3" fmla="*/ 0 h 1503248"/>
              <a:gd name="connsiteX4" fmla="*/ 1503233 w 1503233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3" h="1503248">
                <a:moveTo>
                  <a:pt x="1503233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3" y="0"/>
                </a:lnTo>
                <a:lnTo>
                  <a:pt x="1503233" y="1503248"/>
                </a:lnTo>
                <a:close/>
              </a:path>
            </a:pathLst>
          </a:custGeom>
          <a:solidFill>
            <a:srgbClr val="599F9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2" name="Vapaamuotoinen: Muoto 21">
            <a:extLst>
              <a:ext uri="{FF2B5EF4-FFF2-40B4-BE49-F238E27FC236}">
                <a16:creationId xmlns:a16="http://schemas.microsoft.com/office/drawing/2014/main" id="{707B0A3A-FF17-7AD1-8A9C-77196848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3" name="Vapaamuotoinen: Muoto 22">
            <a:extLst>
              <a:ext uri="{FF2B5EF4-FFF2-40B4-BE49-F238E27FC236}">
                <a16:creationId xmlns:a16="http://schemas.microsoft.com/office/drawing/2014/main" id="{87F16D5C-8461-5CBA-4A37-72E71CDB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845020"/>
            <a:ext cx="1503233" cy="1503248"/>
          </a:xfrm>
          <a:custGeom>
            <a:avLst/>
            <a:gdLst>
              <a:gd name="connsiteX0" fmla="*/ 1503233 w 1503233"/>
              <a:gd name="connsiteY0" fmla="*/ 1503249 h 1503248"/>
              <a:gd name="connsiteX1" fmla="*/ 0 w 1503233"/>
              <a:gd name="connsiteY1" fmla="*/ 1503249 h 1503248"/>
              <a:gd name="connsiteX2" fmla="*/ 0 w 1503233"/>
              <a:gd name="connsiteY2" fmla="*/ 1503249 h 1503248"/>
              <a:gd name="connsiteX3" fmla="*/ 1503233 w 1503233"/>
              <a:gd name="connsiteY3" fmla="*/ 0 h 1503248"/>
              <a:gd name="connsiteX4" fmla="*/ 1503233 w 1503233"/>
              <a:gd name="connsiteY4" fmla="*/ 0 h 1503248"/>
              <a:gd name="connsiteX5" fmla="*/ 1503233 w 1503233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33" h="1503248">
                <a:moveTo>
                  <a:pt x="1503233" y="1503249"/>
                </a:moveTo>
                <a:lnTo>
                  <a:pt x="0" y="1503249"/>
                </a:lnTo>
                <a:lnTo>
                  <a:pt x="0" y="1503249"/>
                </a:lnTo>
                <a:cubicBezTo>
                  <a:pt x="0" y="673027"/>
                  <a:pt x="673017" y="0"/>
                  <a:pt x="1503233" y="0"/>
                </a:cubicBezTo>
                <a:lnTo>
                  <a:pt x="1503233" y="0"/>
                </a:lnTo>
                <a:lnTo>
                  <a:pt x="1503233" y="1503249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4" name="Vapaamuotoinen: Muoto 23">
            <a:extLst>
              <a:ext uri="{FF2B5EF4-FFF2-40B4-BE49-F238E27FC236}">
                <a16:creationId xmlns:a16="http://schemas.microsoft.com/office/drawing/2014/main" id="{4B8D2D22-1B03-B90F-4BF4-E9D0E5A8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845020"/>
            <a:ext cx="1503234" cy="1503248"/>
          </a:xfrm>
          <a:custGeom>
            <a:avLst/>
            <a:gdLst>
              <a:gd name="connsiteX0" fmla="*/ 1503234 w 1503234"/>
              <a:gd name="connsiteY0" fmla="*/ 1503249 h 1503248"/>
              <a:gd name="connsiteX1" fmla="*/ 0 w 1503234"/>
              <a:gd name="connsiteY1" fmla="*/ 1503249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9"/>
                </a:lnTo>
                <a:close/>
              </a:path>
            </a:pathLst>
          </a:custGeom>
          <a:solidFill>
            <a:srgbClr val="B8D7D6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5" name="Vapaamuotoinen: Muoto 24">
            <a:extLst>
              <a:ext uri="{FF2B5EF4-FFF2-40B4-BE49-F238E27FC236}">
                <a16:creationId xmlns:a16="http://schemas.microsoft.com/office/drawing/2014/main" id="{4408B216-D53D-3429-9296-F0DD09AD4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938235" y="845028"/>
            <a:ext cx="751614" cy="1503248"/>
          </a:xfrm>
          <a:custGeom>
            <a:avLst/>
            <a:gdLst>
              <a:gd name="connsiteX0" fmla="*/ 751615 w 751614"/>
              <a:gd name="connsiteY0" fmla="*/ 0 h 1503248"/>
              <a:gd name="connsiteX1" fmla="*/ 0 w 751614"/>
              <a:gd name="connsiteY1" fmla="*/ 751622 h 1503248"/>
              <a:gd name="connsiteX2" fmla="*/ 0 w 751614"/>
              <a:gd name="connsiteY2" fmla="*/ 751622 h 1503248"/>
              <a:gd name="connsiteX3" fmla="*/ 751615 w 751614"/>
              <a:gd name="connsiteY3" fmla="*/ 1503249 h 1503248"/>
              <a:gd name="connsiteX4" fmla="*/ 751615 w 751614"/>
              <a:gd name="connsiteY4" fmla="*/ 0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614" h="1503248">
                <a:moveTo>
                  <a:pt x="751615" y="0"/>
                </a:moveTo>
                <a:cubicBezTo>
                  <a:pt x="336507" y="0"/>
                  <a:pt x="0" y="336510"/>
                  <a:pt x="0" y="751622"/>
                </a:cubicBezTo>
                <a:lnTo>
                  <a:pt x="0" y="751622"/>
                </a:lnTo>
                <a:cubicBezTo>
                  <a:pt x="0" y="1166735"/>
                  <a:pt x="336507" y="1503249"/>
                  <a:pt x="751615" y="1503249"/>
                </a:cubicBezTo>
                <a:lnTo>
                  <a:pt x="751615" y="0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6" name="Vapaamuotoinen: Muoto 25">
            <a:extLst>
              <a:ext uri="{FF2B5EF4-FFF2-40B4-BE49-F238E27FC236}">
                <a16:creationId xmlns:a16="http://schemas.microsoft.com/office/drawing/2014/main" id="{8950AF3B-840A-A3E4-0567-150761170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2 h 1503248"/>
              <a:gd name="connsiteX3" fmla="*/ 751615 w 751614"/>
              <a:gd name="connsiteY3" fmla="*/ 751622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2"/>
                </a:cubicBezTo>
                <a:lnTo>
                  <a:pt x="751615" y="751622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1" name="Vapaamuotoinen: Muoto 10">
            <a:extLst>
              <a:ext uri="{FF2B5EF4-FFF2-40B4-BE49-F238E27FC236}">
                <a16:creationId xmlns:a16="http://schemas.microsoft.com/office/drawing/2014/main" id="{4F695AAA-BE5B-FD22-6DD9-C0E3F506A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79677" y="5354725"/>
            <a:ext cx="1503114" cy="1503223"/>
          </a:xfrm>
          <a:custGeom>
            <a:avLst/>
            <a:gdLst>
              <a:gd name="connsiteX0" fmla="*/ 0 w 1503114"/>
              <a:gd name="connsiteY0" fmla="*/ 1503224 h 1503223"/>
              <a:gd name="connsiteX1" fmla="*/ 1503115 w 1503114"/>
              <a:gd name="connsiteY1" fmla="*/ 1503224 h 1503223"/>
              <a:gd name="connsiteX2" fmla="*/ 1503115 w 1503114"/>
              <a:gd name="connsiteY2" fmla="*/ 0 h 1503223"/>
              <a:gd name="connsiteX3" fmla="*/ 0 w 1503114"/>
              <a:gd name="connsiteY3" fmla="*/ 0 h 1503223"/>
              <a:gd name="connsiteX4" fmla="*/ 0 w 1503114"/>
              <a:gd name="connsiteY4" fmla="*/ 1503224 h 150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4" h="1503223">
                <a:moveTo>
                  <a:pt x="0" y="1503224"/>
                </a:moveTo>
                <a:lnTo>
                  <a:pt x="1503115" y="1503224"/>
                </a:lnTo>
                <a:lnTo>
                  <a:pt x="1503115" y="0"/>
                </a:lnTo>
                <a:lnTo>
                  <a:pt x="0" y="0"/>
                </a:lnTo>
                <a:lnTo>
                  <a:pt x="0" y="1503224"/>
                </a:lnTo>
                <a:close/>
              </a:path>
            </a:pathLst>
          </a:custGeom>
          <a:solidFill>
            <a:srgbClr val="599F9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2" name="Vapaamuotoinen: Muoto 11">
            <a:extLst>
              <a:ext uri="{FF2B5EF4-FFF2-40B4-BE49-F238E27FC236}">
                <a16:creationId xmlns:a16="http://schemas.microsoft.com/office/drawing/2014/main" id="{BCC4DAAD-3589-2F66-3068-2490ED72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92" y="5354711"/>
            <a:ext cx="1503100" cy="1503238"/>
          </a:xfrm>
          <a:custGeom>
            <a:avLst/>
            <a:gdLst>
              <a:gd name="connsiteX0" fmla="*/ 0 w 1503100"/>
              <a:gd name="connsiteY0" fmla="*/ 1503238 h 1503238"/>
              <a:gd name="connsiteX1" fmla="*/ 0 w 1503100"/>
              <a:gd name="connsiteY1" fmla="*/ 1503238 h 1503238"/>
              <a:gd name="connsiteX2" fmla="*/ 0 w 1503100"/>
              <a:gd name="connsiteY2" fmla="*/ 0 h 1503238"/>
              <a:gd name="connsiteX3" fmla="*/ 1503101 w 1503100"/>
              <a:gd name="connsiteY3" fmla="*/ 0 h 1503238"/>
              <a:gd name="connsiteX4" fmla="*/ 1503101 w 1503100"/>
              <a:gd name="connsiteY4" fmla="*/ 14 h 1503238"/>
              <a:gd name="connsiteX5" fmla="*/ 0 w 1503100"/>
              <a:gd name="connsiteY5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00" h="1503238">
                <a:moveTo>
                  <a:pt x="0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01" y="0"/>
                </a:lnTo>
                <a:lnTo>
                  <a:pt x="1503101" y="14"/>
                </a:lnTo>
                <a:cubicBezTo>
                  <a:pt x="1503101" y="830221"/>
                  <a:pt x="830138" y="1503238"/>
                  <a:pt x="0" y="1503238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3" name="Vapaamuotoinen: Muoto 12">
            <a:extLst>
              <a:ext uri="{FF2B5EF4-FFF2-40B4-BE49-F238E27FC236}">
                <a16:creationId xmlns:a16="http://schemas.microsoft.com/office/drawing/2014/main" id="{6CD1DB9D-AC83-EB77-4BBA-01570B615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79673" y="3851480"/>
            <a:ext cx="1503114" cy="1503234"/>
          </a:xfrm>
          <a:custGeom>
            <a:avLst/>
            <a:gdLst>
              <a:gd name="connsiteX0" fmla="*/ 1503115 w 1503114"/>
              <a:gd name="connsiteY0" fmla="*/ 1503235 h 1503234"/>
              <a:gd name="connsiteX1" fmla="*/ 0 w 1503114"/>
              <a:gd name="connsiteY1" fmla="*/ 1503235 h 1503234"/>
              <a:gd name="connsiteX2" fmla="*/ 0 w 1503114"/>
              <a:gd name="connsiteY2" fmla="*/ 1503235 h 1503234"/>
              <a:gd name="connsiteX3" fmla="*/ 1503115 w 1503114"/>
              <a:gd name="connsiteY3" fmla="*/ 0 h 1503234"/>
              <a:gd name="connsiteX4" fmla="*/ 1503115 w 1503114"/>
              <a:gd name="connsiteY4" fmla="*/ 0 h 1503234"/>
              <a:gd name="connsiteX5" fmla="*/ 1503115 w 1503114"/>
              <a:gd name="connsiteY5" fmla="*/ 1503235 h 15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14" h="1503234">
                <a:moveTo>
                  <a:pt x="1503115" y="1503235"/>
                </a:moveTo>
                <a:lnTo>
                  <a:pt x="0" y="1503235"/>
                </a:lnTo>
                <a:lnTo>
                  <a:pt x="0" y="1503235"/>
                </a:lnTo>
                <a:cubicBezTo>
                  <a:pt x="0" y="673018"/>
                  <a:pt x="672962" y="0"/>
                  <a:pt x="1503115" y="0"/>
                </a:cubicBezTo>
                <a:lnTo>
                  <a:pt x="1503115" y="0"/>
                </a:lnTo>
                <a:lnTo>
                  <a:pt x="1503115" y="1503235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4" name="Vapaamuotoinen: Muoto 13">
            <a:extLst>
              <a:ext uri="{FF2B5EF4-FFF2-40B4-BE49-F238E27FC236}">
                <a16:creationId xmlns:a16="http://schemas.microsoft.com/office/drawing/2014/main" id="{50401D74-09FE-0B80-D456-3CD84401F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73" y="3851473"/>
            <a:ext cx="1503115" cy="1503238"/>
          </a:xfrm>
          <a:custGeom>
            <a:avLst/>
            <a:gdLst>
              <a:gd name="connsiteX0" fmla="*/ 1503116 w 1503115"/>
              <a:gd name="connsiteY0" fmla="*/ 1503238 h 1503238"/>
              <a:gd name="connsiteX1" fmla="*/ 0 w 1503115"/>
              <a:gd name="connsiteY1" fmla="*/ 1503238 h 1503238"/>
              <a:gd name="connsiteX2" fmla="*/ 0 w 1503115"/>
              <a:gd name="connsiteY2" fmla="*/ 0 h 1503238"/>
              <a:gd name="connsiteX3" fmla="*/ 1503116 w 1503115"/>
              <a:gd name="connsiteY3" fmla="*/ 0 h 1503238"/>
              <a:gd name="connsiteX4" fmla="*/ 1503116 w 1503115"/>
              <a:gd name="connsiteY4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5" h="1503238">
                <a:moveTo>
                  <a:pt x="1503116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16" y="0"/>
                </a:lnTo>
                <a:lnTo>
                  <a:pt x="1503116" y="1503238"/>
                </a:lnTo>
                <a:close/>
              </a:path>
            </a:pathLst>
          </a:custGeom>
          <a:solidFill>
            <a:srgbClr val="B8D7D6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5" name="Vapaamuotoinen: Muoto 14">
            <a:extLst>
              <a:ext uri="{FF2B5EF4-FFF2-40B4-BE49-F238E27FC236}">
                <a16:creationId xmlns:a16="http://schemas.microsoft.com/office/drawing/2014/main" id="{9F768178-460D-A96E-C942-63749938D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1230" y="3851484"/>
            <a:ext cx="751557" cy="1503238"/>
          </a:xfrm>
          <a:custGeom>
            <a:avLst/>
            <a:gdLst>
              <a:gd name="connsiteX0" fmla="*/ 751558 w 751557"/>
              <a:gd name="connsiteY0" fmla="*/ 4 h 1503238"/>
              <a:gd name="connsiteX1" fmla="*/ 0 w 751557"/>
              <a:gd name="connsiteY1" fmla="*/ 751619 h 1503238"/>
              <a:gd name="connsiteX2" fmla="*/ 0 w 751557"/>
              <a:gd name="connsiteY2" fmla="*/ 751619 h 1503238"/>
              <a:gd name="connsiteX3" fmla="*/ 751558 w 751557"/>
              <a:gd name="connsiteY3" fmla="*/ 1503238 h 1503238"/>
              <a:gd name="connsiteX4" fmla="*/ 751558 w 751557"/>
              <a:gd name="connsiteY4" fmla="*/ 0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557" h="1503238">
                <a:moveTo>
                  <a:pt x="751558" y="4"/>
                </a:moveTo>
                <a:cubicBezTo>
                  <a:pt x="336483" y="4"/>
                  <a:pt x="0" y="336511"/>
                  <a:pt x="0" y="751619"/>
                </a:cubicBezTo>
                <a:lnTo>
                  <a:pt x="0" y="751619"/>
                </a:lnTo>
                <a:cubicBezTo>
                  <a:pt x="0" y="1166728"/>
                  <a:pt x="336483" y="1503238"/>
                  <a:pt x="751558" y="1503238"/>
                </a:cubicBezTo>
                <a:lnTo>
                  <a:pt x="751558" y="0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Vapaamuotoinen: Muoto 15">
            <a:extLst>
              <a:ext uri="{FF2B5EF4-FFF2-40B4-BE49-F238E27FC236}">
                <a16:creationId xmlns:a16="http://schemas.microsoft.com/office/drawing/2014/main" id="{6AC1971E-D558-6AFC-A208-21E37DDA9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88" y="5354714"/>
            <a:ext cx="751553" cy="1503238"/>
          </a:xfrm>
          <a:custGeom>
            <a:avLst/>
            <a:gdLst>
              <a:gd name="connsiteX0" fmla="*/ 0 w 751553"/>
              <a:gd name="connsiteY0" fmla="*/ 1503235 h 1503238"/>
              <a:gd name="connsiteX1" fmla="*/ 0 w 751553"/>
              <a:gd name="connsiteY1" fmla="*/ 1503235 h 1503238"/>
              <a:gd name="connsiteX2" fmla="*/ 751554 w 751553"/>
              <a:gd name="connsiteY2" fmla="*/ 751619 h 1503238"/>
              <a:gd name="connsiteX3" fmla="*/ 751554 w 751553"/>
              <a:gd name="connsiteY3" fmla="*/ 751619 h 1503238"/>
              <a:gd name="connsiteX4" fmla="*/ 0 w 751553"/>
              <a:gd name="connsiteY4" fmla="*/ 0 h 1503238"/>
              <a:gd name="connsiteX5" fmla="*/ 0 w 751553"/>
              <a:gd name="connsiteY5" fmla="*/ 0 h 1503238"/>
              <a:gd name="connsiteX6" fmla="*/ 0 w 751553"/>
              <a:gd name="connsiteY6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553" h="1503238">
                <a:moveTo>
                  <a:pt x="0" y="1503235"/>
                </a:moveTo>
                <a:lnTo>
                  <a:pt x="0" y="1503235"/>
                </a:lnTo>
                <a:cubicBezTo>
                  <a:pt x="415074" y="1503235"/>
                  <a:pt x="751554" y="1166724"/>
                  <a:pt x="751554" y="751619"/>
                </a:cubicBezTo>
                <a:lnTo>
                  <a:pt x="751554" y="751619"/>
                </a:lnTo>
                <a:cubicBezTo>
                  <a:pt x="751554" y="336511"/>
                  <a:pt x="415074" y="0"/>
                  <a:pt x="0" y="0"/>
                </a:cubicBezTo>
                <a:lnTo>
                  <a:pt x="0" y="0"/>
                </a:lnTo>
                <a:lnTo>
                  <a:pt x="0" y="1503238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7" name="Vapaamuotoinen: Muoto 16">
            <a:extLst>
              <a:ext uri="{FF2B5EF4-FFF2-40B4-BE49-F238E27FC236}">
                <a16:creationId xmlns:a16="http://schemas.microsoft.com/office/drawing/2014/main" id="{8D80DAD6-0E7A-9CD2-73DA-5B916D4C1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5889" y="5354711"/>
            <a:ext cx="1503114" cy="1503238"/>
          </a:xfrm>
          <a:custGeom>
            <a:avLst/>
            <a:gdLst>
              <a:gd name="connsiteX0" fmla="*/ 1503115 w 1503114"/>
              <a:gd name="connsiteY0" fmla="*/ 1503238 h 1503238"/>
              <a:gd name="connsiteX1" fmla="*/ 0 w 1503114"/>
              <a:gd name="connsiteY1" fmla="*/ 1503238 h 1503238"/>
              <a:gd name="connsiteX2" fmla="*/ 0 w 1503114"/>
              <a:gd name="connsiteY2" fmla="*/ 0 h 1503238"/>
              <a:gd name="connsiteX3" fmla="*/ 1503115 w 1503114"/>
              <a:gd name="connsiteY3" fmla="*/ 0 h 1503238"/>
              <a:gd name="connsiteX4" fmla="*/ 1503115 w 1503114"/>
              <a:gd name="connsiteY4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4" h="1503238">
                <a:moveTo>
                  <a:pt x="1503115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15" y="0"/>
                </a:lnTo>
                <a:lnTo>
                  <a:pt x="1503115" y="1503238"/>
                </a:lnTo>
                <a:close/>
              </a:path>
            </a:pathLst>
          </a:custGeom>
          <a:solidFill>
            <a:srgbClr val="599F9B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2" name="Vapaamuotoinen: Muoto 31">
            <a:extLst>
              <a:ext uri="{FF2B5EF4-FFF2-40B4-BE49-F238E27FC236}">
                <a16:creationId xmlns:a16="http://schemas.microsoft.com/office/drawing/2014/main" id="{44DDA4FD-3F10-EA35-67D1-2C2D3F7A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5889" y="3851480"/>
            <a:ext cx="1503114" cy="1503234"/>
          </a:xfrm>
          <a:custGeom>
            <a:avLst/>
            <a:gdLst>
              <a:gd name="connsiteX0" fmla="*/ 1503115 w 1503114"/>
              <a:gd name="connsiteY0" fmla="*/ 1503235 h 1503234"/>
              <a:gd name="connsiteX1" fmla="*/ 0 w 1503114"/>
              <a:gd name="connsiteY1" fmla="*/ 1503235 h 1503234"/>
              <a:gd name="connsiteX2" fmla="*/ 0 w 1503114"/>
              <a:gd name="connsiteY2" fmla="*/ 1503235 h 1503234"/>
              <a:gd name="connsiteX3" fmla="*/ 1503115 w 1503114"/>
              <a:gd name="connsiteY3" fmla="*/ 0 h 1503234"/>
              <a:gd name="connsiteX4" fmla="*/ 1503115 w 1503114"/>
              <a:gd name="connsiteY4" fmla="*/ 0 h 1503234"/>
              <a:gd name="connsiteX5" fmla="*/ 1503115 w 1503114"/>
              <a:gd name="connsiteY5" fmla="*/ 1503235 h 15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14" h="1503234">
                <a:moveTo>
                  <a:pt x="1503115" y="1503235"/>
                </a:moveTo>
                <a:lnTo>
                  <a:pt x="0" y="1503235"/>
                </a:lnTo>
                <a:lnTo>
                  <a:pt x="0" y="1503235"/>
                </a:lnTo>
                <a:cubicBezTo>
                  <a:pt x="0" y="673018"/>
                  <a:pt x="672962" y="0"/>
                  <a:pt x="1503115" y="0"/>
                </a:cubicBezTo>
                <a:lnTo>
                  <a:pt x="1503115" y="0"/>
                </a:lnTo>
                <a:lnTo>
                  <a:pt x="1503115" y="1503235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4" name="Vapaamuotoinen: Muoto 33">
            <a:extLst>
              <a:ext uri="{FF2B5EF4-FFF2-40B4-BE49-F238E27FC236}">
                <a16:creationId xmlns:a16="http://schemas.microsoft.com/office/drawing/2014/main" id="{6A5B3F5A-BA9B-F53F-DFA3-49ECBEEE3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37449" y="3851484"/>
            <a:ext cx="751554" cy="1503238"/>
          </a:xfrm>
          <a:custGeom>
            <a:avLst/>
            <a:gdLst>
              <a:gd name="connsiteX0" fmla="*/ 751554 w 751554"/>
              <a:gd name="connsiteY0" fmla="*/ 4 h 1503238"/>
              <a:gd name="connsiteX1" fmla="*/ 0 w 751554"/>
              <a:gd name="connsiteY1" fmla="*/ 751619 h 1503238"/>
              <a:gd name="connsiteX2" fmla="*/ 0 w 751554"/>
              <a:gd name="connsiteY2" fmla="*/ 751619 h 1503238"/>
              <a:gd name="connsiteX3" fmla="*/ 751554 w 751554"/>
              <a:gd name="connsiteY3" fmla="*/ 1503238 h 1503238"/>
              <a:gd name="connsiteX4" fmla="*/ 751554 w 751554"/>
              <a:gd name="connsiteY4" fmla="*/ 0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554" h="1503238">
                <a:moveTo>
                  <a:pt x="751554" y="4"/>
                </a:moveTo>
                <a:cubicBezTo>
                  <a:pt x="336479" y="4"/>
                  <a:pt x="0" y="336511"/>
                  <a:pt x="0" y="751619"/>
                </a:cubicBezTo>
                <a:lnTo>
                  <a:pt x="0" y="751619"/>
                </a:lnTo>
                <a:cubicBezTo>
                  <a:pt x="0" y="1166728"/>
                  <a:pt x="336479" y="1503238"/>
                  <a:pt x="751554" y="1503238"/>
                </a:cubicBezTo>
                <a:lnTo>
                  <a:pt x="751554" y="0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5" name="Ryhmä 44">
            <a:extLst>
              <a:ext uri="{FF2B5EF4-FFF2-40B4-BE49-F238E27FC236}">
                <a16:creationId xmlns:a16="http://schemas.microsoft.com/office/drawing/2014/main" id="{91BCC7B9-BAED-A962-BAD2-65DDED6D5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655002" y="646315"/>
            <a:ext cx="2397181" cy="614019"/>
            <a:chOff x="655002" y="646315"/>
            <a:chExt cx="2397181" cy="614019"/>
          </a:xfrm>
          <a:solidFill>
            <a:schemeClr val="bg1"/>
          </a:solidFill>
        </p:grpSpPr>
        <p:sp>
          <p:nvSpPr>
            <p:cNvPr id="6" name="Vapaamuotoinen: Muoto 26">
              <a:extLst>
                <a:ext uri="{FF2B5EF4-FFF2-40B4-BE49-F238E27FC236}">
                  <a16:creationId xmlns:a16="http://schemas.microsoft.com/office/drawing/2014/main" id="{84627F53-B0E9-D71D-627D-A26DBDC4F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7" name="Vapaamuotoinen: Muoto 27">
              <a:extLst>
                <a:ext uri="{FF2B5EF4-FFF2-40B4-BE49-F238E27FC236}">
                  <a16:creationId xmlns:a16="http://schemas.microsoft.com/office/drawing/2014/main" id="{B008742F-EFAC-4563-3E4E-1B2E3DEA7B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0" name="Vapaamuotoinen: Muoto 28">
              <a:extLst>
                <a:ext uri="{FF2B5EF4-FFF2-40B4-BE49-F238E27FC236}">
                  <a16:creationId xmlns:a16="http://schemas.microsoft.com/office/drawing/2014/main" id="{D6B5E71E-C72A-F495-EA4C-E6312DC7F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8" name="Vapaamuotoinen: Muoto 29">
              <a:extLst>
                <a:ext uri="{FF2B5EF4-FFF2-40B4-BE49-F238E27FC236}">
                  <a16:creationId xmlns:a16="http://schemas.microsoft.com/office/drawing/2014/main" id="{9EDCBF0E-BF2F-773B-E139-1D2D722413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3" name="Vapaamuotoinen: Muoto 30">
              <a:extLst>
                <a:ext uri="{FF2B5EF4-FFF2-40B4-BE49-F238E27FC236}">
                  <a16:creationId xmlns:a16="http://schemas.microsoft.com/office/drawing/2014/main" id="{9358904F-ECF4-DD17-6509-2F7DED718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5" name="Vapaamuotoinen: Muoto 41">
              <a:extLst>
                <a:ext uri="{FF2B5EF4-FFF2-40B4-BE49-F238E27FC236}">
                  <a16:creationId xmlns:a16="http://schemas.microsoft.com/office/drawing/2014/main" id="{685D785A-5DF5-C783-EE91-F454214146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6" name="Vapaamuotoinen: Muoto 42">
              <a:extLst>
                <a:ext uri="{FF2B5EF4-FFF2-40B4-BE49-F238E27FC236}">
                  <a16:creationId xmlns:a16="http://schemas.microsoft.com/office/drawing/2014/main" id="{45115ECB-A409-FFF5-994A-94FB97A88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7" name="Vapaamuotoinen: Muoto 43">
              <a:extLst>
                <a:ext uri="{FF2B5EF4-FFF2-40B4-BE49-F238E27FC236}">
                  <a16:creationId xmlns:a16="http://schemas.microsoft.com/office/drawing/2014/main" id="{61E433BD-9DB2-772E-6D8C-20E33ED5A8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3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43878" y="2549508"/>
            <a:ext cx="5400000" cy="1049533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3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43878" y="3761112"/>
            <a:ext cx="4554246" cy="99669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alaotsikko tähän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E51C86AC-4D1B-4CFB-BB43-796A67B88A8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43878" y="5301520"/>
            <a:ext cx="4554246" cy="727520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nimi</a:t>
            </a:r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6A3838A8-48AD-82AB-374D-DBC8E8F6259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43878" y="6029040"/>
            <a:ext cx="4554246" cy="289932"/>
          </a:xfrm>
        </p:spPr>
        <p:txBody>
          <a:bodyPr anchor="t" anchorCtr="0"/>
          <a:lstStyle>
            <a:lvl1pPr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sähköpostiosoite</a:t>
            </a:r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CB0BA5DA-5589-B46D-3842-3A8016052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36507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Vapaamuotoinen: Muoto 8">
            <a:extLst>
              <a:ext uri="{FF2B5EF4-FFF2-40B4-BE49-F238E27FC236}">
                <a16:creationId xmlns:a16="http://schemas.microsoft.com/office/drawing/2014/main" id="{2AA681AA-30F5-D62B-F843-080997EE4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3851503"/>
            <a:ext cx="1503234" cy="1503248"/>
          </a:xfrm>
          <a:custGeom>
            <a:avLst/>
            <a:gdLst>
              <a:gd name="connsiteX0" fmla="*/ 1503234 w 1503234"/>
              <a:gd name="connsiteY0" fmla="*/ 1503248 h 1503248"/>
              <a:gd name="connsiteX1" fmla="*/ 0 w 1503234"/>
              <a:gd name="connsiteY1" fmla="*/ 1503248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8"/>
                </a:lnTo>
                <a:close/>
              </a:path>
            </a:pathLst>
          </a:custGeom>
          <a:solidFill>
            <a:srgbClr val="D1D8D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0" name="Vapaamuotoinen: Muoto 19">
            <a:extLst>
              <a:ext uri="{FF2B5EF4-FFF2-40B4-BE49-F238E27FC236}">
                <a16:creationId xmlns:a16="http://schemas.microsoft.com/office/drawing/2014/main" id="{EC696F5F-6DCD-8371-7949-AE8B168DA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6 h 1503248"/>
              <a:gd name="connsiteX3" fmla="*/ 751615 w 751614"/>
              <a:gd name="connsiteY3" fmla="*/ 751626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6"/>
                </a:cubicBezTo>
                <a:lnTo>
                  <a:pt x="751615" y="751626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1" name="Vapaamuotoinen: Muoto 20">
            <a:extLst>
              <a:ext uri="{FF2B5EF4-FFF2-40B4-BE49-F238E27FC236}">
                <a16:creationId xmlns:a16="http://schemas.microsoft.com/office/drawing/2014/main" id="{1C4B1E85-20BC-CA9F-E63C-E5863B92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2348269"/>
            <a:ext cx="1503233" cy="1503248"/>
          </a:xfrm>
          <a:custGeom>
            <a:avLst/>
            <a:gdLst>
              <a:gd name="connsiteX0" fmla="*/ 1503233 w 1503233"/>
              <a:gd name="connsiteY0" fmla="*/ 1503248 h 1503248"/>
              <a:gd name="connsiteX1" fmla="*/ 0 w 1503233"/>
              <a:gd name="connsiteY1" fmla="*/ 1503248 h 1503248"/>
              <a:gd name="connsiteX2" fmla="*/ 0 w 1503233"/>
              <a:gd name="connsiteY2" fmla="*/ 0 h 1503248"/>
              <a:gd name="connsiteX3" fmla="*/ 1503233 w 1503233"/>
              <a:gd name="connsiteY3" fmla="*/ 0 h 1503248"/>
              <a:gd name="connsiteX4" fmla="*/ 1503233 w 1503233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3" h="1503248">
                <a:moveTo>
                  <a:pt x="1503233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3" y="0"/>
                </a:lnTo>
                <a:lnTo>
                  <a:pt x="1503233" y="1503248"/>
                </a:lnTo>
                <a:close/>
              </a:path>
            </a:pathLst>
          </a:custGeom>
          <a:solidFill>
            <a:srgbClr val="798AA2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2" name="Vapaamuotoinen: Muoto 21">
            <a:extLst>
              <a:ext uri="{FF2B5EF4-FFF2-40B4-BE49-F238E27FC236}">
                <a16:creationId xmlns:a16="http://schemas.microsoft.com/office/drawing/2014/main" id="{707B0A3A-FF17-7AD1-8A9C-77196848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36507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3" name="Vapaamuotoinen: Muoto 22">
            <a:extLst>
              <a:ext uri="{FF2B5EF4-FFF2-40B4-BE49-F238E27FC236}">
                <a16:creationId xmlns:a16="http://schemas.microsoft.com/office/drawing/2014/main" id="{87F16D5C-8461-5CBA-4A37-72E71CDB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845020"/>
            <a:ext cx="1503233" cy="1503248"/>
          </a:xfrm>
          <a:custGeom>
            <a:avLst/>
            <a:gdLst>
              <a:gd name="connsiteX0" fmla="*/ 1503233 w 1503233"/>
              <a:gd name="connsiteY0" fmla="*/ 1503249 h 1503248"/>
              <a:gd name="connsiteX1" fmla="*/ 0 w 1503233"/>
              <a:gd name="connsiteY1" fmla="*/ 1503249 h 1503248"/>
              <a:gd name="connsiteX2" fmla="*/ 0 w 1503233"/>
              <a:gd name="connsiteY2" fmla="*/ 1503249 h 1503248"/>
              <a:gd name="connsiteX3" fmla="*/ 1503233 w 1503233"/>
              <a:gd name="connsiteY3" fmla="*/ 0 h 1503248"/>
              <a:gd name="connsiteX4" fmla="*/ 1503233 w 1503233"/>
              <a:gd name="connsiteY4" fmla="*/ 0 h 1503248"/>
              <a:gd name="connsiteX5" fmla="*/ 1503233 w 1503233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33" h="1503248">
                <a:moveTo>
                  <a:pt x="1503233" y="1503249"/>
                </a:moveTo>
                <a:lnTo>
                  <a:pt x="0" y="1503249"/>
                </a:lnTo>
                <a:lnTo>
                  <a:pt x="0" y="1503249"/>
                </a:lnTo>
                <a:cubicBezTo>
                  <a:pt x="0" y="673027"/>
                  <a:pt x="673017" y="0"/>
                  <a:pt x="1503233" y="0"/>
                </a:cubicBezTo>
                <a:lnTo>
                  <a:pt x="1503233" y="0"/>
                </a:lnTo>
                <a:lnTo>
                  <a:pt x="1503233" y="1503249"/>
                </a:lnTo>
                <a:close/>
              </a:path>
            </a:pathLst>
          </a:custGeom>
          <a:solidFill>
            <a:srgbClr val="36507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4" name="Vapaamuotoinen: Muoto 23">
            <a:extLst>
              <a:ext uri="{FF2B5EF4-FFF2-40B4-BE49-F238E27FC236}">
                <a16:creationId xmlns:a16="http://schemas.microsoft.com/office/drawing/2014/main" id="{4B8D2D22-1B03-B90F-4BF4-E9D0E5A8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845020"/>
            <a:ext cx="1503234" cy="1503248"/>
          </a:xfrm>
          <a:custGeom>
            <a:avLst/>
            <a:gdLst>
              <a:gd name="connsiteX0" fmla="*/ 1503234 w 1503234"/>
              <a:gd name="connsiteY0" fmla="*/ 1503249 h 1503248"/>
              <a:gd name="connsiteX1" fmla="*/ 0 w 1503234"/>
              <a:gd name="connsiteY1" fmla="*/ 1503249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9"/>
                </a:lnTo>
                <a:close/>
              </a:path>
            </a:pathLst>
          </a:custGeom>
          <a:solidFill>
            <a:srgbClr val="D1D8D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5" name="Vapaamuotoinen: Muoto 24">
            <a:extLst>
              <a:ext uri="{FF2B5EF4-FFF2-40B4-BE49-F238E27FC236}">
                <a16:creationId xmlns:a16="http://schemas.microsoft.com/office/drawing/2014/main" id="{4408B216-D53D-3429-9296-F0DD09AD4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938235" y="845028"/>
            <a:ext cx="751614" cy="1503248"/>
          </a:xfrm>
          <a:custGeom>
            <a:avLst/>
            <a:gdLst>
              <a:gd name="connsiteX0" fmla="*/ 751615 w 751614"/>
              <a:gd name="connsiteY0" fmla="*/ 0 h 1503248"/>
              <a:gd name="connsiteX1" fmla="*/ 0 w 751614"/>
              <a:gd name="connsiteY1" fmla="*/ 751622 h 1503248"/>
              <a:gd name="connsiteX2" fmla="*/ 0 w 751614"/>
              <a:gd name="connsiteY2" fmla="*/ 751622 h 1503248"/>
              <a:gd name="connsiteX3" fmla="*/ 751615 w 751614"/>
              <a:gd name="connsiteY3" fmla="*/ 1503249 h 1503248"/>
              <a:gd name="connsiteX4" fmla="*/ 751615 w 751614"/>
              <a:gd name="connsiteY4" fmla="*/ 0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614" h="1503248">
                <a:moveTo>
                  <a:pt x="751615" y="0"/>
                </a:moveTo>
                <a:cubicBezTo>
                  <a:pt x="336507" y="0"/>
                  <a:pt x="0" y="336510"/>
                  <a:pt x="0" y="751622"/>
                </a:cubicBezTo>
                <a:lnTo>
                  <a:pt x="0" y="751622"/>
                </a:lnTo>
                <a:cubicBezTo>
                  <a:pt x="0" y="1166735"/>
                  <a:pt x="336507" y="1503249"/>
                  <a:pt x="751615" y="1503249"/>
                </a:cubicBezTo>
                <a:lnTo>
                  <a:pt x="751615" y="0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6" name="Vapaamuotoinen: Muoto 25">
            <a:extLst>
              <a:ext uri="{FF2B5EF4-FFF2-40B4-BE49-F238E27FC236}">
                <a16:creationId xmlns:a16="http://schemas.microsoft.com/office/drawing/2014/main" id="{8950AF3B-840A-A3E4-0567-150761170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2 h 1503248"/>
              <a:gd name="connsiteX3" fmla="*/ 751615 w 751614"/>
              <a:gd name="connsiteY3" fmla="*/ 751622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2"/>
                </a:cubicBezTo>
                <a:lnTo>
                  <a:pt x="751615" y="751622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1" name="Vapaamuotoinen: Muoto 10">
            <a:extLst>
              <a:ext uri="{FF2B5EF4-FFF2-40B4-BE49-F238E27FC236}">
                <a16:creationId xmlns:a16="http://schemas.microsoft.com/office/drawing/2014/main" id="{4F695AAA-BE5B-FD22-6DD9-C0E3F506A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79677" y="5354725"/>
            <a:ext cx="1503114" cy="1503223"/>
          </a:xfrm>
          <a:custGeom>
            <a:avLst/>
            <a:gdLst>
              <a:gd name="connsiteX0" fmla="*/ 0 w 1503114"/>
              <a:gd name="connsiteY0" fmla="*/ 1503224 h 1503223"/>
              <a:gd name="connsiteX1" fmla="*/ 1503115 w 1503114"/>
              <a:gd name="connsiteY1" fmla="*/ 1503224 h 1503223"/>
              <a:gd name="connsiteX2" fmla="*/ 1503115 w 1503114"/>
              <a:gd name="connsiteY2" fmla="*/ 0 h 1503223"/>
              <a:gd name="connsiteX3" fmla="*/ 0 w 1503114"/>
              <a:gd name="connsiteY3" fmla="*/ 0 h 1503223"/>
              <a:gd name="connsiteX4" fmla="*/ 0 w 1503114"/>
              <a:gd name="connsiteY4" fmla="*/ 1503224 h 150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4" h="1503223">
                <a:moveTo>
                  <a:pt x="0" y="1503224"/>
                </a:moveTo>
                <a:lnTo>
                  <a:pt x="1503115" y="1503224"/>
                </a:lnTo>
                <a:lnTo>
                  <a:pt x="1503115" y="0"/>
                </a:lnTo>
                <a:lnTo>
                  <a:pt x="0" y="0"/>
                </a:lnTo>
                <a:lnTo>
                  <a:pt x="0" y="1503224"/>
                </a:lnTo>
                <a:close/>
              </a:path>
            </a:pathLst>
          </a:custGeom>
          <a:solidFill>
            <a:srgbClr val="798AA2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2" name="Vapaamuotoinen: Muoto 11">
            <a:extLst>
              <a:ext uri="{FF2B5EF4-FFF2-40B4-BE49-F238E27FC236}">
                <a16:creationId xmlns:a16="http://schemas.microsoft.com/office/drawing/2014/main" id="{BCC4DAAD-3589-2F66-3068-2490ED72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92" y="5354711"/>
            <a:ext cx="1503100" cy="1503238"/>
          </a:xfrm>
          <a:custGeom>
            <a:avLst/>
            <a:gdLst>
              <a:gd name="connsiteX0" fmla="*/ 0 w 1503100"/>
              <a:gd name="connsiteY0" fmla="*/ 1503238 h 1503238"/>
              <a:gd name="connsiteX1" fmla="*/ 0 w 1503100"/>
              <a:gd name="connsiteY1" fmla="*/ 1503238 h 1503238"/>
              <a:gd name="connsiteX2" fmla="*/ 0 w 1503100"/>
              <a:gd name="connsiteY2" fmla="*/ 0 h 1503238"/>
              <a:gd name="connsiteX3" fmla="*/ 1503101 w 1503100"/>
              <a:gd name="connsiteY3" fmla="*/ 0 h 1503238"/>
              <a:gd name="connsiteX4" fmla="*/ 1503101 w 1503100"/>
              <a:gd name="connsiteY4" fmla="*/ 14 h 1503238"/>
              <a:gd name="connsiteX5" fmla="*/ 0 w 1503100"/>
              <a:gd name="connsiteY5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00" h="1503238">
                <a:moveTo>
                  <a:pt x="0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01" y="0"/>
                </a:lnTo>
                <a:lnTo>
                  <a:pt x="1503101" y="14"/>
                </a:lnTo>
                <a:cubicBezTo>
                  <a:pt x="1503101" y="830221"/>
                  <a:pt x="830138" y="1503238"/>
                  <a:pt x="0" y="1503238"/>
                </a:cubicBezTo>
                <a:close/>
              </a:path>
            </a:pathLst>
          </a:custGeom>
          <a:solidFill>
            <a:srgbClr val="36507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3" name="Vapaamuotoinen: Muoto 12">
            <a:extLst>
              <a:ext uri="{FF2B5EF4-FFF2-40B4-BE49-F238E27FC236}">
                <a16:creationId xmlns:a16="http://schemas.microsoft.com/office/drawing/2014/main" id="{6CD1DB9D-AC83-EB77-4BBA-01570B615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79673" y="3851480"/>
            <a:ext cx="1503114" cy="1503234"/>
          </a:xfrm>
          <a:custGeom>
            <a:avLst/>
            <a:gdLst>
              <a:gd name="connsiteX0" fmla="*/ 1503115 w 1503114"/>
              <a:gd name="connsiteY0" fmla="*/ 1503235 h 1503234"/>
              <a:gd name="connsiteX1" fmla="*/ 0 w 1503114"/>
              <a:gd name="connsiteY1" fmla="*/ 1503235 h 1503234"/>
              <a:gd name="connsiteX2" fmla="*/ 0 w 1503114"/>
              <a:gd name="connsiteY2" fmla="*/ 1503235 h 1503234"/>
              <a:gd name="connsiteX3" fmla="*/ 1503115 w 1503114"/>
              <a:gd name="connsiteY3" fmla="*/ 0 h 1503234"/>
              <a:gd name="connsiteX4" fmla="*/ 1503115 w 1503114"/>
              <a:gd name="connsiteY4" fmla="*/ 0 h 1503234"/>
              <a:gd name="connsiteX5" fmla="*/ 1503115 w 1503114"/>
              <a:gd name="connsiteY5" fmla="*/ 1503235 h 15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14" h="1503234">
                <a:moveTo>
                  <a:pt x="1503115" y="1503235"/>
                </a:moveTo>
                <a:lnTo>
                  <a:pt x="0" y="1503235"/>
                </a:lnTo>
                <a:lnTo>
                  <a:pt x="0" y="1503235"/>
                </a:lnTo>
                <a:cubicBezTo>
                  <a:pt x="0" y="673018"/>
                  <a:pt x="672962" y="0"/>
                  <a:pt x="1503115" y="0"/>
                </a:cubicBezTo>
                <a:lnTo>
                  <a:pt x="1503115" y="0"/>
                </a:lnTo>
                <a:lnTo>
                  <a:pt x="1503115" y="1503235"/>
                </a:lnTo>
                <a:close/>
              </a:path>
            </a:pathLst>
          </a:custGeom>
          <a:solidFill>
            <a:srgbClr val="36507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4" name="Vapaamuotoinen: Muoto 13">
            <a:extLst>
              <a:ext uri="{FF2B5EF4-FFF2-40B4-BE49-F238E27FC236}">
                <a16:creationId xmlns:a16="http://schemas.microsoft.com/office/drawing/2014/main" id="{50401D74-09FE-0B80-D456-3CD84401F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73" y="3851473"/>
            <a:ext cx="1503115" cy="1503238"/>
          </a:xfrm>
          <a:custGeom>
            <a:avLst/>
            <a:gdLst>
              <a:gd name="connsiteX0" fmla="*/ 1503116 w 1503115"/>
              <a:gd name="connsiteY0" fmla="*/ 1503238 h 1503238"/>
              <a:gd name="connsiteX1" fmla="*/ 0 w 1503115"/>
              <a:gd name="connsiteY1" fmla="*/ 1503238 h 1503238"/>
              <a:gd name="connsiteX2" fmla="*/ 0 w 1503115"/>
              <a:gd name="connsiteY2" fmla="*/ 0 h 1503238"/>
              <a:gd name="connsiteX3" fmla="*/ 1503116 w 1503115"/>
              <a:gd name="connsiteY3" fmla="*/ 0 h 1503238"/>
              <a:gd name="connsiteX4" fmla="*/ 1503116 w 1503115"/>
              <a:gd name="connsiteY4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5" h="1503238">
                <a:moveTo>
                  <a:pt x="1503116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16" y="0"/>
                </a:lnTo>
                <a:lnTo>
                  <a:pt x="1503116" y="1503238"/>
                </a:lnTo>
                <a:close/>
              </a:path>
            </a:pathLst>
          </a:custGeom>
          <a:solidFill>
            <a:srgbClr val="D1D8D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5" name="Vapaamuotoinen: Muoto 14">
            <a:extLst>
              <a:ext uri="{FF2B5EF4-FFF2-40B4-BE49-F238E27FC236}">
                <a16:creationId xmlns:a16="http://schemas.microsoft.com/office/drawing/2014/main" id="{9F768178-460D-A96E-C942-63749938D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1230" y="3851484"/>
            <a:ext cx="751557" cy="1503238"/>
          </a:xfrm>
          <a:custGeom>
            <a:avLst/>
            <a:gdLst>
              <a:gd name="connsiteX0" fmla="*/ 751558 w 751557"/>
              <a:gd name="connsiteY0" fmla="*/ 4 h 1503238"/>
              <a:gd name="connsiteX1" fmla="*/ 0 w 751557"/>
              <a:gd name="connsiteY1" fmla="*/ 751619 h 1503238"/>
              <a:gd name="connsiteX2" fmla="*/ 0 w 751557"/>
              <a:gd name="connsiteY2" fmla="*/ 751619 h 1503238"/>
              <a:gd name="connsiteX3" fmla="*/ 751558 w 751557"/>
              <a:gd name="connsiteY3" fmla="*/ 1503238 h 1503238"/>
              <a:gd name="connsiteX4" fmla="*/ 751558 w 751557"/>
              <a:gd name="connsiteY4" fmla="*/ 0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557" h="1503238">
                <a:moveTo>
                  <a:pt x="751558" y="4"/>
                </a:moveTo>
                <a:cubicBezTo>
                  <a:pt x="336483" y="4"/>
                  <a:pt x="0" y="336511"/>
                  <a:pt x="0" y="751619"/>
                </a:cubicBezTo>
                <a:lnTo>
                  <a:pt x="0" y="751619"/>
                </a:lnTo>
                <a:cubicBezTo>
                  <a:pt x="0" y="1166728"/>
                  <a:pt x="336483" y="1503238"/>
                  <a:pt x="751558" y="1503238"/>
                </a:cubicBezTo>
                <a:lnTo>
                  <a:pt x="751558" y="0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Vapaamuotoinen: Muoto 15">
            <a:extLst>
              <a:ext uri="{FF2B5EF4-FFF2-40B4-BE49-F238E27FC236}">
                <a16:creationId xmlns:a16="http://schemas.microsoft.com/office/drawing/2014/main" id="{6AC1971E-D558-6AFC-A208-21E37DDA9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88" y="5354714"/>
            <a:ext cx="751553" cy="1503238"/>
          </a:xfrm>
          <a:custGeom>
            <a:avLst/>
            <a:gdLst>
              <a:gd name="connsiteX0" fmla="*/ 0 w 751553"/>
              <a:gd name="connsiteY0" fmla="*/ 1503235 h 1503238"/>
              <a:gd name="connsiteX1" fmla="*/ 0 w 751553"/>
              <a:gd name="connsiteY1" fmla="*/ 1503235 h 1503238"/>
              <a:gd name="connsiteX2" fmla="*/ 751554 w 751553"/>
              <a:gd name="connsiteY2" fmla="*/ 751619 h 1503238"/>
              <a:gd name="connsiteX3" fmla="*/ 751554 w 751553"/>
              <a:gd name="connsiteY3" fmla="*/ 751619 h 1503238"/>
              <a:gd name="connsiteX4" fmla="*/ 0 w 751553"/>
              <a:gd name="connsiteY4" fmla="*/ 0 h 1503238"/>
              <a:gd name="connsiteX5" fmla="*/ 0 w 751553"/>
              <a:gd name="connsiteY5" fmla="*/ 0 h 1503238"/>
              <a:gd name="connsiteX6" fmla="*/ 0 w 751553"/>
              <a:gd name="connsiteY6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553" h="1503238">
                <a:moveTo>
                  <a:pt x="0" y="1503235"/>
                </a:moveTo>
                <a:lnTo>
                  <a:pt x="0" y="1503235"/>
                </a:lnTo>
                <a:cubicBezTo>
                  <a:pt x="415074" y="1503235"/>
                  <a:pt x="751554" y="1166724"/>
                  <a:pt x="751554" y="751619"/>
                </a:cubicBezTo>
                <a:lnTo>
                  <a:pt x="751554" y="751619"/>
                </a:lnTo>
                <a:cubicBezTo>
                  <a:pt x="751554" y="336511"/>
                  <a:pt x="415074" y="0"/>
                  <a:pt x="0" y="0"/>
                </a:cubicBezTo>
                <a:lnTo>
                  <a:pt x="0" y="0"/>
                </a:lnTo>
                <a:lnTo>
                  <a:pt x="0" y="1503238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7" name="Vapaamuotoinen: Muoto 16">
            <a:extLst>
              <a:ext uri="{FF2B5EF4-FFF2-40B4-BE49-F238E27FC236}">
                <a16:creationId xmlns:a16="http://schemas.microsoft.com/office/drawing/2014/main" id="{8D80DAD6-0E7A-9CD2-73DA-5B916D4C1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5889" y="5354711"/>
            <a:ext cx="1503114" cy="1503238"/>
          </a:xfrm>
          <a:custGeom>
            <a:avLst/>
            <a:gdLst>
              <a:gd name="connsiteX0" fmla="*/ 1503115 w 1503114"/>
              <a:gd name="connsiteY0" fmla="*/ 1503238 h 1503238"/>
              <a:gd name="connsiteX1" fmla="*/ 0 w 1503114"/>
              <a:gd name="connsiteY1" fmla="*/ 1503238 h 1503238"/>
              <a:gd name="connsiteX2" fmla="*/ 0 w 1503114"/>
              <a:gd name="connsiteY2" fmla="*/ 0 h 1503238"/>
              <a:gd name="connsiteX3" fmla="*/ 1503115 w 1503114"/>
              <a:gd name="connsiteY3" fmla="*/ 0 h 1503238"/>
              <a:gd name="connsiteX4" fmla="*/ 1503115 w 1503114"/>
              <a:gd name="connsiteY4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4" h="1503238">
                <a:moveTo>
                  <a:pt x="1503115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15" y="0"/>
                </a:lnTo>
                <a:lnTo>
                  <a:pt x="1503115" y="1503238"/>
                </a:lnTo>
                <a:close/>
              </a:path>
            </a:pathLst>
          </a:custGeom>
          <a:solidFill>
            <a:srgbClr val="798AA2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2" name="Vapaamuotoinen: Muoto 31">
            <a:extLst>
              <a:ext uri="{FF2B5EF4-FFF2-40B4-BE49-F238E27FC236}">
                <a16:creationId xmlns:a16="http://schemas.microsoft.com/office/drawing/2014/main" id="{44DDA4FD-3F10-EA35-67D1-2C2D3F7A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5889" y="3851480"/>
            <a:ext cx="1503114" cy="1503234"/>
          </a:xfrm>
          <a:custGeom>
            <a:avLst/>
            <a:gdLst>
              <a:gd name="connsiteX0" fmla="*/ 1503115 w 1503114"/>
              <a:gd name="connsiteY0" fmla="*/ 1503235 h 1503234"/>
              <a:gd name="connsiteX1" fmla="*/ 0 w 1503114"/>
              <a:gd name="connsiteY1" fmla="*/ 1503235 h 1503234"/>
              <a:gd name="connsiteX2" fmla="*/ 0 w 1503114"/>
              <a:gd name="connsiteY2" fmla="*/ 1503235 h 1503234"/>
              <a:gd name="connsiteX3" fmla="*/ 1503115 w 1503114"/>
              <a:gd name="connsiteY3" fmla="*/ 0 h 1503234"/>
              <a:gd name="connsiteX4" fmla="*/ 1503115 w 1503114"/>
              <a:gd name="connsiteY4" fmla="*/ 0 h 1503234"/>
              <a:gd name="connsiteX5" fmla="*/ 1503115 w 1503114"/>
              <a:gd name="connsiteY5" fmla="*/ 1503235 h 15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14" h="1503234">
                <a:moveTo>
                  <a:pt x="1503115" y="1503235"/>
                </a:moveTo>
                <a:lnTo>
                  <a:pt x="0" y="1503235"/>
                </a:lnTo>
                <a:lnTo>
                  <a:pt x="0" y="1503235"/>
                </a:lnTo>
                <a:cubicBezTo>
                  <a:pt x="0" y="673018"/>
                  <a:pt x="672962" y="0"/>
                  <a:pt x="1503115" y="0"/>
                </a:cubicBezTo>
                <a:lnTo>
                  <a:pt x="1503115" y="0"/>
                </a:lnTo>
                <a:lnTo>
                  <a:pt x="1503115" y="1503235"/>
                </a:lnTo>
                <a:close/>
              </a:path>
            </a:pathLst>
          </a:custGeom>
          <a:solidFill>
            <a:srgbClr val="36507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4" name="Vapaamuotoinen: Muoto 33">
            <a:extLst>
              <a:ext uri="{FF2B5EF4-FFF2-40B4-BE49-F238E27FC236}">
                <a16:creationId xmlns:a16="http://schemas.microsoft.com/office/drawing/2014/main" id="{6A5B3F5A-BA9B-F53F-DFA3-49ECBEEE3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37449" y="3851484"/>
            <a:ext cx="751554" cy="1503238"/>
          </a:xfrm>
          <a:custGeom>
            <a:avLst/>
            <a:gdLst>
              <a:gd name="connsiteX0" fmla="*/ 751554 w 751554"/>
              <a:gd name="connsiteY0" fmla="*/ 4 h 1503238"/>
              <a:gd name="connsiteX1" fmla="*/ 0 w 751554"/>
              <a:gd name="connsiteY1" fmla="*/ 751619 h 1503238"/>
              <a:gd name="connsiteX2" fmla="*/ 0 w 751554"/>
              <a:gd name="connsiteY2" fmla="*/ 751619 h 1503238"/>
              <a:gd name="connsiteX3" fmla="*/ 751554 w 751554"/>
              <a:gd name="connsiteY3" fmla="*/ 1503238 h 1503238"/>
              <a:gd name="connsiteX4" fmla="*/ 751554 w 751554"/>
              <a:gd name="connsiteY4" fmla="*/ 0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554" h="1503238">
                <a:moveTo>
                  <a:pt x="751554" y="4"/>
                </a:moveTo>
                <a:cubicBezTo>
                  <a:pt x="336479" y="4"/>
                  <a:pt x="0" y="336511"/>
                  <a:pt x="0" y="751619"/>
                </a:cubicBezTo>
                <a:lnTo>
                  <a:pt x="0" y="751619"/>
                </a:lnTo>
                <a:cubicBezTo>
                  <a:pt x="0" y="1166728"/>
                  <a:pt x="336479" y="1503238"/>
                  <a:pt x="751554" y="1503238"/>
                </a:cubicBezTo>
                <a:lnTo>
                  <a:pt x="751554" y="0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5" name="Ryhmä 44">
            <a:extLst>
              <a:ext uri="{FF2B5EF4-FFF2-40B4-BE49-F238E27FC236}">
                <a16:creationId xmlns:a16="http://schemas.microsoft.com/office/drawing/2014/main" id="{91BCC7B9-BAED-A962-BAD2-65DDED6D5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655002" y="646315"/>
            <a:ext cx="2397181" cy="614019"/>
            <a:chOff x="655002" y="646315"/>
            <a:chExt cx="2397181" cy="614019"/>
          </a:xfrm>
          <a:solidFill>
            <a:schemeClr val="bg1"/>
          </a:solidFill>
        </p:grpSpPr>
        <p:sp>
          <p:nvSpPr>
            <p:cNvPr id="6" name="Vapaamuotoinen: Muoto 26">
              <a:extLst>
                <a:ext uri="{FF2B5EF4-FFF2-40B4-BE49-F238E27FC236}">
                  <a16:creationId xmlns:a16="http://schemas.microsoft.com/office/drawing/2014/main" id="{84627F53-B0E9-D71D-627D-A26DBDC4F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7" name="Vapaamuotoinen: Muoto 27">
              <a:extLst>
                <a:ext uri="{FF2B5EF4-FFF2-40B4-BE49-F238E27FC236}">
                  <a16:creationId xmlns:a16="http://schemas.microsoft.com/office/drawing/2014/main" id="{B008742F-EFAC-4563-3E4E-1B2E3DEA7B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0" name="Vapaamuotoinen: Muoto 28">
              <a:extLst>
                <a:ext uri="{FF2B5EF4-FFF2-40B4-BE49-F238E27FC236}">
                  <a16:creationId xmlns:a16="http://schemas.microsoft.com/office/drawing/2014/main" id="{D6B5E71E-C72A-F495-EA4C-E6312DC7F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8" name="Vapaamuotoinen: Muoto 29">
              <a:extLst>
                <a:ext uri="{FF2B5EF4-FFF2-40B4-BE49-F238E27FC236}">
                  <a16:creationId xmlns:a16="http://schemas.microsoft.com/office/drawing/2014/main" id="{9EDCBF0E-BF2F-773B-E139-1D2D722413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3" name="Vapaamuotoinen: Muoto 30">
              <a:extLst>
                <a:ext uri="{FF2B5EF4-FFF2-40B4-BE49-F238E27FC236}">
                  <a16:creationId xmlns:a16="http://schemas.microsoft.com/office/drawing/2014/main" id="{9358904F-ECF4-DD17-6509-2F7DED718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5" name="Vapaamuotoinen: Muoto 41">
              <a:extLst>
                <a:ext uri="{FF2B5EF4-FFF2-40B4-BE49-F238E27FC236}">
                  <a16:creationId xmlns:a16="http://schemas.microsoft.com/office/drawing/2014/main" id="{685D785A-5DF5-C783-EE91-F454214146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6" name="Vapaamuotoinen: Muoto 42">
              <a:extLst>
                <a:ext uri="{FF2B5EF4-FFF2-40B4-BE49-F238E27FC236}">
                  <a16:creationId xmlns:a16="http://schemas.microsoft.com/office/drawing/2014/main" id="{45115ECB-A409-FFF5-994A-94FB97A88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7" name="Vapaamuotoinen: Muoto 43">
              <a:extLst>
                <a:ext uri="{FF2B5EF4-FFF2-40B4-BE49-F238E27FC236}">
                  <a16:creationId xmlns:a16="http://schemas.microsoft.com/office/drawing/2014/main" id="{61E433BD-9DB2-772E-6D8C-20E33ED5A8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890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4">
    <p:bg>
      <p:bgPr>
        <a:solidFill>
          <a:srgbClr val="76B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tsikko 1">
            <a:extLst>
              <a:ext uri="{FF2B5EF4-FFF2-40B4-BE49-F238E27FC236}">
                <a16:creationId xmlns:a16="http://schemas.microsoft.com/office/drawing/2014/main" id="{E07AEB8F-383E-3C97-567F-B24086C4590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878" y="2549508"/>
            <a:ext cx="5400000" cy="1049533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3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28" name="Alaotsikko 2">
            <a:extLst>
              <a:ext uri="{FF2B5EF4-FFF2-40B4-BE49-F238E27FC236}">
                <a16:creationId xmlns:a16="http://schemas.microsoft.com/office/drawing/2014/main" id="{8BBA2C45-B461-D872-FEF1-F6FC2E249D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3878" y="3761112"/>
            <a:ext cx="4554246" cy="99669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Lisää alaotsikko tähän</a:t>
            </a:r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41E3A0C0-F54B-2908-3331-4A2B38E274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878" y="5301520"/>
            <a:ext cx="4554246" cy="727520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nimi</a:t>
            </a:r>
          </a:p>
        </p:txBody>
      </p:sp>
      <p:sp>
        <p:nvSpPr>
          <p:cNvPr id="30" name="Tekstin paikkamerkki 18">
            <a:extLst>
              <a:ext uri="{FF2B5EF4-FFF2-40B4-BE49-F238E27FC236}">
                <a16:creationId xmlns:a16="http://schemas.microsoft.com/office/drawing/2014/main" id="{9888A802-F399-0E48-060E-1135ADF7E1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878" y="6029040"/>
            <a:ext cx="4554246" cy="289932"/>
          </a:xfrm>
        </p:spPr>
        <p:txBody>
          <a:bodyPr anchor="t" anchorCtr="0"/>
          <a:lstStyle>
            <a:lvl1pPr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sähköpostiosoite</a:t>
            </a:r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CB0BA5DA-5589-B46D-3842-3A8016052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Vapaamuotoinen: Muoto 8">
            <a:extLst>
              <a:ext uri="{FF2B5EF4-FFF2-40B4-BE49-F238E27FC236}">
                <a16:creationId xmlns:a16="http://schemas.microsoft.com/office/drawing/2014/main" id="{2AA681AA-30F5-D62B-F843-080997EE4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3851503"/>
            <a:ext cx="1503234" cy="1503248"/>
          </a:xfrm>
          <a:custGeom>
            <a:avLst/>
            <a:gdLst>
              <a:gd name="connsiteX0" fmla="*/ 1503234 w 1503234"/>
              <a:gd name="connsiteY0" fmla="*/ 1503248 h 1503248"/>
              <a:gd name="connsiteX1" fmla="*/ 0 w 1503234"/>
              <a:gd name="connsiteY1" fmla="*/ 1503248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8"/>
                </a:lnTo>
                <a:close/>
              </a:path>
            </a:pathLst>
          </a:custGeom>
          <a:solidFill>
            <a:srgbClr val="D5EBF8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0" name="Vapaamuotoinen: Muoto 19">
            <a:extLst>
              <a:ext uri="{FF2B5EF4-FFF2-40B4-BE49-F238E27FC236}">
                <a16:creationId xmlns:a16="http://schemas.microsoft.com/office/drawing/2014/main" id="{EC696F5F-6DCD-8371-7949-AE8B168DA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5354751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6 h 1503248"/>
              <a:gd name="connsiteX3" fmla="*/ 751615 w 751614"/>
              <a:gd name="connsiteY3" fmla="*/ 751626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6"/>
                </a:cubicBezTo>
                <a:lnTo>
                  <a:pt x="751615" y="751626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1" name="Vapaamuotoinen: Muoto 20">
            <a:extLst>
              <a:ext uri="{FF2B5EF4-FFF2-40B4-BE49-F238E27FC236}">
                <a16:creationId xmlns:a16="http://schemas.microsoft.com/office/drawing/2014/main" id="{1C4B1E85-20BC-CA9F-E63C-E5863B92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2348269"/>
            <a:ext cx="1503233" cy="1503248"/>
          </a:xfrm>
          <a:custGeom>
            <a:avLst/>
            <a:gdLst>
              <a:gd name="connsiteX0" fmla="*/ 1503233 w 1503233"/>
              <a:gd name="connsiteY0" fmla="*/ 1503248 h 1503248"/>
              <a:gd name="connsiteX1" fmla="*/ 0 w 1503233"/>
              <a:gd name="connsiteY1" fmla="*/ 1503248 h 1503248"/>
              <a:gd name="connsiteX2" fmla="*/ 0 w 1503233"/>
              <a:gd name="connsiteY2" fmla="*/ 0 h 1503248"/>
              <a:gd name="connsiteX3" fmla="*/ 1503233 w 1503233"/>
              <a:gd name="connsiteY3" fmla="*/ 0 h 1503248"/>
              <a:gd name="connsiteX4" fmla="*/ 1503233 w 1503233"/>
              <a:gd name="connsiteY4" fmla="*/ 1503248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3" h="1503248">
                <a:moveTo>
                  <a:pt x="1503233" y="1503248"/>
                </a:moveTo>
                <a:lnTo>
                  <a:pt x="0" y="1503248"/>
                </a:lnTo>
                <a:lnTo>
                  <a:pt x="0" y="0"/>
                </a:lnTo>
                <a:lnTo>
                  <a:pt x="1503233" y="0"/>
                </a:lnTo>
                <a:lnTo>
                  <a:pt x="1503233" y="1503248"/>
                </a:lnTo>
                <a:close/>
              </a:path>
            </a:pathLst>
          </a:custGeom>
          <a:solidFill>
            <a:srgbClr val="9ED0F0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2" name="Vapaamuotoinen: Muoto 21">
            <a:extLst>
              <a:ext uri="{FF2B5EF4-FFF2-40B4-BE49-F238E27FC236}">
                <a16:creationId xmlns:a16="http://schemas.microsoft.com/office/drawing/2014/main" id="{707B0A3A-FF17-7AD1-8A9C-77196848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1503222" cy="1503248"/>
          </a:xfrm>
          <a:custGeom>
            <a:avLst/>
            <a:gdLst>
              <a:gd name="connsiteX0" fmla="*/ 0 w 1503222"/>
              <a:gd name="connsiteY0" fmla="*/ 1503249 h 1503248"/>
              <a:gd name="connsiteX1" fmla="*/ 0 w 1503222"/>
              <a:gd name="connsiteY1" fmla="*/ 1503249 h 1503248"/>
              <a:gd name="connsiteX2" fmla="*/ 0 w 1503222"/>
              <a:gd name="connsiteY2" fmla="*/ 0 h 1503248"/>
              <a:gd name="connsiteX3" fmla="*/ 1503223 w 1503222"/>
              <a:gd name="connsiteY3" fmla="*/ 0 h 1503248"/>
              <a:gd name="connsiteX4" fmla="*/ 1503223 w 1503222"/>
              <a:gd name="connsiteY4" fmla="*/ 14 h 1503248"/>
              <a:gd name="connsiteX5" fmla="*/ 0 w 1503222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22" h="1503248">
                <a:moveTo>
                  <a:pt x="0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23" y="0"/>
                </a:lnTo>
                <a:lnTo>
                  <a:pt x="1503223" y="14"/>
                </a:lnTo>
                <a:cubicBezTo>
                  <a:pt x="1503223" y="830225"/>
                  <a:pt x="830206" y="1503249"/>
                  <a:pt x="0" y="1503249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3" name="Vapaamuotoinen: Muoto 22">
            <a:extLst>
              <a:ext uri="{FF2B5EF4-FFF2-40B4-BE49-F238E27FC236}">
                <a16:creationId xmlns:a16="http://schemas.microsoft.com/office/drawing/2014/main" id="{87F16D5C-8461-5CBA-4A37-72E71CDB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186616" y="845020"/>
            <a:ext cx="1503233" cy="1503248"/>
          </a:xfrm>
          <a:custGeom>
            <a:avLst/>
            <a:gdLst>
              <a:gd name="connsiteX0" fmla="*/ 1503233 w 1503233"/>
              <a:gd name="connsiteY0" fmla="*/ 1503249 h 1503248"/>
              <a:gd name="connsiteX1" fmla="*/ 0 w 1503233"/>
              <a:gd name="connsiteY1" fmla="*/ 1503249 h 1503248"/>
              <a:gd name="connsiteX2" fmla="*/ 0 w 1503233"/>
              <a:gd name="connsiteY2" fmla="*/ 1503249 h 1503248"/>
              <a:gd name="connsiteX3" fmla="*/ 1503233 w 1503233"/>
              <a:gd name="connsiteY3" fmla="*/ 0 h 1503248"/>
              <a:gd name="connsiteX4" fmla="*/ 1503233 w 1503233"/>
              <a:gd name="connsiteY4" fmla="*/ 0 h 1503248"/>
              <a:gd name="connsiteX5" fmla="*/ 1503233 w 1503233"/>
              <a:gd name="connsiteY5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233" h="1503248">
                <a:moveTo>
                  <a:pt x="1503233" y="1503249"/>
                </a:moveTo>
                <a:lnTo>
                  <a:pt x="0" y="1503249"/>
                </a:lnTo>
                <a:lnTo>
                  <a:pt x="0" y="1503249"/>
                </a:lnTo>
                <a:cubicBezTo>
                  <a:pt x="0" y="673027"/>
                  <a:pt x="673017" y="0"/>
                  <a:pt x="1503233" y="0"/>
                </a:cubicBezTo>
                <a:lnTo>
                  <a:pt x="1503233" y="0"/>
                </a:lnTo>
                <a:lnTo>
                  <a:pt x="1503233" y="1503249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4" name="Vapaamuotoinen: Muoto 23">
            <a:extLst>
              <a:ext uri="{FF2B5EF4-FFF2-40B4-BE49-F238E27FC236}">
                <a16:creationId xmlns:a16="http://schemas.microsoft.com/office/drawing/2014/main" id="{4B8D2D22-1B03-B90F-4BF4-E9D0E5A8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38" y="845020"/>
            <a:ext cx="1503234" cy="1503248"/>
          </a:xfrm>
          <a:custGeom>
            <a:avLst/>
            <a:gdLst>
              <a:gd name="connsiteX0" fmla="*/ 1503234 w 1503234"/>
              <a:gd name="connsiteY0" fmla="*/ 1503249 h 1503248"/>
              <a:gd name="connsiteX1" fmla="*/ 0 w 1503234"/>
              <a:gd name="connsiteY1" fmla="*/ 1503249 h 1503248"/>
              <a:gd name="connsiteX2" fmla="*/ 0 w 1503234"/>
              <a:gd name="connsiteY2" fmla="*/ 0 h 1503248"/>
              <a:gd name="connsiteX3" fmla="*/ 1503234 w 1503234"/>
              <a:gd name="connsiteY3" fmla="*/ 0 h 1503248"/>
              <a:gd name="connsiteX4" fmla="*/ 1503234 w 1503234"/>
              <a:gd name="connsiteY4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234" h="1503248">
                <a:moveTo>
                  <a:pt x="1503234" y="1503249"/>
                </a:moveTo>
                <a:lnTo>
                  <a:pt x="0" y="1503249"/>
                </a:lnTo>
                <a:lnTo>
                  <a:pt x="0" y="0"/>
                </a:lnTo>
                <a:lnTo>
                  <a:pt x="1503234" y="0"/>
                </a:lnTo>
                <a:lnTo>
                  <a:pt x="1503234" y="1503249"/>
                </a:lnTo>
                <a:close/>
              </a:path>
            </a:pathLst>
          </a:custGeom>
          <a:solidFill>
            <a:srgbClr val="D5EBF8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5" name="Vapaamuotoinen: Muoto 24">
            <a:extLst>
              <a:ext uri="{FF2B5EF4-FFF2-40B4-BE49-F238E27FC236}">
                <a16:creationId xmlns:a16="http://schemas.microsoft.com/office/drawing/2014/main" id="{4408B216-D53D-3429-9296-F0DD09AD4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9938235" y="845028"/>
            <a:ext cx="751614" cy="1503248"/>
          </a:xfrm>
          <a:custGeom>
            <a:avLst/>
            <a:gdLst>
              <a:gd name="connsiteX0" fmla="*/ 751615 w 751614"/>
              <a:gd name="connsiteY0" fmla="*/ 0 h 1503248"/>
              <a:gd name="connsiteX1" fmla="*/ 0 w 751614"/>
              <a:gd name="connsiteY1" fmla="*/ 751622 h 1503248"/>
              <a:gd name="connsiteX2" fmla="*/ 0 w 751614"/>
              <a:gd name="connsiteY2" fmla="*/ 751622 h 1503248"/>
              <a:gd name="connsiteX3" fmla="*/ 751615 w 751614"/>
              <a:gd name="connsiteY3" fmla="*/ 1503249 h 1503248"/>
              <a:gd name="connsiteX4" fmla="*/ 751615 w 751614"/>
              <a:gd name="connsiteY4" fmla="*/ 0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614" h="1503248">
                <a:moveTo>
                  <a:pt x="751615" y="0"/>
                </a:moveTo>
                <a:cubicBezTo>
                  <a:pt x="336507" y="0"/>
                  <a:pt x="0" y="336510"/>
                  <a:pt x="0" y="751622"/>
                </a:cubicBezTo>
                <a:lnTo>
                  <a:pt x="0" y="751622"/>
                </a:lnTo>
                <a:cubicBezTo>
                  <a:pt x="0" y="1166735"/>
                  <a:pt x="336507" y="1503249"/>
                  <a:pt x="751615" y="1503249"/>
                </a:cubicBezTo>
                <a:lnTo>
                  <a:pt x="751615" y="0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6" name="Vapaamuotoinen: Muoto 25">
            <a:extLst>
              <a:ext uri="{FF2B5EF4-FFF2-40B4-BE49-F238E27FC236}">
                <a16:creationId xmlns:a16="http://schemas.microsoft.com/office/drawing/2014/main" id="{8950AF3B-840A-A3E4-0567-150761170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gray">
          <a:xfrm>
            <a:off x="10689850" y="2348265"/>
            <a:ext cx="751614" cy="1503248"/>
          </a:xfrm>
          <a:custGeom>
            <a:avLst/>
            <a:gdLst>
              <a:gd name="connsiteX0" fmla="*/ 0 w 751614"/>
              <a:gd name="connsiteY0" fmla="*/ 1503249 h 1503248"/>
              <a:gd name="connsiteX1" fmla="*/ 0 w 751614"/>
              <a:gd name="connsiteY1" fmla="*/ 1503249 h 1503248"/>
              <a:gd name="connsiteX2" fmla="*/ 751615 w 751614"/>
              <a:gd name="connsiteY2" fmla="*/ 751622 h 1503248"/>
              <a:gd name="connsiteX3" fmla="*/ 751615 w 751614"/>
              <a:gd name="connsiteY3" fmla="*/ 751622 h 1503248"/>
              <a:gd name="connsiteX4" fmla="*/ 0 w 751614"/>
              <a:gd name="connsiteY4" fmla="*/ 0 h 1503248"/>
              <a:gd name="connsiteX5" fmla="*/ 0 w 751614"/>
              <a:gd name="connsiteY5" fmla="*/ 0 h 1503248"/>
              <a:gd name="connsiteX6" fmla="*/ 0 w 751614"/>
              <a:gd name="connsiteY6" fmla="*/ 1503249 h 15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614" h="1503248">
                <a:moveTo>
                  <a:pt x="0" y="1503249"/>
                </a:moveTo>
                <a:lnTo>
                  <a:pt x="0" y="1503249"/>
                </a:lnTo>
                <a:cubicBezTo>
                  <a:pt x="415108" y="1503249"/>
                  <a:pt x="751615" y="1166735"/>
                  <a:pt x="751615" y="751622"/>
                </a:cubicBezTo>
                <a:lnTo>
                  <a:pt x="751615" y="751622"/>
                </a:lnTo>
                <a:cubicBezTo>
                  <a:pt x="751615" y="336514"/>
                  <a:pt x="415108" y="0"/>
                  <a:pt x="0" y="0"/>
                </a:cubicBezTo>
                <a:lnTo>
                  <a:pt x="0" y="0"/>
                </a:lnTo>
                <a:lnTo>
                  <a:pt x="0" y="1503249"/>
                </a:lnTo>
                <a:close/>
              </a:path>
            </a:pathLst>
          </a:custGeom>
          <a:solidFill>
            <a:schemeClr val="bg1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1" name="Vapaamuotoinen: Muoto 10">
            <a:extLst>
              <a:ext uri="{FF2B5EF4-FFF2-40B4-BE49-F238E27FC236}">
                <a16:creationId xmlns:a16="http://schemas.microsoft.com/office/drawing/2014/main" id="{4F695AAA-BE5B-FD22-6DD9-C0E3F506A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79677" y="5354725"/>
            <a:ext cx="1503114" cy="1503223"/>
          </a:xfrm>
          <a:custGeom>
            <a:avLst/>
            <a:gdLst>
              <a:gd name="connsiteX0" fmla="*/ 0 w 1503114"/>
              <a:gd name="connsiteY0" fmla="*/ 1503224 h 1503223"/>
              <a:gd name="connsiteX1" fmla="*/ 1503115 w 1503114"/>
              <a:gd name="connsiteY1" fmla="*/ 1503224 h 1503223"/>
              <a:gd name="connsiteX2" fmla="*/ 1503115 w 1503114"/>
              <a:gd name="connsiteY2" fmla="*/ 0 h 1503223"/>
              <a:gd name="connsiteX3" fmla="*/ 0 w 1503114"/>
              <a:gd name="connsiteY3" fmla="*/ 0 h 1503223"/>
              <a:gd name="connsiteX4" fmla="*/ 0 w 1503114"/>
              <a:gd name="connsiteY4" fmla="*/ 1503224 h 150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4" h="1503223">
                <a:moveTo>
                  <a:pt x="0" y="1503224"/>
                </a:moveTo>
                <a:lnTo>
                  <a:pt x="1503115" y="1503224"/>
                </a:lnTo>
                <a:lnTo>
                  <a:pt x="1503115" y="0"/>
                </a:lnTo>
                <a:lnTo>
                  <a:pt x="0" y="0"/>
                </a:lnTo>
                <a:lnTo>
                  <a:pt x="0" y="1503224"/>
                </a:lnTo>
                <a:close/>
              </a:path>
            </a:pathLst>
          </a:custGeom>
          <a:solidFill>
            <a:srgbClr val="9ED0F0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2" name="Vapaamuotoinen: Muoto 11">
            <a:extLst>
              <a:ext uri="{FF2B5EF4-FFF2-40B4-BE49-F238E27FC236}">
                <a16:creationId xmlns:a16="http://schemas.microsoft.com/office/drawing/2014/main" id="{BCC4DAAD-3589-2F66-3068-2490ED72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92" y="5354711"/>
            <a:ext cx="1503100" cy="1503238"/>
          </a:xfrm>
          <a:custGeom>
            <a:avLst/>
            <a:gdLst>
              <a:gd name="connsiteX0" fmla="*/ 0 w 1503100"/>
              <a:gd name="connsiteY0" fmla="*/ 1503238 h 1503238"/>
              <a:gd name="connsiteX1" fmla="*/ 0 w 1503100"/>
              <a:gd name="connsiteY1" fmla="*/ 1503238 h 1503238"/>
              <a:gd name="connsiteX2" fmla="*/ 0 w 1503100"/>
              <a:gd name="connsiteY2" fmla="*/ 0 h 1503238"/>
              <a:gd name="connsiteX3" fmla="*/ 1503101 w 1503100"/>
              <a:gd name="connsiteY3" fmla="*/ 0 h 1503238"/>
              <a:gd name="connsiteX4" fmla="*/ 1503101 w 1503100"/>
              <a:gd name="connsiteY4" fmla="*/ 14 h 1503238"/>
              <a:gd name="connsiteX5" fmla="*/ 0 w 1503100"/>
              <a:gd name="connsiteY5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00" h="1503238">
                <a:moveTo>
                  <a:pt x="0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01" y="0"/>
                </a:lnTo>
                <a:lnTo>
                  <a:pt x="1503101" y="14"/>
                </a:lnTo>
                <a:cubicBezTo>
                  <a:pt x="1503101" y="830221"/>
                  <a:pt x="830138" y="1503238"/>
                  <a:pt x="0" y="1503238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3" name="Vapaamuotoinen: Muoto 12">
            <a:extLst>
              <a:ext uri="{FF2B5EF4-FFF2-40B4-BE49-F238E27FC236}">
                <a16:creationId xmlns:a16="http://schemas.microsoft.com/office/drawing/2014/main" id="{6CD1DB9D-AC83-EB77-4BBA-01570B615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79673" y="3851480"/>
            <a:ext cx="1503114" cy="1503234"/>
          </a:xfrm>
          <a:custGeom>
            <a:avLst/>
            <a:gdLst>
              <a:gd name="connsiteX0" fmla="*/ 1503115 w 1503114"/>
              <a:gd name="connsiteY0" fmla="*/ 1503235 h 1503234"/>
              <a:gd name="connsiteX1" fmla="*/ 0 w 1503114"/>
              <a:gd name="connsiteY1" fmla="*/ 1503235 h 1503234"/>
              <a:gd name="connsiteX2" fmla="*/ 0 w 1503114"/>
              <a:gd name="connsiteY2" fmla="*/ 1503235 h 1503234"/>
              <a:gd name="connsiteX3" fmla="*/ 1503115 w 1503114"/>
              <a:gd name="connsiteY3" fmla="*/ 0 h 1503234"/>
              <a:gd name="connsiteX4" fmla="*/ 1503115 w 1503114"/>
              <a:gd name="connsiteY4" fmla="*/ 0 h 1503234"/>
              <a:gd name="connsiteX5" fmla="*/ 1503115 w 1503114"/>
              <a:gd name="connsiteY5" fmla="*/ 1503235 h 15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14" h="1503234">
                <a:moveTo>
                  <a:pt x="1503115" y="1503235"/>
                </a:moveTo>
                <a:lnTo>
                  <a:pt x="0" y="1503235"/>
                </a:lnTo>
                <a:lnTo>
                  <a:pt x="0" y="1503235"/>
                </a:lnTo>
                <a:cubicBezTo>
                  <a:pt x="0" y="673018"/>
                  <a:pt x="672962" y="0"/>
                  <a:pt x="1503115" y="0"/>
                </a:cubicBezTo>
                <a:lnTo>
                  <a:pt x="1503115" y="0"/>
                </a:lnTo>
                <a:lnTo>
                  <a:pt x="1503115" y="1503235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4" name="Vapaamuotoinen: Muoto 13">
            <a:extLst>
              <a:ext uri="{FF2B5EF4-FFF2-40B4-BE49-F238E27FC236}">
                <a16:creationId xmlns:a16="http://schemas.microsoft.com/office/drawing/2014/main" id="{50401D74-09FE-0B80-D456-3CD84401F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73" y="3851473"/>
            <a:ext cx="1503115" cy="1503238"/>
          </a:xfrm>
          <a:custGeom>
            <a:avLst/>
            <a:gdLst>
              <a:gd name="connsiteX0" fmla="*/ 1503116 w 1503115"/>
              <a:gd name="connsiteY0" fmla="*/ 1503238 h 1503238"/>
              <a:gd name="connsiteX1" fmla="*/ 0 w 1503115"/>
              <a:gd name="connsiteY1" fmla="*/ 1503238 h 1503238"/>
              <a:gd name="connsiteX2" fmla="*/ 0 w 1503115"/>
              <a:gd name="connsiteY2" fmla="*/ 0 h 1503238"/>
              <a:gd name="connsiteX3" fmla="*/ 1503116 w 1503115"/>
              <a:gd name="connsiteY3" fmla="*/ 0 h 1503238"/>
              <a:gd name="connsiteX4" fmla="*/ 1503116 w 1503115"/>
              <a:gd name="connsiteY4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5" h="1503238">
                <a:moveTo>
                  <a:pt x="1503116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16" y="0"/>
                </a:lnTo>
                <a:lnTo>
                  <a:pt x="1503116" y="1503238"/>
                </a:lnTo>
                <a:close/>
              </a:path>
            </a:pathLst>
          </a:custGeom>
          <a:solidFill>
            <a:srgbClr val="D5EBF8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5" name="Vapaamuotoinen: Muoto 14">
            <a:extLst>
              <a:ext uri="{FF2B5EF4-FFF2-40B4-BE49-F238E27FC236}">
                <a16:creationId xmlns:a16="http://schemas.microsoft.com/office/drawing/2014/main" id="{9F768178-460D-A96E-C942-63749938D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1230" y="3851484"/>
            <a:ext cx="751557" cy="1503238"/>
          </a:xfrm>
          <a:custGeom>
            <a:avLst/>
            <a:gdLst>
              <a:gd name="connsiteX0" fmla="*/ 751558 w 751557"/>
              <a:gd name="connsiteY0" fmla="*/ 4 h 1503238"/>
              <a:gd name="connsiteX1" fmla="*/ 0 w 751557"/>
              <a:gd name="connsiteY1" fmla="*/ 751619 h 1503238"/>
              <a:gd name="connsiteX2" fmla="*/ 0 w 751557"/>
              <a:gd name="connsiteY2" fmla="*/ 751619 h 1503238"/>
              <a:gd name="connsiteX3" fmla="*/ 751558 w 751557"/>
              <a:gd name="connsiteY3" fmla="*/ 1503238 h 1503238"/>
              <a:gd name="connsiteX4" fmla="*/ 751558 w 751557"/>
              <a:gd name="connsiteY4" fmla="*/ 0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557" h="1503238">
                <a:moveTo>
                  <a:pt x="751558" y="4"/>
                </a:moveTo>
                <a:cubicBezTo>
                  <a:pt x="336483" y="4"/>
                  <a:pt x="0" y="336511"/>
                  <a:pt x="0" y="751619"/>
                </a:cubicBezTo>
                <a:lnTo>
                  <a:pt x="0" y="751619"/>
                </a:lnTo>
                <a:cubicBezTo>
                  <a:pt x="0" y="1166728"/>
                  <a:pt x="336483" y="1503238"/>
                  <a:pt x="751558" y="1503238"/>
                </a:cubicBezTo>
                <a:lnTo>
                  <a:pt x="751558" y="0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Vapaamuotoinen: Muoto 15">
            <a:extLst>
              <a:ext uri="{FF2B5EF4-FFF2-40B4-BE49-F238E27FC236}">
                <a16:creationId xmlns:a16="http://schemas.microsoft.com/office/drawing/2014/main" id="{6AC1971E-D558-6AFC-A208-21E37DDA9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82788" y="5354714"/>
            <a:ext cx="751553" cy="1503238"/>
          </a:xfrm>
          <a:custGeom>
            <a:avLst/>
            <a:gdLst>
              <a:gd name="connsiteX0" fmla="*/ 0 w 751553"/>
              <a:gd name="connsiteY0" fmla="*/ 1503235 h 1503238"/>
              <a:gd name="connsiteX1" fmla="*/ 0 w 751553"/>
              <a:gd name="connsiteY1" fmla="*/ 1503235 h 1503238"/>
              <a:gd name="connsiteX2" fmla="*/ 751554 w 751553"/>
              <a:gd name="connsiteY2" fmla="*/ 751619 h 1503238"/>
              <a:gd name="connsiteX3" fmla="*/ 751554 w 751553"/>
              <a:gd name="connsiteY3" fmla="*/ 751619 h 1503238"/>
              <a:gd name="connsiteX4" fmla="*/ 0 w 751553"/>
              <a:gd name="connsiteY4" fmla="*/ 0 h 1503238"/>
              <a:gd name="connsiteX5" fmla="*/ 0 w 751553"/>
              <a:gd name="connsiteY5" fmla="*/ 0 h 1503238"/>
              <a:gd name="connsiteX6" fmla="*/ 0 w 751553"/>
              <a:gd name="connsiteY6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553" h="1503238">
                <a:moveTo>
                  <a:pt x="0" y="1503235"/>
                </a:moveTo>
                <a:lnTo>
                  <a:pt x="0" y="1503235"/>
                </a:lnTo>
                <a:cubicBezTo>
                  <a:pt x="415074" y="1503235"/>
                  <a:pt x="751554" y="1166724"/>
                  <a:pt x="751554" y="751619"/>
                </a:cubicBezTo>
                <a:lnTo>
                  <a:pt x="751554" y="751619"/>
                </a:lnTo>
                <a:cubicBezTo>
                  <a:pt x="751554" y="336511"/>
                  <a:pt x="415074" y="0"/>
                  <a:pt x="0" y="0"/>
                </a:cubicBezTo>
                <a:lnTo>
                  <a:pt x="0" y="0"/>
                </a:lnTo>
                <a:lnTo>
                  <a:pt x="0" y="1503238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7" name="Vapaamuotoinen: Muoto 16">
            <a:extLst>
              <a:ext uri="{FF2B5EF4-FFF2-40B4-BE49-F238E27FC236}">
                <a16:creationId xmlns:a16="http://schemas.microsoft.com/office/drawing/2014/main" id="{8D80DAD6-0E7A-9CD2-73DA-5B916D4C1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5889" y="5354711"/>
            <a:ext cx="1503114" cy="1503238"/>
          </a:xfrm>
          <a:custGeom>
            <a:avLst/>
            <a:gdLst>
              <a:gd name="connsiteX0" fmla="*/ 1503115 w 1503114"/>
              <a:gd name="connsiteY0" fmla="*/ 1503238 h 1503238"/>
              <a:gd name="connsiteX1" fmla="*/ 0 w 1503114"/>
              <a:gd name="connsiteY1" fmla="*/ 1503238 h 1503238"/>
              <a:gd name="connsiteX2" fmla="*/ 0 w 1503114"/>
              <a:gd name="connsiteY2" fmla="*/ 0 h 1503238"/>
              <a:gd name="connsiteX3" fmla="*/ 1503115 w 1503114"/>
              <a:gd name="connsiteY3" fmla="*/ 0 h 1503238"/>
              <a:gd name="connsiteX4" fmla="*/ 1503115 w 1503114"/>
              <a:gd name="connsiteY4" fmla="*/ 1503238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14" h="1503238">
                <a:moveTo>
                  <a:pt x="1503115" y="1503238"/>
                </a:moveTo>
                <a:lnTo>
                  <a:pt x="0" y="1503238"/>
                </a:lnTo>
                <a:lnTo>
                  <a:pt x="0" y="0"/>
                </a:lnTo>
                <a:lnTo>
                  <a:pt x="1503115" y="0"/>
                </a:lnTo>
                <a:lnTo>
                  <a:pt x="1503115" y="1503238"/>
                </a:lnTo>
                <a:close/>
              </a:path>
            </a:pathLst>
          </a:custGeom>
          <a:solidFill>
            <a:srgbClr val="9ED0F0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2" name="Vapaamuotoinen: Muoto 31">
            <a:extLst>
              <a:ext uri="{FF2B5EF4-FFF2-40B4-BE49-F238E27FC236}">
                <a16:creationId xmlns:a16="http://schemas.microsoft.com/office/drawing/2014/main" id="{44DDA4FD-3F10-EA35-67D1-2C2D3F7A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5889" y="3851480"/>
            <a:ext cx="1503114" cy="1503234"/>
          </a:xfrm>
          <a:custGeom>
            <a:avLst/>
            <a:gdLst>
              <a:gd name="connsiteX0" fmla="*/ 1503115 w 1503114"/>
              <a:gd name="connsiteY0" fmla="*/ 1503235 h 1503234"/>
              <a:gd name="connsiteX1" fmla="*/ 0 w 1503114"/>
              <a:gd name="connsiteY1" fmla="*/ 1503235 h 1503234"/>
              <a:gd name="connsiteX2" fmla="*/ 0 w 1503114"/>
              <a:gd name="connsiteY2" fmla="*/ 1503235 h 1503234"/>
              <a:gd name="connsiteX3" fmla="*/ 1503115 w 1503114"/>
              <a:gd name="connsiteY3" fmla="*/ 0 h 1503234"/>
              <a:gd name="connsiteX4" fmla="*/ 1503115 w 1503114"/>
              <a:gd name="connsiteY4" fmla="*/ 0 h 1503234"/>
              <a:gd name="connsiteX5" fmla="*/ 1503115 w 1503114"/>
              <a:gd name="connsiteY5" fmla="*/ 1503235 h 15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3114" h="1503234">
                <a:moveTo>
                  <a:pt x="1503115" y="1503235"/>
                </a:moveTo>
                <a:lnTo>
                  <a:pt x="0" y="1503235"/>
                </a:lnTo>
                <a:lnTo>
                  <a:pt x="0" y="1503235"/>
                </a:lnTo>
                <a:cubicBezTo>
                  <a:pt x="0" y="673018"/>
                  <a:pt x="672962" y="0"/>
                  <a:pt x="1503115" y="0"/>
                </a:cubicBezTo>
                <a:lnTo>
                  <a:pt x="1503115" y="0"/>
                </a:lnTo>
                <a:lnTo>
                  <a:pt x="1503115" y="1503235"/>
                </a:ln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4" name="Vapaamuotoinen: Muoto 33">
            <a:extLst>
              <a:ext uri="{FF2B5EF4-FFF2-40B4-BE49-F238E27FC236}">
                <a16:creationId xmlns:a16="http://schemas.microsoft.com/office/drawing/2014/main" id="{6A5B3F5A-BA9B-F53F-DFA3-49ECBEEE3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37449" y="3851484"/>
            <a:ext cx="751554" cy="1503238"/>
          </a:xfrm>
          <a:custGeom>
            <a:avLst/>
            <a:gdLst>
              <a:gd name="connsiteX0" fmla="*/ 751554 w 751554"/>
              <a:gd name="connsiteY0" fmla="*/ 4 h 1503238"/>
              <a:gd name="connsiteX1" fmla="*/ 0 w 751554"/>
              <a:gd name="connsiteY1" fmla="*/ 751619 h 1503238"/>
              <a:gd name="connsiteX2" fmla="*/ 0 w 751554"/>
              <a:gd name="connsiteY2" fmla="*/ 751619 h 1503238"/>
              <a:gd name="connsiteX3" fmla="*/ 751554 w 751554"/>
              <a:gd name="connsiteY3" fmla="*/ 1503238 h 1503238"/>
              <a:gd name="connsiteX4" fmla="*/ 751554 w 751554"/>
              <a:gd name="connsiteY4" fmla="*/ 0 h 150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554" h="1503238">
                <a:moveTo>
                  <a:pt x="751554" y="4"/>
                </a:moveTo>
                <a:cubicBezTo>
                  <a:pt x="336479" y="4"/>
                  <a:pt x="0" y="336511"/>
                  <a:pt x="0" y="751619"/>
                </a:cubicBezTo>
                <a:lnTo>
                  <a:pt x="0" y="751619"/>
                </a:lnTo>
                <a:cubicBezTo>
                  <a:pt x="0" y="1166728"/>
                  <a:pt x="336479" y="1503238"/>
                  <a:pt x="751554" y="1503238"/>
                </a:cubicBezTo>
                <a:lnTo>
                  <a:pt x="751554" y="0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31" name="Ryhmä 44">
            <a:extLst>
              <a:ext uri="{FF2B5EF4-FFF2-40B4-BE49-F238E27FC236}">
                <a16:creationId xmlns:a16="http://schemas.microsoft.com/office/drawing/2014/main" id="{6EAA2A8B-1CAD-44F8-23E0-3E566FA2B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655002" y="646315"/>
            <a:ext cx="2397181" cy="614019"/>
            <a:chOff x="655002" y="646315"/>
            <a:chExt cx="2397181" cy="614019"/>
          </a:xfrm>
        </p:grpSpPr>
        <p:sp>
          <p:nvSpPr>
            <p:cNvPr id="38" name="Vapaamuotoinen: Muoto 26">
              <a:extLst>
                <a:ext uri="{FF2B5EF4-FFF2-40B4-BE49-F238E27FC236}">
                  <a16:creationId xmlns:a16="http://schemas.microsoft.com/office/drawing/2014/main" id="{CAAE8298-A0C7-6787-EA67-80AA04838A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27">
              <a:extLst>
                <a:ext uri="{FF2B5EF4-FFF2-40B4-BE49-F238E27FC236}">
                  <a16:creationId xmlns:a16="http://schemas.microsoft.com/office/drawing/2014/main" id="{83563CDD-7586-7A31-B510-5E290E41D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28">
              <a:extLst>
                <a:ext uri="{FF2B5EF4-FFF2-40B4-BE49-F238E27FC236}">
                  <a16:creationId xmlns:a16="http://schemas.microsoft.com/office/drawing/2014/main" id="{92FB8BB7-00D3-23E0-3544-E47D1FEE72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29">
              <a:extLst>
                <a:ext uri="{FF2B5EF4-FFF2-40B4-BE49-F238E27FC236}">
                  <a16:creationId xmlns:a16="http://schemas.microsoft.com/office/drawing/2014/main" id="{162D9B05-0DFB-87DF-1123-956DBDAA6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2" name="Vapaamuotoinen: Muoto 30">
              <a:extLst>
                <a:ext uri="{FF2B5EF4-FFF2-40B4-BE49-F238E27FC236}">
                  <a16:creationId xmlns:a16="http://schemas.microsoft.com/office/drawing/2014/main" id="{737A9DD4-318E-A8CF-A259-EC74A8665D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3" name="Vapaamuotoinen: Muoto 41">
              <a:extLst>
                <a:ext uri="{FF2B5EF4-FFF2-40B4-BE49-F238E27FC236}">
                  <a16:creationId xmlns:a16="http://schemas.microsoft.com/office/drawing/2014/main" id="{E64F5D71-EEFE-7D98-018C-2DD5C2854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4" name="Vapaamuotoinen: Muoto 42">
              <a:extLst>
                <a:ext uri="{FF2B5EF4-FFF2-40B4-BE49-F238E27FC236}">
                  <a16:creationId xmlns:a16="http://schemas.microsoft.com/office/drawing/2014/main" id="{98E2CA7F-6DF2-14B1-82A5-AD34C962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5" name="Vapaamuotoinen: Muoto 43">
              <a:extLst>
                <a:ext uri="{FF2B5EF4-FFF2-40B4-BE49-F238E27FC236}">
                  <a16:creationId xmlns:a16="http://schemas.microsoft.com/office/drawing/2014/main" id="{1296C84A-61AE-BAA4-E641-375704540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317422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, tummansin.">
    <p:bg>
      <p:bgPr>
        <a:solidFill>
          <a:srgbClr val="223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931" y="2891846"/>
            <a:ext cx="5799357" cy="2713941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4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dirty="0"/>
              <a:t>Lisää väliotsikko</a:t>
            </a:r>
          </a:p>
        </p:txBody>
      </p:sp>
      <p:grpSp>
        <p:nvGrpSpPr>
          <p:cNvPr id="47" name="Ryhmä 46">
            <a:extLst>
              <a:ext uri="{FF2B5EF4-FFF2-40B4-BE49-F238E27FC236}">
                <a16:creationId xmlns:a16="http://schemas.microsoft.com/office/drawing/2014/main" id="{9F5ED6BF-32F6-74D9-1B28-22AA7A35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938048" cy="6857999"/>
            <a:chOff x="-1936" y="0"/>
            <a:chExt cx="6938048" cy="6857999"/>
          </a:xfrm>
          <a:solidFill>
            <a:srgbClr val="4D6382"/>
          </a:solidFill>
        </p:grpSpPr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61262E2A-117A-51AF-BAD5-1D1E08224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0"/>
              <a:ext cx="1386969" cy="1387148"/>
            </a:xfrm>
            <a:custGeom>
              <a:avLst/>
              <a:gdLst>
                <a:gd name="connsiteX0" fmla="*/ 1386969 w 1386969"/>
                <a:gd name="connsiteY0" fmla="*/ 0 h 1387148"/>
                <a:gd name="connsiteX1" fmla="*/ 1386969 w 1386969"/>
                <a:gd name="connsiteY1" fmla="*/ 1387148 h 1387148"/>
                <a:gd name="connsiteX2" fmla="*/ 0 w 1386969"/>
                <a:gd name="connsiteY2" fmla="*/ 1387148 h 1387148"/>
                <a:gd name="connsiteX3" fmla="*/ 0 w 1386969"/>
                <a:gd name="connsiteY3" fmla="*/ 1310944 h 1387148"/>
                <a:gd name="connsiteX4" fmla="*/ 1310765 w 1386969"/>
                <a:gd name="connsiteY4" fmla="*/ 1310944 h 1387148"/>
                <a:gd name="connsiteX5" fmla="*/ 1310765 w 1386969"/>
                <a:gd name="connsiteY5" fmla="*/ 0 h 1387148"/>
                <a:gd name="connsiteX6" fmla="*/ 1386969 w 1386969"/>
                <a:gd name="connsiteY6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969" h="1387148">
                  <a:moveTo>
                    <a:pt x="1386969" y="0"/>
                  </a:moveTo>
                  <a:lnTo>
                    <a:pt x="1386969" y="1387148"/>
                  </a:lnTo>
                  <a:lnTo>
                    <a:pt x="0" y="1387148"/>
                  </a:lnTo>
                  <a:lnTo>
                    <a:pt x="0" y="1310944"/>
                  </a:lnTo>
                  <a:lnTo>
                    <a:pt x="1310765" y="1310944"/>
                  </a:lnTo>
                  <a:lnTo>
                    <a:pt x="1310765" y="0"/>
                  </a:lnTo>
                  <a:lnTo>
                    <a:pt x="1386969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BE7BC352-3EE4-B391-C83C-30BBCD54AC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896" y="1310943"/>
              <a:ext cx="1387865" cy="1462802"/>
            </a:xfrm>
            <a:custGeom>
              <a:avLst/>
              <a:gdLst>
                <a:gd name="connsiteX0" fmla="*/ 893 w 1387865"/>
                <a:gd name="connsiteY0" fmla="*/ 0 h 1462802"/>
                <a:gd name="connsiteX1" fmla="*/ 1387866 w 1387865"/>
                <a:gd name="connsiteY1" fmla="*/ 0 h 1462802"/>
                <a:gd name="connsiteX2" fmla="*/ 1387866 w 1387865"/>
                <a:gd name="connsiteY2" fmla="*/ 38102 h 1462802"/>
                <a:gd name="connsiteX3" fmla="*/ 984256 w 1387865"/>
                <a:gd name="connsiteY3" fmla="*/ 1031774 h 1462802"/>
                <a:gd name="connsiteX4" fmla="*/ 1786 w 1387865"/>
                <a:gd name="connsiteY4" fmla="*/ 1462802 h 1462802"/>
                <a:gd name="connsiteX5" fmla="*/ 0 w 1387865"/>
                <a:gd name="connsiteY5" fmla="*/ 1386900 h 1462802"/>
                <a:gd name="connsiteX6" fmla="*/ 929781 w 1387865"/>
                <a:gd name="connsiteY6" fmla="*/ 978790 h 1462802"/>
                <a:gd name="connsiteX7" fmla="*/ 1311114 w 1387865"/>
                <a:gd name="connsiteY7" fmla="*/ 76205 h 1462802"/>
                <a:gd name="connsiteX8" fmla="*/ 893 w 1387865"/>
                <a:gd name="connsiteY8" fmla="*/ 76205 h 1462802"/>
                <a:gd name="connsiteX9" fmla="*/ 893 w 1387865"/>
                <a:gd name="connsiteY9" fmla="*/ 0 h 1462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7865" h="1462802">
                  <a:moveTo>
                    <a:pt x="893" y="0"/>
                  </a:moveTo>
                  <a:lnTo>
                    <a:pt x="1387866" y="0"/>
                  </a:lnTo>
                  <a:lnTo>
                    <a:pt x="1387866" y="38102"/>
                  </a:lnTo>
                  <a:cubicBezTo>
                    <a:pt x="1387866" y="424458"/>
                    <a:pt x="1234032" y="774983"/>
                    <a:pt x="984256" y="1031774"/>
                  </a:cubicBezTo>
                  <a:cubicBezTo>
                    <a:pt x="733860" y="1289200"/>
                    <a:pt x="386910" y="1452330"/>
                    <a:pt x="1786" y="1462802"/>
                  </a:cubicBezTo>
                  <a:lnTo>
                    <a:pt x="0" y="1386900"/>
                  </a:lnTo>
                  <a:cubicBezTo>
                    <a:pt x="364338" y="1376993"/>
                    <a:pt x="692691" y="1222535"/>
                    <a:pt x="929781" y="978790"/>
                  </a:cubicBezTo>
                  <a:cubicBezTo>
                    <a:pt x="1157878" y="744286"/>
                    <a:pt x="1301394" y="427007"/>
                    <a:pt x="1311114" y="76205"/>
                  </a:cubicBezTo>
                  <a:lnTo>
                    <a:pt x="893" y="76205"/>
                  </a:lnTo>
                  <a:lnTo>
                    <a:pt x="893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B8EFEC85-BEFA-49C2-31A1-6755D6D7E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936" y="1312174"/>
              <a:ext cx="695264" cy="1461045"/>
            </a:xfrm>
            <a:custGeom>
              <a:avLst/>
              <a:gdLst>
                <a:gd name="connsiteX0" fmla="*/ 0 w 695264"/>
                <a:gd name="connsiteY0" fmla="*/ 1385143 h 1461045"/>
                <a:gd name="connsiteX1" fmla="*/ 439959 w 695264"/>
                <a:gd name="connsiteY1" fmla="*/ 1181070 h 1461045"/>
                <a:gd name="connsiteX2" fmla="*/ 619061 w 695264"/>
                <a:gd name="connsiteY2" fmla="*/ 730523 h 1461045"/>
                <a:gd name="connsiteX3" fmla="*/ 439962 w 695264"/>
                <a:gd name="connsiteY3" fmla="*/ 279976 h 1461045"/>
                <a:gd name="connsiteX4" fmla="*/ 0 w 695264"/>
                <a:gd name="connsiteY4" fmla="*/ 75902 h 1461045"/>
                <a:gd name="connsiteX5" fmla="*/ 3866 w 695264"/>
                <a:gd name="connsiteY5" fmla="*/ 0 h 1461045"/>
                <a:gd name="connsiteX6" fmla="*/ 495028 w 695264"/>
                <a:gd name="connsiteY6" fmla="*/ 227884 h 1461045"/>
                <a:gd name="connsiteX7" fmla="*/ 695265 w 695264"/>
                <a:gd name="connsiteY7" fmla="*/ 730523 h 1461045"/>
                <a:gd name="connsiteX8" fmla="*/ 495024 w 695264"/>
                <a:gd name="connsiteY8" fmla="*/ 1233162 h 1461045"/>
                <a:gd name="connsiteX9" fmla="*/ 3866 w 695264"/>
                <a:gd name="connsiteY9" fmla="*/ 1461046 h 1461045"/>
                <a:gd name="connsiteX10" fmla="*/ 0 w 695264"/>
                <a:gd name="connsiteY10" fmla="*/ 1385143 h 146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5264" h="1461045">
                  <a:moveTo>
                    <a:pt x="0" y="1385143"/>
                  </a:moveTo>
                  <a:cubicBezTo>
                    <a:pt x="173068" y="1375697"/>
                    <a:pt x="328256" y="1299143"/>
                    <a:pt x="439959" y="1181070"/>
                  </a:cubicBezTo>
                  <a:cubicBezTo>
                    <a:pt x="550975" y="1063728"/>
                    <a:pt x="619061" y="905166"/>
                    <a:pt x="619061" y="730523"/>
                  </a:cubicBezTo>
                  <a:cubicBezTo>
                    <a:pt x="619061" y="555880"/>
                    <a:pt x="550975" y="397318"/>
                    <a:pt x="439962" y="279976"/>
                  </a:cubicBezTo>
                  <a:cubicBezTo>
                    <a:pt x="328256" y="161903"/>
                    <a:pt x="173068" y="85349"/>
                    <a:pt x="0" y="75902"/>
                  </a:cubicBezTo>
                  <a:lnTo>
                    <a:pt x="3866" y="0"/>
                  </a:lnTo>
                  <a:cubicBezTo>
                    <a:pt x="197033" y="10544"/>
                    <a:pt x="370282" y="96026"/>
                    <a:pt x="495028" y="227884"/>
                  </a:cubicBezTo>
                  <a:cubicBezTo>
                    <a:pt x="619144" y="359075"/>
                    <a:pt x="695265" y="535993"/>
                    <a:pt x="695265" y="730523"/>
                  </a:cubicBezTo>
                  <a:cubicBezTo>
                    <a:pt x="695265" y="925052"/>
                    <a:pt x="619144" y="1101971"/>
                    <a:pt x="495024" y="1233162"/>
                  </a:cubicBezTo>
                  <a:cubicBezTo>
                    <a:pt x="370282" y="1365016"/>
                    <a:pt x="197033" y="1450501"/>
                    <a:pt x="3866" y="1461046"/>
                  </a:cubicBezTo>
                  <a:lnTo>
                    <a:pt x="0" y="1385143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226FB813-8DFF-FC16-EDC6-B668BFE5B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8" y="0"/>
              <a:ext cx="1463486" cy="1387148"/>
            </a:xfrm>
            <a:custGeom>
              <a:avLst/>
              <a:gdLst>
                <a:gd name="connsiteX0" fmla="*/ 1463486 w 1463486"/>
                <a:gd name="connsiteY0" fmla="*/ 0 h 1387148"/>
                <a:gd name="connsiteX1" fmla="*/ 1463486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0 h 1387148"/>
                <a:gd name="connsiteX4" fmla="*/ 76204 w 1463486"/>
                <a:gd name="connsiteY4" fmla="*/ 0 h 1387148"/>
                <a:gd name="connsiteX5" fmla="*/ 76204 w 1463486"/>
                <a:gd name="connsiteY5" fmla="*/ 1310944 h 1387148"/>
                <a:gd name="connsiteX6" fmla="*/ 1387282 w 1463486"/>
                <a:gd name="connsiteY6" fmla="*/ 1310944 h 1387148"/>
                <a:gd name="connsiteX7" fmla="*/ 1387282 w 1463486"/>
                <a:gd name="connsiteY7" fmla="*/ 0 h 1387148"/>
                <a:gd name="connsiteX8" fmla="*/ 1463486 w 1463486"/>
                <a:gd name="connsiteY8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486" h="1387148">
                  <a:moveTo>
                    <a:pt x="1463486" y="0"/>
                  </a:moveTo>
                  <a:lnTo>
                    <a:pt x="1463486" y="1387148"/>
                  </a:lnTo>
                  <a:lnTo>
                    <a:pt x="0" y="1387148"/>
                  </a:lnTo>
                  <a:lnTo>
                    <a:pt x="0" y="0"/>
                  </a:lnTo>
                  <a:lnTo>
                    <a:pt x="76204" y="0"/>
                  </a:lnTo>
                  <a:lnTo>
                    <a:pt x="76204" y="1310944"/>
                  </a:lnTo>
                  <a:lnTo>
                    <a:pt x="1387282" y="1310944"/>
                  </a:lnTo>
                  <a:lnTo>
                    <a:pt x="1387282" y="0"/>
                  </a:lnTo>
                  <a:lnTo>
                    <a:pt x="146348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10EF3C3A-5FBB-C7F5-A57E-1698368524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1310943"/>
              <a:ext cx="1463490" cy="1463504"/>
            </a:xfrm>
            <a:custGeom>
              <a:avLst/>
              <a:gdLst>
                <a:gd name="connsiteX0" fmla="*/ 38102 w 1463490"/>
                <a:gd name="connsiteY0" fmla="*/ 0 h 1463504"/>
                <a:gd name="connsiteX1" fmla="*/ 1463490 w 1463490"/>
                <a:gd name="connsiteY1" fmla="*/ 0 h 1463504"/>
                <a:gd name="connsiteX2" fmla="*/ 1463490 w 1463490"/>
                <a:gd name="connsiteY2" fmla="*/ 38102 h 1463504"/>
                <a:gd name="connsiteX3" fmla="*/ 1045999 w 1463490"/>
                <a:gd name="connsiteY3" fmla="*/ 1046009 h 1463504"/>
                <a:gd name="connsiteX4" fmla="*/ 38102 w 1463490"/>
                <a:gd name="connsiteY4" fmla="*/ 1463504 h 1463504"/>
                <a:gd name="connsiteX5" fmla="*/ 0 w 1463490"/>
                <a:gd name="connsiteY5" fmla="*/ 1463504 h 1463504"/>
                <a:gd name="connsiteX6" fmla="*/ 0 w 1463490"/>
                <a:gd name="connsiteY6" fmla="*/ 0 h 1463504"/>
                <a:gd name="connsiteX7" fmla="*/ 38102 w 1463490"/>
                <a:gd name="connsiteY7" fmla="*/ 0 h 1463504"/>
                <a:gd name="connsiteX8" fmla="*/ 1386742 w 1463490"/>
                <a:gd name="connsiteY8" fmla="*/ 76205 h 1463504"/>
                <a:gd name="connsiteX9" fmla="*/ 76204 w 1463490"/>
                <a:gd name="connsiteY9" fmla="*/ 76205 h 1463504"/>
                <a:gd name="connsiteX10" fmla="*/ 76204 w 1463490"/>
                <a:gd name="connsiteY10" fmla="*/ 1386756 h 1463504"/>
                <a:gd name="connsiteX11" fmla="*/ 992121 w 1463490"/>
                <a:gd name="connsiteY11" fmla="*/ 992131 h 1463504"/>
                <a:gd name="connsiteX12" fmla="*/ 1386742 w 1463490"/>
                <a:gd name="connsiteY12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90" h="1463504">
                  <a:moveTo>
                    <a:pt x="38102" y="0"/>
                  </a:moveTo>
                  <a:lnTo>
                    <a:pt x="1463490" y="0"/>
                  </a:lnTo>
                  <a:lnTo>
                    <a:pt x="1463490" y="38102"/>
                  </a:lnTo>
                  <a:cubicBezTo>
                    <a:pt x="1463490" y="431708"/>
                    <a:pt x="1303943" y="788062"/>
                    <a:pt x="1045999" y="1046009"/>
                  </a:cubicBezTo>
                  <a:cubicBezTo>
                    <a:pt x="788054" y="1303956"/>
                    <a:pt x="431704" y="1463504"/>
                    <a:pt x="38102" y="1463504"/>
                  </a:cubicBez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42" y="76205"/>
                  </a:moveTo>
                  <a:lnTo>
                    <a:pt x="76204" y="76205"/>
                  </a:lnTo>
                  <a:lnTo>
                    <a:pt x="76204" y="1386756"/>
                  </a:lnTo>
                  <a:cubicBezTo>
                    <a:pt x="433634" y="1376842"/>
                    <a:pt x="756324" y="1227931"/>
                    <a:pt x="992121" y="992131"/>
                  </a:cubicBezTo>
                  <a:cubicBezTo>
                    <a:pt x="1227919" y="756331"/>
                    <a:pt x="1376828" y="433638"/>
                    <a:pt x="1386742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371C99A5-01CC-B748-5B78-ADA43658B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1" y="1310943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1463501 h 1463500"/>
                <a:gd name="connsiteX3" fmla="*/ 0 w 1463490"/>
                <a:gd name="connsiteY3" fmla="*/ 1463501 h 1463500"/>
                <a:gd name="connsiteX4" fmla="*/ 0 w 1463490"/>
                <a:gd name="connsiteY4" fmla="*/ 0 h 1463500"/>
                <a:gd name="connsiteX5" fmla="*/ 38102 w 1463490"/>
                <a:gd name="connsiteY5" fmla="*/ 0 h 1463500"/>
                <a:gd name="connsiteX6" fmla="*/ 1387286 w 1463490"/>
                <a:gd name="connsiteY6" fmla="*/ 76205 h 1463500"/>
                <a:gd name="connsiteX7" fmla="*/ 76204 w 1463490"/>
                <a:gd name="connsiteY7" fmla="*/ 76205 h 1463500"/>
                <a:gd name="connsiteX8" fmla="*/ 76204 w 1463490"/>
                <a:gd name="connsiteY8" fmla="*/ 1387296 h 1463500"/>
                <a:gd name="connsiteX9" fmla="*/ 1387286 w 1463490"/>
                <a:gd name="connsiteY9" fmla="*/ 1387296 h 1463500"/>
                <a:gd name="connsiteX10" fmla="*/ 1387286 w 1463490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6" y="1387296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8EC8B9B7-CAE6-C9D7-E0BA-66BCA6443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1310947"/>
              <a:ext cx="769848" cy="1463500"/>
            </a:xfrm>
            <a:custGeom>
              <a:avLst/>
              <a:gdLst>
                <a:gd name="connsiteX0" fmla="*/ 76204 w 769848"/>
                <a:gd name="connsiteY0" fmla="*/ 1386194 h 1463500"/>
                <a:gd name="connsiteX1" fmla="*/ 501644 w 769848"/>
                <a:gd name="connsiteY1" fmla="*/ 1195297 h 1463500"/>
                <a:gd name="connsiteX2" fmla="*/ 693645 w 769848"/>
                <a:gd name="connsiteY2" fmla="*/ 731750 h 1463500"/>
                <a:gd name="connsiteX3" fmla="*/ 501648 w 769848"/>
                <a:gd name="connsiteY3" fmla="*/ 268204 h 1463500"/>
                <a:gd name="connsiteX4" fmla="*/ 76204 w 769848"/>
                <a:gd name="connsiteY4" fmla="*/ 77306 h 1463500"/>
                <a:gd name="connsiteX5" fmla="*/ 76204 w 769848"/>
                <a:gd name="connsiteY5" fmla="*/ 1386194 h 1463500"/>
                <a:gd name="connsiteX6" fmla="*/ 555521 w 769848"/>
                <a:gd name="connsiteY6" fmla="*/ 1249175 h 1463500"/>
                <a:gd name="connsiteX7" fmla="*/ 38102 w 769848"/>
                <a:gd name="connsiteY7" fmla="*/ 1463501 h 1463500"/>
                <a:gd name="connsiteX8" fmla="*/ 0 w 769848"/>
                <a:gd name="connsiteY8" fmla="*/ 1463501 h 1463500"/>
                <a:gd name="connsiteX9" fmla="*/ 0 w 769848"/>
                <a:gd name="connsiteY9" fmla="*/ 0 h 1463500"/>
                <a:gd name="connsiteX10" fmla="*/ 38102 w 769848"/>
                <a:gd name="connsiteY10" fmla="*/ 0 h 1463500"/>
                <a:gd name="connsiteX11" fmla="*/ 555525 w 769848"/>
                <a:gd name="connsiteY11" fmla="*/ 214326 h 1463500"/>
                <a:gd name="connsiteX12" fmla="*/ 769849 w 769848"/>
                <a:gd name="connsiteY12" fmla="*/ 731750 h 1463500"/>
                <a:gd name="connsiteX13" fmla="*/ 555521 w 769848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8" h="1463500">
                  <a:moveTo>
                    <a:pt x="76204" y="1386194"/>
                  </a:moveTo>
                  <a:cubicBezTo>
                    <a:pt x="242062" y="1376687"/>
                    <a:pt x="391403" y="1305540"/>
                    <a:pt x="501644" y="1195297"/>
                  </a:cubicBezTo>
                  <a:cubicBezTo>
                    <a:pt x="620270" y="1076674"/>
                    <a:pt x="693645" y="912780"/>
                    <a:pt x="693645" y="731750"/>
                  </a:cubicBezTo>
                  <a:cubicBezTo>
                    <a:pt x="693645" y="550721"/>
                    <a:pt x="620270" y="386827"/>
                    <a:pt x="501648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1" y="1249175"/>
                  </a:moveTo>
                  <a:cubicBezTo>
                    <a:pt x="423104" y="1381594"/>
                    <a:pt x="24016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5" y="214326"/>
                  </a:cubicBezTo>
                  <a:cubicBezTo>
                    <a:pt x="687942" y="346745"/>
                    <a:pt x="769849" y="529686"/>
                    <a:pt x="769849" y="731750"/>
                  </a:cubicBezTo>
                  <a:cubicBezTo>
                    <a:pt x="769849" y="933815"/>
                    <a:pt x="687942" y="1116756"/>
                    <a:pt x="555521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5F575982-23AA-9059-58F5-A51D26158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2698239"/>
              <a:ext cx="1386969" cy="1463500"/>
            </a:xfrm>
            <a:custGeom>
              <a:avLst/>
              <a:gdLst>
                <a:gd name="connsiteX0" fmla="*/ 0 w 1386969"/>
                <a:gd name="connsiteY0" fmla="*/ 0 h 1463500"/>
                <a:gd name="connsiteX1" fmla="*/ 1386969 w 1386969"/>
                <a:gd name="connsiteY1" fmla="*/ 0 h 1463500"/>
                <a:gd name="connsiteX2" fmla="*/ 1386969 w 1386969"/>
                <a:gd name="connsiteY2" fmla="*/ 1463501 h 1463500"/>
                <a:gd name="connsiteX3" fmla="*/ 0 w 1386969"/>
                <a:gd name="connsiteY3" fmla="*/ 1463501 h 1463500"/>
                <a:gd name="connsiteX4" fmla="*/ 0 w 1386969"/>
                <a:gd name="connsiteY4" fmla="*/ 1387296 h 1463500"/>
                <a:gd name="connsiteX5" fmla="*/ 1310765 w 1386969"/>
                <a:gd name="connsiteY5" fmla="*/ 1387296 h 1463500"/>
                <a:gd name="connsiteX6" fmla="*/ 1310765 w 1386969"/>
                <a:gd name="connsiteY6" fmla="*/ 76205 h 1463500"/>
                <a:gd name="connsiteX7" fmla="*/ 0 w 1386969"/>
                <a:gd name="connsiteY7" fmla="*/ 76205 h 1463500"/>
                <a:gd name="connsiteX8" fmla="*/ 0 w 1386969"/>
                <a:gd name="connsiteY8" fmla="*/ 0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6969" h="1463500">
                  <a:moveTo>
                    <a:pt x="0" y="0"/>
                  </a:moveTo>
                  <a:lnTo>
                    <a:pt x="1386969" y="0"/>
                  </a:lnTo>
                  <a:lnTo>
                    <a:pt x="1386969" y="1463501"/>
                  </a:lnTo>
                  <a:lnTo>
                    <a:pt x="0" y="1463501"/>
                  </a:lnTo>
                  <a:lnTo>
                    <a:pt x="0" y="1387296"/>
                  </a:lnTo>
                  <a:lnTo>
                    <a:pt x="1310765" y="1387296"/>
                  </a:lnTo>
                  <a:lnTo>
                    <a:pt x="1310765" y="76205"/>
                  </a:lnTo>
                  <a:lnTo>
                    <a:pt x="0" y="76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6E52128B-E3A1-EA2D-C451-F4C021E33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896" y="4085542"/>
              <a:ext cx="1387865" cy="1462798"/>
            </a:xfrm>
            <a:custGeom>
              <a:avLst/>
              <a:gdLst>
                <a:gd name="connsiteX0" fmla="*/ 893 w 1387865"/>
                <a:gd name="connsiteY0" fmla="*/ 0 h 1462798"/>
                <a:gd name="connsiteX1" fmla="*/ 1387866 w 1387865"/>
                <a:gd name="connsiteY1" fmla="*/ 0 h 1462798"/>
                <a:gd name="connsiteX2" fmla="*/ 1387866 w 1387865"/>
                <a:gd name="connsiteY2" fmla="*/ 38102 h 1462798"/>
                <a:gd name="connsiteX3" fmla="*/ 984252 w 1387865"/>
                <a:gd name="connsiteY3" fmla="*/ 1031771 h 1462798"/>
                <a:gd name="connsiteX4" fmla="*/ 1786 w 1387865"/>
                <a:gd name="connsiteY4" fmla="*/ 1462799 h 1462798"/>
                <a:gd name="connsiteX5" fmla="*/ 0 w 1387865"/>
                <a:gd name="connsiteY5" fmla="*/ 1386896 h 1462798"/>
                <a:gd name="connsiteX6" fmla="*/ 929777 w 1387865"/>
                <a:gd name="connsiteY6" fmla="*/ 978786 h 1462798"/>
                <a:gd name="connsiteX7" fmla="*/ 1311114 w 1387865"/>
                <a:gd name="connsiteY7" fmla="*/ 76205 h 1462798"/>
                <a:gd name="connsiteX8" fmla="*/ 893 w 1387865"/>
                <a:gd name="connsiteY8" fmla="*/ 76205 h 1462798"/>
                <a:gd name="connsiteX9" fmla="*/ 893 w 1387865"/>
                <a:gd name="connsiteY9" fmla="*/ 0 h 1462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7865" h="1462798">
                  <a:moveTo>
                    <a:pt x="893" y="0"/>
                  </a:moveTo>
                  <a:lnTo>
                    <a:pt x="1387866" y="0"/>
                  </a:lnTo>
                  <a:lnTo>
                    <a:pt x="1387866" y="38102"/>
                  </a:lnTo>
                  <a:cubicBezTo>
                    <a:pt x="1387866" y="424458"/>
                    <a:pt x="1234032" y="774983"/>
                    <a:pt x="984252" y="1031771"/>
                  </a:cubicBezTo>
                  <a:cubicBezTo>
                    <a:pt x="733856" y="1289199"/>
                    <a:pt x="386910" y="1452326"/>
                    <a:pt x="1786" y="1462799"/>
                  </a:cubicBezTo>
                  <a:lnTo>
                    <a:pt x="0" y="1386896"/>
                  </a:lnTo>
                  <a:cubicBezTo>
                    <a:pt x="364338" y="1376989"/>
                    <a:pt x="692687" y="1222535"/>
                    <a:pt x="929777" y="978786"/>
                  </a:cubicBezTo>
                  <a:cubicBezTo>
                    <a:pt x="1157878" y="744286"/>
                    <a:pt x="1301394" y="427007"/>
                    <a:pt x="1311114" y="76205"/>
                  </a:cubicBezTo>
                  <a:lnTo>
                    <a:pt x="893" y="76205"/>
                  </a:lnTo>
                  <a:lnTo>
                    <a:pt x="893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18DD2C34-7D22-2C54-0292-73FFE48FB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936" y="4086770"/>
              <a:ext cx="695264" cy="1461045"/>
            </a:xfrm>
            <a:custGeom>
              <a:avLst/>
              <a:gdLst>
                <a:gd name="connsiteX0" fmla="*/ 0 w 695264"/>
                <a:gd name="connsiteY0" fmla="*/ 1385143 h 1461045"/>
                <a:gd name="connsiteX1" fmla="*/ 439962 w 695264"/>
                <a:gd name="connsiteY1" fmla="*/ 1181070 h 1461045"/>
                <a:gd name="connsiteX2" fmla="*/ 619061 w 695264"/>
                <a:gd name="connsiteY2" fmla="*/ 730523 h 1461045"/>
                <a:gd name="connsiteX3" fmla="*/ 439959 w 695264"/>
                <a:gd name="connsiteY3" fmla="*/ 279976 h 1461045"/>
                <a:gd name="connsiteX4" fmla="*/ 0 w 695264"/>
                <a:gd name="connsiteY4" fmla="*/ 75903 h 1461045"/>
                <a:gd name="connsiteX5" fmla="*/ 3866 w 695264"/>
                <a:gd name="connsiteY5" fmla="*/ 0 h 1461045"/>
                <a:gd name="connsiteX6" fmla="*/ 495024 w 695264"/>
                <a:gd name="connsiteY6" fmla="*/ 227884 h 1461045"/>
                <a:gd name="connsiteX7" fmla="*/ 695265 w 695264"/>
                <a:gd name="connsiteY7" fmla="*/ 730523 h 1461045"/>
                <a:gd name="connsiteX8" fmla="*/ 495028 w 695264"/>
                <a:gd name="connsiteY8" fmla="*/ 1233162 h 1461045"/>
                <a:gd name="connsiteX9" fmla="*/ 3866 w 695264"/>
                <a:gd name="connsiteY9" fmla="*/ 1461046 h 1461045"/>
                <a:gd name="connsiteX10" fmla="*/ 0 w 695264"/>
                <a:gd name="connsiteY10" fmla="*/ 1385143 h 146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5264" h="1461045">
                  <a:moveTo>
                    <a:pt x="0" y="1385143"/>
                  </a:moveTo>
                  <a:cubicBezTo>
                    <a:pt x="173068" y="1375697"/>
                    <a:pt x="328256" y="1299143"/>
                    <a:pt x="439962" y="1181070"/>
                  </a:cubicBezTo>
                  <a:cubicBezTo>
                    <a:pt x="550975" y="1063728"/>
                    <a:pt x="619061" y="905166"/>
                    <a:pt x="619061" y="730523"/>
                  </a:cubicBezTo>
                  <a:cubicBezTo>
                    <a:pt x="619061" y="555880"/>
                    <a:pt x="550975" y="397318"/>
                    <a:pt x="439959" y="279976"/>
                  </a:cubicBezTo>
                  <a:cubicBezTo>
                    <a:pt x="328256" y="161903"/>
                    <a:pt x="173068" y="85349"/>
                    <a:pt x="0" y="75903"/>
                  </a:cubicBezTo>
                  <a:lnTo>
                    <a:pt x="3866" y="0"/>
                  </a:lnTo>
                  <a:cubicBezTo>
                    <a:pt x="197033" y="10544"/>
                    <a:pt x="370282" y="96030"/>
                    <a:pt x="495024" y="227884"/>
                  </a:cubicBezTo>
                  <a:cubicBezTo>
                    <a:pt x="619144" y="359075"/>
                    <a:pt x="695265" y="535993"/>
                    <a:pt x="695265" y="730523"/>
                  </a:cubicBezTo>
                  <a:cubicBezTo>
                    <a:pt x="695265" y="925053"/>
                    <a:pt x="619144" y="1101971"/>
                    <a:pt x="495028" y="1233162"/>
                  </a:cubicBezTo>
                  <a:cubicBezTo>
                    <a:pt x="370282" y="1365020"/>
                    <a:pt x="197033" y="1450501"/>
                    <a:pt x="3866" y="1461046"/>
                  </a:cubicBezTo>
                  <a:lnTo>
                    <a:pt x="0" y="1385143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Vapaamuotoinen: Muoto 31">
              <a:extLst>
                <a:ext uri="{FF2B5EF4-FFF2-40B4-BE49-F238E27FC236}">
                  <a16:creationId xmlns:a16="http://schemas.microsoft.com/office/drawing/2014/main" id="{EEA4F966-E046-DFD9-B68E-91B05711F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5472835"/>
              <a:ext cx="1386969" cy="1385164"/>
            </a:xfrm>
            <a:custGeom>
              <a:avLst/>
              <a:gdLst>
                <a:gd name="connsiteX0" fmla="*/ 0 w 1386969"/>
                <a:gd name="connsiteY0" fmla="*/ 0 h 1385164"/>
                <a:gd name="connsiteX1" fmla="*/ 1386969 w 1386969"/>
                <a:gd name="connsiteY1" fmla="*/ 0 h 1385164"/>
                <a:gd name="connsiteX2" fmla="*/ 1386969 w 1386969"/>
                <a:gd name="connsiteY2" fmla="*/ 1385165 h 1385164"/>
                <a:gd name="connsiteX3" fmla="*/ 1310765 w 1386969"/>
                <a:gd name="connsiteY3" fmla="*/ 1385165 h 1385164"/>
                <a:gd name="connsiteX4" fmla="*/ 1310765 w 1386969"/>
                <a:gd name="connsiteY4" fmla="*/ 76205 h 1385164"/>
                <a:gd name="connsiteX5" fmla="*/ 0 w 1386969"/>
                <a:gd name="connsiteY5" fmla="*/ 76205 h 1385164"/>
                <a:gd name="connsiteX6" fmla="*/ 0 w 1386969"/>
                <a:gd name="connsiteY6" fmla="*/ 0 h 138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969" h="1385164">
                  <a:moveTo>
                    <a:pt x="0" y="0"/>
                  </a:moveTo>
                  <a:lnTo>
                    <a:pt x="1386969" y="0"/>
                  </a:lnTo>
                  <a:lnTo>
                    <a:pt x="1386969" y="1385165"/>
                  </a:lnTo>
                  <a:lnTo>
                    <a:pt x="1310765" y="1385165"/>
                  </a:lnTo>
                  <a:lnTo>
                    <a:pt x="1310765" y="76205"/>
                  </a:lnTo>
                  <a:lnTo>
                    <a:pt x="0" y="76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Vapaamuotoinen: Muoto 32">
              <a:extLst>
                <a:ext uri="{FF2B5EF4-FFF2-40B4-BE49-F238E27FC236}">
                  <a16:creationId xmlns:a16="http://schemas.microsoft.com/office/drawing/2014/main" id="{98979454-3FD8-21E5-B9F6-A0C0871E0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8" y="2698239"/>
              <a:ext cx="1463486" cy="1463500"/>
            </a:xfrm>
            <a:custGeom>
              <a:avLst/>
              <a:gdLst>
                <a:gd name="connsiteX0" fmla="*/ 38102 w 1463486"/>
                <a:gd name="connsiteY0" fmla="*/ 0 h 1463500"/>
                <a:gd name="connsiteX1" fmla="*/ 1463486 w 1463486"/>
                <a:gd name="connsiteY1" fmla="*/ 0 h 1463500"/>
                <a:gd name="connsiteX2" fmla="*/ 1463486 w 1463486"/>
                <a:gd name="connsiteY2" fmla="*/ 1463501 h 1463500"/>
                <a:gd name="connsiteX3" fmla="*/ 0 w 1463486"/>
                <a:gd name="connsiteY3" fmla="*/ 1463501 h 1463500"/>
                <a:gd name="connsiteX4" fmla="*/ 0 w 1463486"/>
                <a:gd name="connsiteY4" fmla="*/ 0 h 1463500"/>
                <a:gd name="connsiteX5" fmla="*/ 38102 w 1463486"/>
                <a:gd name="connsiteY5" fmla="*/ 0 h 1463500"/>
                <a:gd name="connsiteX6" fmla="*/ 1387282 w 1463486"/>
                <a:gd name="connsiteY6" fmla="*/ 76205 h 1463500"/>
                <a:gd name="connsiteX7" fmla="*/ 76204 w 1463486"/>
                <a:gd name="connsiteY7" fmla="*/ 76205 h 1463500"/>
                <a:gd name="connsiteX8" fmla="*/ 76204 w 1463486"/>
                <a:gd name="connsiteY8" fmla="*/ 1387296 h 1463500"/>
                <a:gd name="connsiteX9" fmla="*/ 1387282 w 1463486"/>
                <a:gd name="connsiteY9" fmla="*/ 1387296 h 1463500"/>
                <a:gd name="connsiteX10" fmla="*/ 1387282 w 1463486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86" h="1463500">
                  <a:moveTo>
                    <a:pt x="38102" y="0"/>
                  </a:moveTo>
                  <a:lnTo>
                    <a:pt x="1463486" y="0"/>
                  </a:lnTo>
                  <a:lnTo>
                    <a:pt x="1463486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2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2" y="1387296"/>
                  </a:lnTo>
                  <a:lnTo>
                    <a:pt x="1387282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Vapaamuotoinen: Muoto 33">
              <a:extLst>
                <a:ext uri="{FF2B5EF4-FFF2-40B4-BE49-F238E27FC236}">
                  <a16:creationId xmlns:a16="http://schemas.microsoft.com/office/drawing/2014/main" id="{7BA2049D-31E2-23D9-D6BC-D9105ACAC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8" y="2698243"/>
              <a:ext cx="1463486" cy="1463500"/>
            </a:xfrm>
            <a:custGeom>
              <a:avLst/>
              <a:gdLst>
                <a:gd name="connsiteX0" fmla="*/ 1463486 w 1463486"/>
                <a:gd name="connsiteY0" fmla="*/ 38102 h 1463500"/>
                <a:gd name="connsiteX1" fmla="*/ 1463486 w 1463486"/>
                <a:gd name="connsiteY1" fmla="*/ 1463501 h 1463500"/>
                <a:gd name="connsiteX2" fmla="*/ 0 w 1463486"/>
                <a:gd name="connsiteY2" fmla="*/ 1463501 h 1463500"/>
                <a:gd name="connsiteX3" fmla="*/ 0 w 1463486"/>
                <a:gd name="connsiteY3" fmla="*/ 1425398 h 1463500"/>
                <a:gd name="connsiteX4" fmla="*/ 417491 w 1463486"/>
                <a:gd name="connsiteY4" fmla="*/ 417496 h 1463500"/>
                <a:gd name="connsiteX5" fmla="*/ 1425384 w 1463486"/>
                <a:gd name="connsiteY5" fmla="*/ 0 h 1463500"/>
                <a:gd name="connsiteX6" fmla="*/ 1463486 w 1463486"/>
                <a:gd name="connsiteY6" fmla="*/ 0 h 1463500"/>
                <a:gd name="connsiteX7" fmla="*/ 1463486 w 1463486"/>
                <a:gd name="connsiteY7" fmla="*/ 38102 h 1463500"/>
                <a:gd name="connsiteX8" fmla="*/ 1387282 w 1463486"/>
                <a:gd name="connsiteY8" fmla="*/ 1387296 h 1463500"/>
                <a:gd name="connsiteX9" fmla="*/ 1387282 w 1463486"/>
                <a:gd name="connsiteY9" fmla="*/ 76748 h 1463500"/>
                <a:gd name="connsiteX10" fmla="*/ 471369 w 1463486"/>
                <a:gd name="connsiteY10" fmla="*/ 471373 h 1463500"/>
                <a:gd name="connsiteX11" fmla="*/ 76748 w 1463486"/>
                <a:gd name="connsiteY11" fmla="*/ 1387296 h 1463500"/>
                <a:gd name="connsiteX12" fmla="*/ 1387282 w 1463486"/>
                <a:gd name="connsiteY12" fmla="*/ 1387296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463500">
                  <a:moveTo>
                    <a:pt x="1463486" y="38102"/>
                  </a:moveTo>
                  <a:lnTo>
                    <a:pt x="1463486" y="1463501"/>
                  </a:lnTo>
                  <a:lnTo>
                    <a:pt x="0" y="1463501"/>
                  </a:lnTo>
                  <a:lnTo>
                    <a:pt x="0" y="1425398"/>
                  </a:lnTo>
                  <a:cubicBezTo>
                    <a:pt x="0" y="1031796"/>
                    <a:pt x="159547" y="675439"/>
                    <a:pt x="417491" y="417496"/>
                  </a:cubicBezTo>
                  <a:cubicBezTo>
                    <a:pt x="675432" y="159548"/>
                    <a:pt x="1031782" y="0"/>
                    <a:pt x="1425384" y="0"/>
                  </a:cubicBezTo>
                  <a:lnTo>
                    <a:pt x="1463486" y="0"/>
                  </a:lnTo>
                  <a:lnTo>
                    <a:pt x="1463486" y="38102"/>
                  </a:lnTo>
                  <a:close/>
                  <a:moveTo>
                    <a:pt x="1387282" y="1387296"/>
                  </a:moveTo>
                  <a:lnTo>
                    <a:pt x="1387282" y="76748"/>
                  </a:lnTo>
                  <a:cubicBezTo>
                    <a:pt x="1029853" y="86663"/>
                    <a:pt x="707163" y="235573"/>
                    <a:pt x="471369" y="471373"/>
                  </a:cubicBezTo>
                  <a:cubicBezTo>
                    <a:pt x="235571" y="707170"/>
                    <a:pt x="86662" y="1029867"/>
                    <a:pt x="76748" y="1387296"/>
                  </a:cubicBezTo>
                  <a:lnTo>
                    <a:pt x="1387282" y="1387296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Vapaamuotoinen: Muoto 34">
              <a:extLst>
                <a:ext uri="{FF2B5EF4-FFF2-40B4-BE49-F238E27FC236}">
                  <a16:creationId xmlns:a16="http://schemas.microsoft.com/office/drawing/2014/main" id="{D2B5B5C3-7830-D861-A56A-398C5DB0F6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4085542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38102 h 1463500"/>
                <a:gd name="connsiteX3" fmla="*/ 1045999 w 1463490"/>
                <a:gd name="connsiteY3" fmla="*/ 1046005 h 1463500"/>
                <a:gd name="connsiteX4" fmla="*/ 38102 w 1463490"/>
                <a:gd name="connsiteY4" fmla="*/ 1463501 h 1463500"/>
                <a:gd name="connsiteX5" fmla="*/ 0 w 1463490"/>
                <a:gd name="connsiteY5" fmla="*/ 1463501 h 1463500"/>
                <a:gd name="connsiteX6" fmla="*/ 0 w 1463490"/>
                <a:gd name="connsiteY6" fmla="*/ 0 h 1463500"/>
                <a:gd name="connsiteX7" fmla="*/ 38102 w 1463490"/>
                <a:gd name="connsiteY7" fmla="*/ 0 h 1463500"/>
                <a:gd name="connsiteX8" fmla="*/ 1386742 w 1463490"/>
                <a:gd name="connsiteY8" fmla="*/ 76205 h 1463500"/>
                <a:gd name="connsiteX9" fmla="*/ 76204 w 1463490"/>
                <a:gd name="connsiteY9" fmla="*/ 76205 h 1463500"/>
                <a:gd name="connsiteX10" fmla="*/ 76204 w 1463490"/>
                <a:gd name="connsiteY10" fmla="*/ 1386752 h 1463500"/>
                <a:gd name="connsiteX11" fmla="*/ 992121 w 1463490"/>
                <a:gd name="connsiteY11" fmla="*/ 992127 h 1463500"/>
                <a:gd name="connsiteX12" fmla="*/ 1386742 w 1463490"/>
                <a:gd name="connsiteY12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38102"/>
                  </a:lnTo>
                  <a:cubicBezTo>
                    <a:pt x="1463490" y="431708"/>
                    <a:pt x="1303943" y="788061"/>
                    <a:pt x="1045999" y="1046005"/>
                  </a:cubicBezTo>
                  <a:cubicBezTo>
                    <a:pt x="788054" y="1303952"/>
                    <a:pt x="43170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42" y="76205"/>
                  </a:moveTo>
                  <a:lnTo>
                    <a:pt x="76204" y="76205"/>
                  </a:lnTo>
                  <a:lnTo>
                    <a:pt x="76204" y="1386752"/>
                  </a:lnTo>
                  <a:cubicBezTo>
                    <a:pt x="433634" y="1376838"/>
                    <a:pt x="756324" y="1227927"/>
                    <a:pt x="992121" y="992127"/>
                  </a:cubicBezTo>
                  <a:cubicBezTo>
                    <a:pt x="1227919" y="756331"/>
                    <a:pt x="1376828" y="433638"/>
                    <a:pt x="1386742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9B088264-14D2-8679-70F8-D8FD02152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1" y="4085535"/>
              <a:ext cx="1463490" cy="1463504"/>
            </a:xfrm>
            <a:custGeom>
              <a:avLst/>
              <a:gdLst>
                <a:gd name="connsiteX0" fmla="*/ 38102 w 1463490"/>
                <a:gd name="connsiteY0" fmla="*/ 0 h 1463504"/>
                <a:gd name="connsiteX1" fmla="*/ 1463490 w 1463490"/>
                <a:gd name="connsiteY1" fmla="*/ 0 h 1463504"/>
                <a:gd name="connsiteX2" fmla="*/ 1463490 w 1463490"/>
                <a:gd name="connsiteY2" fmla="*/ 1463504 h 1463504"/>
                <a:gd name="connsiteX3" fmla="*/ 0 w 1463490"/>
                <a:gd name="connsiteY3" fmla="*/ 1463504 h 1463504"/>
                <a:gd name="connsiteX4" fmla="*/ 0 w 1463490"/>
                <a:gd name="connsiteY4" fmla="*/ 0 h 1463504"/>
                <a:gd name="connsiteX5" fmla="*/ 38102 w 1463490"/>
                <a:gd name="connsiteY5" fmla="*/ 0 h 1463504"/>
                <a:gd name="connsiteX6" fmla="*/ 1387286 w 1463490"/>
                <a:gd name="connsiteY6" fmla="*/ 76205 h 1463504"/>
                <a:gd name="connsiteX7" fmla="*/ 76204 w 1463490"/>
                <a:gd name="connsiteY7" fmla="*/ 76205 h 1463504"/>
                <a:gd name="connsiteX8" fmla="*/ 76204 w 1463490"/>
                <a:gd name="connsiteY8" fmla="*/ 1387300 h 1463504"/>
                <a:gd name="connsiteX9" fmla="*/ 1387286 w 1463490"/>
                <a:gd name="connsiteY9" fmla="*/ 1387300 h 1463504"/>
                <a:gd name="connsiteX10" fmla="*/ 1387286 w 1463490"/>
                <a:gd name="connsiteY10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4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4"/>
                  </a:ln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300"/>
                  </a:lnTo>
                  <a:lnTo>
                    <a:pt x="1387286" y="1387300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F0A2DC8F-7825-DA84-E900-FA8668839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004409" y="2698243"/>
              <a:ext cx="769845" cy="1463500"/>
            </a:xfrm>
            <a:custGeom>
              <a:avLst/>
              <a:gdLst>
                <a:gd name="connsiteX0" fmla="*/ 693641 w 769845"/>
                <a:gd name="connsiteY0" fmla="*/ 77306 h 1463500"/>
                <a:gd name="connsiteX1" fmla="*/ 268201 w 769845"/>
                <a:gd name="connsiteY1" fmla="*/ 268204 h 1463500"/>
                <a:gd name="connsiteX2" fmla="*/ 76204 w 769845"/>
                <a:gd name="connsiteY2" fmla="*/ 731750 h 1463500"/>
                <a:gd name="connsiteX3" fmla="*/ 268201 w 769845"/>
                <a:gd name="connsiteY3" fmla="*/ 1195297 h 1463500"/>
                <a:gd name="connsiteX4" fmla="*/ 693641 w 769845"/>
                <a:gd name="connsiteY4" fmla="*/ 1386194 h 1463500"/>
                <a:gd name="connsiteX5" fmla="*/ 693641 w 769845"/>
                <a:gd name="connsiteY5" fmla="*/ 77306 h 1463500"/>
                <a:gd name="connsiteX6" fmla="*/ 214324 w 769845"/>
                <a:gd name="connsiteY6" fmla="*/ 214326 h 1463500"/>
                <a:gd name="connsiteX7" fmla="*/ 731743 w 769845"/>
                <a:gd name="connsiteY7" fmla="*/ 0 h 1463500"/>
                <a:gd name="connsiteX8" fmla="*/ 769845 w 769845"/>
                <a:gd name="connsiteY8" fmla="*/ 0 h 1463500"/>
                <a:gd name="connsiteX9" fmla="*/ 769845 w 769845"/>
                <a:gd name="connsiteY9" fmla="*/ 1463501 h 1463500"/>
                <a:gd name="connsiteX10" fmla="*/ 731743 w 769845"/>
                <a:gd name="connsiteY10" fmla="*/ 1463501 h 1463500"/>
                <a:gd name="connsiteX11" fmla="*/ 214324 w 769845"/>
                <a:gd name="connsiteY11" fmla="*/ 1249175 h 1463500"/>
                <a:gd name="connsiteX12" fmla="*/ 0 w 769845"/>
                <a:gd name="connsiteY12" fmla="*/ 731750 h 1463500"/>
                <a:gd name="connsiteX13" fmla="*/ 214324 w 769845"/>
                <a:gd name="connsiteY13" fmla="*/ 214326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5" h="1463500">
                  <a:moveTo>
                    <a:pt x="693641" y="77306"/>
                  </a:moveTo>
                  <a:cubicBezTo>
                    <a:pt x="527784" y="86814"/>
                    <a:pt x="378443" y="157961"/>
                    <a:pt x="268201" y="268204"/>
                  </a:cubicBezTo>
                  <a:cubicBezTo>
                    <a:pt x="149579" y="386827"/>
                    <a:pt x="76204" y="550721"/>
                    <a:pt x="76204" y="731750"/>
                  </a:cubicBezTo>
                  <a:cubicBezTo>
                    <a:pt x="76204" y="912780"/>
                    <a:pt x="149579" y="1076674"/>
                    <a:pt x="268201" y="1195297"/>
                  </a:cubicBezTo>
                  <a:cubicBezTo>
                    <a:pt x="378443" y="1305540"/>
                    <a:pt x="527784" y="1376687"/>
                    <a:pt x="693641" y="1386194"/>
                  </a:cubicBezTo>
                  <a:lnTo>
                    <a:pt x="693641" y="77306"/>
                  </a:lnTo>
                  <a:close/>
                  <a:moveTo>
                    <a:pt x="214324" y="214326"/>
                  </a:moveTo>
                  <a:cubicBezTo>
                    <a:pt x="346741" y="81907"/>
                    <a:pt x="529681" y="0"/>
                    <a:pt x="731743" y="0"/>
                  </a:cubicBezTo>
                  <a:lnTo>
                    <a:pt x="769845" y="0"/>
                  </a:lnTo>
                  <a:lnTo>
                    <a:pt x="769845" y="1463501"/>
                  </a:lnTo>
                  <a:lnTo>
                    <a:pt x="731743" y="1463501"/>
                  </a:lnTo>
                  <a:cubicBezTo>
                    <a:pt x="529681" y="1463501"/>
                    <a:pt x="346741" y="1381594"/>
                    <a:pt x="214324" y="1249175"/>
                  </a:cubicBezTo>
                  <a:cubicBezTo>
                    <a:pt x="81906" y="1116756"/>
                    <a:pt x="0" y="933815"/>
                    <a:pt x="0" y="731750"/>
                  </a:cubicBezTo>
                  <a:cubicBezTo>
                    <a:pt x="0" y="529686"/>
                    <a:pt x="81906" y="346745"/>
                    <a:pt x="214324" y="2143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1033FB16-BB30-0B3E-0F98-0898EF5D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4085542"/>
              <a:ext cx="769848" cy="1463500"/>
            </a:xfrm>
            <a:custGeom>
              <a:avLst/>
              <a:gdLst>
                <a:gd name="connsiteX0" fmla="*/ 76204 w 769848"/>
                <a:gd name="connsiteY0" fmla="*/ 1386194 h 1463500"/>
                <a:gd name="connsiteX1" fmla="*/ 501648 w 769848"/>
                <a:gd name="connsiteY1" fmla="*/ 1195297 h 1463500"/>
                <a:gd name="connsiteX2" fmla="*/ 693645 w 769848"/>
                <a:gd name="connsiteY2" fmla="*/ 731750 h 1463500"/>
                <a:gd name="connsiteX3" fmla="*/ 501644 w 769848"/>
                <a:gd name="connsiteY3" fmla="*/ 268204 h 1463500"/>
                <a:gd name="connsiteX4" fmla="*/ 76204 w 769848"/>
                <a:gd name="connsiteY4" fmla="*/ 77306 h 1463500"/>
                <a:gd name="connsiteX5" fmla="*/ 76204 w 769848"/>
                <a:gd name="connsiteY5" fmla="*/ 1386194 h 1463500"/>
                <a:gd name="connsiteX6" fmla="*/ 555525 w 769848"/>
                <a:gd name="connsiteY6" fmla="*/ 1249175 h 1463500"/>
                <a:gd name="connsiteX7" fmla="*/ 38102 w 769848"/>
                <a:gd name="connsiteY7" fmla="*/ 1463501 h 1463500"/>
                <a:gd name="connsiteX8" fmla="*/ 0 w 769848"/>
                <a:gd name="connsiteY8" fmla="*/ 1463501 h 1463500"/>
                <a:gd name="connsiteX9" fmla="*/ 0 w 769848"/>
                <a:gd name="connsiteY9" fmla="*/ 0 h 1463500"/>
                <a:gd name="connsiteX10" fmla="*/ 38102 w 769848"/>
                <a:gd name="connsiteY10" fmla="*/ 0 h 1463500"/>
                <a:gd name="connsiteX11" fmla="*/ 555521 w 769848"/>
                <a:gd name="connsiteY11" fmla="*/ 214326 h 1463500"/>
                <a:gd name="connsiteX12" fmla="*/ 769849 w 769848"/>
                <a:gd name="connsiteY12" fmla="*/ 731750 h 1463500"/>
                <a:gd name="connsiteX13" fmla="*/ 555525 w 769848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8" h="1463500">
                  <a:moveTo>
                    <a:pt x="76204" y="1386194"/>
                  </a:moveTo>
                  <a:cubicBezTo>
                    <a:pt x="242062" y="1376687"/>
                    <a:pt x="391403" y="1305540"/>
                    <a:pt x="501648" y="1195297"/>
                  </a:cubicBezTo>
                  <a:cubicBezTo>
                    <a:pt x="620270" y="1076674"/>
                    <a:pt x="693645" y="912780"/>
                    <a:pt x="693645" y="731750"/>
                  </a:cubicBezTo>
                  <a:cubicBezTo>
                    <a:pt x="693645" y="550721"/>
                    <a:pt x="620270" y="386827"/>
                    <a:pt x="501644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5" y="1249175"/>
                  </a:moveTo>
                  <a:cubicBezTo>
                    <a:pt x="423104" y="1381594"/>
                    <a:pt x="24016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1" y="214326"/>
                  </a:cubicBezTo>
                  <a:cubicBezTo>
                    <a:pt x="687942" y="346745"/>
                    <a:pt x="769849" y="529686"/>
                    <a:pt x="769849" y="731750"/>
                  </a:cubicBezTo>
                  <a:cubicBezTo>
                    <a:pt x="769849" y="933815"/>
                    <a:pt x="687942" y="1116756"/>
                    <a:pt x="555525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60E068BC-9A80-DA09-AD3B-40565E78C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6" y="0"/>
              <a:ext cx="1463486" cy="1387148"/>
            </a:xfrm>
            <a:custGeom>
              <a:avLst/>
              <a:gdLst>
                <a:gd name="connsiteX0" fmla="*/ 1463487 w 1463486"/>
                <a:gd name="connsiteY0" fmla="*/ 0 h 1387148"/>
                <a:gd name="connsiteX1" fmla="*/ 1463487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0 h 1387148"/>
                <a:gd name="connsiteX4" fmla="*/ 76204 w 1463486"/>
                <a:gd name="connsiteY4" fmla="*/ 0 h 1387148"/>
                <a:gd name="connsiteX5" fmla="*/ 76204 w 1463486"/>
                <a:gd name="connsiteY5" fmla="*/ 1310944 h 1387148"/>
                <a:gd name="connsiteX6" fmla="*/ 1387283 w 1463486"/>
                <a:gd name="connsiteY6" fmla="*/ 1310944 h 1387148"/>
                <a:gd name="connsiteX7" fmla="*/ 1387283 w 1463486"/>
                <a:gd name="connsiteY7" fmla="*/ 0 h 1387148"/>
                <a:gd name="connsiteX8" fmla="*/ 1463487 w 1463486"/>
                <a:gd name="connsiteY8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486" h="1387148">
                  <a:moveTo>
                    <a:pt x="1463487" y="0"/>
                  </a:moveTo>
                  <a:lnTo>
                    <a:pt x="1463487" y="1387148"/>
                  </a:lnTo>
                  <a:lnTo>
                    <a:pt x="0" y="1387148"/>
                  </a:lnTo>
                  <a:lnTo>
                    <a:pt x="0" y="0"/>
                  </a:lnTo>
                  <a:lnTo>
                    <a:pt x="76204" y="0"/>
                  </a:lnTo>
                  <a:lnTo>
                    <a:pt x="76204" y="1310944"/>
                  </a:lnTo>
                  <a:lnTo>
                    <a:pt x="1387283" y="1310944"/>
                  </a:lnTo>
                  <a:lnTo>
                    <a:pt x="1387283" y="0"/>
                  </a:lnTo>
                  <a:lnTo>
                    <a:pt x="1463487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062B8E8D-61D9-EC15-8426-FF3B488A3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2" y="1310943"/>
              <a:ext cx="1463486" cy="1463504"/>
            </a:xfrm>
            <a:custGeom>
              <a:avLst/>
              <a:gdLst>
                <a:gd name="connsiteX0" fmla="*/ 38102 w 1463486"/>
                <a:gd name="connsiteY0" fmla="*/ 0 h 1463504"/>
                <a:gd name="connsiteX1" fmla="*/ 1463487 w 1463486"/>
                <a:gd name="connsiteY1" fmla="*/ 0 h 1463504"/>
                <a:gd name="connsiteX2" fmla="*/ 1463487 w 1463486"/>
                <a:gd name="connsiteY2" fmla="*/ 38102 h 1463504"/>
                <a:gd name="connsiteX3" fmla="*/ 1045995 w 1463486"/>
                <a:gd name="connsiteY3" fmla="*/ 1046009 h 1463504"/>
                <a:gd name="connsiteX4" fmla="*/ 38102 w 1463486"/>
                <a:gd name="connsiteY4" fmla="*/ 1463504 h 1463504"/>
                <a:gd name="connsiteX5" fmla="*/ 0 w 1463486"/>
                <a:gd name="connsiteY5" fmla="*/ 1463504 h 1463504"/>
                <a:gd name="connsiteX6" fmla="*/ 0 w 1463486"/>
                <a:gd name="connsiteY6" fmla="*/ 0 h 1463504"/>
                <a:gd name="connsiteX7" fmla="*/ 38102 w 1463486"/>
                <a:gd name="connsiteY7" fmla="*/ 0 h 1463504"/>
                <a:gd name="connsiteX8" fmla="*/ 1386739 w 1463486"/>
                <a:gd name="connsiteY8" fmla="*/ 76205 h 1463504"/>
                <a:gd name="connsiteX9" fmla="*/ 76204 w 1463486"/>
                <a:gd name="connsiteY9" fmla="*/ 76205 h 1463504"/>
                <a:gd name="connsiteX10" fmla="*/ 76204 w 1463486"/>
                <a:gd name="connsiteY10" fmla="*/ 1386756 h 1463504"/>
                <a:gd name="connsiteX11" fmla="*/ 992118 w 1463486"/>
                <a:gd name="connsiteY11" fmla="*/ 992131 h 1463504"/>
                <a:gd name="connsiteX12" fmla="*/ 1386739 w 1463486"/>
                <a:gd name="connsiteY12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463504">
                  <a:moveTo>
                    <a:pt x="38102" y="0"/>
                  </a:moveTo>
                  <a:lnTo>
                    <a:pt x="1463487" y="0"/>
                  </a:lnTo>
                  <a:lnTo>
                    <a:pt x="1463487" y="38102"/>
                  </a:lnTo>
                  <a:cubicBezTo>
                    <a:pt x="1463487" y="431708"/>
                    <a:pt x="1303940" y="788062"/>
                    <a:pt x="1045995" y="1046009"/>
                  </a:cubicBezTo>
                  <a:cubicBezTo>
                    <a:pt x="788050" y="1303960"/>
                    <a:pt x="431701" y="1463504"/>
                    <a:pt x="38102" y="1463504"/>
                  </a:cubicBez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39" y="76205"/>
                  </a:moveTo>
                  <a:lnTo>
                    <a:pt x="76204" y="76205"/>
                  </a:lnTo>
                  <a:lnTo>
                    <a:pt x="76204" y="1386756"/>
                  </a:lnTo>
                  <a:cubicBezTo>
                    <a:pt x="433634" y="1376842"/>
                    <a:pt x="756324" y="1227931"/>
                    <a:pt x="992118" y="992131"/>
                  </a:cubicBezTo>
                  <a:cubicBezTo>
                    <a:pt x="1227915" y="756331"/>
                    <a:pt x="1376824" y="433638"/>
                    <a:pt x="1386739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119BA3F5-6B15-A5EF-277F-78DC0924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85340" y="1310943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1463501 h 1463500"/>
                <a:gd name="connsiteX3" fmla="*/ 0 w 1463490"/>
                <a:gd name="connsiteY3" fmla="*/ 1463501 h 1463500"/>
                <a:gd name="connsiteX4" fmla="*/ 0 w 1463490"/>
                <a:gd name="connsiteY4" fmla="*/ 0 h 1463500"/>
                <a:gd name="connsiteX5" fmla="*/ 38102 w 1463490"/>
                <a:gd name="connsiteY5" fmla="*/ 0 h 1463500"/>
                <a:gd name="connsiteX6" fmla="*/ 1387286 w 1463490"/>
                <a:gd name="connsiteY6" fmla="*/ 76205 h 1463500"/>
                <a:gd name="connsiteX7" fmla="*/ 76204 w 1463490"/>
                <a:gd name="connsiteY7" fmla="*/ 76205 h 1463500"/>
                <a:gd name="connsiteX8" fmla="*/ 76204 w 1463490"/>
                <a:gd name="connsiteY8" fmla="*/ 1387296 h 1463500"/>
                <a:gd name="connsiteX9" fmla="*/ 1387286 w 1463490"/>
                <a:gd name="connsiteY9" fmla="*/ 1387296 h 1463500"/>
                <a:gd name="connsiteX10" fmla="*/ 1387286 w 1463490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6" y="1387296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2" name="Vapaamuotoinen: Muoto 41">
              <a:extLst>
                <a:ext uri="{FF2B5EF4-FFF2-40B4-BE49-F238E27FC236}">
                  <a16:creationId xmlns:a16="http://schemas.microsoft.com/office/drawing/2014/main" id="{C6E6661E-784A-5FA5-8DC6-7B59A18B5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2" y="1310947"/>
              <a:ext cx="769845" cy="1463500"/>
            </a:xfrm>
            <a:custGeom>
              <a:avLst/>
              <a:gdLst>
                <a:gd name="connsiteX0" fmla="*/ 76204 w 769845"/>
                <a:gd name="connsiteY0" fmla="*/ 1386194 h 1463500"/>
                <a:gd name="connsiteX1" fmla="*/ 501644 w 769845"/>
                <a:gd name="connsiteY1" fmla="*/ 1195297 h 1463500"/>
                <a:gd name="connsiteX2" fmla="*/ 693641 w 769845"/>
                <a:gd name="connsiteY2" fmla="*/ 731750 h 1463500"/>
                <a:gd name="connsiteX3" fmla="*/ 501644 w 769845"/>
                <a:gd name="connsiteY3" fmla="*/ 268204 h 1463500"/>
                <a:gd name="connsiteX4" fmla="*/ 76204 w 769845"/>
                <a:gd name="connsiteY4" fmla="*/ 77306 h 1463500"/>
                <a:gd name="connsiteX5" fmla="*/ 76204 w 769845"/>
                <a:gd name="connsiteY5" fmla="*/ 1386194 h 1463500"/>
                <a:gd name="connsiteX6" fmla="*/ 555521 w 769845"/>
                <a:gd name="connsiteY6" fmla="*/ 1249175 h 1463500"/>
                <a:gd name="connsiteX7" fmla="*/ 38102 w 769845"/>
                <a:gd name="connsiteY7" fmla="*/ 1463501 h 1463500"/>
                <a:gd name="connsiteX8" fmla="*/ 0 w 769845"/>
                <a:gd name="connsiteY8" fmla="*/ 1463501 h 1463500"/>
                <a:gd name="connsiteX9" fmla="*/ 0 w 769845"/>
                <a:gd name="connsiteY9" fmla="*/ 0 h 1463500"/>
                <a:gd name="connsiteX10" fmla="*/ 38102 w 769845"/>
                <a:gd name="connsiteY10" fmla="*/ 0 h 1463500"/>
                <a:gd name="connsiteX11" fmla="*/ 555521 w 769845"/>
                <a:gd name="connsiteY11" fmla="*/ 214326 h 1463500"/>
                <a:gd name="connsiteX12" fmla="*/ 769845 w 769845"/>
                <a:gd name="connsiteY12" fmla="*/ 731750 h 1463500"/>
                <a:gd name="connsiteX13" fmla="*/ 555521 w 769845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5" h="1463500">
                  <a:moveTo>
                    <a:pt x="76204" y="1386194"/>
                  </a:moveTo>
                  <a:cubicBezTo>
                    <a:pt x="242058" y="1376687"/>
                    <a:pt x="391399" y="1305540"/>
                    <a:pt x="501644" y="1195297"/>
                  </a:cubicBezTo>
                  <a:cubicBezTo>
                    <a:pt x="620267" y="1076670"/>
                    <a:pt x="693641" y="912776"/>
                    <a:pt x="693641" y="731750"/>
                  </a:cubicBezTo>
                  <a:cubicBezTo>
                    <a:pt x="693641" y="550721"/>
                    <a:pt x="620267" y="386827"/>
                    <a:pt x="501644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1" y="1249175"/>
                  </a:moveTo>
                  <a:cubicBezTo>
                    <a:pt x="423100" y="1381594"/>
                    <a:pt x="240161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1" y="214326"/>
                  </a:cubicBezTo>
                  <a:cubicBezTo>
                    <a:pt x="687939" y="346745"/>
                    <a:pt x="769845" y="529686"/>
                    <a:pt x="769845" y="731750"/>
                  </a:cubicBezTo>
                  <a:cubicBezTo>
                    <a:pt x="769845" y="933811"/>
                    <a:pt x="687939" y="1116752"/>
                    <a:pt x="555521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3" name="Vapaamuotoinen: Muoto 42">
              <a:extLst>
                <a:ext uri="{FF2B5EF4-FFF2-40B4-BE49-F238E27FC236}">
                  <a16:creationId xmlns:a16="http://schemas.microsoft.com/office/drawing/2014/main" id="{9C83C418-9837-B98C-A4D8-B8609E665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85336" y="0"/>
              <a:ext cx="1463486" cy="1387148"/>
            </a:xfrm>
            <a:custGeom>
              <a:avLst/>
              <a:gdLst>
                <a:gd name="connsiteX0" fmla="*/ 1463487 w 1463486"/>
                <a:gd name="connsiteY0" fmla="*/ 0 h 1387148"/>
                <a:gd name="connsiteX1" fmla="*/ 1463487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1349046 h 1387148"/>
                <a:gd name="connsiteX4" fmla="*/ 305083 w 1463486"/>
                <a:gd name="connsiteY4" fmla="*/ 467816 h 1387148"/>
                <a:gd name="connsiteX5" fmla="*/ 964801 w 1463486"/>
                <a:gd name="connsiteY5" fmla="*/ 0 h 1387148"/>
                <a:gd name="connsiteX6" fmla="*/ 1120680 w 1463486"/>
                <a:gd name="connsiteY6" fmla="*/ 0 h 1387148"/>
                <a:gd name="connsiteX7" fmla="*/ 1109697 w 1463486"/>
                <a:gd name="connsiteY7" fmla="*/ 36911 h 1387148"/>
                <a:gd name="connsiteX8" fmla="*/ 364914 w 1463486"/>
                <a:gd name="connsiteY8" fmla="*/ 514847 h 1387148"/>
                <a:gd name="connsiteX9" fmla="*/ 76751 w 1463486"/>
                <a:gd name="connsiteY9" fmla="*/ 1310944 h 1387148"/>
                <a:gd name="connsiteX10" fmla="*/ 1387283 w 1463486"/>
                <a:gd name="connsiteY10" fmla="*/ 1310944 h 1387148"/>
                <a:gd name="connsiteX11" fmla="*/ 1387283 w 1463486"/>
                <a:gd name="connsiteY11" fmla="*/ 0 h 1387148"/>
                <a:gd name="connsiteX12" fmla="*/ 1463487 w 1463486"/>
                <a:gd name="connsiteY12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387148">
                  <a:moveTo>
                    <a:pt x="1463487" y="0"/>
                  </a:moveTo>
                  <a:lnTo>
                    <a:pt x="1463487" y="1387148"/>
                  </a:lnTo>
                  <a:lnTo>
                    <a:pt x="0" y="1387148"/>
                  </a:lnTo>
                  <a:lnTo>
                    <a:pt x="0" y="1349046"/>
                  </a:lnTo>
                  <a:cubicBezTo>
                    <a:pt x="0" y="1016402"/>
                    <a:pt x="114011" y="710352"/>
                    <a:pt x="305083" y="467816"/>
                  </a:cubicBezTo>
                  <a:cubicBezTo>
                    <a:pt x="473449" y="254113"/>
                    <a:pt x="701792" y="89755"/>
                    <a:pt x="964801" y="0"/>
                  </a:cubicBezTo>
                  <a:lnTo>
                    <a:pt x="1120680" y="0"/>
                  </a:lnTo>
                  <a:lnTo>
                    <a:pt x="1109697" y="36911"/>
                  </a:lnTo>
                  <a:cubicBezTo>
                    <a:pt x="810313" y="108662"/>
                    <a:pt x="549639" y="280379"/>
                    <a:pt x="364914" y="514847"/>
                  </a:cubicBezTo>
                  <a:cubicBezTo>
                    <a:pt x="191410" y="735077"/>
                    <a:pt x="85074" y="1010736"/>
                    <a:pt x="76751" y="1310944"/>
                  </a:cubicBezTo>
                  <a:lnTo>
                    <a:pt x="1387283" y="1310944"/>
                  </a:lnTo>
                  <a:lnTo>
                    <a:pt x="1387283" y="0"/>
                  </a:lnTo>
                  <a:lnTo>
                    <a:pt x="1463487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4" name="Vapaamuotoinen: Muoto 43">
              <a:extLst>
                <a:ext uri="{FF2B5EF4-FFF2-40B4-BE49-F238E27FC236}">
                  <a16:creationId xmlns:a16="http://schemas.microsoft.com/office/drawing/2014/main" id="{5EA30A2A-66E2-E53C-AF43-56AA699B0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778981" y="0"/>
              <a:ext cx="769845" cy="1387148"/>
            </a:xfrm>
            <a:custGeom>
              <a:avLst/>
              <a:gdLst>
                <a:gd name="connsiteX0" fmla="*/ 516501 w 769845"/>
                <a:gd name="connsiteY0" fmla="*/ 35867 h 1387148"/>
                <a:gd name="connsiteX1" fmla="*/ 197001 w 769845"/>
                <a:gd name="connsiteY1" fmla="*/ 275954 h 1387148"/>
                <a:gd name="connsiteX2" fmla="*/ 76204 w 769845"/>
                <a:gd name="connsiteY2" fmla="*/ 655398 h 1387148"/>
                <a:gd name="connsiteX3" fmla="*/ 268201 w 769845"/>
                <a:gd name="connsiteY3" fmla="*/ 1118945 h 1387148"/>
                <a:gd name="connsiteX4" fmla="*/ 693641 w 769845"/>
                <a:gd name="connsiteY4" fmla="*/ 1309842 h 1387148"/>
                <a:gd name="connsiteX5" fmla="*/ 693641 w 769845"/>
                <a:gd name="connsiteY5" fmla="*/ 0 h 1387148"/>
                <a:gd name="connsiteX6" fmla="*/ 769845 w 769845"/>
                <a:gd name="connsiteY6" fmla="*/ 0 h 1387148"/>
                <a:gd name="connsiteX7" fmla="*/ 769845 w 769845"/>
                <a:gd name="connsiteY7" fmla="*/ 1387148 h 1387148"/>
                <a:gd name="connsiteX8" fmla="*/ 731743 w 769845"/>
                <a:gd name="connsiteY8" fmla="*/ 1387148 h 1387148"/>
                <a:gd name="connsiteX9" fmla="*/ 214324 w 769845"/>
                <a:gd name="connsiteY9" fmla="*/ 1172822 h 1387148"/>
                <a:gd name="connsiteX10" fmla="*/ 0 w 769845"/>
                <a:gd name="connsiteY10" fmla="*/ 655398 h 1387148"/>
                <a:gd name="connsiteX11" fmla="*/ 135089 w 769845"/>
                <a:gd name="connsiteY11" fmla="*/ 231898 h 1387148"/>
                <a:gd name="connsiteX12" fmla="*/ 406447 w 769845"/>
                <a:gd name="connsiteY12" fmla="*/ 0 h 1387148"/>
                <a:gd name="connsiteX13" fmla="*/ 681945 w 769845"/>
                <a:gd name="connsiteY13" fmla="*/ 0 h 1387148"/>
                <a:gd name="connsiteX14" fmla="*/ 516501 w 769845"/>
                <a:gd name="connsiteY14" fmla="*/ 35867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9845" h="1387148">
                  <a:moveTo>
                    <a:pt x="516501" y="35867"/>
                  </a:moveTo>
                  <a:cubicBezTo>
                    <a:pt x="386669" y="80950"/>
                    <a:pt x="275311" y="165830"/>
                    <a:pt x="197001" y="275954"/>
                  </a:cubicBezTo>
                  <a:cubicBezTo>
                    <a:pt x="120937" y="382921"/>
                    <a:pt x="76204" y="513864"/>
                    <a:pt x="76204" y="655398"/>
                  </a:cubicBezTo>
                  <a:cubicBezTo>
                    <a:pt x="76204" y="836428"/>
                    <a:pt x="149579" y="1000321"/>
                    <a:pt x="268201" y="1118945"/>
                  </a:cubicBezTo>
                  <a:cubicBezTo>
                    <a:pt x="378443" y="1229188"/>
                    <a:pt x="527784" y="1300334"/>
                    <a:pt x="693641" y="1309842"/>
                  </a:cubicBezTo>
                  <a:lnTo>
                    <a:pt x="693641" y="0"/>
                  </a:lnTo>
                  <a:lnTo>
                    <a:pt x="769845" y="0"/>
                  </a:lnTo>
                  <a:lnTo>
                    <a:pt x="769845" y="1387148"/>
                  </a:lnTo>
                  <a:lnTo>
                    <a:pt x="731743" y="1387148"/>
                  </a:lnTo>
                  <a:cubicBezTo>
                    <a:pt x="529681" y="1387148"/>
                    <a:pt x="346741" y="1305241"/>
                    <a:pt x="214324" y="1172822"/>
                  </a:cubicBezTo>
                  <a:cubicBezTo>
                    <a:pt x="81906" y="1040404"/>
                    <a:pt x="0" y="857462"/>
                    <a:pt x="0" y="655398"/>
                  </a:cubicBezTo>
                  <a:cubicBezTo>
                    <a:pt x="0" y="497686"/>
                    <a:pt x="50025" y="351522"/>
                    <a:pt x="135089" y="231898"/>
                  </a:cubicBezTo>
                  <a:cubicBezTo>
                    <a:pt x="204705" y="134003"/>
                    <a:pt x="297911" y="53957"/>
                    <a:pt x="406447" y="0"/>
                  </a:cubicBezTo>
                  <a:lnTo>
                    <a:pt x="681945" y="0"/>
                  </a:lnTo>
                  <a:cubicBezTo>
                    <a:pt x="620018" y="11056"/>
                    <a:pt x="551961" y="23807"/>
                    <a:pt x="516501" y="35867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5" name="Vapaamuotoinen: Muoto 44">
              <a:extLst>
                <a:ext uri="{FF2B5EF4-FFF2-40B4-BE49-F238E27FC236}">
                  <a16:creationId xmlns:a16="http://schemas.microsoft.com/office/drawing/2014/main" id="{04857435-45D7-C885-4FA8-62C741C8D9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8" y="0"/>
              <a:ext cx="1463486" cy="1387148"/>
            </a:xfrm>
            <a:custGeom>
              <a:avLst/>
              <a:gdLst>
                <a:gd name="connsiteX0" fmla="*/ 1463486 w 1463486"/>
                <a:gd name="connsiteY0" fmla="*/ 0 h 1387148"/>
                <a:gd name="connsiteX1" fmla="*/ 1463486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1349046 h 1387148"/>
                <a:gd name="connsiteX4" fmla="*/ 305083 w 1463486"/>
                <a:gd name="connsiteY4" fmla="*/ 467816 h 1387148"/>
                <a:gd name="connsiteX5" fmla="*/ 964801 w 1463486"/>
                <a:gd name="connsiteY5" fmla="*/ 0 h 1387148"/>
                <a:gd name="connsiteX6" fmla="*/ 1100916 w 1463486"/>
                <a:gd name="connsiteY6" fmla="*/ 0 h 1387148"/>
                <a:gd name="connsiteX7" fmla="*/ 1109696 w 1463486"/>
                <a:gd name="connsiteY7" fmla="*/ 36911 h 1387148"/>
                <a:gd name="connsiteX8" fmla="*/ 364914 w 1463486"/>
                <a:gd name="connsiteY8" fmla="*/ 514847 h 1387148"/>
                <a:gd name="connsiteX9" fmla="*/ 76751 w 1463486"/>
                <a:gd name="connsiteY9" fmla="*/ 1310944 h 1387148"/>
                <a:gd name="connsiteX10" fmla="*/ 1387282 w 1463486"/>
                <a:gd name="connsiteY10" fmla="*/ 1310944 h 1387148"/>
                <a:gd name="connsiteX11" fmla="*/ 1387282 w 1463486"/>
                <a:gd name="connsiteY11" fmla="*/ 0 h 1387148"/>
                <a:gd name="connsiteX12" fmla="*/ 1463486 w 1463486"/>
                <a:gd name="connsiteY12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387148">
                  <a:moveTo>
                    <a:pt x="1463486" y="0"/>
                  </a:moveTo>
                  <a:lnTo>
                    <a:pt x="1463486" y="1387148"/>
                  </a:lnTo>
                  <a:lnTo>
                    <a:pt x="0" y="1387148"/>
                  </a:lnTo>
                  <a:lnTo>
                    <a:pt x="0" y="1349046"/>
                  </a:lnTo>
                  <a:cubicBezTo>
                    <a:pt x="0" y="1016402"/>
                    <a:pt x="114011" y="710352"/>
                    <a:pt x="305083" y="467816"/>
                  </a:cubicBezTo>
                  <a:cubicBezTo>
                    <a:pt x="473449" y="254113"/>
                    <a:pt x="701792" y="89755"/>
                    <a:pt x="964801" y="0"/>
                  </a:cubicBezTo>
                  <a:lnTo>
                    <a:pt x="1100916" y="0"/>
                  </a:lnTo>
                  <a:lnTo>
                    <a:pt x="1109696" y="36911"/>
                  </a:lnTo>
                  <a:cubicBezTo>
                    <a:pt x="810313" y="108662"/>
                    <a:pt x="549639" y="280379"/>
                    <a:pt x="364914" y="514847"/>
                  </a:cubicBezTo>
                  <a:cubicBezTo>
                    <a:pt x="191410" y="735077"/>
                    <a:pt x="85074" y="1010736"/>
                    <a:pt x="76751" y="1310944"/>
                  </a:cubicBezTo>
                  <a:lnTo>
                    <a:pt x="1387282" y="1310944"/>
                  </a:lnTo>
                  <a:lnTo>
                    <a:pt x="1387282" y="0"/>
                  </a:lnTo>
                  <a:lnTo>
                    <a:pt x="146348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6" name="Vapaamuotoinen: Muoto 45">
              <a:extLst>
                <a:ext uri="{FF2B5EF4-FFF2-40B4-BE49-F238E27FC236}">
                  <a16:creationId xmlns:a16="http://schemas.microsoft.com/office/drawing/2014/main" id="{CDE06800-EC5A-6B79-843A-F9A3398CA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004409" y="0"/>
              <a:ext cx="769845" cy="1387148"/>
            </a:xfrm>
            <a:custGeom>
              <a:avLst/>
              <a:gdLst>
                <a:gd name="connsiteX0" fmla="*/ 516501 w 769845"/>
                <a:gd name="connsiteY0" fmla="*/ 35867 h 1387148"/>
                <a:gd name="connsiteX1" fmla="*/ 197001 w 769845"/>
                <a:gd name="connsiteY1" fmla="*/ 275954 h 1387148"/>
                <a:gd name="connsiteX2" fmla="*/ 76204 w 769845"/>
                <a:gd name="connsiteY2" fmla="*/ 655398 h 1387148"/>
                <a:gd name="connsiteX3" fmla="*/ 268201 w 769845"/>
                <a:gd name="connsiteY3" fmla="*/ 1118945 h 1387148"/>
                <a:gd name="connsiteX4" fmla="*/ 693641 w 769845"/>
                <a:gd name="connsiteY4" fmla="*/ 1309842 h 1387148"/>
                <a:gd name="connsiteX5" fmla="*/ 693641 w 769845"/>
                <a:gd name="connsiteY5" fmla="*/ 0 h 1387148"/>
                <a:gd name="connsiteX6" fmla="*/ 769845 w 769845"/>
                <a:gd name="connsiteY6" fmla="*/ 0 h 1387148"/>
                <a:gd name="connsiteX7" fmla="*/ 769845 w 769845"/>
                <a:gd name="connsiteY7" fmla="*/ 1387148 h 1387148"/>
                <a:gd name="connsiteX8" fmla="*/ 731743 w 769845"/>
                <a:gd name="connsiteY8" fmla="*/ 1387148 h 1387148"/>
                <a:gd name="connsiteX9" fmla="*/ 214324 w 769845"/>
                <a:gd name="connsiteY9" fmla="*/ 1172822 h 1387148"/>
                <a:gd name="connsiteX10" fmla="*/ 0 w 769845"/>
                <a:gd name="connsiteY10" fmla="*/ 655398 h 1387148"/>
                <a:gd name="connsiteX11" fmla="*/ 135089 w 769845"/>
                <a:gd name="connsiteY11" fmla="*/ 231898 h 1387148"/>
                <a:gd name="connsiteX12" fmla="*/ 406447 w 769845"/>
                <a:gd name="connsiteY12" fmla="*/ 0 h 1387148"/>
                <a:gd name="connsiteX13" fmla="*/ 681945 w 769845"/>
                <a:gd name="connsiteY13" fmla="*/ 0 h 1387148"/>
                <a:gd name="connsiteX14" fmla="*/ 516501 w 769845"/>
                <a:gd name="connsiteY14" fmla="*/ 35867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9845" h="1387148">
                  <a:moveTo>
                    <a:pt x="516501" y="35867"/>
                  </a:moveTo>
                  <a:cubicBezTo>
                    <a:pt x="386669" y="80950"/>
                    <a:pt x="275311" y="165830"/>
                    <a:pt x="197001" y="275954"/>
                  </a:cubicBezTo>
                  <a:cubicBezTo>
                    <a:pt x="120937" y="382921"/>
                    <a:pt x="76204" y="513864"/>
                    <a:pt x="76204" y="655398"/>
                  </a:cubicBezTo>
                  <a:cubicBezTo>
                    <a:pt x="76204" y="836428"/>
                    <a:pt x="149579" y="1000321"/>
                    <a:pt x="268201" y="1118945"/>
                  </a:cubicBezTo>
                  <a:cubicBezTo>
                    <a:pt x="378443" y="1229188"/>
                    <a:pt x="527784" y="1300334"/>
                    <a:pt x="693641" y="1309842"/>
                  </a:cubicBezTo>
                  <a:lnTo>
                    <a:pt x="693641" y="0"/>
                  </a:lnTo>
                  <a:lnTo>
                    <a:pt x="769845" y="0"/>
                  </a:lnTo>
                  <a:lnTo>
                    <a:pt x="769845" y="1387148"/>
                  </a:lnTo>
                  <a:lnTo>
                    <a:pt x="731743" y="1387148"/>
                  </a:lnTo>
                  <a:cubicBezTo>
                    <a:pt x="529681" y="1387148"/>
                    <a:pt x="346741" y="1305241"/>
                    <a:pt x="214324" y="1172822"/>
                  </a:cubicBezTo>
                  <a:cubicBezTo>
                    <a:pt x="81906" y="1040404"/>
                    <a:pt x="0" y="857462"/>
                    <a:pt x="0" y="655398"/>
                  </a:cubicBezTo>
                  <a:cubicBezTo>
                    <a:pt x="0" y="497686"/>
                    <a:pt x="50025" y="351522"/>
                    <a:pt x="135089" y="231898"/>
                  </a:cubicBezTo>
                  <a:cubicBezTo>
                    <a:pt x="204705" y="134003"/>
                    <a:pt x="297911" y="53957"/>
                    <a:pt x="406447" y="0"/>
                  </a:cubicBezTo>
                  <a:lnTo>
                    <a:pt x="681945" y="0"/>
                  </a:lnTo>
                  <a:cubicBezTo>
                    <a:pt x="620018" y="11056"/>
                    <a:pt x="551961" y="23807"/>
                    <a:pt x="516501" y="35867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5573CEC-F852-F6C3-C36D-2EBB2C38F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60085" y="6332761"/>
            <a:ext cx="2310555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8752FB56-BDB9-939B-48B9-D5C0AFDEF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70640" y="6332761"/>
            <a:ext cx="966916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DFF4DA50-81D8-40DB-F006-0354DA311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510" y="6333303"/>
            <a:ext cx="407894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2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91D0B0-43C5-5137-EB92-048CA9B39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653713" y="6426801"/>
            <a:ext cx="750888" cy="108647"/>
            <a:chOff x="10653713" y="6426801"/>
            <a:chExt cx="750888" cy="108647"/>
          </a:xfrm>
        </p:grpSpPr>
        <p:sp>
          <p:nvSpPr>
            <p:cNvPr id="19" name="Vapaamuotoinen: Muoto 20">
              <a:extLst>
                <a:ext uri="{FF2B5EF4-FFF2-40B4-BE49-F238E27FC236}">
                  <a16:creationId xmlns:a16="http://schemas.microsoft.com/office/drawing/2014/main" id="{07BB1390-5C8D-9D01-1ECD-68216C6F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653713" y="6426801"/>
              <a:ext cx="90785" cy="10864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21">
              <a:extLst>
                <a:ext uri="{FF2B5EF4-FFF2-40B4-BE49-F238E27FC236}">
                  <a16:creationId xmlns:a16="http://schemas.microsoft.com/office/drawing/2014/main" id="{1BC52E65-679B-EF90-321F-204096DEC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770064" y="6428959"/>
              <a:ext cx="76926" cy="10432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1" name="Vapaamuotoinen: Muoto 22">
              <a:extLst>
                <a:ext uri="{FF2B5EF4-FFF2-40B4-BE49-F238E27FC236}">
                  <a16:creationId xmlns:a16="http://schemas.microsoft.com/office/drawing/2014/main" id="{1E4FEC82-AE54-5137-E0EB-304F8A28D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873541" y="6428959"/>
              <a:ext cx="88396" cy="10432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2" name="Vapaamuotoinen: Muoto 23">
              <a:extLst>
                <a:ext uri="{FF2B5EF4-FFF2-40B4-BE49-F238E27FC236}">
                  <a16:creationId xmlns:a16="http://schemas.microsoft.com/office/drawing/2014/main" id="{FB514FE3-F2E8-7597-EC75-F0447CCD9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986210" y="6428959"/>
              <a:ext cx="101595" cy="10432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8" name="Vapaamuotoinen: Muoto 24">
              <a:extLst>
                <a:ext uri="{FF2B5EF4-FFF2-40B4-BE49-F238E27FC236}">
                  <a16:creationId xmlns:a16="http://schemas.microsoft.com/office/drawing/2014/main" id="{8BC29706-01F2-4197-30D2-54E969294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102162" y="6428959"/>
              <a:ext cx="101594" cy="10432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9" name="Vapaamuotoinen: Muoto 25">
              <a:extLst>
                <a:ext uri="{FF2B5EF4-FFF2-40B4-BE49-F238E27FC236}">
                  <a16:creationId xmlns:a16="http://schemas.microsoft.com/office/drawing/2014/main" id="{D800B340-9AAD-2910-8D97-285B718252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203763" y="6428959"/>
              <a:ext cx="156676" cy="10432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50" name="Vapaamuotoinen: Muoto 26">
              <a:extLst>
                <a:ext uri="{FF2B5EF4-FFF2-40B4-BE49-F238E27FC236}">
                  <a16:creationId xmlns:a16="http://schemas.microsoft.com/office/drawing/2014/main" id="{BA8FEB03-2F7E-C86A-3695-8E8DD5C972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385319" y="6428959"/>
              <a:ext cx="19282" cy="10432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7246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, koralli">
    <p:bg>
      <p:bgPr>
        <a:solidFill>
          <a:srgbClr val="F28F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931" y="2891846"/>
            <a:ext cx="5799357" cy="2713941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46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Lisää väliotsikko</a:t>
            </a:r>
          </a:p>
        </p:txBody>
      </p:sp>
      <p:grpSp>
        <p:nvGrpSpPr>
          <p:cNvPr id="47" name="Ryhmä 46">
            <a:extLst>
              <a:ext uri="{FF2B5EF4-FFF2-40B4-BE49-F238E27FC236}">
                <a16:creationId xmlns:a16="http://schemas.microsoft.com/office/drawing/2014/main" id="{9F5ED6BF-32F6-74D9-1B28-22AA7A35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938048" cy="6857999"/>
            <a:chOff x="-1936" y="0"/>
            <a:chExt cx="6938048" cy="6857999"/>
          </a:xfrm>
          <a:solidFill>
            <a:srgbClr val="F7BCB6"/>
          </a:solidFill>
        </p:grpSpPr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61262E2A-117A-51AF-BAD5-1D1E08224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0"/>
              <a:ext cx="1386969" cy="1387148"/>
            </a:xfrm>
            <a:custGeom>
              <a:avLst/>
              <a:gdLst>
                <a:gd name="connsiteX0" fmla="*/ 1386969 w 1386969"/>
                <a:gd name="connsiteY0" fmla="*/ 0 h 1387148"/>
                <a:gd name="connsiteX1" fmla="*/ 1386969 w 1386969"/>
                <a:gd name="connsiteY1" fmla="*/ 1387148 h 1387148"/>
                <a:gd name="connsiteX2" fmla="*/ 0 w 1386969"/>
                <a:gd name="connsiteY2" fmla="*/ 1387148 h 1387148"/>
                <a:gd name="connsiteX3" fmla="*/ 0 w 1386969"/>
                <a:gd name="connsiteY3" fmla="*/ 1310944 h 1387148"/>
                <a:gd name="connsiteX4" fmla="*/ 1310765 w 1386969"/>
                <a:gd name="connsiteY4" fmla="*/ 1310944 h 1387148"/>
                <a:gd name="connsiteX5" fmla="*/ 1310765 w 1386969"/>
                <a:gd name="connsiteY5" fmla="*/ 0 h 1387148"/>
                <a:gd name="connsiteX6" fmla="*/ 1386969 w 1386969"/>
                <a:gd name="connsiteY6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969" h="1387148">
                  <a:moveTo>
                    <a:pt x="1386969" y="0"/>
                  </a:moveTo>
                  <a:lnTo>
                    <a:pt x="1386969" y="1387148"/>
                  </a:lnTo>
                  <a:lnTo>
                    <a:pt x="0" y="1387148"/>
                  </a:lnTo>
                  <a:lnTo>
                    <a:pt x="0" y="1310944"/>
                  </a:lnTo>
                  <a:lnTo>
                    <a:pt x="1310765" y="1310944"/>
                  </a:lnTo>
                  <a:lnTo>
                    <a:pt x="1310765" y="0"/>
                  </a:lnTo>
                  <a:lnTo>
                    <a:pt x="1386969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BE7BC352-3EE4-B391-C83C-30BBCD54AC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896" y="1310943"/>
              <a:ext cx="1387865" cy="1462802"/>
            </a:xfrm>
            <a:custGeom>
              <a:avLst/>
              <a:gdLst>
                <a:gd name="connsiteX0" fmla="*/ 893 w 1387865"/>
                <a:gd name="connsiteY0" fmla="*/ 0 h 1462802"/>
                <a:gd name="connsiteX1" fmla="*/ 1387866 w 1387865"/>
                <a:gd name="connsiteY1" fmla="*/ 0 h 1462802"/>
                <a:gd name="connsiteX2" fmla="*/ 1387866 w 1387865"/>
                <a:gd name="connsiteY2" fmla="*/ 38102 h 1462802"/>
                <a:gd name="connsiteX3" fmla="*/ 984256 w 1387865"/>
                <a:gd name="connsiteY3" fmla="*/ 1031774 h 1462802"/>
                <a:gd name="connsiteX4" fmla="*/ 1786 w 1387865"/>
                <a:gd name="connsiteY4" fmla="*/ 1462802 h 1462802"/>
                <a:gd name="connsiteX5" fmla="*/ 0 w 1387865"/>
                <a:gd name="connsiteY5" fmla="*/ 1386900 h 1462802"/>
                <a:gd name="connsiteX6" fmla="*/ 929781 w 1387865"/>
                <a:gd name="connsiteY6" fmla="*/ 978790 h 1462802"/>
                <a:gd name="connsiteX7" fmla="*/ 1311114 w 1387865"/>
                <a:gd name="connsiteY7" fmla="*/ 76205 h 1462802"/>
                <a:gd name="connsiteX8" fmla="*/ 893 w 1387865"/>
                <a:gd name="connsiteY8" fmla="*/ 76205 h 1462802"/>
                <a:gd name="connsiteX9" fmla="*/ 893 w 1387865"/>
                <a:gd name="connsiteY9" fmla="*/ 0 h 1462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7865" h="1462802">
                  <a:moveTo>
                    <a:pt x="893" y="0"/>
                  </a:moveTo>
                  <a:lnTo>
                    <a:pt x="1387866" y="0"/>
                  </a:lnTo>
                  <a:lnTo>
                    <a:pt x="1387866" y="38102"/>
                  </a:lnTo>
                  <a:cubicBezTo>
                    <a:pt x="1387866" y="424458"/>
                    <a:pt x="1234032" y="774983"/>
                    <a:pt x="984256" y="1031774"/>
                  </a:cubicBezTo>
                  <a:cubicBezTo>
                    <a:pt x="733860" y="1289200"/>
                    <a:pt x="386910" y="1452330"/>
                    <a:pt x="1786" y="1462802"/>
                  </a:cubicBezTo>
                  <a:lnTo>
                    <a:pt x="0" y="1386900"/>
                  </a:lnTo>
                  <a:cubicBezTo>
                    <a:pt x="364338" y="1376993"/>
                    <a:pt x="692691" y="1222535"/>
                    <a:pt x="929781" y="978790"/>
                  </a:cubicBezTo>
                  <a:cubicBezTo>
                    <a:pt x="1157878" y="744286"/>
                    <a:pt x="1301394" y="427007"/>
                    <a:pt x="1311114" y="76205"/>
                  </a:cubicBezTo>
                  <a:lnTo>
                    <a:pt x="893" y="76205"/>
                  </a:lnTo>
                  <a:lnTo>
                    <a:pt x="893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B8EFEC85-BEFA-49C2-31A1-6755D6D7E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936" y="1312174"/>
              <a:ext cx="695264" cy="1461045"/>
            </a:xfrm>
            <a:custGeom>
              <a:avLst/>
              <a:gdLst>
                <a:gd name="connsiteX0" fmla="*/ 0 w 695264"/>
                <a:gd name="connsiteY0" fmla="*/ 1385143 h 1461045"/>
                <a:gd name="connsiteX1" fmla="*/ 439959 w 695264"/>
                <a:gd name="connsiteY1" fmla="*/ 1181070 h 1461045"/>
                <a:gd name="connsiteX2" fmla="*/ 619061 w 695264"/>
                <a:gd name="connsiteY2" fmla="*/ 730523 h 1461045"/>
                <a:gd name="connsiteX3" fmla="*/ 439962 w 695264"/>
                <a:gd name="connsiteY3" fmla="*/ 279976 h 1461045"/>
                <a:gd name="connsiteX4" fmla="*/ 0 w 695264"/>
                <a:gd name="connsiteY4" fmla="*/ 75902 h 1461045"/>
                <a:gd name="connsiteX5" fmla="*/ 3866 w 695264"/>
                <a:gd name="connsiteY5" fmla="*/ 0 h 1461045"/>
                <a:gd name="connsiteX6" fmla="*/ 495028 w 695264"/>
                <a:gd name="connsiteY6" fmla="*/ 227884 h 1461045"/>
                <a:gd name="connsiteX7" fmla="*/ 695265 w 695264"/>
                <a:gd name="connsiteY7" fmla="*/ 730523 h 1461045"/>
                <a:gd name="connsiteX8" fmla="*/ 495024 w 695264"/>
                <a:gd name="connsiteY8" fmla="*/ 1233162 h 1461045"/>
                <a:gd name="connsiteX9" fmla="*/ 3866 w 695264"/>
                <a:gd name="connsiteY9" fmla="*/ 1461046 h 1461045"/>
                <a:gd name="connsiteX10" fmla="*/ 0 w 695264"/>
                <a:gd name="connsiteY10" fmla="*/ 1385143 h 146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5264" h="1461045">
                  <a:moveTo>
                    <a:pt x="0" y="1385143"/>
                  </a:moveTo>
                  <a:cubicBezTo>
                    <a:pt x="173068" y="1375697"/>
                    <a:pt x="328256" y="1299143"/>
                    <a:pt x="439959" y="1181070"/>
                  </a:cubicBezTo>
                  <a:cubicBezTo>
                    <a:pt x="550975" y="1063728"/>
                    <a:pt x="619061" y="905166"/>
                    <a:pt x="619061" y="730523"/>
                  </a:cubicBezTo>
                  <a:cubicBezTo>
                    <a:pt x="619061" y="555880"/>
                    <a:pt x="550975" y="397318"/>
                    <a:pt x="439962" y="279976"/>
                  </a:cubicBezTo>
                  <a:cubicBezTo>
                    <a:pt x="328256" y="161903"/>
                    <a:pt x="173068" y="85349"/>
                    <a:pt x="0" y="75902"/>
                  </a:cubicBezTo>
                  <a:lnTo>
                    <a:pt x="3866" y="0"/>
                  </a:lnTo>
                  <a:cubicBezTo>
                    <a:pt x="197033" y="10544"/>
                    <a:pt x="370282" y="96026"/>
                    <a:pt x="495028" y="227884"/>
                  </a:cubicBezTo>
                  <a:cubicBezTo>
                    <a:pt x="619144" y="359075"/>
                    <a:pt x="695265" y="535993"/>
                    <a:pt x="695265" y="730523"/>
                  </a:cubicBezTo>
                  <a:cubicBezTo>
                    <a:pt x="695265" y="925052"/>
                    <a:pt x="619144" y="1101971"/>
                    <a:pt x="495024" y="1233162"/>
                  </a:cubicBezTo>
                  <a:cubicBezTo>
                    <a:pt x="370282" y="1365016"/>
                    <a:pt x="197033" y="1450501"/>
                    <a:pt x="3866" y="1461046"/>
                  </a:cubicBezTo>
                  <a:lnTo>
                    <a:pt x="0" y="1385143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226FB813-8DFF-FC16-EDC6-B668BFE5B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8" y="0"/>
              <a:ext cx="1463486" cy="1387148"/>
            </a:xfrm>
            <a:custGeom>
              <a:avLst/>
              <a:gdLst>
                <a:gd name="connsiteX0" fmla="*/ 1463486 w 1463486"/>
                <a:gd name="connsiteY0" fmla="*/ 0 h 1387148"/>
                <a:gd name="connsiteX1" fmla="*/ 1463486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0 h 1387148"/>
                <a:gd name="connsiteX4" fmla="*/ 76204 w 1463486"/>
                <a:gd name="connsiteY4" fmla="*/ 0 h 1387148"/>
                <a:gd name="connsiteX5" fmla="*/ 76204 w 1463486"/>
                <a:gd name="connsiteY5" fmla="*/ 1310944 h 1387148"/>
                <a:gd name="connsiteX6" fmla="*/ 1387282 w 1463486"/>
                <a:gd name="connsiteY6" fmla="*/ 1310944 h 1387148"/>
                <a:gd name="connsiteX7" fmla="*/ 1387282 w 1463486"/>
                <a:gd name="connsiteY7" fmla="*/ 0 h 1387148"/>
                <a:gd name="connsiteX8" fmla="*/ 1463486 w 1463486"/>
                <a:gd name="connsiteY8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486" h="1387148">
                  <a:moveTo>
                    <a:pt x="1463486" y="0"/>
                  </a:moveTo>
                  <a:lnTo>
                    <a:pt x="1463486" y="1387148"/>
                  </a:lnTo>
                  <a:lnTo>
                    <a:pt x="0" y="1387148"/>
                  </a:lnTo>
                  <a:lnTo>
                    <a:pt x="0" y="0"/>
                  </a:lnTo>
                  <a:lnTo>
                    <a:pt x="76204" y="0"/>
                  </a:lnTo>
                  <a:lnTo>
                    <a:pt x="76204" y="1310944"/>
                  </a:lnTo>
                  <a:lnTo>
                    <a:pt x="1387282" y="1310944"/>
                  </a:lnTo>
                  <a:lnTo>
                    <a:pt x="1387282" y="0"/>
                  </a:lnTo>
                  <a:lnTo>
                    <a:pt x="146348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10EF3C3A-5FBB-C7F5-A57E-1698368524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1310943"/>
              <a:ext cx="1463490" cy="1463504"/>
            </a:xfrm>
            <a:custGeom>
              <a:avLst/>
              <a:gdLst>
                <a:gd name="connsiteX0" fmla="*/ 38102 w 1463490"/>
                <a:gd name="connsiteY0" fmla="*/ 0 h 1463504"/>
                <a:gd name="connsiteX1" fmla="*/ 1463490 w 1463490"/>
                <a:gd name="connsiteY1" fmla="*/ 0 h 1463504"/>
                <a:gd name="connsiteX2" fmla="*/ 1463490 w 1463490"/>
                <a:gd name="connsiteY2" fmla="*/ 38102 h 1463504"/>
                <a:gd name="connsiteX3" fmla="*/ 1045999 w 1463490"/>
                <a:gd name="connsiteY3" fmla="*/ 1046009 h 1463504"/>
                <a:gd name="connsiteX4" fmla="*/ 38102 w 1463490"/>
                <a:gd name="connsiteY4" fmla="*/ 1463504 h 1463504"/>
                <a:gd name="connsiteX5" fmla="*/ 0 w 1463490"/>
                <a:gd name="connsiteY5" fmla="*/ 1463504 h 1463504"/>
                <a:gd name="connsiteX6" fmla="*/ 0 w 1463490"/>
                <a:gd name="connsiteY6" fmla="*/ 0 h 1463504"/>
                <a:gd name="connsiteX7" fmla="*/ 38102 w 1463490"/>
                <a:gd name="connsiteY7" fmla="*/ 0 h 1463504"/>
                <a:gd name="connsiteX8" fmla="*/ 1386742 w 1463490"/>
                <a:gd name="connsiteY8" fmla="*/ 76205 h 1463504"/>
                <a:gd name="connsiteX9" fmla="*/ 76204 w 1463490"/>
                <a:gd name="connsiteY9" fmla="*/ 76205 h 1463504"/>
                <a:gd name="connsiteX10" fmla="*/ 76204 w 1463490"/>
                <a:gd name="connsiteY10" fmla="*/ 1386756 h 1463504"/>
                <a:gd name="connsiteX11" fmla="*/ 992121 w 1463490"/>
                <a:gd name="connsiteY11" fmla="*/ 992131 h 1463504"/>
                <a:gd name="connsiteX12" fmla="*/ 1386742 w 1463490"/>
                <a:gd name="connsiteY12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90" h="1463504">
                  <a:moveTo>
                    <a:pt x="38102" y="0"/>
                  </a:moveTo>
                  <a:lnTo>
                    <a:pt x="1463490" y="0"/>
                  </a:lnTo>
                  <a:lnTo>
                    <a:pt x="1463490" y="38102"/>
                  </a:lnTo>
                  <a:cubicBezTo>
                    <a:pt x="1463490" y="431708"/>
                    <a:pt x="1303943" y="788062"/>
                    <a:pt x="1045999" y="1046009"/>
                  </a:cubicBezTo>
                  <a:cubicBezTo>
                    <a:pt x="788054" y="1303956"/>
                    <a:pt x="431704" y="1463504"/>
                    <a:pt x="38102" y="1463504"/>
                  </a:cubicBez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42" y="76205"/>
                  </a:moveTo>
                  <a:lnTo>
                    <a:pt x="76204" y="76205"/>
                  </a:lnTo>
                  <a:lnTo>
                    <a:pt x="76204" y="1386756"/>
                  </a:lnTo>
                  <a:cubicBezTo>
                    <a:pt x="433634" y="1376842"/>
                    <a:pt x="756324" y="1227931"/>
                    <a:pt x="992121" y="992131"/>
                  </a:cubicBezTo>
                  <a:cubicBezTo>
                    <a:pt x="1227919" y="756331"/>
                    <a:pt x="1376828" y="433638"/>
                    <a:pt x="1386742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371C99A5-01CC-B748-5B78-ADA43658B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1" y="1310943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1463501 h 1463500"/>
                <a:gd name="connsiteX3" fmla="*/ 0 w 1463490"/>
                <a:gd name="connsiteY3" fmla="*/ 1463501 h 1463500"/>
                <a:gd name="connsiteX4" fmla="*/ 0 w 1463490"/>
                <a:gd name="connsiteY4" fmla="*/ 0 h 1463500"/>
                <a:gd name="connsiteX5" fmla="*/ 38102 w 1463490"/>
                <a:gd name="connsiteY5" fmla="*/ 0 h 1463500"/>
                <a:gd name="connsiteX6" fmla="*/ 1387286 w 1463490"/>
                <a:gd name="connsiteY6" fmla="*/ 76205 h 1463500"/>
                <a:gd name="connsiteX7" fmla="*/ 76204 w 1463490"/>
                <a:gd name="connsiteY7" fmla="*/ 76205 h 1463500"/>
                <a:gd name="connsiteX8" fmla="*/ 76204 w 1463490"/>
                <a:gd name="connsiteY8" fmla="*/ 1387296 h 1463500"/>
                <a:gd name="connsiteX9" fmla="*/ 1387286 w 1463490"/>
                <a:gd name="connsiteY9" fmla="*/ 1387296 h 1463500"/>
                <a:gd name="connsiteX10" fmla="*/ 1387286 w 1463490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6" y="1387296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8EC8B9B7-CAE6-C9D7-E0BA-66BCA6443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1310947"/>
              <a:ext cx="769848" cy="1463500"/>
            </a:xfrm>
            <a:custGeom>
              <a:avLst/>
              <a:gdLst>
                <a:gd name="connsiteX0" fmla="*/ 76204 w 769848"/>
                <a:gd name="connsiteY0" fmla="*/ 1386194 h 1463500"/>
                <a:gd name="connsiteX1" fmla="*/ 501644 w 769848"/>
                <a:gd name="connsiteY1" fmla="*/ 1195297 h 1463500"/>
                <a:gd name="connsiteX2" fmla="*/ 693645 w 769848"/>
                <a:gd name="connsiteY2" fmla="*/ 731750 h 1463500"/>
                <a:gd name="connsiteX3" fmla="*/ 501648 w 769848"/>
                <a:gd name="connsiteY3" fmla="*/ 268204 h 1463500"/>
                <a:gd name="connsiteX4" fmla="*/ 76204 w 769848"/>
                <a:gd name="connsiteY4" fmla="*/ 77306 h 1463500"/>
                <a:gd name="connsiteX5" fmla="*/ 76204 w 769848"/>
                <a:gd name="connsiteY5" fmla="*/ 1386194 h 1463500"/>
                <a:gd name="connsiteX6" fmla="*/ 555521 w 769848"/>
                <a:gd name="connsiteY6" fmla="*/ 1249175 h 1463500"/>
                <a:gd name="connsiteX7" fmla="*/ 38102 w 769848"/>
                <a:gd name="connsiteY7" fmla="*/ 1463501 h 1463500"/>
                <a:gd name="connsiteX8" fmla="*/ 0 w 769848"/>
                <a:gd name="connsiteY8" fmla="*/ 1463501 h 1463500"/>
                <a:gd name="connsiteX9" fmla="*/ 0 w 769848"/>
                <a:gd name="connsiteY9" fmla="*/ 0 h 1463500"/>
                <a:gd name="connsiteX10" fmla="*/ 38102 w 769848"/>
                <a:gd name="connsiteY10" fmla="*/ 0 h 1463500"/>
                <a:gd name="connsiteX11" fmla="*/ 555525 w 769848"/>
                <a:gd name="connsiteY11" fmla="*/ 214326 h 1463500"/>
                <a:gd name="connsiteX12" fmla="*/ 769849 w 769848"/>
                <a:gd name="connsiteY12" fmla="*/ 731750 h 1463500"/>
                <a:gd name="connsiteX13" fmla="*/ 555521 w 769848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8" h="1463500">
                  <a:moveTo>
                    <a:pt x="76204" y="1386194"/>
                  </a:moveTo>
                  <a:cubicBezTo>
                    <a:pt x="242062" y="1376687"/>
                    <a:pt x="391403" y="1305540"/>
                    <a:pt x="501644" y="1195297"/>
                  </a:cubicBezTo>
                  <a:cubicBezTo>
                    <a:pt x="620270" y="1076674"/>
                    <a:pt x="693645" y="912780"/>
                    <a:pt x="693645" y="731750"/>
                  </a:cubicBezTo>
                  <a:cubicBezTo>
                    <a:pt x="693645" y="550721"/>
                    <a:pt x="620270" y="386827"/>
                    <a:pt x="501648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1" y="1249175"/>
                  </a:moveTo>
                  <a:cubicBezTo>
                    <a:pt x="423104" y="1381594"/>
                    <a:pt x="24016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5" y="214326"/>
                  </a:cubicBezTo>
                  <a:cubicBezTo>
                    <a:pt x="687942" y="346745"/>
                    <a:pt x="769849" y="529686"/>
                    <a:pt x="769849" y="731750"/>
                  </a:cubicBezTo>
                  <a:cubicBezTo>
                    <a:pt x="769849" y="933815"/>
                    <a:pt x="687942" y="1116756"/>
                    <a:pt x="555521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5F575982-23AA-9059-58F5-A51D26158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2698239"/>
              <a:ext cx="1386969" cy="1463500"/>
            </a:xfrm>
            <a:custGeom>
              <a:avLst/>
              <a:gdLst>
                <a:gd name="connsiteX0" fmla="*/ 0 w 1386969"/>
                <a:gd name="connsiteY0" fmla="*/ 0 h 1463500"/>
                <a:gd name="connsiteX1" fmla="*/ 1386969 w 1386969"/>
                <a:gd name="connsiteY1" fmla="*/ 0 h 1463500"/>
                <a:gd name="connsiteX2" fmla="*/ 1386969 w 1386969"/>
                <a:gd name="connsiteY2" fmla="*/ 1463501 h 1463500"/>
                <a:gd name="connsiteX3" fmla="*/ 0 w 1386969"/>
                <a:gd name="connsiteY3" fmla="*/ 1463501 h 1463500"/>
                <a:gd name="connsiteX4" fmla="*/ 0 w 1386969"/>
                <a:gd name="connsiteY4" fmla="*/ 1387296 h 1463500"/>
                <a:gd name="connsiteX5" fmla="*/ 1310765 w 1386969"/>
                <a:gd name="connsiteY5" fmla="*/ 1387296 h 1463500"/>
                <a:gd name="connsiteX6" fmla="*/ 1310765 w 1386969"/>
                <a:gd name="connsiteY6" fmla="*/ 76205 h 1463500"/>
                <a:gd name="connsiteX7" fmla="*/ 0 w 1386969"/>
                <a:gd name="connsiteY7" fmla="*/ 76205 h 1463500"/>
                <a:gd name="connsiteX8" fmla="*/ 0 w 1386969"/>
                <a:gd name="connsiteY8" fmla="*/ 0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6969" h="1463500">
                  <a:moveTo>
                    <a:pt x="0" y="0"/>
                  </a:moveTo>
                  <a:lnTo>
                    <a:pt x="1386969" y="0"/>
                  </a:lnTo>
                  <a:lnTo>
                    <a:pt x="1386969" y="1463501"/>
                  </a:lnTo>
                  <a:lnTo>
                    <a:pt x="0" y="1463501"/>
                  </a:lnTo>
                  <a:lnTo>
                    <a:pt x="0" y="1387296"/>
                  </a:lnTo>
                  <a:lnTo>
                    <a:pt x="1310765" y="1387296"/>
                  </a:lnTo>
                  <a:lnTo>
                    <a:pt x="1310765" y="76205"/>
                  </a:lnTo>
                  <a:lnTo>
                    <a:pt x="0" y="76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6E52128B-E3A1-EA2D-C451-F4C021E33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896" y="4085542"/>
              <a:ext cx="1387865" cy="1462798"/>
            </a:xfrm>
            <a:custGeom>
              <a:avLst/>
              <a:gdLst>
                <a:gd name="connsiteX0" fmla="*/ 893 w 1387865"/>
                <a:gd name="connsiteY0" fmla="*/ 0 h 1462798"/>
                <a:gd name="connsiteX1" fmla="*/ 1387866 w 1387865"/>
                <a:gd name="connsiteY1" fmla="*/ 0 h 1462798"/>
                <a:gd name="connsiteX2" fmla="*/ 1387866 w 1387865"/>
                <a:gd name="connsiteY2" fmla="*/ 38102 h 1462798"/>
                <a:gd name="connsiteX3" fmla="*/ 984252 w 1387865"/>
                <a:gd name="connsiteY3" fmla="*/ 1031771 h 1462798"/>
                <a:gd name="connsiteX4" fmla="*/ 1786 w 1387865"/>
                <a:gd name="connsiteY4" fmla="*/ 1462799 h 1462798"/>
                <a:gd name="connsiteX5" fmla="*/ 0 w 1387865"/>
                <a:gd name="connsiteY5" fmla="*/ 1386896 h 1462798"/>
                <a:gd name="connsiteX6" fmla="*/ 929777 w 1387865"/>
                <a:gd name="connsiteY6" fmla="*/ 978786 h 1462798"/>
                <a:gd name="connsiteX7" fmla="*/ 1311114 w 1387865"/>
                <a:gd name="connsiteY7" fmla="*/ 76205 h 1462798"/>
                <a:gd name="connsiteX8" fmla="*/ 893 w 1387865"/>
                <a:gd name="connsiteY8" fmla="*/ 76205 h 1462798"/>
                <a:gd name="connsiteX9" fmla="*/ 893 w 1387865"/>
                <a:gd name="connsiteY9" fmla="*/ 0 h 1462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7865" h="1462798">
                  <a:moveTo>
                    <a:pt x="893" y="0"/>
                  </a:moveTo>
                  <a:lnTo>
                    <a:pt x="1387866" y="0"/>
                  </a:lnTo>
                  <a:lnTo>
                    <a:pt x="1387866" y="38102"/>
                  </a:lnTo>
                  <a:cubicBezTo>
                    <a:pt x="1387866" y="424458"/>
                    <a:pt x="1234032" y="774983"/>
                    <a:pt x="984252" y="1031771"/>
                  </a:cubicBezTo>
                  <a:cubicBezTo>
                    <a:pt x="733856" y="1289199"/>
                    <a:pt x="386910" y="1452326"/>
                    <a:pt x="1786" y="1462799"/>
                  </a:cubicBezTo>
                  <a:lnTo>
                    <a:pt x="0" y="1386896"/>
                  </a:lnTo>
                  <a:cubicBezTo>
                    <a:pt x="364338" y="1376989"/>
                    <a:pt x="692687" y="1222535"/>
                    <a:pt x="929777" y="978786"/>
                  </a:cubicBezTo>
                  <a:cubicBezTo>
                    <a:pt x="1157878" y="744286"/>
                    <a:pt x="1301394" y="427007"/>
                    <a:pt x="1311114" y="76205"/>
                  </a:cubicBezTo>
                  <a:lnTo>
                    <a:pt x="893" y="76205"/>
                  </a:lnTo>
                  <a:lnTo>
                    <a:pt x="893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18DD2C34-7D22-2C54-0292-73FFE48FB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936" y="4086770"/>
              <a:ext cx="695264" cy="1461045"/>
            </a:xfrm>
            <a:custGeom>
              <a:avLst/>
              <a:gdLst>
                <a:gd name="connsiteX0" fmla="*/ 0 w 695264"/>
                <a:gd name="connsiteY0" fmla="*/ 1385143 h 1461045"/>
                <a:gd name="connsiteX1" fmla="*/ 439962 w 695264"/>
                <a:gd name="connsiteY1" fmla="*/ 1181070 h 1461045"/>
                <a:gd name="connsiteX2" fmla="*/ 619061 w 695264"/>
                <a:gd name="connsiteY2" fmla="*/ 730523 h 1461045"/>
                <a:gd name="connsiteX3" fmla="*/ 439959 w 695264"/>
                <a:gd name="connsiteY3" fmla="*/ 279976 h 1461045"/>
                <a:gd name="connsiteX4" fmla="*/ 0 w 695264"/>
                <a:gd name="connsiteY4" fmla="*/ 75903 h 1461045"/>
                <a:gd name="connsiteX5" fmla="*/ 3866 w 695264"/>
                <a:gd name="connsiteY5" fmla="*/ 0 h 1461045"/>
                <a:gd name="connsiteX6" fmla="*/ 495024 w 695264"/>
                <a:gd name="connsiteY6" fmla="*/ 227884 h 1461045"/>
                <a:gd name="connsiteX7" fmla="*/ 695265 w 695264"/>
                <a:gd name="connsiteY7" fmla="*/ 730523 h 1461045"/>
                <a:gd name="connsiteX8" fmla="*/ 495028 w 695264"/>
                <a:gd name="connsiteY8" fmla="*/ 1233162 h 1461045"/>
                <a:gd name="connsiteX9" fmla="*/ 3866 w 695264"/>
                <a:gd name="connsiteY9" fmla="*/ 1461046 h 1461045"/>
                <a:gd name="connsiteX10" fmla="*/ 0 w 695264"/>
                <a:gd name="connsiteY10" fmla="*/ 1385143 h 146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5264" h="1461045">
                  <a:moveTo>
                    <a:pt x="0" y="1385143"/>
                  </a:moveTo>
                  <a:cubicBezTo>
                    <a:pt x="173068" y="1375697"/>
                    <a:pt x="328256" y="1299143"/>
                    <a:pt x="439962" y="1181070"/>
                  </a:cubicBezTo>
                  <a:cubicBezTo>
                    <a:pt x="550975" y="1063728"/>
                    <a:pt x="619061" y="905166"/>
                    <a:pt x="619061" y="730523"/>
                  </a:cubicBezTo>
                  <a:cubicBezTo>
                    <a:pt x="619061" y="555880"/>
                    <a:pt x="550975" y="397318"/>
                    <a:pt x="439959" y="279976"/>
                  </a:cubicBezTo>
                  <a:cubicBezTo>
                    <a:pt x="328256" y="161903"/>
                    <a:pt x="173068" y="85349"/>
                    <a:pt x="0" y="75903"/>
                  </a:cubicBezTo>
                  <a:lnTo>
                    <a:pt x="3866" y="0"/>
                  </a:lnTo>
                  <a:cubicBezTo>
                    <a:pt x="197033" y="10544"/>
                    <a:pt x="370282" y="96030"/>
                    <a:pt x="495024" y="227884"/>
                  </a:cubicBezTo>
                  <a:cubicBezTo>
                    <a:pt x="619144" y="359075"/>
                    <a:pt x="695265" y="535993"/>
                    <a:pt x="695265" y="730523"/>
                  </a:cubicBezTo>
                  <a:cubicBezTo>
                    <a:pt x="695265" y="925053"/>
                    <a:pt x="619144" y="1101971"/>
                    <a:pt x="495028" y="1233162"/>
                  </a:cubicBezTo>
                  <a:cubicBezTo>
                    <a:pt x="370282" y="1365020"/>
                    <a:pt x="197033" y="1450501"/>
                    <a:pt x="3866" y="1461046"/>
                  </a:cubicBezTo>
                  <a:lnTo>
                    <a:pt x="0" y="1385143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Vapaamuotoinen: Muoto 31">
              <a:extLst>
                <a:ext uri="{FF2B5EF4-FFF2-40B4-BE49-F238E27FC236}">
                  <a16:creationId xmlns:a16="http://schemas.microsoft.com/office/drawing/2014/main" id="{EEA4F966-E046-DFD9-B68E-91B05711F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5472835"/>
              <a:ext cx="1386969" cy="1385164"/>
            </a:xfrm>
            <a:custGeom>
              <a:avLst/>
              <a:gdLst>
                <a:gd name="connsiteX0" fmla="*/ 0 w 1386969"/>
                <a:gd name="connsiteY0" fmla="*/ 0 h 1385164"/>
                <a:gd name="connsiteX1" fmla="*/ 1386969 w 1386969"/>
                <a:gd name="connsiteY1" fmla="*/ 0 h 1385164"/>
                <a:gd name="connsiteX2" fmla="*/ 1386969 w 1386969"/>
                <a:gd name="connsiteY2" fmla="*/ 1385165 h 1385164"/>
                <a:gd name="connsiteX3" fmla="*/ 1310765 w 1386969"/>
                <a:gd name="connsiteY3" fmla="*/ 1385165 h 1385164"/>
                <a:gd name="connsiteX4" fmla="*/ 1310765 w 1386969"/>
                <a:gd name="connsiteY4" fmla="*/ 76205 h 1385164"/>
                <a:gd name="connsiteX5" fmla="*/ 0 w 1386969"/>
                <a:gd name="connsiteY5" fmla="*/ 76205 h 1385164"/>
                <a:gd name="connsiteX6" fmla="*/ 0 w 1386969"/>
                <a:gd name="connsiteY6" fmla="*/ 0 h 138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969" h="1385164">
                  <a:moveTo>
                    <a:pt x="0" y="0"/>
                  </a:moveTo>
                  <a:lnTo>
                    <a:pt x="1386969" y="0"/>
                  </a:lnTo>
                  <a:lnTo>
                    <a:pt x="1386969" y="1385165"/>
                  </a:lnTo>
                  <a:lnTo>
                    <a:pt x="1310765" y="1385165"/>
                  </a:lnTo>
                  <a:lnTo>
                    <a:pt x="1310765" y="76205"/>
                  </a:lnTo>
                  <a:lnTo>
                    <a:pt x="0" y="76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Vapaamuotoinen: Muoto 32">
              <a:extLst>
                <a:ext uri="{FF2B5EF4-FFF2-40B4-BE49-F238E27FC236}">
                  <a16:creationId xmlns:a16="http://schemas.microsoft.com/office/drawing/2014/main" id="{98979454-3FD8-21E5-B9F6-A0C0871E0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8" y="2698239"/>
              <a:ext cx="1463486" cy="1463500"/>
            </a:xfrm>
            <a:custGeom>
              <a:avLst/>
              <a:gdLst>
                <a:gd name="connsiteX0" fmla="*/ 38102 w 1463486"/>
                <a:gd name="connsiteY0" fmla="*/ 0 h 1463500"/>
                <a:gd name="connsiteX1" fmla="*/ 1463486 w 1463486"/>
                <a:gd name="connsiteY1" fmla="*/ 0 h 1463500"/>
                <a:gd name="connsiteX2" fmla="*/ 1463486 w 1463486"/>
                <a:gd name="connsiteY2" fmla="*/ 1463501 h 1463500"/>
                <a:gd name="connsiteX3" fmla="*/ 0 w 1463486"/>
                <a:gd name="connsiteY3" fmla="*/ 1463501 h 1463500"/>
                <a:gd name="connsiteX4" fmla="*/ 0 w 1463486"/>
                <a:gd name="connsiteY4" fmla="*/ 0 h 1463500"/>
                <a:gd name="connsiteX5" fmla="*/ 38102 w 1463486"/>
                <a:gd name="connsiteY5" fmla="*/ 0 h 1463500"/>
                <a:gd name="connsiteX6" fmla="*/ 1387282 w 1463486"/>
                <a:gd name="connsiteY6" fmla="*/ 76205 h 1463500"/>
                <a:gd name="connsiteX7" fmla="*/ 76204 w 1463486"/>
                <a:gd name="connsiteY7" fmla="*/ 76205 h 1463500"/>
                <a:gd name="connsiteX8" fmla="*/ 76204 w 1463486"/>
                <a:gd name="connsiteY8" fmla="*/ 1387296 h 1463500"/>
                <a:gd name="connsiteX9" fmla="*/ 1387282 w 1463486"/>
                <a:gd name="connsiteY9" fmla="*/ 1387296 h 1463500"/>
                <a:gd name="connsiteX10" fmla="*/ 1387282 w 1463486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86" h="1463500">
                  <a:moveTo>
                    <a:pt x="38102" y="0"/>
                  </a:moveTo>
                  <a:lnTo>
                    <a:pt x="1463486" y="0"/>
                  </a:lnTo>
                  <a:lnTo>
                    <a:pt x="1463486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2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2" y="1387296"/>
                  </a:lnTo>
                  <a:lnTo>
                    <a:pt x="1387282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Vapaamuotoinen: Muoto 33">
              <a:extLst>
                <a:ext uri="{FF2B5EF4-FFF2-40B4-BE49-F238E27FC236}">
                  <a16:creationId xmlns:a16="http://schemas.microsoft.com/office/drawing/2014/main" id="{7BA2049D-31E2-23D9-D6BC-D9105ACAC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8" y="2698243"/>
              <a:ext cx="1463486" cy="1463500"/>
            </a:xfrm>
            <a:custGeom>
              <a:avLst/>
              <a:gdLst>
                <a:gd name="connsiteX0" fmla="*/ 1463486 w 1463486"/>
                <a:gd name="connsiteY0" fmla="*/ 38102 h 1463500"/>
                <a:gd name="connsiteX1" fmla="*/ 1463486 w 1463486"/>
                <a:gd name="connsiteY1" fmla="*/ 1463501 h 1463500"/>
                <a:gd name="connsiteX2" fmla="*/ 0 w 1463486"/>
                <a:gd name="connsiteY2" fmla="*/ 1463501 h 1463500"/>
                <a:gd name="connsiteX3" fmla="*/ 0 w 1463486"/>
                <a:gd name="connsiteY3" fmla="*/ 1425398 h 1463500"/>
                <a:gd name="connsiteX4" fmla="*/ 417491 w 1463486"/>
                <a:gd name="connsiteY4" fmla="*/ 417496 h 1463500"/>
                <a:gd name="connsiteX5" fmla="*/ 1425384 w 1463486"/>
                <a:gd name="connsiteY5" fmla="*/ 0 h 1463500"/>
                <a:gd name="connsiteX6" fmla="*/ 1463486 w 1463486"/>
                <a:gd name="connsiteY6" fmla="*/ 0 h 1463500"/>
                <a:gd name="connsiteX7" fmla="*/ 1463486 w 1463486"/>
                <a:gd name="connsiteY7" fmla="*/ 38102 h 1463500"/>
                <a:gd name="connsiteX8" fmla="*/ 1387282 w 1463486"/>
                <a:gd name="connsiteY8" fmla="*/ 1387296 h 1463500"/>
                <a:gd name="connsiteX9" fmla="*/ 1387282 w 1463486"/>
                <a:gd name="connsiteY9" fmla="*/ 76748 h 1463500"/>
                <a:gd name="connsiteX10" fmla="*/ 471369 w 1463486"/>
                <a:gd name="connsiteY10" fmla="*/ 471373 h 1463500"/>
                <a:gd name="connsiteX11" fmla="*/ 76748 w 1463486"/>
                <a:gd name="connsiteY11" fmla="*/ 1387296 h 1463500"/>
                <a:gd name="connsiteX12" fmla="*/ 1387282 w 1463486"/>
                <a:gd name="connsiteY12" fmla="*/ 1387296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463500">
                  <a:moveTo>
                    <a:pt x="1463486" y="38102"/>
                  </a:moveTo>
                  <a:lnTo>
                    <a:pt x="1463486" y="1463501"/>
                  </a:lnTo>
                  <a:lnTo>
                    <a:pt x="0" y="1463501"/>
                  </a:lnTo>
                  <a:lnTo>
                    <a:pt x="0" y="1425398"/>
                  </a:lnTo>
                  <a:cubicBezTo>
                    <a:pt x="0" y="1031796"/>
                    <a:pt x="159547" y="675439"/>
                    <a:pt x="417491" y="417496"/>
                  </a:cubicBezTo>
                  <a:cubicBezTo>
                    <a:pt x="675432" y="159548"/>
                    <a:pt x="1031782" y="0"/>
                    <a:pt x="1425384" y="0"/>
                  </a:cubicBezTo>
                  <a:lnTo>
                    <a:pt x="1463486" y="0"/>
                  </a:lnTo>
                  <a:lnTo>
                    <a:pt x="1463486" y="38102"/>
                  </a:lnTo>
                  <a:close/>
                  <a:moveTo>
                    <a:pt x="1387282" y="1387296"/>
                  </a:moveTo>
                  <a:lnTo>
                    <a:pt x="1387282" y="76748"/>
                  </a:lnTo>
                  <a:cubicBezTo>
                    <a:pt x="1029853" y="86663"/>
                    <a:pt x="707163" y="235573"/>
                    <a:pt x="471369" y="471373"/>
                  </a:cubicBezTo>
                  <a:cubicBezTo>
                    <a:pt x="235571" y="707170"/>
                    <a:pt x="86662" y="1029867"/>
                    <a:pt x="76748" y="1387296"/>
                  </a:cubicBezTo>
                  <a:lnTo>
                    <a:pt x="1387282" y="1387296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Vapaamuotoinen: Muoto 34">
              <a:extLst>
                <a:ext uri="{FF2B5EF4-FFF2-40B4-BE49-F238E27FC236}">
                  <a16:creationId xmlns:a16="http://schemas.microsoft.com/office/drawing/2014/main" id="{D2B5B5C3-7830-D861-A56A-398C5DB0F6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4085542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38102 h 1463500"/>
                <a:gd name="connsiteX3" fmla="*/ 1045999 w 1463490"/>
                <a:gd name="connsiteY3" fmla="*/ 1046005 h 1463500"/>
                <a:gd name="connsiteX4" fmla="*/ 38102 w 1463490"/>
                <a:gd name="connsiteY4" fmla="*/ 1463501 h 1463500"/>
                <a:gd name="connsiteX5" fmla="*/ 0 w 1463490"/>
                <a:gd name="connsiteY5" fmla="*/ 1463501 h 1463500"/>
                <a:gd name="connsiteX6" fmla="*/ 0 w 1463490"/>
                <a:gd name="connsiteY6" fmla="*/ 0 h 1463500"/>
                <a:gd name="connsiteX7" fmla="*/ 38102 w 1463490"/>
                <a:gd name="connsiteY7" fmla="*/ 0 h 1463500"/>
                <a:gd name="connsiteX8" fmla="*/ 1386742 w 1463490"/>
                <a:gd name="connsiteY8" fmla="*/ 76205 h 1463500"/>
                <a:gd name="connsiteX9" fmla="*/ 76204 w 1463490"/>
                <a:gd name="connsiteY9" fmla="*/ 76205 h 1463500"/>
                <a:gd name="connsiteX10" fmla="*/ 76204 w 1463490"/>
                <a:gd name="connsiteY10" fmla="*/ 1386752 h 1463500"/>
                <a:gd name="connsiteX11" fmla="*/ 992121 w 1463490"/>
                <a:gd name="connsiteY11" fmla="*/ 992127 h 1463500"/>
                <a:gd name="connsiteX12" fmla="*/ 1386742 w 1463490"/>
                <a:gd name="connsiteY12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38102"/>
                  </a:lnTo>
                  <a:cubicBezTo>
                    <a:pt x="1463490" y="431708"/>
                    <a:pt x="1303943" y="788061"/>
                    <a:pt x="1045999" y="1046005"/>
                  </a:cubicBezTo>
                  <a:cubicBezTo>
                    <a:pt x="788054" y="1303952"/>
                    <a:pt x="43170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42" y="76205"/>
                  </a:moveTo>
                  <a:lnTo>
                    <a:pt x="76204" y="76205"/>
                  </a:lnTo>
                  <a:lnTo>
                    <a:pt x="76204" y="1386752"/>
                  </a:lnTo>
                  <a:cubicBezTo>
                    <a:pt x="433634" y="1376838"/>
                    <a:pt x="756324" y="1227927"/>
                    <a:pt x="992121" y="992127"/>
                  </a:cubicBezTo>
                  <a:cubicBezTo>
                    <a:pt x="1227919" y="756331"/>
                    <a:pt x="1376828" y="433638"/>
                    <a:pt x="1386742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9B088264-14D2-8679-70F8-D8FD02152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1" y="4085535"/>
              <a:ext cx="1463490" cy="1463504"/>
            </a:xfrm>
            <a:custGeom>
              <a:avLst/>
              <a:gdLst>
                <a:gd name="connsiteX0" fmla="*/ 38102 w 1463490"/>
                <a:gd name="connsiteY0" fmla="*/ 0 h 1463504"/>
                <a:gd name="connsiteX1" fmla="*/ 1463490 w 1463490"/>
                <a:gd name="connsiteY1" fmla="*/ 0 h 1463504"/>
                <a:gd name="connsiteX2" fmla="*/ 1463490 w 1463490"/>
                <a:gd name="connsiteY2" fmla="*/ 1463504 h 1463504"/>
                <a:gd name="connsiteX3" fmla="*/ 0 w 1463490"/>
                <a:gd name="connsiteY3" fmla="*/ 1463504 h 1463504"/>
                <a:gd name="connsiteX4" fmla="*/ 0 w 1463490"/>
                <a:gd name="connsiteY4" fmla="*/ 0 h 1463504"/>
                <a:gd name="connsiteX5" fmla="*/ 38102 w 1463490"/>
                <a:gd name="connsiteY5" fmla="*/ 0 h 1463504"/>
                <a:gd name="connsiteX6" fmla="*/ 1387286 w 1463490"/>
                <a:gd name="connsiteY6" fmla="*/ 76205 h 1463504"/>
                <a:gd name="connsiteX7" fmla="*/ 76204 w 1463490"/>
                <a:gd name="connsiteY7" fmla="*/ 76205 h 1463504"/>
                <a:gd name="connsiteX8" fmla="*/ 76204 w 1463490"/>
                <a:gd name="connsiteY8" fmla="*/ 1387300 h 1463504"/>
                <a:gd name="connsiteX9" fmla="*/ 1387286 w 1463490"/>
                <a:gd name="connsiteY9" fmla="*/ 1387300 h 1463504"/>
                <a:gd name="connsiteX10" fmla="*/ 1387286 w 1463490"/>
                <a:gd name="connsiteY10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4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4"/>
                  </a:ln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300"/>
                  </a:lnTo>
                  <a:lnTo>
                    <a:pt x="1387286" y="1387300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F0A2DC8F-7825-DA84-E900-FA8668839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004409" y="2698243"/>
              <a:ext cx="769845" cy="1463500"/>
            </a:xfrm>
            <a:custGeom>
              <a:avLst/>
              <a:gdLst>
                <a:gd name="connsiteX0" fmla="*/ 693641 w 769845"/>
                <a:gd name="connsiteY0" fmla="*/ 77306 h 1463500"/>
                <a:gd name="connsiteX1" fmla="*/ 268201 w 769845"/>
                <a:gd name="connsiteY1" fmla="*/ 268204 h 1463500"/>
                <a:gd name="connsiteX2" fmla="*/ 76204 w 769845"/>
                <a:gd name="connsiteY2" fmla="*/ 731750 h 1463500"/>
                <a:gd name="connsiteX3" fmla="*/ 268201 w 769845"/>
                <a:gd name="connsiteY3" fmla="*/ 1195297 h 1463500"/>
                <a:gd name="connsiteX4" fmla="*/ 693641 w 769845"/>
                <a:gd name="connsiteY4" fmla="*/ 1386194 h 1463500"/>
                <a:gd name="connsiteX5" fmla="*/ 693641 w 769845"/>
                <a:gd name="connsiteY5" fmla="*/ 77306 h 1463500"/>
                <a:gd name="connsiteX6" fmla="*/ 214324 w 769845"/>
                <a:gd name="connsiteY6" fmla="*/ 214326 h 1463500"/>
                <a:gd name="connsiteX7" fmla="*/ 731743 w 769845"/>
                <a:gd name="connsiteY7" fmla="*/ 0 h 1463500"/>
                <a:gd name="connsiteX8" fmla="*/ 769845 w 769845"/>
                <a:gd name="connsiteY8" fmla="*/ 0 h 1463500"/>
                <a:gd name="connsiteX9" fmla="*/ 769845 w 769845"/>
                <a:gd name="connsiteY9" fmla="*/ 1463501 h 1463500"/>
                <a:gd name="connsiteX10" fmla="*/ 731743 w 769845"/>
                <a:gd name="connsiteY10" fmla="*/ 1463501 h 1463500"/>
                <a:gd name="connsiteX11" fmla="*/ 214324 w 769845"/>
                <a:gd name="connsiteY11" fmla="*/ 1249175 h 1463500"/>
                <a:gd name="connsiteX12" fmla="*/ 0 w 769845"/>
                <a:gd name="connsiteY12" fmla="*/ 731750 h 1463500"/>
                <a:gd name="connsiteX13" fmla="*/ 214324 w 769845"/>
                <a:gd name="connsiteY13" fmla="*/ 214326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5" h="1463500">
                  <a:moveTo>
                    <a:pt x="693641" y="77306"/>
                  </a:moveTo>
                  <a:cubicBezTo>
                    <a:pt x="527784" y="86814"/>
                    <a:pt x="378443" y="157961"/>
                    <a:pt x="268201" y="268204"/>
                  </a:cubicBezTo>
                  <a:cubicBezTo>
                    <a:pt x="149579" y="386827"/>
                    <a:pt x="76204" y="550721"/>
                    <a:pt x="76204" y="731750"/>
                  </a:cubicBezTo>
                  <a:cubicBezTo>
                    <a:pt x="76204" y="912780"/>
                    <a:pt x="149579" y="1076674"/>
                    <a:pt x="268201" y="1195297"/>
                  </a:cubicBezTo>
                  <a:cubicBezTo>
                    <a:pt x="378443" y="1305540"/>
                    <a:pt x="527784" y="1376687"/>
                    <a:pt x="693641" y="1386194"/>
                  </a:cubicBezTo>
                  <a:lnTo>
                    <a:pt x="693641" y="77306"/>
                  </a:lnTo>
                  <a:close/>
                  <a:moveTo>
                    <a:pt x="214324" y="214326"/>
                  </a:moveTo>
                  <a:cubicBezTo>
                    <a:pt x="346741" y="81907"/>
                    <a:pt x="529681" y="0"/>
                    <a:pt x="731743" y="0"/>
                  </a:cubicBezTo>
                  <a:lnTo>
                    <a:pt x="769845" y="0"/>
                  </a:lnTo>
                  <a:lnTo>
                    <a:pt x="769845" y="1463501"/>
                  </a:lnTo>
                  <a:lnTo>
                    <a:pt x="731743" y="1463501"/>
                  </a:lnTo>
                  <a:cubicBezTo>
                    <a:pt x="529681" y="1463501"/>
                    <a:pt x="346741" y="1381594"/>
                    <a:pt x="214324" y="1249175"/>
                  </a:cubicBezTo>
                  <a:cubicBezTo>
                    <a:pt x="81906" y="1116756"/>
                    <a:pt x="0" y="933815"/>
                    <a:pt x="0" y="731750"/>
                  </a:cubicBezTo>
                  <a:cubicBezTo>
                    <a:pt x="0" y="529686"/>
                    <a:pt x="81906" y="346745"/>
                    <a:pt x="214324" y="2143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1033FB16-BB30-0B3E-0F98-0898EF5D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4085542"/>
              <a:ext cx="769848" cy="1463500"/>
            </a:xfrm>
            <a:custGeom>
              <a:avLst/>
              <a:gdLst>
                <a:gd name="connsiteX0" fmla="*/ 76204 w 769848"/>
                <a:gd name="connsiteY0" fmla="*/ 1386194 h 1463500"/>
                <a:gd name="connsiteX1" fmla="*/ 501648 w 769848"/>
                <a:gd name="connsiteY1" fmla="*/ 1195297 h 1463500"/>
                <a:gd name="connsiteX2" fmla="*/ 693645 w 769848"/>
                <a:gd name="connsiteY2" fmla="*/ 731750 h 1463500"/>
                <a:gd name="connsiteX3" fmla="*/ 501644 w 769848"/>
                <a:gd name="connsiteY3" fmla="*/ 268204 h 1463500"/>
                <a:gd name="connsiteX4" fmla="*/ 76204 w 769848"/>
                <a:gd name="connsiteY4" fmla="*/ 77306 h 1463500"/>
                <a:gd name="connsiteX5" fmla="*/ 76204 w 769848"/>
                <a:gd name="connsiteY5" fmla="*/ 1386194 h 1463500"/>
                <a:gd name="connsiteX6" fmla="*/ 555525 w 769848"/>
                <a:gd name="connsiteY6" fmla="*/ 1249175 h 1463500"/>
                <a:gd name="connsiteX7" fmla="*/ 38102 w 769848"/>
                <a:gd name="connsiteY7" fmla="*/ 1463501 h 1463500"/>
                <a:gd name="connsiteX8" fmla="*/ 0 w 769848"/>
                <a:gd name="connsiteY8" fmla="*/ 1463501 h 1463500"/>
                <a:gd name="connsiteX9" fmla="*/ 0 w 769848"/>
                <a:gd name="connsiteY9" fmla="*/ 0 h 1463500"/>
                <a:gd name="connsiteX10" fmla="*/ 38102 w 769848"/>
                <a:gd name="connsiteY10" fmla="*/ 0 h 1463500"/>
                <a:gd name="connsiteX11" fmla="*/ 555521 w 769848"/>
                <a:gd name="connsiteY11" fmla="*/ 214326 h 1463500"/>
                <a:gd name="connsiteX12" fmla="*/ 769849 w 769848"/>
                <a:gd name="connsiteY12" fmla="*/ 731750 h 1463500"/>
                <a:gd name="connsiteX13" fmla="*/ 555525 w 769848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8" h="1463500">
                  <a:moveTo>
                    <a:pt x="76204" y="1386194"/>
                  </a:moveTo>
                  <a:cubicBezTo>
                    <a:pt x="242062" y="1376687"/>
                    <a:pt x="391403" y="1305540"/>
                    <a:pt x="501648" y="1195297"/>
                  </a:cubicBezTo>
                  <a:cubicBezTo>
                    <a:pt x="620270" y="1076674"/>
                    <a:pt x="693645" y="912780"/>
                    <a:pt x="693645" y="731750"/>
                  </a:cubicBezTo>
                  <a:cubicBezTo>
                    <a:pt x="693645" y="550721"/>
                    <a:pt x="620270" y="386827"/>
                    <a:pt x="501644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5" y="1249175"/>
                  </a:moveTo>
                  <a:cubicBezTo>
                    <a:pt x="423104" y="1381594"/>
                    <a:pt x="24016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1" y="214326"/>
                  </a:cubicBezTo>
                  <a:cubicBezTo>
                    <a:pt x="687942" y="346745"/>
                    <a:pt x="769849" y="529686"/>
                    <a:pt x="769849" y="731750"/>
                  </a:cubicBezTo>
                  <a:cubicBezTo>
                    <a:pt x="769849" y="933815"/>
                    <a:pt x="687942" y="1116756"/>
                    <a:pt x="555525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60E068BC-9A80-DA09-AD3B-40565E78C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6" y="0"/>
              <a:ext cx="1463486" cy="1387148"/>
            </a:xfrm>
            <a:custGeom>
              <a:avLst/>
              <a:gdLst>
                <a:gd name="connsiteX0" fmla="*/ 1463487 w 1463486"/>
                <a:gd name="connsiteY0" fmla="*/ 0 h 1387148"/>
                <a:gd name="connsiteX1" fmla="*/ 1463487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0 h 1387148"/>
                <a:gd name="connsiteX4" fmla="*/ 76204 w 1463486"/>
                <a:gd name="connsiteY4" fmla="*/ 0 h 1387148"/>
                <a:gd name="connsiteX5" fmla="*/ 76204 w 1463486"/>
                <a:gd name="connsiteY5" fmla="*/ 1310944 h 1387148"/>
                <a:gd name="connsiteX6" fmla="*/ 1387283 w 1463486"/>
                <a:gd name="connsiteY6" fmla="*/ 1310944 h 1387148"/>
                <a:gd name="connsiteX7" fmla="*/ 1387283 w 1463486"/>
                <a:gd name="connsiteY7" fmla="*/ 0 h 1387148"/>
                <a:gd name="connsiteX8" fmla="*/ 1463487 w 1463486"/>
                <a:gd name="connsiteY8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486" h="1387148">
                  <a:moveTo>
                    <a:pt x="1463487" y="0"/>
                  </a:moveTo>
                  <a:lnTo>
                    <a:pt x="1463487" y="1387148"/>
                  </a:lnTo>
                  <a:lnTo>
                    <a:pt x="0" y="1387148"/>
                  </a:lnTo>
                  <a:lnTo>
                    <a:pt x="0" y="0"/>
                  </a:lnTo>
                  <a:lnTo>
                    <a:pt x="76204" y="0"/>
                  </a:lnTo>
                  <a:lnTo>
                    <a:pt x="76204" y="1310944"/>
                  </a:lnTo>
                  <a:lnTo>
                    <a:pt x="1387283" y="1310944"/>
                  </a:lnTo>
                  <a:lnTo>
                    <a:pt x="1387283" y="0"/>
                  </a:lnTo>
                  <a:lnTo>
                    <a:pt x="1463487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062B8E8D-61D9-EC15-8426-FF3B488A3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2" y="1310943"/>
              <a:ext cx="1463486" cy="1463504"/>
            </a:xfrm>
            <a:custGeom>
              <a:avLst/>
              <a:gdLst>
                <a:gd name="connsiteX0" fmla="*/ 38102 w 1463486"/>
                <a:gd name="connsiteY0" fmla="*/ 0 h 1463504"/>
                <a:gd name="connsiteX1" fmla="*/ 1463487 w 1463486"/>
                <a:gd name="connsiteY1" fmla="*/ 0 h 1463504"/>
                <a:gd name="connsiteX2" fmla="*/ 1463487 w 1463486"/>
                <a:gd name="connsiteY2" fmla="*/ 38102 h 1463504"/>
                <a:gd name="connsiteX3" fmla="*/ 1045995 w 1463486"/>
                <a:gd name="connsiteY3" fmla="*/ 1046009 h 1463504"/>
                <a:gd name="connsiteX4" fmla="*/ 38102 w 1463486"/>
                <a:gd name="connsiteY4" fmla="*/ 1463504 h 1463504"/>
                <a:gd name="connsiteX5" fmla="*/ 0 w 1463486"/>
                <a:gd name="connsiteY5" fmla="*/ 1463504 h 1463504"/>
                <a:gd name="connsiteX6" fmla="*/ 0 w 1463486"/>
                <a:gd name="connsiteY6" fmla="*/ 0 h 1463504"/>
                <a:gd name="connsiteX7" fmla="*/ 38102 w 1463486"/>
                <a:gd name="connsiteY7" fmla="*/ 0 h 1463504"/>
                <a:gd name="connsiteX8" fmla="*/ 1386739 w 1463486"/>
                <a:gd name="connsiteY8" fmla="*/ 76205 h 1463504"/>
                <a:gd name="connsiteX9" fmla="*/ 76204 w 1463486"/>
                <a:gd name="connsiteY9" fmla="*/ 76205 h 1463504"/>
                <a:gd name="connsiteX10" fmla="*/ 76204 w 1463486"/>
                <a:gd name="connsiteY10" fmla="*/ 1386756 h 1463504"/>
                <a:gd name="connsiteX11" fmla="*/ 992118 w 1463486"/>
                <a:gd name="connsiteY11" fmla="*/ 992131 h 1463504"/>
                <a:gd name="connsiteX12" fmla="*/ 1386739 w 1463486"/>
                <a:gd name="connsiteY12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463504">
                  <a:moveTo>
                    <a:pt x="38102" y="0"/>
                  </a:moveTo>
                  <a:lnTo>
                    <a:pt x="1463487" y="0"/>
                  </a:lnTo>
                  <a:lnTo>
                    <a:pt x="1463487" y="38102"/>
                  </a:lnTo>
                  <a:cubicBezTo>
                    <a:pt x="1463487" y="431708"/>
                    <a:pt x="1303940" y="788062"/>
                    <a:pt x="1045995" y="1046009"/>
                  </a:cubicBezTo>
                  <a:cubicBezTo>
                    <a:pt x="788050" y="1303960"/>
                    <a:pt x="431701" y="1463504"/>
                    <a:pt x="38102" y="1463504"/>
                  </a:cubicBez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39" y="76205"/>
                  </a:moveTo>
                  <a:lnTo>
                    <a:pt x="76204" y="76205"/>
                  </a:lnTo>
                  <a:lnTo>
                    <a:pt x="76204" y="1386756"/>
                  </a:lnTo>
                  <a:cubicBezTo>
                    <a:pt x="433634" y="1376842"/>
                    <a:pt x="756324" y="1227931"/>
                    <a:pt x="992118" y="992131"/>
                  </a:cubicBezTo>
                  <a:cubicBezTo>
                    <a:pt x="1227915" y="756331"/>
                    <a:pt x="1376824" y="433638"/>
                    <a:pt x="1386739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119BA3F5-6B15-A5EF-277F-78DC0924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85340" y="1310943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1463501 h 1463500"/>
                <a:gd name="connsiteX3" fmla="*/ 0 w 1463490"/>
                <a:gd name="connsiteY3" fmla="*/ 1463501 h 1463500"/>
                <a:gd name="connsiteX4" fmla="*/ 0 w 1463490"/>
                <a:gd name="connsiteY4" fmla="*/ 0 h 1463500"/>
                <a:gd name="connsiteX5" fmla="*/ 38102 w 1463490"/>
                <a:gd name="connsiteY5" fmla="*/ 0 h 1463500"/>
                <a:gd name="connsiteX6" fmla="*/ 1387286 w 1463490"/>
                <a:gd name="connsiteY6" fmla="*/ 76205 h 1463500"/>
                <a:gd name="connsiteX7" fmla="*/ 76204 w 1463490"/>
                <a:gd name="connsiteY7" fmla="*/ 76205 h 1463500"/>
                <a:gd name="connsiteX8" fmla="*/ 76204 w 1463490"/>
                <a:gd name="connsiteY8" fmla="*/ 1387296 h 1463500"/>
                <a:gd name="connsiteX9" fmla="*/ 1387286 w 1463490"/>
                <a:gd name="connsiteY9" fmla="*/ 1387296 h 1463500"/>
                <a:gd name="connsiteX10" fmla="*/ 1387286 w 1463490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6" y="1387296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2" name="Vapaamuotoinen: Muoto 41">
              <a:extLst>
                <a:ext uri="{FF2B5EF4-FFF2-40B4-BE49-F238E27FC236}">
                  <a16:creationId xmlns:a16="http://schemas.microsoft.com/office/drawing/2014/main" id="{C6E6661E-784A-5FA5-8DC6-7B59A18B5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2" y="1310947"/>
              <a:ext cx="769845" cy="1463500"/>
            </a:xfrm>
            <a:custGeom>
              <a:avLst/>
              <a:gdLst>
                <a:gd name="connsiteX0" fmla="*/ 76204 w 769845"/>
                <a:gd name="connsiteY0" fmla="*/ 1386194 h 1463500"/>
                <a:gd name="connsiteX1" fmla="*/ 501644 w 769845"/>
                <a:gd name="connsiteY1" fmla="*/ 1195297 h 1463500"/>
                <a:gd name="connsiteX2" fmla="*/ 693641 w 769845"/>
                <a:gd name="connsiteY2" fmla="*/ 731750 h 1463500"/>
                <a:gd name="connsiteX3" fmla="*/ 501644 w 769845"/>
                <a:gd name="connsiteY3" fmla="*/ 268204 h 1463500"/>
                <a:gd name="connsiteX4" fmla="*/ 76204 w 769845"/>
                <a:gd name="connsiteY4" fmla="*/ 77306 h 1463500"/>
                <a:gd name="connsiteX5" fmla="*/ 76204 w 769845"/>
                <a:gd name="connsiteY5" fmla="*/ 1386194 h 1463500"/>
                <a:gd name="connsiteX6" fmla="*/ 555521 w 769845"/>
                <a:gd name="connsiteY6" fmla="*/ 1249175 h 1463500"/>
                <a:gd name="connsiteX7" fmla="*/ 38102 w 769845"/>
                <a:gd name="connsiteY7" fmla="*/ 1463501 h 1463500"/>
                <a:gd name="connsiteX8" fmla="*/ 0 w 769845"/>
                <a:gd name="connsiteY8" fmla="*/ 1463501 h 1463500"/>
                <a:gd name="connsiteX9" fmla="*/ 0 w 769845"/>
                <a:gd name="connsiteY9" fmla="*/ 0 h 1463500"/>
                <a:gd name="connsiteX10" fmla="*/ 38102 w 769845"/>
                <a:gd name="connsiteY10" fmla="*/ 0 h 1463500"/>
                <a:gd name="connsiteX11" fmla="*/ 555521 w 769845"/>
                <a:gd name="connsiteY11" fmla="*/ 214326 h 1463500"/>
                <a:gd name="connsiteX12" fmla="*/ 769845 w 769845"/>
                <a:gd name="connsiteY12" fmla="*/ 731750 h 1463500"/>
                <a:gd name="connsiteX13" fmla="*/ 555521 w 769845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5" h="1463500">
                  <a:moveTo>
                    <a:pt x="76204" y="1386194"/>
                  </a:moveTo>
                  <a:cubicBezTo>
                    <a:pt x="242058" y="1376687"/>
                    <a:pt x="391399" y="1305540"/>
                    <a:pt x="501644" y="1195297"/>
                  </a:cubicBezTo>
                  <a:cubicBezTo>
                    <a:pt x="620267" y="1076670"/>
                    <a:pt x="693641" y="912776"/>
                    <a:pt x="693641" y="731750"/>
                  </a:cubicBezTo>
                  <a:cubicBezTo>
                    <a:pt x="693641" y="550721"/>
                    <a:pt x="620267" y="386827"/>
                    <a:pt x="501644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1" y="1249175"/>
                  </a:moveTo>
                  <a:cubicBezTo>
                    <a:pt x="423100" y="1381594"/>
                    <a:pt x="240161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1" y="214326"/>
                  </a:cubicBezTo>
                  <a:cubicBezTo>
                    <a:pt x="687939" y="346745"/>
                    <a:pt x="769845" y="529686"/>
                    <a:pt x="769845" y="731750"/>
                  </a:cubicBezTo>
                  <a:cubicBezTo>
                    <a:pt x="769845" y="933811"/>
                    <a:pt x="687939" y="1116752"/>
                    <a:pt x="555521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3" name="Vapaamuotoinen: Muoto 42">
              <a:extLst>
                <a:ext uri="{FF2B5EF4-FFF2-40B4-BE49-F238E27FC236}">
                  <a16:creationId xmlns:a16="http://schemas.microsoft.com/office/drawing/2014/main" id="{9C83C418-9837-B98C-A4D8-B8609E665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85336" y="0"/>
              <a:ext cx="1463486" cy="1387148"/>
            </a:xfrm>
            <a:custGeom>
              <a:avLst/>
              <a:gdLst>
                <a:gd name="connsiteX0" fmla="*/ 1463487 w 1463486"/>
                <a:gd name="connsiteY0" fmla="*/ 0 h 1387148"/>
                <a:gd name="connsiteX1" fmla="*/ 1463487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1349046 h 1387148"/>
                <a:gd name="connsiteX4" fmla="*/ 305083 w 1463486"/>
                <a:gd name="connsiteY4" fmla="*/ 467816 h 1387148"/>
                <a:gd name="connsiteX5" fmla="*/ 964801 w 1463486"/>
                <a:gd name="connsiteY5" fmla="*/ 0 h 1387148"/>
                <a:gd name="connsiteX6" fmla="*/ 1120680 w 1463486"/>
                <a:gd name="connsiteY6" fmla="*/ 0 h 1387148"/>
                <a:gd name="connsiteX7" fmla="*/ 1109697 w 1463486"/>
                <a:gd name="connsiteY7" fmla="*/ 36911 h 1387148"/>
                <a:gd name="connsiteX8" fmla="*/ 364914 w 1463486"/>
                <a:gd name="connsiteY8" fmla="*/ 514847 h 1387148"/>
                <a:gd name="connsiteX9" fmla="*/ 76751 w 1463486"/>
                <a:gd name="connsiteY9" fmla="*/ 1310944 h 1387148"/>
                <a:gd name="connsiteX10" fmla="*/ 1387283 w 1463486"/>
                <a:gd name="connsiteY10" fmla="*/ 1310944 h 1387148"/>
                <a:gd name="connsiteX11" fmla="*/ 1387283 w 1463486"/>
                <a:gd name="connsiteY11" fmla="*/ 0 h 1387148"/>
                <a:gd name="connsiteX12" fmla="*/ 1463487 w 1463486"/>
                <a:gd name="connsiteY12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387148">
                  <a:moveTo>
                    <a:pt x="1463487" y="0"/>
                  </a:moveTo>
                  <a:lnTo>
                    <a:pt x="1463487" y="1387148"/>
                  </a:lnTo>
                  <a:lnTo>
                    <a:pt x="0" y="1387148"/>
                  </a:lnTo>
                  <a:lnTo>
                    <a:pt x="0" y="1349046"/>
                  </a:lnTo>
                  <a:cubicBezTo>
                    <a:pt x="0" y="1016402"/>
                    <a:pt x="114011" y="710352"/>
                    <a:pt x="305083" y="467816"/>
                  </a:cubicBezTo>
                  <a:cubicBezTo>
                    <a:pt x="473449" y="254113"/>
                    <a:pt x="701792" y="89755"/>
                    <a:pt x="964801" y="0"/>
                  </a:cubicBezTo>
                  <a:lnTo>
                    <a:pt x="1120680" y="0"/>
                  </a:lnTo>
                  <a:lnTo>
                    <a:pt x="1109697" y="36911"/>
                  </a:lnTo>
                  <a:cubicBezTo>
                    <a:pt x="810313" y="108662"/>
                    <a:pt x="549639" y="280379"/>
                    <a:pt x="364914" y="514847"/>
                  </a:cubicBezTo>
                  <a:cubicBezTo>
                    <a:pt x="191410" y="735077"/>
                    <a:pt x="85074" y="1010736"/>
                    <a:pt x="76751" y="1310944"/>
                  </a:cubicBezTo>
                  <a:lnTo>
                    <a:pt x="1387283" y="1310944"/>
                  </a:lnTo>
                  <a:lnTo>
                    <a:pt x="1387283" y="0"/>
                  </a:lnTo>
                  <a:lnTo>
                    <a:pt x="1463487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4" name="Vapaamuotoinen: Muoto 43">
              <a:extLst>
                <a:ext uri="{FF2B5EF4-FFF2-40B4-BE49-F238E27FC236}">
                  <a16:creationId xmlns:a16="http://schemas.microsoft.com/office/drawing/2014/main" id="{5EA30A2A-66E2-E53C-AF43-56AA699B0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778981" y="0"/>
              <a:ext cx="769845" cy="1387148"/>
            </a:xfrm>
            <a:custGeom>
              <a:avLst/>
              <a:gdLst>
                <a:gd name="connsiteX0" fmla="*/ 516501 w 769845"/>
                <a:gd name="connsiteY0" fmla="*/ 35867 h 1387148"/>
                <a:gd name="connsiteX1" fmla="*/ 197001 w 769845"/>
                <a:gd name="connsiteY1" fmla="*/ 275954 h 1387148"/>
                <a:gd name="connsiteX2" fmla="*/ 76204 w 769845"/>
                <a:gd name="connsiteY2" fmla="*/ 655398 h 1387148"/>
                <a:gd name="connsiteX3" fmla="*/ 268201 w 769845"/>
                <a:gd name="connsiteY3" fmla="*/ 1118945 h 1387148"/>
                <a:gd name="connsiteX4" fmla="*/ 693641 w 769845"/>
                <a:gd name="connsiteY4" fmla="*/ 1309842 h 1387148"/>
                <a:gd name="connsiteX5" fmla="*/ 693641 w 769845"/>
                <a:gd name="connsiteY5" fmla="*/ 0 h 1387148"/>
                <a:gd name="connsiteX6" fmla="*/ 769845 w 769845"/>
                <a:gd name="connsiteY6" fmla="*/ 0 h 1387148"/>
                <a:gd name="connsiteX7" fmla="*/ 769845 w 769845"/>
                <a:gd name="connsiteY7" fmla="*/ 1387148 h 1387148"/>
                <a:gd name="connsiteX8" fmla="*/ 731743 w 769845"/>
                <a:gd name="connsiteY8" fmla="*/ 1387148 h 1387148"/>
                <a:gd name="connsiteX9" fmla="*/ 214324 w 769845"/>
                <a:gd name="connsiteY9" fmla="*/ 1172822 h 1387148"/>
                <a:gd name="connsiteX10" fmla="*/ 0 w 769845"/>
                <a:gd name="connsiteY10" fmla="*/ 655398 h 1387148"/>
                <a:gd name="connsiteX11" fmla="*/ 135089 w 769845"/>
                <a:gd name="connsiteY11" fmla="*/ 231898 h 1387148"/>
                <a:gd name="connsiteX12" fmla="*/ 406447 w 769845"/>
                <a:gd name="connsiteY12" fmla="*/ 0 h 1387148"/>
                <a:gd name="connsiteX13" fmla="*/ 681945 w 769845"/>
                <a:gd name="connsiteY13" fmla="*/ 0 h 1387148"/>
                <a:gd name="connsiteX14" fmla="*/ 516501 w 769845"/>
                <a:gd name="connsiteY14" fmla="*/ 35867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9845" h="1387148">
                  <a:moveTo>
                    <a:pt x="516501" y="35867"/>
                  </a:moveTo>
                  <a:cubicBezTo>
                    <a:pt x="386669" y="80950"/>
                    <a:pt x="275311" y="165830"/>
                    <a:pt x="197001" y="275954"/>
                  </a:cubicBezTo>
                  <a:cubicBezTo>
                    <a:pt x="120937" y="382921"/>
                    <a:pt x="76204" y="513864"/>
                    <a:pt x="76204" y="655398"/>
                  </a:cubicBezTo>
                  <a:cubicBezTo>
                    <a:pt x="76204" y="836428"/>
                    <a:pt x="149579" y="1000321"/>
                    <a:pt x="268201" y="1118945"/>
                  </a:cubicBezTo>
                  <a:cubicBezTo>
                    <a:pt x="378443" y="1229188"/>
                    <a:pt x="527784" y="1300334"/>
                    <a:pt x="693641" y="1309842"/>
                  </a:cubicBezTo>
                  <a:lnTo>
                    <a:pt x="693641" y="0"/>
                  </a:lnTo>
                  <a:lnTo>
                    <a:pt x="769845" y="0"/>
                  </a:lnTo>
                  <a:lnTo>
                    <a:pt x="769845" y="1387148"/>
                  </a:lnTo>
                  <a:lnTo>
                    <a:pt x="731743" y="1387148"/>
                  </a:lnTo>
                  <a:cubicBezTo>
                    <a:pt x="529681" y="1387148"/>
                    <a:pt x="346741" y="1305241"/>
                    <a:pt x="214324" y="1172822"/>
                  </a:cubicBezTo>
                  <a:cubicBezTo>
                    <a:pt x="81906" y="1040404"/>
                    <a:pt x="0" y="857462"/>
                    <a:pt x="0" y="655398"/>
                  </a:cubicBezTo>
                  <a:cubicBezTo>
                    <a:pt x="0" y="497686"/>
                    <a:pt x="50025" y="351522"/>
                    <a:pt x="135089" y="231898"/>
                  </a:cubicBezTo>
                  <a:cubicBezTo>
                    <a:pt x="204705" y="134003"/>
                    <a:pt x="297911" y="53957"/>
                    <a:pt x="406447" y="0"/>
                  </a:cubicBezTo>
                  <a:lnTo>
                    <a:pt x="681945" y="0"/>
                  </a:lnTo>
                  <a:cubicBezTo>
                    <a:pt x="620018" y="11056"/>
                    <a:pt x="551961" y="23807"/>
                    <a:pt x="516501" y="35867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5" name="Vapaamuotoinen: Muoto 44">
              <a:extLst>
                <a:ext uri="{FF2B5EF4-FFF2-40B4-BE49-F238E27FC236}">
                  <a16:creationId xmlns:a16="http://schemas.microsoft.com/office/drawing/2014/main" id="{04857435-45D7-C885-4FA8-62C741C8D9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8" y="0"/>
              <a:ext cx="1463486" cy="1387148"/>
            </a:xfrm>
            <a:custGeom>
              <a:avLst/>
              <a:gdLst>
                <a:gd name="connsiteX0" fmla="*/ 1463486 w 1463486"/>
                <a:gd name="connsiteY0" fmla="*/ 0 h 1387148"/>
                <a:gd name="connsiteX1" fmla="*/ 1463486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1349046 h 1387148"/>
                <a:gd name="connsiteX4" fmla="*/ 305083 w 1463486"/>
                <a:gd name="connsiteY4" fmla="*/ 467816 h 1387148"/>
                <a:gd name="connsiteX5" fmla="*/ 964801 w 1463486"/>
                <a:gd name="connsiteY5" fmla="*/ 0 h 1387148"/>
                <a:gd name="connsiteX6" fmla="*/ 1100916 w 1463486"/>
                <a:gd name="connsiteY6" fmla="*/ 0 h 1387148"/>
                <a:gd name="connsiteX7" fmla="*/ 1109696 w 1463486"/>
                <a:gd name="connsiteY7" fmla="*/ 36911 h 1387148"/>
                <a:gd name="connsiteX8" fmla="*/ 364914 w 1463486"/>
                <a:gd name="connsiteY8" fmla="*/ 514847 h 1387148"/>
                <a:gd name="connsiteX9" fmla="*/ 76751 w 1463486"/>
                <a:gd name="connsiteY9" fmla="*/ 1310944 h 1387148"/>
                <a:gd name="connsiteX10" fmla="*/ 1387282 w 1463486"/>
                <a:gd name="connsiteY10" fmla="*/ 1310944 h 1387148"/>
                <a:gd name="connsiteX11" fmla="*/ 1387282 w 1463486"/>
                <a:gd name="connsiteY11" fmla="*/ 0 h 1387148"/>
                <a:gd name="connsiteX12" fmla="*/ 1463486 w 1463486"/>
                <a:gd name="connsiteY12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387148">
                  <a:moveTo>
                    <a:pt x="1463486" y="0"/>
                  </a:moveTo>
                  <a:lnTo>
                    <a:pt x="1463486" y="1387148"/>
                  </a:lnTo>
                  <a:lnTo>
                    <a:pt x="0" y="1387148"/>
                  </a:lnTo>
                  <a:lnTo>
                    <a:pt x="0" y="1349046"/>
                  </a:lnTo>
                  <a:cubicBezTo>
                    <a:pt x="0" y="1016402"/>
                    <a:pt x="114011" y="710352"/>
                    <a:pt x="305083" y="467816"/>
                  </a:cubicBezTo>
                  <a:cubicBezTo>
                    <a:pt x="473449" y="254113"/>
                    <a:pt x="701792" y="89755"/>
                    <a:pt x="964801" y="0"/>
                  </a:cubicBezTo>
                  <a:lnTo>
                    <a:pt x="1100916" y="0"/>
                  </a:lnTo>
                  <a:lnTo>
                    <a:pt x="1109696" y="36911"/>
                  </a:lnTo>
                  <a:cubicBezTo>
                    <a:pt x="810313" y="108662"/>
                    <a:pt x="549639" y="280379"/>
                    <a:pt x="364914" y="514847"/>
                  </a:cubicBezTo>
                  <a:cubicBezTo>
                    <a:pt x="191410" y="735077"/>
                    <a:pt x="85074" y="1010736"/>
                    <a:pt x="76751" y="1310944"/>
                  </a:cubicBezTo>
                  <a:lnTo>
                    <a:pt x="1387282" y="1310944"/>
                  </a:lnTo>
                  <a:lnTo>
                    <a:pt x="1387282" y="0"/>
                  </a:lnTo>
                  <a:lnTo>
                    <a:pt x="146348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6" name="Vapaamuotoinen: Muoto 45">
              <a:extLst>
                <a:ext uri="{FF2B5EF4-FFF2-40B4-BE49-F238E27FC236}">
                  <a16:creationId xmlns:a16="http://schemas.microsoft.com/office/drawing/2014/main" id="{CDE06800-EC5A-6B79-843A-F9A3398CA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004409" y="0"/>
              <a:ext cx="769845" cy="1387148"/>
            </a:xfrm>
            <a:custGeom>
              <a:avLst/>
              <a:gdLst>
                <a:gd name="connsiteX0" fmla="*/ 516501 w 769845"/>
                <a:gd name="connsiteY0" fmla="*/ 35867 h 1387148"/>
                <a:gd name="connsiteX1" fmla="*/ 197001 w 769845"/>
                <a:gd name="connsiteY1" fmla="*/ 275954 h 1387148"/>
                <a:gd name="connsiteX2" fmla="*/ 76204 w 769845"/>
                <a:gd name="connsiteY2" fmla="*/ 655398 h 1387148"/>
                <a:gd name="connsiteX3" fmla="*/ 268201 w 769845"/>
                <a:gd name="connsiteY3" fmla="*/ 1118945 h 1387148"/>
                <a:gd name="connsiteX4" fmla="*/ 693641 w 769845"/>
                <a:gd name="connsiteY4" fmla="*/ 1309842 h 1387148"/>
                <a:gd name="connsiteX5" fmla="*/ 693641 w 769845"/>
                <a:gd name="connsiteY5" fmla="*/ 0 h 1387148"/>
                <a:gd name="connsiteX6" fmla="*/ 769845 w 769845"/>
                <a:gd name="connsiteY6" fmla="*/ 0 h 1387148"/>
                <a:gd name="connsiteX7" fmla="*/ 769845 w 769845"/>
                <a:gd name="connsiteY7" fmla="*/ 1387148 h 1387148"/>
                <a:gd name="connsiteX8" fmla="*/ 731743 w 769845"/>
                <a:gd name="connsiteY8" fmla="*/ 1387148 h 1387148"/>
                <a:gd name="connsiteX9" fmla="*/ 214324 w 769845"/>
                <a:gd name="connsiteY9" fmla="*/ 1172822 h 1387148"/>
                <a:gd name="connsiteX10" fmla="*/ 0 w 769845"/>
                <a:gd name="connsiteY10" fmla="*/ 655398 h 1387148"/>
                <a:gd name="connsiteX11" fmla="*/ 135089 w 769845"/>
                <a:gd name="connsiteY11" fmla="*/ 231898 h 1387148"/>
                <a:gd name="connsiteX12" fmla="*/ 406447 w 769845"/>
                <a:gd name="connsiteY12" fmla="*/ 0 h 1387148"/>
                <a:gd name="connsiteX13" fmla="*/ 681945 w 769845"/>
                <a:gd name="connsiteY13" fmla="*/ 0 h 1387148"/>
                <a:gd name="connsiteX14" fmla="*/ 516501 w 769845"/>
                <a:gd name="connsiteY14" fmla="*/ 35867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9845" h="1387148">
                  <a:moveTo>
                    <a:pt x="516501" y="35867"/>
                  </a:moveTo>
                  <a:cubicBezTo>
                    <a:pt x="386669" y="80950"/>
                    <a:pt x="275311" y="165830"/>
                    <a:pt x="197001" y="275954"/>
                  </a:cubicBezTo>
                  <a:cubicBezTo>
                    <a:pt x="120937" y="382921"/>
                    <a:pt x="76204" y="513864"/>
                    <a:pt x="76204" y="655398"/>
                  </a:cubicBezTo>
                  <a:cubicBezTo>
                    <a:pt x="76204" y="836428"/>
                    <a:pt x="149579" y="1000321"/>
                    <a:pt x="268201" y="1118945"/>
                  </a:cubicBezTo>
                  <a:cubicBezTo>
                    <a:pt x="378443" y="1229188"/>
                    <a:pt x="527784" y="1300334"/>
                    <a:pt x="693641" y="1309842"/>
                  </a:cubicBezTo>
                  <a:lnTo>
                    <a:pt x="693641" y="0"/>
                  </a:lnTo>
                  <a:lnTo>
                    <a:pt x="769845" y="0"/>
                  </a:lnTo>
                  <a:lnTo>
                    <a:pt x="769845" y="1387148"/>
                  </a:lnTo>
                  <a:lnTo>
                    <a:pt x="731743" y="1387148"/>
                  </a:lnTo>
                  <a:cubicBezTo>
                    <a:pt x="529681" y="1387148"/>
                    <a:pt x="346741" y="1305241"/>
                    <a:pt x="214324" y="1172822"/>
                  </a:cubicBezTo>
                  <a:cubicBezTo>
                    <a:pt x="81906" y="1040404"/>
                    <a:pt x="0" y="857462"/>
                    <a:pt x="0" y="655398"/>
                  </a:cubicBezTo>
                  <a:cubicBezTo>
                    <a:pt x="0" y="497686"/>
                    <a:pt x="50025" y="351522"/>
                    <a:pt x="135089" y="231898"/>
                  </a:cubicBezTo>
                  <a:cubicBezTo>
                    <a:pt x="204705" y="134003"/>
                    <a:pt x="297911" y="53957"/>
                    <a:pt x="406447" y="0"/>
                  </a:cubicBezTo>
                  <a:lnTo>
                    <a:pt x="681945" y="0"/>
                  </a:lnTo>
                  <a:cubicBezTo>
                    <a:pt x="620018" y="11056"/>
                    <a:pt x="551961" y="23807"/>
                    <a:pt x="516501" y="35867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5573CEC-F852-F6C3-C36D-2EBB2C38F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60085" y="6332761"/>
            <a:ext cx="2310555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8752FB56-BDB9-939B-48B9-D5C0AFDEF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70640" y="6332761"/>
            <a:ext cx="966916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DFF4DA50-81D8-40DB-F006-0354DA311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510" y="6333303"/>
            <a:ext cx="407894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91D0B0-43C5-5137-EB92-048CA9B39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653713" y="6426801"/>
            <a:ext cx="750888" cy="108647"/>
            <a:chOff x="10653713" y="6426801"/>
            <a:chExt cx="750888" cy="108647"/>
          </a:xfrm>
          <a:solidFill>
            <a:schemeClr val="tx2"/>
          </a:solidFill>
        </p:grpSpPr>
        <p:sp>
          <p:nvSpPr>
            <p:cNvPr id="19" name="Vapaamuotoinen: Muoto 20">
              <a:extLst>
                <a:ext uri="{FF2B5EF4-FFF2-40B4-BE49-F238E27FC236}">
                  <a16:creationId xmlns:a16="http://schemas.microsoft.com/office/drawing/2014/main" id="{07BB1390-5C8D-9D01-1ECD-68216C6F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653713" y="6426801"/>
              <a:ext cx="90785" cy="10864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21">
              <a:extLst>
                <a:ext uri="{FF2B5EF4-FFF2-40B4-BE49-F238E27FC236}">
                  <a16:creationId xmlns:a16="http://schemas.microsoft.com/office/drawing/2014/main" id="{1BC52E65-679B-EF90-321F-204096DEC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770064" y="6428959"/>
              <a:ext cx="76926" cy="10432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1" name="Vapaamuotoinen: Muoto 22">
              <a:extLst>
                <a:ext uri="{FF2B5EF4-FFF2-40B4-BE49-F238E27FC236}">
                  <a16:creationId xmlns:a16="http://schemas.microsoft.com/office/drawing/2014/main" id="{1E4FEC82-AE54-5137-E0EB-304F8A28D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873541" y="6428959"/>
              <a:ext cx="88396" cy="10432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2" name="Vapaamuotoinen: Muoto 23">
              <a:extLst>
                <a:ext uri="{FF2B5EF4-FFF2-40B4-BE49-F238E27FC236}">
                  <a16:creationId xmlns:a16="http://schemas.microsoft.com/office/drawing/2014/main" id="{FB514FE3-F2E8-7597-EC75-F0447CCD9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986210" y="6428959"/>
              <a:ext cx="101595" cy="10432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8" name="Vapaamuotoinen: Muoto 24">
              <a:extLst>
                <a:ext uri="{FF2B5EF4-FFF2-40B4-BE49-F238E27FC236}">
                  <a16:creationId xmlns:a16="http://schemas.microsoft.com/office/drawing/2014/main" id="{8BC29706-01F2-4197-30D2-54E969294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102162" y="6428959"/>
              <a:ext cx="101594" cy="10432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9" name="Vapaamuotoinen: Muoto 25">
              <a:extLst>
                <a:ext uri="{FF2B5EF4-FFF2-40B4-BE49-F238E27FC236}">
                  <a16:creationId xmlns:a16="http://schemas.microsoft.com/office/drawing/2014/main" id="{D800B340-9AAD-2910-8D97-285B718252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203763" y="6428959"/>
              <a:ext cx="156676" cy="10432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50" name="Vapaamuotoinen: Muoto 26">
              <a:extLst>
                <a:ext uri="{FF2B5EF4-FFF2-40B4-BE49-F238E27FC236}">
                  <a16:creationId xmlns:a16="http://schemas.microsoft.com/office/drawing/2014/main" id="{BA8FEB03-2F7E-C86A-3695-8E8DD5C972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385319" y="6428959"/>
              <a:ext cx="19282" cy="10432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8144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, vihreä">
    <p:bg>
      <p:bgPr>
        <a:solidFill>
          <a:srgbClr val="177B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931" y="2891846"/>
            <a:ext cx="5799357" cy="2713941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4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dirty="0"/>
              <a:t>Lisää väliotsikko</a:t>
            </a:r>
          </a:p>
        </p:txBody>
      </p:sp>
      <p:grpSp>
        <p:nvGrpSpPr>
          <p:cNvPr id="47" name="Ryhmä 46">
            <a:extLst>
              <a:ext uri="{FF2B5EF4-FFF2-40B4-BE49-F238E27FC236}">
                <a16:creationId xmlns:a16="http://schemas.microsoft.com/office/drawing/2014/main" id="{9F5ED6BF-32F6-74D9-1B28-22AA7A35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938048" cy="6857999"/>
            <a:chOff x="-1936" y="0"/>
            <a:chExt cx="6938048" cy="6857999"/>
          </a:xfrm>
          <a:solidFill>
            <a:srgbClr val="649E97"/>
          </a:solidFill>
        </p:grpSpPr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61262E2A-117A-51AF-BAD5-1D1E08224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0"/>
              <a:ext cx="1386969" cy="1387148"/>
            </a:xfrm>
            <a:custGeom>
              <a:avLst/>
              <a:gdLst>
                <a:gd name="connsiteX0" fmla="*/ 1386969 w 1386969"/>
                <a:gd name="connsiteY0" fmla="*/ 0 h 1387148"/>
                <a:gd name="connsiteX1" fmla="*/ 1386969 w 1386969"/>
                <a:gd name="connsiteY1" fmla="*/ 1387148 h 1387148"/>
                <a:gd name="connsiteX2" fmla="*/ 0 w 1386969"/>
                <a:gd name="connsiteY2" fmla="*/ 1387148 h 1387148"/>
                <a:gd name="connsiteX3" fmla="*/ 0 w 1386969"/>
                <a:gd name="connsiteY3" fmla="*/ 1310944 h 1387148"/>
                <a:gd name="connsiteX4" fmla="*/ 1310765 w 1386969"/>
                <a:gd name="connsiteY4" fmla="*/ 1310944 h 1387148"/>
                <a:gd name="connsiteX5" fmla="*/ 1310765 w 1386969"/>
                <a:gd name="connsiteY5" fmla="*/ 0 h 1387148"/>
                <a:gd name="connsiteX6" fmla="*/ 1386969 w 1386969"/>
                <a:gd name="connsiteY6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969" h="1387148">
                  <a:moveTo>
                    <a:pt x="1386969" y="0"/>
                  </a:moveTo>
                  <a:lnTo>
                    <a:pt x="1386969" y="1387148"/>
                  </a:lnTo>
                  <a:lnTo>
                    <a:pt x="0" y="1387148"/>
                  </a:lnTo>
                  <a:lnTo>
                    <a:pt x="0" y="1310944"/>
                  </a:lnTo>
                  <a:lnTo>
                    <a:pt x="1310765" y="1310944"/>
                  </a:lnTo>
                  <a:lnTo>
                    <a:pt x="1310765" y="0"/>
                  </a:lnTo>
                  <a:lnTo>
                    <a:pt x="1386969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BE7BC352-3EE4-B391-C83C-30BBCD54AC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896" y="1310943"/>
              <a:ext cx="1387865" cy="1462802"/>
            </a:xfrm>
            <a:custGeom>
              <a:avLst/>
              <a:gdLst>
                <a:gd name="connsiteX0" fmla="*/ 893 w 1387865"/>
                <a:gd name="connsiteY0" fmla="*/ 0 h 1462802"/>
                <a:gd name="connsiteX1" fmla="*/ 1387866 w 1387865"/>
                <a:gd name="connsiteY1" fmla="*/ 0 h 1462802"/>
                <a:gd name="connsiteX2" fmla="*/ 1387866 w 1387865"/>
                <a:gd name="connsiteY2" fmla="*/ 38102 h 1462802"/>
                <a:gd name="connsiteX3" fmla="*/ 984256 w 1387865"/>
                <a:gd name="connsiteY3" fmla="*/ 1031774 h 1462802"/>
                <a:gd name="connsiteX4" fmla="*/ 1786 w 1387865"/>
                <a:gd name="connsiteY4" fmla="*/ 1462802 h 1462802"/>
                <a:gd name="connsiteX5" fmla="*/ 0 w 1387865"/>
                <a:gd name="connsiteY5" fmla="*/ 1386900 h 1462802"/>
                <a:gd name="connsiteX6" fmla="*/ 929781 w 1387865"/>
                <a:gd name="connsiteY6" fmla="*/ 978790 h 1462802"/>
                <a:gd name="connsiteX7" fmla="*/ 1311114 w 1387865"/>
                <a:gd name="connsiteY7" fmla="*/ 76205 h 1462802"/>
                <a:gd name="connsiteX8" fmla="*/ 893 w 1387865"/>
                <a:gd name="connsiteY8" fmla="*/ 76205 h 1462802"/>
                <a:gd name="connsiteX9" fmla="*/ 893 w 1387865"/>
                <a:gd name="connsiteY9" fmla="*/ 0 h 1462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7865" h="1462802">
                  <a:moveTo>
                    <a:pt x="893" y="0"/>
                  </a:moveTo>
                  <a:lnTo>
                    <a:pt x="1387866" y="0"/>
                  </a:lnTo>
                  <a:lnTo>
                    <a:pt x="1387866" y="38102"/>
                  </a:lnTo>
                  <a:cubicBezTo>
                    <a:pt x="1387866" y="424458"/>
                    <a:pt x="1234032" y="774983"/>
                    <a:pt x="984256" y="1031774"/>
                  </a:cubicBezTo>
                  <a:cubicBezTo>
                    <a:pt x="733860" y="1289200"/>
                    <a:pt x="386910" y="1452330"/>
                    <a:pt x="1786" y="1462802"/>
                  </a:cubicBezTo>
                  <a:lnTo>
                    <a:pt x="0" y="1386900"/>
                  </a:lnTo>
                  <a:cubicBezTo>
                    <a:pt x="364338" y="1376993"/>
                    <a:pt x="692691" y="1222535"/>
                    <a:pt x="929781" y="978790"/>
                  </a:cubicBezTo>
                  <a:cubicBezTo>
                    <a:pt x="1157878" y="744286"/>
                    <a:pt x="1301394" y="427007"/>
                    <a:pt x="1311114" y="76205"/>
                  </a:cubicBezTo>
                  <a:lnTo>
                    <a:pt x="893" y="76205"/>
                  </a:lnTo>
                  <a:lnTo>
                    <a:pt x="893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B8EFEC85-BEFA-49C2-31A1-6755D6D7E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936" y="1312174"/>
              <a:ext cx="695264" cy="1461045"/>
            </a:xfrm>
            <a:custGeom>
              <a:avLst/>
              <a:gdLst>
                <a:gd name="connsiteX0" fmla="*/ 0 w 695264"/>
                <a:gd name="connsiteY0" fmla="*/ 1385143 h 1461045"/>
                <a:gd name="connsiteX1" fmla="*/ 439959 w 695264"/>
                <a:gd name="connsiteY1" fmla="*/ 1181070 h 1461045"/>
                <a:gd name="connsiteX2" fmla="*/ 619061 w 695264"/>
                <a:gd name="connsiteY2" fmla="*/ 730523 h 1461045"/>
                <a:gd name="connsiteX3" fmla="*/ 439962 w 695264"/>
                <a:gd name="connsiteY3" fmla="*/ 279976 h 1461045"/>
                <a:gd name="connsiteX4" fmla="*/ 0 w 695264"/>
                <a:gd name="connsiteY4" fmla="*/ 75902 h 1461045"/>
                <a:gd name="connsiteX5" fmla="*/ 3866 w 695264"/>
                <a:gd name="connsiteY5" fmla="*/ 0 h 1461045"/>
                <a:gd name="connsiteX6" fmla="*/ 495028 w 695264"/>
                <a:gd name="connsiteY6" fmla="*/ 227884 h 1461045"/>
                <a:gd name="connsiteX7" fmla="*/ 695265 w 695264"/>
                <a:gd name="connsiteY7" fmla="*/ 730523 h 1461045"/>
                <a:gd name="connsiteX8" fmla="*/ 495024 w 695264"/>
                <a:gd name="connsiteY8" fmla="*/ 1233162 h 1461045"/>
                <a:gd name="connsiteX9" fmla="*/ 3866 w 695264"/>
                <a:gd name="connsiteY9" fmla="*/ 1461046 h 1461045"/>
                <a:gd name="connsiteX10" fmla="*/ 0 w 695264"/>
                <a:gd name="connsiteY10" fmla="*/ 1385143 h 146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5264" h="1461045">
                  <a:moveTo>
                    <a:pt x="0" y="1385143"/>
                  </a:moveTo>
                  <a:cubicBezTo>
                    <a:pt x="173068" y="1375697"/>
                    <a:pt x="328256" y="1299143"/>
                    <a:pt x="439959" y="1181070"/>
                  </a:cubicBezTo>
                  <a:cubicBezTo>
                    <a:pt x="550975" y="1063728"/>
                    <a:pt x="619061" y="905166"/>
                    <a:pt x="619061" y="730523"/>
                  </a:cubicBezTo>
                  <a:cubicBezTo>
                    <a:pt x="619061" y="555880"/>
                    <a:pt x="550975" y="397318"/>
                    <a:pt x="439962" y="279976"/>
                  </a:cubicBezTo>
                  <a:cubicBezTo>
                    <a:pt x="328256" y="161903"/>
                    <a:pt x="173068" y="85349"/>
                    <a:pt x="0" y="75902"/>
                  </a:cubicBezTo>
                  <a:lnTo>
                    <a:pt x="3866" y="0"/>
                  </a:lnTo>
                  <a:cubicBezTo>
                    <a:pt x="197033" y="10544"/>
                    <a:pt x="370282" y="96026"/>
                    <a:pt x="495028" y="227884"/>
                  </a:cubicBezTo>
                  <a:cubicBezTo>
                    <a:pt x="619144" y="359075"/>
                    <a:pt x="695265" y="535993"/>
                    <a:pt x="695265" y="730523"/>
                  </a:cubicBezTo>
                  <a:cubicBezTo>
                    <a:pt x="695265" y="925052"/>
                    <a:pt x="619144" y="1101971"/>
                    <a:pt x="495024" y="1233162"/>
                  </a:cubicBezTo>
                  <a:cubicBezTo>
                    <a:pt x="370282" y="1365016"/>
                    <a:pt x="197033" y="1450501"/>
                    <a:pt x="3866" y="1461046"/>
                  </a:cubicBezTo>
                  <a:lnTo>
                    <a:pt x="0" y="1385143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226FB813-8DFF-FC16-EDC6-B668BFE5B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8" y="0"/>
              <a:ext cx="1463486" cy="1387148"/>
            </a:xfrm>
            <a:custGeom>
              <a:avLst/>
              <a:gdLst>
                <a:gd name="connsiteX0" fmla="*/ 1463486 w 1463486"/>
                <a:gd name="connsiteY0" fmla="*/ 0 h 1387148"/>
                <a:gd name="connsiteX1" fmla="*/ 1463486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0 h 1387148"/>
                <a:gd name="connsiteX4" fmla="*/ 76204 w 1463486"/>
                <a:gd name="connsiteY4" fmla="*/ 0 h 1387148"/>
                <a:gd name="connsiteX5" fmla="*/ 76204 w 1463486"/>
                <a:gd name="connsiteY5" fmla="*/ 1310944 h 1387148"/>
                <a:gd name="connsiteX6" fmla="*/ 1387282 w 1463486"/>
                <a:gd name="connsiteY6" fmla="*/ 1310944 h 1387148"/>
                <a:gd name="connsiteX7" fmla="*/ 1387282 w 1463486"/>
                <a:gd name="connsiteY7" fmla="*/ 0 h 1387148"/>
                <a:gd name="connsiteX8" fmla="*/ 1463486 w 1463486"/>
                <a:gd name="connsiteY8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486" h="1387148">
                  <a:moveTo>
                    <a:pt x="1463486" y="0"/>
                  </a:moveTo>
                  <a:lnTo>
                    <a:pt x="1463486" y="1387148"/>
                  </a:lnTo>
                  <a:lnTo>
                    <a:pt x="0" y="1387148"/>
                  </a:lnTo>
                  <a:lnTo>
                    <a:pt x="0" y="0"/>
                  </a:lnTo>
                  <a:lnTo>
                    <a:pt x="76204" y="0"/>
                  </a:lnTo>
                  <a:lnTo>
                    <a:pt x="76204" y="1310944"/>
                  </a:lnTo>
                  <a:lnTo>
                    <a:pt x="1387282" y="1310944"/>
                  </a:lnTo>
                  <a:lnTo>
                    <a:pt x="1387282" y="0"/>
                  </a:lnTo>
                  <a:lnTo>
                    <a:pt x="146348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10EF3C3A-5FBB-C7F5-A57E-1698368524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1310943"/>
              <a:ext cx="1463490" cy="1463504"/>
            </a:xfrm>
            <a:custGeom>
              <a:avLst/>
              <a:gdLst>
                <a:gd name="connsiteX0" fmla="*/ 38102 w 1463490"/>
                <a:gd name="connsiteY0" fmla="*/ 0 h 1463504"/>
                <a:gd name="connsiteX1" fmla="*/ 1463490 w 1463490"/>
                <a:gd name="connsiteY1" fmla="*/ 0 h 1463504"/>
                <a:gd name="connsiteX2" fmla="*/ 1463490 w 1463490"/>
                <a:gd name="connsiteY2" fmla="*/ 38102 h 1463504"/>
                <a:gd name="connsiteX3" fmla="*/ 1045999 w 1463490"/>
                <a:gd name="connsiteY3" fmla="*/ 1046009 h 1463504"/>
                <a:gd name="connsiteX4" fmla="*/ 38102 w 1463490"/>
                <a:gd name="connsiteY4" fmla="*/ 1463504 h 1463504"/>
                <a:gd name="connsiteX5" fmla="*/ 0 w 1463490"/>
                <a:gd name="connsiteY5" fmla="*/ 1463504 h 1463504"/>
                <a:gd name="connsiteX6" fmla="*/ 0 w 1463490"/>
                <a:gd name="connsiteY6" fmla="*/ 0 h 1463504"/>
                <a:gd name="connsiteX7" fmla="*/ 38102 w 1463490"/>
                <a:gd name="connsiteY7" fmla="*/ 0 h 1463504"/>
                <a:gd name="connsiteX8" fmla="*/ 1386742 w 1463490"/>
                <a:gd name="connsiteY8" fmla="*/ 76205 h 1463504"/>
                <a:gd name="connsiteX9" fmla="*/ 76204 w 1463490"/>
                <a:gd name="connsiteY9" fmla="*/ 76205 h 1463504"/>
                <a:gd name="connsiteX10" fmla="*/ 76204 w 1463490"/>
                <a:gd name="connsiteY10" fmla="*/ 1386756 h 1463504"/>
                <a:gd name="connsiteX11" fmla="*/ 992121 w 1463490"/>
                <a:gd name="connsiteY11" fmla="*/ 992131 h 1463504"/>
                <a:gd name="connsiteX12" fmla="*/ 1386742 w 1463490"/>
                <a:gd name="connsiteY12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90" h="1463504">
                  <a:moveTo>
                    <a:pt x="38102" y="0"/>
                  </a:moveTo>
                  <a:lnTo>
                    <a:pt x="1463490" y="0"/>
                  </a:lnTo>
                  <a:lnTo>
                    <a:pt x="1463490" y="38102"/>
                  </a:lnTo>
                  <a:cubicBezTo>
                    <a:pt x="1463490" y="431708"/>
                    <a:pt x="1303943" y="788062"/>
                    <a:pt x="1045999" y="1046009"/>
                  </a:cubicBezTo>
                  <a:cubicBezTo>
                    <a:pt x="788054" y="1303956"/>
                    <a:pt x="431704" y="1463504"/>
                    <a:pt x="38102" y="1463504"/>
                  </a:cubicBez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42" y="76205"/>
                  </a:moveTo>
                  <a:lnTo>
                    <a:pt x="76204" y="76205"/>
                  </a:lnTo>
                  <a:lnTo>
                    <a:pt x="76204" y="1386756"/>
                  </a:lnTo>
                  <a:cubicBezTo>
                    <a:pt x="433634" y="1376842"/>
                    <a:pt x="756324" y="1227931"/>
                    <a:pt x="992121" y="992131"/>
                  </a:cubicBezTo>
                  <a:cubicBezTo>
                    <a:pt x="1227919" y="756331"/>
                    <a:pt x="1376828" y="433638"/>
                    <a:pt x="1386742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371C99A5-01CC-B748-5B78-ADA43658B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1" y="1310943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1463501 h 1463500"/>
                <a:gd name="connsiteX3" fmla="*/ 0 w 1463490"/>
                <a:gd name="connsiteY3" fmla="*/ 1463501 h 1463500"/>
                <a:gd name="connsiteX4" fmla="*/ 0 w 1463490"/>
                <a:gd name="connsiteY4" fmla="*/ 0 h 1463500"/>
                <a:gd name="connsiteX5" fmla="*/ 38102 w 1463490"/>
                <a:gd name="connsiteY5" fmla="*/ 0 h 1463500"/>
                <a:gd name="connsiteX6" fmla="*/ 1387286 w 1463490"/>
                <a:gd name="connsiteY6" fmla="*/ 76205 h 1463500"/>
                <a:gd name="connsiteX7" fmla="*/ 76204 w 1463490"/>
                <a:gd name="connsiteY7" fmla="*/ 76205 h 1463500"/>
                <a:gd name="connsiteX8" fmla="*/ 76204 w 1463490"/>
                <a:gd name="connsiteY8" fmla="*/ 1387296 h 1463500"/>
                <a:gd name="connsiteX9" fmla="*/ 1387286 w 1463490"/>
                <a:gd name="connsiteY9" fmla="*/ 1387296 h 1463500"/>
                <a:gd name="connsiteX10" fmla="*/ 1387286 w 1463490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6" y="1387296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8EC8B9B7-CAE6-C9D7-E0BA-66BCA6443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1310947"/>
              <a:ext cx="769848" cy="1463500"/>
            </a:xfrm>
            <a:custGeom>
              <a:avLst/>
              <a:gdLst>
                <a:gd name="connsiteX0" fmla="*/ 76204 w 769848"/>
                <a:gd name="connsiteY0" fmla="*/ 1386194 h 1463500"/>
                <a:gd name="connsiteX1" fmla="*/ 501644 w 769848"/>
                <a:gd name="connsiteY1" fmla="*/ 1195297 h 1463500"/>
                <a:gd name="connsiteX2" fmla="*/ 693645 w 769848"/>
                <a:gd name="connsiteY2" fmla="*/ 731750 h 1463500"/>
                <a:gd name="connsiteX3" fmla="*/ 501648 w 769848"/>
                <a:gd name="connsiteY3" fmla="*/ 268204 h 1463500"/>
                <a:gd name="connsiteX4" fmla="*/ 76204 w 769848"/>
                <a:gd name="connsiteY4" fmla="*/ 77306 h 1463500"/>
                <a:gd name="connsiteX5" fmla="*/ 76204 w 769848"/>
                <a:gd name="connsiteY5" fmla="*/ 1386194 h 1463500"/>
                <a:gd name="connsiteX6" fmla="*/ 555521 w 769848"/>
                <a:gd name="connsiteY6" fmla="*/ 1249175 h 1463500"/>
                <a:gd name="connsiteX7" fmla="*/ 38102 w 769848"/>
                <a:gd name="connsiteY7" fmla="*/ 1463501 h 1463500"/>
                <a:gd name="connsiteX8" fmla="*/ 0 w 769848"/>
                <a:gd name="connsiteY8" fmla="*/ 1463501 h 1463500"/>
                <a:gd name="connsiteX9" fmla="*/ 0 w 769848"/>
                <a:gd name="connsiteY9" fmla="*/ 0 h 1463500"/>
                <a:gd name="connsiteX10" fmla="*/ 38102 w 769848"/>
                <a:gd name="connsiteY10" fmla="*/ 0 h 1463500"/>
                <a:gd name="connsiteX11" fmla="*/ 555525 w 769848"/>
                <a:gd name="connsiteY11" fmla="*/ 214326 h 1463500"/>
                <a:gd name="connsiteX12" fmla="*/ 769849 w 769848"/>
                <a:gd name="connsiteY12" fmla="*/ 731750 h 1463500"/>
                <a:gd name="connsiteX13" fmla="*/ 555521 w 769848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8" h="1463500">
                  <a:moveTo>
                    <a:pt x="76204" y="1386194"/>
                  </a:moveTo>
                  <a:cubicBezTo>
                    <a:pt x="242062" y="1376687"/>
                    <a:pt x="391403" y="1305540"/>
                    <a:pt x="501644" y="1195297"/>
                  </a:cubicBezTo>
                  <a:cubicBezTo>
                    <a:pt x="620270" y="1076674"/>
                    <a:pt x="693645" y="912780"/>
                    <a:pt x="693645" y="731750"/>
                  </a:cubicBezTo>
                  <a:cubicBezTo>
                    <a:pt x="693645" y="550721"/>
                    <a:pt x="620270" y="386827"/>
                    <a:pt x="501648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1" y="1249175"/>
                  </a:moveTo>
                  <a:cubicBezTo>
                    <a:pt x="423104" y="1381594"/>
                    <a:pt x="24016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5" y="214326"/>
                  </a:cubicBezTo>
                  <a:cubicBezTo>
                    <a:pt x="687942" y="346745"/>
                    <a:pt x="769849" y="529686"/>
                    <a:pt x="769849" y="731750"/>
                  </a:cubicBezTo>
                  <a:cubicBezTo>
                    <a:pt x="769849" y="933815"/>
                    <a:pt x="687942" y="1116756"/>
                    <a:pt x="555521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5F575982-23AA-9059-58F5-A51D26158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2698239"/>
              <a:ext cx="1386969" cy="1463500"/>
            </a:xfrm>
            <a:custGeom>
              <a:avLst/>
              <a:gdLst>
                <a:gd name="connsiteX0" fmla="*/ 0 w 1386969"/>
                <a:gd name="connsiteY0" fmla="*/ 0 h 1463500"/>
                <a:gd name="connsiteX1" fmla="*/ 1386969 w 1386969"/>
                <a:gd name="connsiteY1" fmla="*/ 0 h 1463500"/>
                <a:gd name="connsiteX2" fmla="*/ 1386969 w 1386969"/>
                <a:gd name="connsiteY2" fmla="*/ 1463501 h 1463500"/>
                <a:gd name="connsiteX3" fmla="*/ 0 w 1386969"/>
                <a:gd name="connsiteY3" fmla="*/ 1463501 h 1463500"/>
                <a:gd name="connsiteX4" fmla="*/ 0 w 1386969"/>
                <a:gd name="connsiteY4" fmla="*/ 1387296 h 1463500"/>
                <a:gd name="connsiteX5" fmla="*/ 1310765 w 1386969"/>
                <a:gd name="connsiteY5" fmla="*/ 1387296 h 1463500"/>
                <a:gd name="connsiteX6" fmla="*/ 1310765 w 1386969"/>
                <a:gd name="connsiteY6" fmla="*/ 76205 h 1463500"/>
                <a:gd name="connsiteX7" fmla="*/ 0 w 1386969"/>
                <a:gd name="connsiteY7" fmla="*/ 76205 h 1463500"/>
                <a:gd name="connsiteX8" fmla="*/ 0 w 1386969"/>
                <a:gd name="connsiteY8" fmla="*/ 0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6969" h="1463500">
                  <a:moveTo>
                    <a:pt x="0" y="0"/>
                  </a:moveTo>
                  <a:lnTo>
                    <a:pt x="1386969" y="0"/>
                  </a:lnTo>
                  <a:lnTo>
                    <a:pt x="1386969" y="1463501"/>
                  </a:lnTo>
                  <a:lnTo>
                    <a:pt x="0" y="1463501"/>
                  </a:lnTo>
                  <a:lnTo>
                    <a:pt x="0" y="1387296"/>
                  </a:lnTo>
                  <a:lnTo>
                    <a:pt x="1310765" y="1387296"/>
                  </a:lnTo>
                  <a:lnTo>
                    <a:pt x="1310765" y="76205"/>
                  </a:lnTo>
                  <a:lnTo>
                    <a:pt x="0" y="76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6E52128B-E3A1-EA2D-C451-F4C021E33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896" y="4085542"/>
              <a:ext cx="1387865" cy="1462798"/>
            </a:xfrm>
            <a:custGeom>
              <a:avLst/>
              <a:gdLst>
                <a:gd name="connsiteX0" fmla="*/ 893 w 1387865"/>
                <a:gd name="connsiteY0" fmla="*/ 0 h 1462798"/>
                <a:gd name="connsiteX1" fmla="*/ 1387866 w 1387865"/>
                <a:gd name="connsiteY1" fmla="*/ 0 h 1462798"/>
                <a:gd name="connsiteX2" fmla="*/ 1387866 w 1387865"/>
                <a:gd name="connsiteY2" fmla="*/ 38102 h 1462798"/>
                <a:gd name="connsiteX3" fmla="*/ 984252 w 1387865"/>
                <a:gd name="connsiteY3" fmla="*/ 1031771 h 1462798"/>
                <a:gd name="connsiteX4" fmla="*/ 1786 w 1387865"/>
                <a:gd name="connsiteY4" fmla="*/ 1462799 h 1462798"/>
                <a:gd name="connsiteX5" fmla="*/ 0 w 1387865"/>
                <a:gd name="connsiteY5" fmla="*/ 1386896 h 1462798"/>
                <a:gd name="connsiteX6" fmla="*/ 929777 w 1387865"/>
                <a:gd name="connsiteY6" fmla="*/ 978786 h 1462798"/>
                <a:gd name="connsiteX7" fmla="*/ 1311114 w 1387865"/>
                <a:gd name="connsiteY7" fmla="*/ 76205 h 1462798"/>
                <a:gd name="connsiteX8" fmla="*/ 893 w 1387865"/>
                <a:gd name="connsiteY8" fmla="*/ 76205 h 1462798"/>
                <a:gd name="connsiteX9" fmla="*/ 893 w 1387865"/>
                <a:gd name="connsiteY9" fmla="*/ 0 h 1462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7865" h="1462798">
                  <a:moveTo>
                    <a:pt x="893" y="0"/>
                  </a:moveTo>
                  <a:lnTo>
                    <a:pt x="1387866" y="0"/>
                  </a:lnTo>
                  <a:lnTo>
                    <a:pt x="1387866" y="38102"/>
                  </a:lnTo>
                  <a:cubicBezTo>
                    <a:pt x="1387866" y="424458"/>
                    <a:pt x="1234032" y="774983"/>
                    <a:pt x="984252" y="1031771"/>
                  </a:cubicBezTo>
                  <a:cubicBezTo>
                    <a:pt x="733856" y="1289199"/>
                    <a:pt x="386910" y="1452326"/>
                    <a:pt x="1786" y="1462799"/>
                  </a:cubicBezTo>
                  <a:lnTo>
                    <a:pt x="0" y="1386896"/>
                  </a:lnTo>
                  <a:cubicBezTo>
                    <a:pt x="364338" y="1376989"/>
                    <a:pt x="692687" y="1222535"/>
                    <a:pt x="929777" y="978786"/>
                  </a:cubicBezTo>
                  <a:cubicBezTo>
                    <a:pt x="1157878" y="744286"/>
                    <a:pt x="1301394" y="427007"/>
                    <a:pt x="1311114" y="76205"/>
                  </a:cubicBezTo>
                  <a:lnTo>
                    <a:pt x="893" y="76205"/>
                  </a:lnTo>
                  <a:lnTo>
                    <a:pt x="893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18DD2C34-7D22-2C54-0292-73FFE48FB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936" y="4086770"/>
              <a:ext cx="695264" cy="1461045"/>
            </a:xfrm>
            <a:custGeom>
              <a:avLst/>
              <a:gdLst>
                <a:gd name="connsiteX0" fmla="*/ 0 w 695264"/>
                <a:gd name="connsiteY0" fmla="*/ 1385143 h 1461045"/>
                <a:gd name="connsiteX1" fmla="*/ 439962 w 695264"/>
                <a:gd name="connsiteY1" fmla="*/ 1181070 h 1461045"/>
                <a:gd name="connsiteX2" fmla="*/ 619061 w 695264"/>
                <a:gd name="connsiteY2" fmla="*/ 730523 h 1461045"/>
                <a:gd name="connsiteX3" fmla="*/ 439959 w 695264"/>
                <a:gd name="connsiteY3" fmla="*/ 279976 h 1461045"/>
                <a:gd name="connsiteX4" fmla="*/ 0 w 695264"/>
                <a:gd name="connsiteY4" fmla="*/ 75903 h 1461045"/>
                <a:gd name="connsiteX5" fmla="*/ 3866 w 695264"/>
                <a:gd name="connsiteY5" fmla="*/ 0 h 1461045"/>
                <a:gd name="connsiteX6" fmla="*/ 495024 w 695264"/>
                <a:gd name="connsiteY6" fmla="*/ 227884 h 1461045"/>
                <a:gd name="connsiteX7" fmla="*/ 695265 w 695264"/>
                <a:gd name="connsiteY7" fmla="*/ 730523 h 1461045"/>
                <a:gd name="connsiteX8" fmla="*/ 495028 w 695264"/>
                <a:gd name="connsiteY8" fmla="*/ 1233162 h 1461045"/>
                <a:gd name="connsiteX9" fmla="*/ 3866 w 695264"/>
                <a:gd name="connsiteY9" fmla="*/ 1461046 h 1461045"/>
                <a:gd name="connsiteX10" fmla="*/ 0 w 695264"/>
                <a:gd name="connsiteY10" fmla="*/ 1385143 h 146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5264" h="1461045">
                  <a:moveTo>
                    <a:pt x="0" y="1385143"/>
                  </a:moveTo>
                  <a:cubicBezTo>
                    <a:pt x="173068" y="1375697"/>
                    <a:pt x="328256" y="1299143"/>
                    <a:pt x="439962" y="1181070"/>
                  </a:cubicBezTo>
                  <a:cubicBezTo>
                    <a:pt x="550975" y="1063728"/>
                    <a:pt x="619061" y="905166"/>
                    <a:pt x="619061" y="730523"/>
                  </a:cubicBezTo>
                  <a:cubicBezTo>
                    <a:pt x="619061" y="555880"/>
                    <a:pt x="550975" y="397318"/>
                    <a:pt x="439959" y="279976"/>
                  </a:cubicBezTo>
                  <a:cubicBezTo>
                    <a:pt x="328256" y="161903"/>
                    <a:pt x="173068" y="85349"/>
                    <a:pt x="0" y="75903"/>
                  </a:cubicBezTo>
                  <a:lnTo>
                    <a:pt x="3866" y="0"/>
                  </a:lnTo>
                  <a:cubicBezTo>
                    <a:pt x="197033" y="10544"/>
                    <a:pt x="370282" y="96030"/>
                    <a:pt x="495024" y="227884"/>
                  </a:cubicBezTo>
                  <a:cubicBezTo>
                    <a:pt x="619144" y="359075"/>
                    <a:pt x="695265" y="535993"/>
                    <a:pt x="695265" y="730523"/>
                  </a:cubicBezTo>
                  <a:cubicBezTo>
                    <a:pt x="695265" y="925053"/>
                    <a:pt x="619144" y="1101971"/>
                    <a:pt x="495028" y="1233162"/>
                  </a:cubicBezTo>
                  <a:cubicBezTo>
                    <a:pt x="370282" y="1365020"/>
                    <a:pt x="197033" y="1450501"/>
                    <a:pt x="3866" y="1461046"/>
                  </a:cubicBezTo>
                  <a:lnTo>
                    <a:pt x="0" y="1385143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Vapaamuotoinen: Muoto 31">
              <a:extLst>
                <a:ext uri="{FF2B5EF4-FFF2-40B4-BE49-F238E27FC236}">
                  <a16:creationId xmlns:a16="http://schemas.microsoft.com/office/drawing/2014/main" id="{EEA4F966-E046-DFD9-B68E-91B05711F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5472835"/>
              <a:ext cx="1386969" cy="1385164"/>
            </a:xfrm>
            <a:custGeom>
              <a:avLst/>
              <a:gdLst>
                <a:gd name="connsiteX0" fmla="*/ 0 w 1386969"/>
                <a:gd name="connsiteY0" fmla="*/ 0 h 1385164"/>
                <a:gd name="connsiteX1" fmla="*/ 1386969 w 1386969"/>
                <a:gd name="connsiteY1" fmla="*/ 0 h 1385164"/>
                <a:gd name="connsiteX2" fmla="*/ 1386969 w 1386969"/>
                <a:gd name="connsiteY2" fmla="*/ 1385165 h 1385164"/>
                <a:gd name="connsiteX3" fmla="*/ 1310765 w 1386969"/>
                <a:gd name="connsiteY3" fmla="*/ 1385165 h 1385164"/>
                <a:gd name="connsiteX4" fmla="*/ 1310765 w 1386969"/>
                <a:gd name="connsiteY4" fmla="*/ 76205 h 1385164"/>
                <a:gd name="connsiteX5" fmla="*/ 0 w 1386969"/>
                <a:gd name="connsiteY5" fmla="*/ 76205 h 1385164"/>
                <a:gd name="connsiteX6" fmla="*/ 0 w 1386969"/>
                <a:gd name="connsiteY6" fmla="*/ 0 h 138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969" h="1385164">
                  <a:moveTo>
                    <a:pt x="0" y="0"/>
                  </a:moveTo>
                  <a:lnTo>
                    <a:pt x="1386969" y="0"/>
                  </a:lnTo>
                  <a:lnTo>
                    <a:pt x="1386969" y="1385165"/>
                  </a:lnTo>
                  <a:lnTo>
                    <a:pt x="1310765" y="1385165"/>
                  </a:lnTo>
                  <a:lnTo>
                    <a:pt x="1310765" y="76205"/>
                  </a:lnTo>
                  <a:lnTo>
                    <a:pt x="0" y="76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Vapaamuotoinen: Muoto 32">
              <a:extLst>
                <a:ext uri="{FF2B5EF4-FFF2-40B4-BE49-F238E27FC236}">
                  <a16:creationId xmlns:a16="http://schemas.microsoft.com/office/drawing/2014/main" id="{98979454-3FD8-21E5-B9F6-A0C0871E0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8" y="2698239"/>
              <a:ext cx="1463486" cy="1463500"/>
            </a:xfrm>
            <a:custGeom>
              <a:avLst/>
              <a:gdLst>
                <a:gd name="connsiteX0" fmla="*/ 38102 w 1463486"/>
                <a:gd name="connsiteY0" fmla="*/ 0 h 1463500"/>
                <a:gd name="connsiteX1" fmla="*/ 1463486 w 1463486"/>
                <a:gd name="connsiteY1" fmla="*/ 0 h 1463500"/>
                <a:gd name="connsiteX2" fmla="*/ 1463486 w 1463486"/>
                <a:gd name="connsiteY2" fmla="*/ 1463501 h 1463500"/>
                <a:gd name="connsiteX3" fmla="*/ 0 w 1463486"/>
                <a:gd name="connsiteY3" fmla="*/ 1463501 h 1463500"/>
                <a:gd name="connsiteX4" fmla="*/ 0 w 1463486"/>
                <a:gd name="connsiteY4" fmla="*/ 0 h 1463500"/>
                <a:gd name="connsiteX5" fmla="*/ 38102 w 1463486"/>
                <a:gd name="connsiteY5" fmla="*/ 0 h 1463500"/>
                <a:gd name="connsiteX6" fmla="*/ 1387282 w 1463486"/>
                <a:gd name="connsiteY6" fmla="*/ 76205 h 1463500"/>
                <a:gd name="connsiteX7" fmla="*/ 76204 w 1463486"/>
                <a:gd name="connsiteY7" fmla="*/ 76205 h 1463500"/>
                <a:gd name="connsiteX8" fmla="*/ 76204 w 1463486"/>
                <a:gd name="connsiteY8" fmla="*/ 1387296 h 1463500"/>
                <a:gd name="connsiteX9" fmla="*/ 1387282 w 1463486"/>
                <a:gd name="connsiteY9" fmla="*/ 1387296 h 1463500"/>
                <a:gd name="connsiteX10" fmla="*/ 1387282 w 1463486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86" h="1463500">
                  <a:moveTo>
                    <a:pt x="38102" y="0"/>
                  </a:moveTo>
                  <a:lnTo>
                    <a:pt x="1463486" y="0"/>
                  </a:lnTo>
                  <a:lnTo>
                    <a:pt x="1463486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2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2" y="1387296"/>
                  </a:lnTo>
                  <a:lnTo>
                    <a:pt x="1387282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Vapaamuotoinen: Muoto 33">
              <a:extLst>
                <a:ext uri="{FF2B5EF4-FFF2-40B4-BE49-F238E27FC236}">
                  <a16:creationId xmlns:a16="http://schemas.microsoft.com/office/drawing/2014/main" id="{7BA2049D-31E2-23D9-D6BC-D9105ACAC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8" y="2698243"/>
              <a:ext cx="1463486" cy="1463500"/>
            </a:xfrm>
            <a:custGeom>
              <a:avLst/>
              <a:gdLst>
                <a:gd name="connsiteX0" fmla="*/ 1463486 w 1463486"/>
                <a:gd name="connsiteY0" fmla="*/ 38102 h 1463500"/>
                <a:gd name="connsiteX1" fmla="*/ 1463486 w 1463486"/>
                <a:gd name="connsiteY1" fmla="*/ 1463501 h 1463500"/>
                <a:gd name="connsiteX2" fmla="*/ 0 w 1463486"/>
                <a:gd name="connsiteY2" fmla="*/ 1463501 h 1463500"/>
                <a:gd name="connsiteX3" fmla="*/ 0 w 1463486"/>
                <a:gd name="connsiteY3" fmla="*/ 1425398 h 1463500"/>
                <a:gd name="connsiteX4" fmla="*/ 417491 w 1463486"/>
                <a:gd name="connsiteY4" fmla="*/ 417496 h 1463500"/>
                <a:gd name="connsiteX5" fmla="*/ 1425384 w 1463486"/>
                <a:gd name="connsiteY5" fmla="*/ 0 h 1463500"/>
                <a:gd name="connsiteX6" fmla="*/ 1463486 w 1463486"/>
                <a:gd name="connsiteY6" fmla="*/ 0 h 1463500"/>
                <a:gd name="connsiteX7" fmla="*/ 1463486 w 1463486"/>
                <a:gd name="connsiteY7" fmla="*/ 38102 h 1463500"/>
                <a:gd name="connsiteX8" fmla="*/ 1387282 w 1463486"/>
                <a:gd name="connsiteY8" fmla="*/ 1387296 h 1463500"/>
                <a:gd name="connsiteX9" fmla="*/ 1387282 w 1463486"/>
                <a:gd name="connsiteY9" fmla="*/ 76748 h 1463500"/>
                <a:gd name="connsiteX10" fmla="*/ 471369 w 1463486"/>
                <a:gd name="connsiteY10" fmla="*/ 471373 h 1463500"/>
                <a:gd name="connsiteX11" fmla="*/ 76748 w 1463486"/>
                <a:gd name="connsiteY11" fmla="*/ 1387296 h 1463500"/>
                <a:gd name="connsiteX12" fmla="*/ 1387282 w 1463486"/>
                <a:gd name="connsiteY12" fmla="*/ 1387296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463500">
                  <a:moveTo>
                    <a:pt x="1463486" y="38102"/>
                  </a:moveTo>
                  <a:lnTo>
                    <a:pt x="1463486" y="1463501"/>
                  </a:lnTo>
                  <a:lnTo>
                    <a:pt x="0" y="1463501"/>
                  </a:lnTo>
                  <a:lnTo>
                    <a:pt x="0" y="1425398"/>
                  </a:lnTo>
                  <a:cubicBezTo>
                    <a:pt x="0" y="1031796"/>
                    <a:pt x="159547" y="675439"/>
                    <a:pt x="417491" y="417496"/>
                  </a:cubicBezTo>
                  <a:cubicBezTo>
                    <a:pt x="675432" y="159548"/>
                    <a:pt x="1031782" y="0"/>
                    <a:pt x="1425384" y="0"/>
                  </a:cubicBezTo>
                  <a:lnTo>
                    <a:pt x="1463486" y="0"/>
                  </a:lnTo>
                  <a:lnTo>
                    <a:pt x="1463486" y="38102"/>
                  </a:lnTo>
                  <a:close/>
                  <a:moveTo>
                    <a:pt x="1387282" y="1387296"/>
                  </a:moveTo>
                  <a:lnTo>
                    <a:pt x="1387282" y="76748"/>
                  </a:lnTo>
                  <a:cubicBezTo>
                    <a:pt x="1029853" y="86663"/>
                    <a:pt x="707163" y="235573"/>
                    <a:pt x="471369" y="471373"/>
                  </a:cubicBezTo>
                  <a:cubicBezTo>
                    <a:pt x="235571" y="707170"/>
                    <a:pt x="86662" y="1029867"/>
                    <a:pt x="76748" y="1387296"/>
                  </a:cubicBezTo>
                  <a:lnTo>
                    <a:pt x="1387282" y="1387296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Vapaamuotoinen: Muoto 34">
              <a:extLst>
                <a:ext uri="{FF2B5EF4-FFF2-40B4-BE49-F238E27FC236}">
                  <a16:creationId xmlns:a16="http://schemas.microsoft.com/office/drawing/2014/main" id="{D2B5B5C3-7830-D861-A56A-398C5DB0F6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4085542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38102 h 1463500"/>
                <a:gd name="connsiteX3" fmla="*/ 1045999 w 1463490"/>
                <a:gd name="connsiteY3" fmla="*/ 1046005 h 1463500"/>
                <a:gd name="connsiteX4" fmla="*/ 38102 w 1463490"/>
                <a:gd name="connsiteY4" fmla="*/ 1463501 h 1463500"/>
                <a:gd name="connsiteX5" fmla="*/ 0 w 1463490"/>
                <a:gd name="connsiteY5" fmla="*/ 1463501 h 1463500"/>
                <a:gd name="connsiteX6" fmla="*/ 0 w 1463490"/>
                <a:gd name="connsiteY6" fmla="*/ 0 h 1463500"/>
                <a:gd name="connsiteX7" fmla="*/ 38102 w 1463490"/>
                <a:gd name="connsiteY7" fmla="*/ 0 h 1463500"/>
                <a:gd name="connsiteX8" fmla="*/ 1386742 w 1463490"/>
                <a:gd name="connsiteY8" fmla="*/ 76205 h 1463500"/>
                <a:gd name="connsiteX9" fmla="*/ 76204 w 1463490"/>
                <a:gd name="connsiteY9" fmla="*/ 76205 h 1463500"/>
                <a:gd name="connsiteX10" fmla="*/ 76204 w 1463490"/>
                <a:gd name="connsiteY10" fmla="*/ 1386752 h 1463500"/>
                <a:gd name="connsiteX11" fmla="*/ 992121 w 1463490"/>
                <a:gd name="connsiteY11" fmla="*/ 992127 h 1463500"/>
                <a:gd name="connsiteX12" fmla="*/ 1386742 w 1463490"/>
                <a:gd name="connsiteY12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38102"/>
                  </a:lnTo>
                  <a:cubicBezTo>
                    <a:pt x="1463490" y="431708"/>
                    <a:pt x="1303943" y="788061"/>
                    <a:pt x="1045999" y="1046005"/>
                  </a:cubicBezTo>
                  <a:cubicBezTo>
                    <a:pt x="788054" y="1303952"/>
                    <a:pt x="43170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42" y="76205"/>
                  </a:moveTo>
                  <a:lnTo>
                    <a:pt x="76204" y="76205"/>
                  </a:lnTo>
                  <a:lnTo>
                    <a:pt x="76204" y="1386752"/>
                  </a:lnTo>
                  <a:cubicBezTo>
                    <a:pt x="433634" y="1376838"/>
                    <a:pt x="756324" y="1227927"/>
                    <a:pt x="992121" y="992127"/>
                  </a:cubicBezTo>
                  <a:cubicBezTo>
                    <a:pt x="1227919" y="756331"/>
                    <a:pt x="1376828" y="433638"/>
                    <a:pt x="1386742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9B088264-14D2-8679-70F8-D8FD02152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1" y="4085535"/>
              <a:ext cx="1463490" cy="1463504"/>
            </a:xfrm>
            <a:custGeom>
              <a:avLst/>
              <a:gdLst>
                <a:gd name="connsiteX0" fmla="*/ 38102 w 1463490"/>
                <a:gd name="connsiteY0" fmla="*/ 0 h 1463504"/>
                <a:gd name="connsiteX1" fmla="*/ 1463490 w 1463490"/>
                <a:gd name="connsiteY1" fmla="*/ 0 h 1463504"/>
                <a:gd name="connsiteX2" fmla="*/ 1463490 w 1463490"/>
                <a:gd name="connsiteY2" fmla="*/ 1463504 h 1463504"/>
                <a:gd name="connsiteX3" fmla="*/ 0 w 1463490"/>
                <a:gd name="connsiteY3" fmla="*/ 1463504 h 1463504"/>
                <a:gd name="connsiteX4" fmla="*/ 0 w 1463490"/>
                <a:gd name="connsiteY4" fmla="*/ 0 h 1463504"/>
                <a:gd name="connsiteX5" fmla="*/ 38102 w 1463490"/>
                <a:gd name="connsiteY5" fmla="*/ 0 h 1463504"/>
                <a:gd name="connsiteX6" fmla="*/ 1387286 w 1463490"/>
                <a:gd name="connsiteY6" fmla="*/ 76205 h 1463504"/>
                <a:gd name="connsiteX7" fmla="*/ 76204 w 1463490"/>
                <a:gd name="connsiteY7" fmla="*/ 76205 h 1463504"/>
                <a:gd name="connsiteX8" fmla="*/ 76204 w 1463490"/>
                <a:gd name="connsiteY8" fmla="*/ 1387300 h 1463504"/>
                <a:gd name="connsiteX9" fmla="*/ 1387286 w 1463490"/>
                <a:gd name="connsiteY9" fmla="*/ 1387300 h 1463504"/>
                <a:gd name="connsiteX10" fmla="*/ 1387286 w 1463490"/>
                <a:gd name="connsiteY10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4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4"/>
                  </a:ln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300"/>
                  </a:lnTo>
                  <a:lnTo>
                    <a:pt x="1387286" y="1387300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F0A2DC8F-7825-DA84-E900-FA8668839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004409" y="2698243"/>
              <a:ext cx="769845" cy="1463500"/>
            </a:xfrm>
            <a:custGeom>
              <a:avLst/>
              <a:gdLst>
                <a:gd name="connsiteX0" fmla="*/ 693641 w 769845"/>
                <a:gd name="connsiteY0" fmla="*/ 77306 h 1463500"/>
                <a:gd name="connsiteX1" fmla="*/ 268201 w 769845"/>
                <a:gd name="connsiteY1" fmla="*/ 268204 h 1463500"/>
                <a:gd name="connsiteX2" fmla="*/ 76204 w 769845"/>
                <a:gd name="connsiteY2" fmla="*/ 731750 h 1463500"/>
                <a:gd name="connsiteX3" fmla="*/ 268201 w 769845"/>
                <a:gd name="connsiteY3" fmla="*/ 1195297 h 1463500"/>
                <a:gd name="connsiteX4" fmla="*/ 693641 w 769845"/>
                <a:gd name="connsiteY4" fmla="*/ 1386194 h 1463500"/>
                <a:gd name="connsiteX5" fmla="*/ 693641 w 769845"/>
                <a:gd name="connsiteY5" fmla="*/ 77306 h 1463500"/>
                <a:gd name="connsiteX6" fmla="*/ 214324 w 769845"/>
                <a:gd name="connsiteY6" fmla="*/ 214326 h 1463500"/>
                <a:gd name="connsiteX7" fmla="*/ 731743 w 769845"/>
                <a:gd name="connsiteY7" fmla="*/ 0 h 1463500"/>
                <a:gd name="connsiteX8" fmla="*/ 769845 w 769845"/>
                <a:gd name="connsiteY8" fmla="*/ 0 h 1463500"/>
                <a:gd name="connsiteX9" fmla="*/ 769845 w 769845"/>
                <a:gd name="connsiteY9" fmla="*/ 1463501 h 1463500"/>
                <a:gd name="connsiteX10" fmla="*/ 731743 w 769845"/>
                <a:gd name="connsiteY10" fmla="*/ 1463501 h 1463500"/>
                <a:gd name="connsiteX11" fmla="*/ 214324 w 769845"/>
                <a:gd name="connsiteY11" fmla="*/ 1249175 h 1463500"/>
                <a:gd name="connsiteX12" fmla="*/ 0 w 769845"/>
                <a:gd name="connsiteY12" fmla="*/ 731750 h 1463500"/>
                <a:gd name="connsiteX13" fmla="*/ 214324 w 769845"/>
                <a:gd name="connsiteY13" fmla="*/ 214326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5" h="1463500">
                  <a:moveTo>
                    <a:pt x="693641" y="77306"/>
                  </a:moveTo>
                  <a:cubicBezTo>
                    <a:pt x="527784" y="86814"/>
                    <a:pt x="378443" y="157961"/>
                    <a:pt x="268201" y="268204"/>
                  </a:cubicBezTo>
                  <a:cubicBezTo>
                    <a:pt x="149579" y="386827"/>
                    <a:pt x="76204" y="550721"/>
                    <a:pt x="76204" y="731750"/>
                  </a:cubicBezTo>
                  <a:cubicBezTo>
                    <a:pt x="76204" y="912780"/>
                    <a:pt x="149579" y="1076674"/>
                    <a:pt x="268201" y="1195297"/>
                  </a:cubicBezTo>
                  <a:cubicBezTo>
                    <a:pt x="378443" y="1305540"/>
                    <a:pt x="527784" y="1376687"/>
                    <a:pt x="693641" y="1386194"/>
                  </a:cubicBezTo>
                  <a:lnTo>
                    <a:pt x="693641" y="77306"/>
                  </a:lnTo>
                  <a:close/>
                  <a:moveTo>
                    <a:pt x="214324" y="214326"/>
                  </a:moveTo>
                  <a:cubicBezTo>
                    <a:pt x="346741" y="81907"/>
                    <a:pt x="529681" y="0"/>
                    <a:pt x="731743" y="0"/>
                  </a:cubicBezTo>
                  <a:lnTo>
                    <a:pt x="769845" y="0"/>
                  </a:lnTo>
                  <a:lnTo>
                    <a:pt x="769845" y="1463501"/>
                  </a:lnTo>
                  <a:lnTo>
                    <a:pt x="731743" y="1463501"/>
                  </a:lnTo>
                  <a:cubicBezTo>
                    <a:pt x="529681" y="1463501"/>
                    <a:pt x="346741" y="1381594"/>
                    <a:pt x="214324" y="1249175"/>
                  </a:cubicBezTo>
                  <a:cubicBezTo>
                    <a:pt x="81906" y="1116756"/>
                    <a:pt x="0" y="933815"/>
                    <a:pt x="0" y="731750"/>
                  </a:cubicBezTo>
                  <a:cubicBezTo>
                    <a:pt x="0" y="529686"/>
                    <a:pt x="81906" y="346745"/>
                    <a:pt x="214324" y="2143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1033FB16-BB30-0B3E-0F98-0898EF5D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4085542"/>
              <a:ext cx="769848" cy="1463500"/>
            </a:xfrm>
            <a:custGeom>
              <a:avLst/>
              <a:gdLst>
                <a:gd name="connsiteX0" fmla="*/ 76204 w 769848"/>
                <a:gd name="connsiteY0" fmla="*/ 1386194 h 1463500"/>
                <a:gd name="connsiteX1" fmla="*/ 501648 w 769848"/>
                <a:gd name="connsiteY1" fmla="*/ 1195297 h 1463500"/>
                <a:gd name="connsiteX2" fmla="*/ 693645 w 769848"/>
                <a:gd name="connsiteY2" fmla="*/ 731750 h 1463500"/>
                <a:gd name="connsiteX3" fmla="*/ 501644 w 769848"/>
                <a:gd name="connsiteY3" fmla="*/ 268204 h 1463500"/>
                <a:gd name="connsiteX4" fmla="*/ 76204 w 769848"/>
                <a:gd name="connsiteY4" fmla="*/ 77306 h 1463500"/>
                <a:gd name="connsiteX5" fmla="*/ 76204 w 769848"/>
                <a:gd name="connsiteY5" fmla="*/ 1386194 h 1463500"/>
                <a:gd name="connsiteX6" fmla="*/ 555525 w 769848"/>
                <a:gd name="connsiteY6" fmla="*/ 1249175 h 1463500"/>
                <a:gd name="connsiteX7" fmla="*/ 38102 w 769848"/>
                <a:gd name="connsiteY7" fmla="*/ 1463501 h 1463500"/>
                <a:gd name="connsiteX8" fmla="*/ 0 w 769848"/>
                <a:gd name="connsiteY8" fmla="*/ 1463501 h 1463500"/>
                <a:gd name="connsiteX9" fmla="*/ 0 w 769848"/>
                <a:gd name="connsiteY9" fmla="*/ 0 h 1463500"/>
                <a:gd name="connsiteX10" fmla="*/ 38102 w 769848"/>
                <a:gd name="connsiteY10" fmla="*/ 0 h 1463500"/>
                <a:gd name="connsiteX11" fmla="*/ 555521 w 769848"/>
                <a:gd name="connsiteY11" fmla="*/ 214326 h 1463500"/>
                <a:gd name="connsiteX12" fmla="*/ 769849 w 769848"/>
                <a:gd name="connsiteY12" fmla="*/ 731750 h 1463500"/>
                <a:gd name="connsiteX13" fmla="*/ 555525 w 769848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8" h="1463500">
                  <a:moveTo>
                    <a:pt x="76204" y="1386194"/>
                  </a:moveTo>
                  <a:cubicBezTo>
                    <a:pt x="242062" y="1376687"/>
                    <a:pt x="391403" y="1305540"/>
                    <a:pt x="501648" y="1195297"/>
                  </a:cubicBezTo>
                  <a:cubicBezTo>
                    <a:pt x="620270" y="1076674"/>
                    <a:pt x="693645" y="912780"/>
                    <a:pt x="693645" y="731750"/>
                  </a:cubicBezTo>
                  <a:cubicBezTo>
                    <a:pt x="693645" y="550721"/>
                    <a:pt x="620270" y="386827"/>
                    <a:pt x="501644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5" y="1249175"/>
                  </a:moveTo>
                  <a:cubicBezTo>
                    <a:pt x="423104" y="1381594"/>
                    <a:pt x="24016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1" y="214326"/>
                  </a:cubicBezTo>
                  <a:cubicBezTo>
                    <a:pt x="687942" y="346745"/>
                    <a:pt x="769849" y="529686"/>
                    <a:pt x="769849" y="731750"/>
                  </a:cubicBezTo>
                  <a:cubicBezTo>
                    <a:pt x="769849" y="933815"/>
                    <a:pt x="687942" y="1116756"/>
                    <a:pt x="555525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60E068BC-9A80-DA09-AD3B-40565E78C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6" y="0"/>
              <a:ext cx="1463486" cy="1387148"/>
            </a:xfrm>
            <a:custGeom>
              <a:avLst/>
              <a:gdLst>
                <a:gd name="connsiteX0" fmla="*/ 1463487 w 1463486"/>
                <a:gd name="connsiteY0" fmla="*/ 0 h 1387148"/>
                <a:gd name="connsiteX1" fmla="*/ 1463487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0 h 1387148"/>
                <a:gd name="connsiteX4" fmla="*/ 76204 w 1463486"/>
                <a:gd name="connsiteY4" fmla="*/ 0 h 1387148"/>
                <a:gd name="connsiteX5" fmla="*/ 76204 w 1463486"/>
                <a:gd name="connsiteY5" fmla="*/ 1310944 h 1387148"/>
                <a:gd name="connsiteX6" fmla="*/ 1387283 w 1463486"/>
                <a:gd name="connsiteY6" fmla="*/ 1310944 h 1387148"/>
                <a:gd name="connsiteX7" fmla="*/ 1387283 w 1463486"/>
                <a:gd name="connsiteY7" fmla="*/ 0 h 1387148"/>
                <a:gd name="connsiteX8" fmla="*/ 1463487 w 1463486"/>
                <a:gd name="connsiteY8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486" h="1387148">
                  <a:moveTo>
                    <a:pt x="1463487" y="0"/>
                  </a:moveTo>
                  <a:lnTo>
                    <a:pt x="1463487" y="1387148"/>
                  </a:lnTo>
                  <a:lnTo>
                    <a:pt x="0" y="1387148"/>
                  </a:lnTo>
                  <a:lnTo>
                    <a:pt x="0" y="0"/>
                  </a:lnTo>
                  <a:lnTo>
                    <a:pt x="76204" y="0"/>
                  </a:lnTo>
                  <a:lnTo>
                    <a:pt x="76204" y="1310944"/>
                  </a:lnTo>
                  <a:lnTo>
                    <a:pt x="1387283" y="1310944"/>
                  </a:lnTo>
                  <a:lnTo>
                    <a:pt x="1387283" y="0"/>
                  </a:lnTo>
                  <a:lnTo>
                    <a:pt x="1463487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062B8E8D-61D9-EC15-8426-FF3B488A3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2" y="1310943"/>
              <a:ext cx="1463486" cy="1463504"/>
            </a:xfrm>
            <a:custGeom>
              <a:avLst/>
              <a:gdLst>
                <a:gd name="connsiteX0" fmla="*/ 38102 w 1463486"/>
                <a:gd name="connsiteY0" fmla="*/ 0 h 1463504"/>
                <a:gd name="connsiteX1" fmla="*/ 1463487 w 1463486"/>
                <a:gd name="connsiteY1" fmla="*/ 0 h 1463504"/>
                <a:gd name="connsiteX2" fmla="*/ 1463487 w 1463486"/>
                <a:gd name="connsiteY2" fmla="*/ 38102 h 1463504"/>
                <a:gd name="connsiteX3" fmla="*/ 1045995 w 1463486"/>
                <a:gd name="connsiteY3" fmla="*/ 1046009 h 1463504"/>
                <a:gd name="connsiteX4" fmla="*/ 38102 w 1463486"/>
                <a:gd name="connsiteY4" fmla="*/ 1463504 h 1463504"/>
                <a:gd name="connsiteX5" fmla="*/ 0 w 1463486"/>
                <a:gd name="connsiteY5" fmla="*/ 1463504 h 1463504"/>
                <a:gd name="connsiteX6" fmla="*/ 0 w 1463486"/>
                <a:gd name="connsiteY6" fmla="*/ 0 h 1463504"/>
                <a:gd name="connsiteX7" fmla="*/ 38102 w 1463486"/>
                <a:gd name="connsiteY7" fmla="*/ 0 h 1463504"/>
                <a:gd name="connsiteX8" fmla="*/ 1386739 w 1463486"/>
                <a:gd name="connsiteY8" fmla="*/ 76205 h 1463504"/>
                <a:gd name="connsiteX9" fmla="*/ 76204 w 1463486"/>
                <a:gd name="connsiteY9" fmla="*/ 76205 h 1463504"/>
                <a:gd name="connsiteX10" fmla="*/ 76204 w 1463486"/>
                <a:gd name="connsiteY10" fmla="*/ 1386756 h 1463504"/>
                <a:gd name="connsiteX11" fmla="*/ 992118 w 1463486"/>
                <a:gd name="connsiteY11" fmla="*/ 992131 h 1463504"/>
                <a:gd name="connsiteX12" fmla="*/ 1386739 w 1463486"/>
                <a:gd name="connsiteY12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463504">
                  <a:moveTo>
                    <a:pt x="38102" y="0"/>
                  </a:moveTo>
                  <a:lnTo>
                    <a:pt x="1463487" y="0"/>
                  </a:lnTo>
                  <a:lnTo>
                    <a:pt x="1463487" y="38102"/>
                  </a:lnTo>
                  <a:cubicBezTo>
                    <a:pt x="1463487" y="431708"/>
                    <a:pt x="1303940" y="788062"/>
                    <a:pt x="1045995" y="1046009"/>
                  </a:cubicBezTo>
                  <a:cubicBezTo>
                    <a:pt x="788050" y="1303960"/>
                    <a:pt x="431701" y="1463504"/>
                    <a:pt x="38102" y="1463504"/>
                  </a:cubicBez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39" y="76205"/>
                  </a:moveTo>
                  <a:lnTo>
                    <a:pt x="76204" y="76205"/>
                  </a:lnTo>
                  <a:lnTo>
                    <a:pt x="76204" y="1386756"/>
                  </a:lnTo>
                  <a:cubicBezTo>
                    <a:pt x="433634" y="1376842"/>
                    <a:pt x="756324" y="1227931"/>
                    <a:pt x="992118" y="992131"/>
                  </a:cubicBezTo>
                  <a:cubicBezTo>
                    <a:pt x="1227915" y="756331"/>
                    <a:pt x="1376824" y="433638"/>
                    <a:pt x="1386739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119BA3F5-6B15-A5EF-277F-78DC0924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85340" y="1310943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1463501 h 1463500"/>
                <a:gd name="connsiteX3" fmla="*/ 0 w 1463490"/>
                <a:gd name="connsiteY3" fmla="*/ 1463501 h 1463500"/>
                <a:gd name="connsiteX4" fmla="*/ 0 w 1463490"/>
                <a:gd name="connsiteY4" fmla="*/ 0 h 1463500"/>
                <a:gd name="connsiteX5" fmla="*/ 38102 w 1463490"/>
                <a:gd name="connsiteY5" fmla="*/ 0 h 1463500"/>
                <a:gd name="connsiteX6" fmla="*/ 1387286 w 1463490"/>
                <a:gd name="connsiteY6" fmla="*/ 76205 h 1463500"/>
                <a:gd name="connsiteX7" fmla="*/ 76204 w 1463490"/>
                <a:gd name="connsiteY7" fmla="*/ 76205 h 1463500"/>
                <a:gd name="connsiteX8" fmla="*/ 76204 w 1463490"/>
                <a:gd name="connsiteY8" fmla="*/ 1387296 h 1463500"/>
                <a:gd name="connsiteX9" fmla="*/ 1387286 w 1463490"/>
                <a:gd name="connsiteY9" fmla="*/ 1387296 h 1463500"/>
                <a:gd name="connsiteX10" fmla="*/ 1387286 w 1463490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6" y="1387296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2" name="Vapaamuotoinen: Muoto 41">
              <a:extLst>
                <a:ext uri="{FF2B5EF4-FFF2-40B4-BE49-F238E27FC236}">
                  <a16:creationId xmlns:a16="http://schemas.microsoft.com/office/drawing/2014/main" id="{C6E6661E-784A-5FA5-8DC6-7B59A18B5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2" y="1310947"/>
              <a:ext cx="769845" cy="1463500"/>
            </a:xfrm>
            <a:custGeom>
              <a:avLst/>
              <a:gdLst>
                <a:gd name="connsiteX0" fmla="*/ 76204 w 769845"/>
                <a:gd name="connsiteY0" fmla="*/ 1386194 h 1463500"/>
                <a:gd name="connsiteX1" fmla="*/ 501644 w 769845"/>
                <a:gd name="connsiteY1" fmla="*/ 1195297 h 1463500"/>
                <a:gd name="connsiteX2" fmla="*/ 693641 w 769845"/>
                <a:gd name="connsiteY2" fmla="*/ 731750 h 1463500"/>
                <a:gd name="connsiteX3" fmla="*/ 501644 w 769845"/>
                <a:gd name="connsiteY3" fmla="*/ 268204 h 1463500"/>
                <a:gd name="connsiteX4" fmla="*/ 76204 w 769845"/>
                <a:gd name="connsiteY4" fmla="*/ 77306 h 1463500"/>
                <a:gd name="connsiteX5" fmla="*/ 76204 w 769845"/>
                <a:gd name="connsiteY5" fmla="*/ 1386194 h 1463500"/>
                <a:gd name="connsiteX6" fmla="*/ 555521 w 769845"/>
                <a:gd name="connsiteY6" fmla="*/ 1249175 h 1463500"/>
                <a:gd name="connsiteX7" fmla="*/ 38102 w 769845"/>
                <a:gd name="connsiteY7" fmla="*/ 1463501 h 1463500"/>
                <a:gd name="connsiteX8" fmla="*/ 0 w 769845"/>
                <a:gd name="connsiteY8" fmla="*/ 1463501 h 1463500"/>
                <a:gd name="connsiteX9" fmla="*/ 0 w 769845"/>
                <a:gd name="connsiteY9" fmla="*/ 0 h 1463500"/>
                <a:gd name="connsiteX10" fmla="*/ 38102 w 769845"/>
                <a:gd name="connsiteY10" fmla="*/ 0 h 1463500"/>
                <a:gd name="connsiteX11" fmla="*/ 555521 w 769845"/>
                <a:gd name="connsiteY11" fmla="*/ 214326 h 1463500"/>
                <a:gd name="connsiteX12" fmla="*/ 769845 w 769845"/>
                <a:gd name="connsiteY12" fmla="*/ 731750 h 1463500"/>
                <a:gd name="connsiteX13" fmla="*/ 555521 w 769845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5" h="1463500">
                  <a:moveTo>
                    <a:pt x="76204" y="1386194"/>
                  </a:moveTo>
                  <a:cubicBezTo>
                    <a:pt x="242058" y="1376687"/>
                    <a:pt x="391399" y="1305540"/>
                    <a:pt x="501644" y="1195297"/>
                  </a:cubicBezTo>
                  <a:cubicBezTo>
                    <a:pt x="620267" y="1076670"/>
                    <a:pt x="693641" y="912776"/>
                    <a:pt x="693641" y="731750"/>
                  </a:cubicBezTo>
                  <a:cubicBezTo>
                    <a:pt x="693641" y="550721"/>
                    <a:pt x="620267" y="386827"/>
                    <a:pt x="501644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1" y="1249175"/>
                  </a:moveTo>
                  <a:cubicBezTo>
                    <a:pt x="423100" y="1381594"/>
                    <a:pt x="240161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1" y="214326"/>
                  </a:cubicBezTo>
                  <a:cubicBezTo>
                    <a:pt x="687939" y="346745"/>
                    <a:pt x="769845" y="529686"/>
                    <a:pt x="769845" y="731750"/>
                  </a:cubicBezTo>
                  <a:cubicBezTo>
                    <a:pt x="769845" y="933811"/>
                    <a:pt x="687939" y="1116752"/>
                    <a:pt x="555521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3" name="Vapaamuotoinen: Muoto 42">
              <a:extLst>
                <a:ext uri="{FF2B5EF4-FFF2-40B4-BE49-F238E27FC236}">
                  <a16:creationId xmlns:a16="http://schemas.microsoft.com/office/drawing/2014/main" id="{9C83C418-9837-B98C-A4D8-B8609E665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85336" y="0"/>
              <a:ext cx="1463486" cy="1387148"/>
            </a:xfrm>
            <a:custGeom>
              <a:avLst/>
              <a:gdLst>
                <a:gd name="connsiteX0" fmla="*/ 1463487 w 1463486"/>
                <a:gd name="connsiteY0" fmla="*/ 0 h 1387148"/>
                <a:gd name="connsiteX1" fmla="*/ 1463487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1349046 h 1387148"/>
                <a:gd name="connsiteX4" fmla="*/ 305083 w 1463486"/>
                <a:gd name="connsiteY4" fmla="*/ 467816 h 1387148"/>
                <a:gd name="connsiteX5" fmla="*/ 964801 w 1463486"/>
                <a:gd name="connsiteY5" fmla="*/ 0 h 1387148"/>
                <a:gd name="connsiteX6" fmla="*/ 1120680 w 1463486"/>
                <a:gd name="connsiteY6" fmla="*/ 0 h 1387148"/>
                <a:gd name="connsiteX7" fmla="*/ 1109697 w 1463486"/>
                <a:gd name="connsiteY7" fmla="*/ 36911 h 1387148"/>
                <a:gd name="connsiteX8" fmla="*/ 364914 w 1463486"/>
                <a:gd name="connsiteY8" fmla="*/ 514847 h 1387148"/>
                <a:gd name="connsiteX9" fmla="*/ 76751 w 1463486"/>
                <a:gd name="connsiteY9" fmla="*/ 1310944 h 1387148"/>
                <a:gd name="connsiteX10" fmla="*/ 1387283 w 1463486"/>
                <a:gd name="connsiteY10" fmla="*/ 1310944 h 1387148"/>
                <a:gd name="connsiteX11" fmla="*/ 1387283 w 1463486"/>
                <a:gd name="connsiteY11" fmla="*/ 0 h 1387148"/>
                <a:gd name="connsiteX12" fmla="*/ 1463487 w 1463486"/>
                <a:gd name="connsiteY12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387148">
                  <a:moveTo>
                    <a:pt x="1463487" y="0"/>
                  </a:moveTo>
                  <a:lnTo>
                    <a:pt x="1463487" y="1387148"/>
                  </a:lnTo>
                  <a:lnTo>
                    <a:pt x="0" y="1387148"/>
                  </a:lnTo>
                  <a:lnTo>
                    <a:pt x="0" y="1349046"/>
                  </a:lnTo>
                  <a:cubicBezTo>
                    <a:pt x="0" y="1016402"/>
                    <a:pt x="114011" y="710352"/>
                    <a:pt x="305083" y="467816"/>
                  </a:cubicBezTo>
                  <a:cubicBezTo>
                    <a:pt x="473449" y="254113"/>
                    <a:pt x="701792" y="89755"/>
                    <a:pt x="964801" y="0"/>
                  </a:cubicBezTo>
                  <a:lnTo>
                    <a:pt x="1120680" y="0"/>
                  </a:lnTo>
                  <a:lnTo>
                    <a:pt x="1109697" y="36911"/>
                  </a:lnTo>
                  <a:cubicBezTo>
                    <a:pt x="810313" y="108662"/>
                    <a:pt x="549639" y="280379"/>
                    <a:pt x="364914" y="514847"/>
                  </a:cubicBezTo>
                  <a:cubicBezTo>
                    <a:pt x="191410" y="735077"/>
                    <a:pt x="85074" y="1010736"/>
                    <a:pt x="76751" y="1310944"/>
                  </a:cubicBezTo>
                  <a:lnTo>
                    <a:pt x="1387283" y="1310944"/>
                  </a:lnTo>
                  <a:lnTo>
                    <a:pt x="1387283" y="0"/>
                  </a:lnTo>
                  <a:lnTo>
                    <a:pt x="1463487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4" name="Vapaamuotoinen: Muoto 43">
              <a:extLst>
                <a:ext uri="{FF2B5EF4-FFF2-40B4-BE49-F238E27FC236}">
                  <a16:creationId xmlns:a16="http://schemas.microsoft.com/office/drawing/2014/main" id="{5EA30A2A-66E2-E53C-AF43-56AA699B0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778981" y="0"/>
              <a:ext cx="769845" cy="1387148"/>
            </a:xfrm>
            <a:custGeom>
              <a:avLst/>
              <a:gdLst>
                <a:gd name="connsiteX0" fmla="*/ 516501 w 769845"/>
                <a:gd name="connsiteY0" fmla="*/ 35867 h 1387148"/>
                <a:gd name="connsiteX1" fmla="*/ 197001 w 769845"/>
                <a:gd name="connsiteY1" fmla="*/ 275954 h 1387148"/>
                <a:gd name="connsiteX2" fmla="*/ 76204 w 769845"/>
                <a:gd name="connsiteY2" fmla="*/ 655398 h 1387148"/>
                <a:gd name="connsiteX3" fmla="*/ 268201 w 769845"/>
                <a:gd name="connsiteY3" fmla="*/ 1118945 h 1387148"/>
                <a:gd name="connsiteX4" fmla="*/ 693641 w 769845"/>
                <a:gd name="connsiteY4" fmla="*/ 1309842 h 1387148"/>
                <a:gd name="connsiteX5" fmla="*/ 693641 w 769845"/>
                <a:gd name="connsiteY5" fmla="*/ 0 h 1387148"/>
                <a:gd name="connsiteX6" fmla="*/ 769845 w 769845"/>
                <a:gd name="connsiteY6" fmla="*/ 0 h 1387148"/>
                <a:gd name="connsiteX7" fmla="*/ 769845 w 769845"/>
                <a:gd name="connsiteY7" fmla="*/ 1387148 h 1387148"/>
                <a:gd name="connsiteX8" fmla="*/ 731743 w 769845"/>
                <a:gd name="connsiteY8" fmla="*/ 1387148 h 1387148"/>
                <a:gd name="connsiteX9" fmla="*/ 214324 w 769845"/>
                <a:gd name="connsiteY9" fmla="*/ 1172822 h 1387148"/>
                <a:gd name="connsiteX10" fmla="*/ 0 w 769845"/>
                <a:gd name="connsiteY10" fmla="*/ 655398 h 1387148"/>
                <a:gd name="connsiteX11" fmla="*/ 135089 w 769845"/>
                <a:gd name="connsiteY11" fmla="*/ 231898 h 1387148"/>
                <a:gd name="connsiteX12" fmla="*/ 406447 w 769845"/>
                <a:gd name="connsiteY12" fmla="*/ 0 h 1387148"/>
                <a:gd name="connsiteX13" fmla="*/ 681945 w 769845"/>
                <a:gd name="connsiteY13" fmla="*/ 0 h 1387148"/>
                <a:gd name="connsiteX14" fmla="*/ 516501 w 769845"/>
                <a:gd name="connsiteY14" fmla="*/ 35867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9845" h="1387148">
                  <a:moveTo>
                    <a:pt x="516501" y="35867"/>
                  </a:moveTo>
                  <a:cubicBezTo>
                    <a:pt x="386669" y="80950"/>
                    <a:pt x="275311" y="165830"/>
                    <a:pt x="197001" y="275954"/>
                  </a:cubicBezTo>
                  <a:cubicBezTo>
                    <a:pt x="120937" y="382921"/>
                    <a:pt x="76204" y="513864"/>
                    <a:pt x="76204" y="655398"/>
                  </a:cubicBezTo>
                  <a:cubicBezTo>
                    <a:pt x="76204" y="836428"/>
                    <a:pt x="149579" y="1000321"/>
                    <a:pt x="268201" y="1118945"/>
                  </a:cubicBezTo>
                  <a:cubicBezTo>
                    <a:pt x="378443" y="1229188"/>
                    <a:pt x="527784" y="1300334"/>
                    <a:pt x="693641" y="1309842"/>
                  </a:cubicBezTo>
                  <a:lnTo>
                    <a:pt x="693641" y="0"/>
                  </a:lnTo>
                  <a:lnTo>
                    <a:pt x="769845" y="0"/>
                  </a:lnTo>
                  <a:lnTo>
                    <a:pt x="769845" y="1387148"/>
                  </a:lnTo>
                  <a:lnTo>
                    <a:pt x="731743" y="1387148"/>
                  </a:lnTo>
                  <a:cubicBezTo>
                    <a:pt x="529681" y="1387148"/>
                    <a:pt x="346741" y="1305241"/>
                    <a:pt x="214324" y="1172822"/>
                  </a:cubicBezTo>
                  <a:cubicBezTo>
                    <a:pt x="81906" y="1040404"/>
                    <a:pt x="0" y="857462"/>
                    <a:pt x="0" y="655398"/>
                  </a:cubicBezTo>
                  <a:cubicBezTo>
                    <a:pt x="0" y="497686"/>
                    <a:pt x="50025" y="351522"/>
                    <a:pt x="135089" y="231898"/>
                  </a:cubicBezTo>
                  <a:cubicBezTo>
                    <a:pt x="204705" y="134003"/>
                    <a:pt x="297911" y="53957"/>
                    <a:pt x="406447" y="0"/>
                  </a:cubicBezTo>
                  <a:lnTo>
                    <a:pt x="681945" y="0"/>
                  </a:lnTo>
                  <a:cubicBezTo>
                    <a:pt x="620018" y="11056"/>
                    <a:pt x="551961" y="23807"/>
                    <a:pt x="516501" y="35867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5" name="Vapaamuotoinen: Muoto 44">
              <a:extLst>
                <a:ext uri="{FF2B5EF4-FFF2-40B4-BE49-F238E27FC236}">
                  <a16:creationId xmlns:a16="http://schemas.microsoft.com/office/drawing/2014/main" id="{04857435-45D7-C885-4FA8-62C741C8D9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8" y="0"/>
              <a:ext cx="1463486" cy="1387148"/>
            </a:xfrm>
            <a:custGeom>
              <a:avLst/>
              <a:gdLst>
                <a:gd name="connsiteX0" fmla="*/ 1463486 w 1463486"/>
                <a:gd name="connsiteY0" fmla="*/ 0 h 1387148"/>
                <a:gd name="connsiteX1" fmla="*/ 1463486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1349046 h 1387148"/>
                <a:gd name="connsiteX4" fmla="*/ 305083 w 1463486"/>
                <a:gd name="connsiteY4" fmla="*/ 467816 h 1387148"/>
                <a:gd name="connsiteX5" fmla="*/ 964801 w 1463486"/>
                <a:gd name="connsiteY5" fmla="*/ 0 h 1387148"/>
                <a:gd name="connsiteX6" fmla="*/ 1100916 w 1463486"/>
                <a:gd name="connsiteY6" fmla="*/ 0 h 1387148"/>
                <a:gd name="connsiteX7" fmla="*/ 1109696 w 1463486"/>
                <a:gd name="connsiteY7" fmla="*/ 36911 h 1387148"/>
                <a:gd name="connsiteX8" fmla="*/ 364914 w 1463486"/>
                <a:gd name="connsiteY8" fmla="*/ 514847 h 1387148"/>
                <a:gd name="connsiteX9" fmla="*/ 76751 w 1463486"/>
                <a:gd name="connsiteY9" fmla="*/ 1310944 h 1387148"/>
                <a:gd name="connsiteX10" fmla="*/ 1387282 w 1463486"/>
                <a:gd name="connsiteY10" fmla="*/ 1310944 h 1387148"/>
                <a:gd name="connsiteX11" fmla="*/ 1387282 w 1463486"/>
                <a:gd name="connsiteY11" fmla="*/ 0 h 1387148"/>
                <a:gd name="connsiteX12" fmla="*/ 1463486 w 1463486"/>
                <a:gd name="connsiteY12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387148">
                  <a:moveTo>
                    <a:pt x="1463486" y="0"/>
                  </a:moveTo>
                  <a:lnTo>
                    <a:pt x="1463486" y="1387148"/>
                  </a:lnTo>
                  <a:lnTo>
                    <a:pt x="0" y="1387148"/>
                  </a:lnTo>
                  <a:lnTo>
                    <a:pt x="0" y="1349046"/>
                  </a:lnTo>
                  <a:cubicBezTo>
                    <a:pt x="0" y="1016402"/>
                    <a:pt x="114011" y="710352"/>
                    <a:pt x="305083" y="467816"/>
                  </a:cubicBezTo>
                  <a:cubicBezTo>
                    <a:pt x="473449" y="254113"/>
                    <a:pt x="701792" y="89755"/>
                    <a:pt x="964801" y="0"/>
                  </a:cubicBezTo>
                  <a:lnTo>
                    <a:pt x="1100916" y="0"/>
                  </a:lnTo>
                  <a:lnTo>
                    <a:pt x="1109696" y="36911"/>
                  </a:lnTo>
                  <a:cubicBezTo>
                    <a:pt x="810313" y="108662"/>
                    <a:pt x="549639" y="280379"/>
                    <a:pt x="364914" y="514847"/>
                  </a:cubicBezTo>
                  <a:cubicBezTo>
                    <a:pt x="191410" y="735077"/>
                    <a:pt x="85074" y="1010736"/>
                    <a:pt x="76751" y="1310944"/>
                  </a:cubicBezTo>
                  <a:lnTo>
                    <a:pt x="1387282" y="1310944"/>
                  </a:lnTo>
                  <a:lnTo>
                    <a:pt x="1387282" y="0"/>
                  </a:lnTo>
                  <a:lnTo>
                    <a:pt x="146348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6" name="Vapaamuotoinen: Muoto 45">
              <a:extLst>
                <a:ext uri="{FF2B5EF4-FFF2-40B4-BE49-F238E27FC236}">
                  <a16:creationId xmlns:a16="http://schemas.microsoft.com/office/drawing/2014/main" id="{CDE06800-EC5A-6B79-843A-F9A3398CA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004409" y="0"/>
              <a:ext cx="769845" cy="1387148"/>
            </a:xfrm>
            <a:custGeom>
              <a:avLst/>
              <a:gdLst>
                <a:gd name="connsiteX0" fmla="*/ 516501 w 769845"/>
                <a:gd name="connsiteY0" fmla="*/ 35867 h 1387148"/>
                <a:gd name="connsiteX1" fmla="*/ 197001 w 769845"/>
                <a:gd name="connsiteY1" fmla="*/ 275954 h 1387148"/>
                <a:gd name="connsiteX2" fmla="*/ 76204 w 769845"/>
                <a:gd name="connsiteY2" fmla="*/ 655398 h 1387148"/>
                <a:gd name="connsiteX3" fmla="*/ 268201 w 769845"/>
                <a:gd name="connsiteY3" fmla="*/ 1118945 h 1387148"/>
                <a:gd name="connsiteX4" fmla="*/ 693641 w 769845"/>
                <a:gd name="connsiteY4" fmla="*/ 1309842 h 1387148"/>
                <a:gd name="connsiteX5" fmla="*/ 693641 w 769845"/>
                <a:gd name="connsiteY5" fmla="*/ 0 h 1387148"/>
                <a:gd name="connsiteX6" fmla="*/ 769845 w 769845"/>
                <a:gd name="connsiteY6" fmla="*/ 0 h 1387148"/>
                <a:gd name="connsiteX7" fmla="*/ 769845 w 769845"/>
                <a:gd name="connsiteY7" fmla="*/ 1387148 h 1387148"/>
                <a:gd name="connsiteX8" fmla="*/ 731743 w 769845"/>
                <a:gd name="connsiteY8" fmla="*/ 1387148 h 1387148"/>
                <a:gd name="connsiteX9" fmla="*/ 214324 w 769845"/>
                <a:gd name="connsiteY9" fmla="*/ 1172822 h 1387148"/>
                <a:gd name="connsiteX10" fmla="*/ 0 w 769845"/>
                <a:gd name="connsiteY10" fmla="*/ 655398 h 1387148"/>
                <a:gd name="connsiteX11" fmla="*/ 135089 w 769845"/>
                <a:gd name="connsiteY11" fmla="*/ 231898 h 1387148"/>
                <a:gd name="connsiteX12" fmla="*/ 406447 w 769845"/>
                <a:gd name="connsiteY12" fmla="*/ 0 h 1387148"/>
                <a:gd name="connsiteX13" fmla="*/ 681945 w 769845"/>
                <a:gd name="connsiteY13" fmla="*/ 0 h 1387148"/>
                <a:gd name="connsiteX14" fmla="*/ 516501 w 769845"/>
                <a:gd name="connsiteY14" fmla="*/ 35867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9845" h="1387148">
                  <a:moveTo>
                    <a:pt x="516501" y="35867"/>
                  </a:moveTo>
                  <a:cubicBezTo>
                    <a:pt x="386669" y="80950"/>
                    <a:pt x="275311" y="165830"/>
                    <a:pt x="197001" y="275954"/>
                  </a:cubicBezTo>
                  <a:cubicBezTo>
                    <a:pt x="120937" y="382921"/>
                    <a:pt x="76204" y="513864"/>
                    <a:pt x="76204" y="655398"/>
                  </a:cubicBezTo>
                  <a:cubicBezTo>
                    <a:pt x="76204" y="836428"/>
                    <a:pt x="149579" y="1000321"/>
                    <a:pt x="268201" y="1118945"/>
                  </a:cubicBezTo>
                  <a:cubicBezTo>
                    <a:pt x="378443" y="1229188"/>
                    <a:pt x="527784" y="1300334"/>
                    <a:pt x="693641" y="1309842"/>
                  </a:cubicBezTo>
                  <a:lnTo>
                    <a:pt x="693641" y="0"/>
                  </a:lnTo>
                  <a:lnTo>
                    <a:pt x="769845" y="0"/>
                  </a:lnTo>
                  <a:lnTo>
                    <a:pt x="769845" y="1387148"/>
                  </a:lnTo>
                  <a:lnTo>
                    <a:pt x="731743" y="1387148"/>
                  </a:lnTo>
                  <a:cubicBezTo>
                    <a:pt x="529681" y="1387148"/>
                    <a:pt x="346741" y="1305241"/>
                    <a:pt x="214324" y="1172822"/>
                  </a:cubicBezTo>
                  <a:cubicBezTo>
                    <a:pt x="81906" y="1040404"/>
                    <a:pt x="0" y="857462"/>
                    <a:pt x="0" y="655398"/>
                  </a:cubicBezTo>
                  <a:cubicBezTo>
                    <a:pt x="0" y="497686"/>
                    <a:pt x="50025" y="351522"/>
                    <a:pt x="135089" y="231898"/>
                  </a:cubicBezTo>
                  <a:cubicBezTo>
                    <a:pt x="204705" y="134003"/>
                    <a:pt x="297911" y="53957"/>
                    <a:pt x="406447" y="0"/>
                  </a:cubicBezTo>
                  <a:lnTo>
                    <a:pt x="681945" y="0"/>
                  </a:lnTo>
                  <a:cubicBezTo>
                    <a:pt x="620018" y="11056"/>
                    <a:pt x="551961" y="23807"/>
                    <a:pt x="516501" y="35867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5573CEC-F852-F6C3-C36D-2EBB2C38F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60085" y="6332761"/>
            <a:ext cx="2310555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8752FB56-BDB9-939B-48B9-D5C0AFDEF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70640" y="6332761"/>
            <a:ext cx="966916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DFF4DA50-81D8-40DB-F006-0354DA311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510" y="6333303"/>
            <a:ext cx="407894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2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91D0B0-43C5-5137-EB92-048CA9B39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653713" y="6426801"/>
            <a:ext cx="750888" cy="108647"/>
            <a:chOff x="10653713" y="6426801"/>
            <a:chExt cx="750888" cy="108647"/>
          </a:xfrm>
        </p:grpSpPr>
        <p:sp>
          <p:nvSpPr>
            <p:cNvPr id="19" name="Vapaamuotoinen: Muoto 20">
              <a:extLst>
                <a:ext uri="{FF2B5EF4-FFF2-40B4-BE49-F238E27FC236}">
                  <a16:creationId xmlns:a16="http://schemas.microsoft.com/office/drawing/2014/main" id="{07BB1390-5C8D-9D01-1ECD-68216C6F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653713" y="6426801"/>
              <a:ext cx="90785" cy="10864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21">
              <a:extLst>
                <a:ext uri="{FF2B5EF4-FFF2-40B4-BE49-F238E27FC236}">
                  <a16:creationId xmlns:a16="http://schemas.microsoft.com/office/drawing/2014/main" id="{1BC52E65-679B-EF90-321F-204096DEC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770064" y="6428959"/>
              <a:ext cx="76926" cy="10432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1" name="Vapaamuotoinen: Muoto 22">
              <a:extLst>
                <a:ext uri="{FF2B5EF4-FFF2-40B4-BE49-F238E27FC236}">
                  <a16:creationId xmlns:a16="http://schemas.microsoft.com/office/drawing/2014/main" id="{1E4FEC82-AE54-5137-E0EB-304F8A28D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873541" y="6428959"/>
              <a:ext cx="88396" cy="10432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2" name="Vapaamuotoinen: Muoto 23">
              <a:extLst>
                <a:ext uri="{FF2B5EF4-FFF2-40B4-BE49-F238E27FC236}">
                  <a16:creationId xmlns:a16="http://schemas.microsoft.com/office/drawing/2014/main" id="{FB514FE3-F2E8-7597-EC75-F0447CCD9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986210" y="6428959"/>
              <a:ext cx="101595" cy="10432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8" name="Vapaamuotoinen: Muoto 24">
              <a:extLst>
                <a:ext uri="{FF2B5EF4-FFF2-40B4-BE49-F238E27FC236}">
                  <a16:creationId xmlns:a16="http://schemas.microsoft.com/office/drawing/2014/main" id="{8BC29706-01F2-4197-30D2-54E969294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102162" y="6428959"/>
              <a:ext cx="101594" cy="10432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9" name="Vapaamuotoinen: Muoto 25">
              <a:extLst>
                <a:ext uri="{FF2B5EF4-FFF2-40B4-BE49-F238E27FC236}">
                  <a16:creationId xmlns:a16="http://schemas.microsoft.com/office/drawing/2014/main" id="{D800B340-9AAD-2910-8D97-285B718252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203763" y="6428959"/>
              <a:ext cx="156676" cy="10432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50" name="Vapaamuotoinen: Muoto 26">
              <a:extLst>
                <a:ext uri="{FF2B5EF4-FFF2-40B4-BE49-F238E27FC236}">
                  <a16:creationId xmlns:a16="http://schemas.microsoft.com/office/drawing/2014/main" id="{BA8FEB03-2F7E-C86A-3695-8E8DD5C972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385319" y="6428959"/>
              <a:ext cx="19282" cy="10432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6677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äliotsikkodia, vihreä">
    <p:bg>
      <p:bgPr>
        <a:solidFill>
          <a:srgbClr val="76B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931" y="2891846"/>
            <a:ext cx="5799357" cy="2713941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46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Lisää väliotsikko</a:t>
            </a:r>
          </a:p>
        </p:txBody>
      </p:sp>
      <p:grpSp>
        <p:nvGrpSpPr>
          <p:cNvPr id="47" name="Ryhmä 46">
            <a:extLst>
              <a:ext uri="{FF2B5EF4-FFF2-40B4-BE49-F238E27FC236}">
                <a16:creationId xmlns:a16="http://schemas.microsoft.com/office/drawing/2014/main" id="{9F5ED6BF-32F6-74D9-1B28-22AA7A35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938048" cy="6857999"/>
            <a:chOff x="-1936" y="0"/>
            <a:chExt cx="6938048" cy="6857999"/>
          </a:xfrm>
          <a:solidFill>
            <a:srgbClr val="ADD8F2"/>
          </a:solidFill>
        </p:grpSpPr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61262E2A-117A-51AF-BAD5-1D1E08224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0"/>
              <a:ext cx="1386969" cy="1387148"/>
            </a:xfrm>
            <a:custGeom>
              <a:avLst/>
              <a:gdLst>
                <a:gd name="connsiteX0" fmla="*/ 1386969 w 1386969"/>
                <a:gd name="connsiteY0" fmla="*/ 0 h 1387148"/>
                <a:gd name="connsiteX1" fmla="*/ 1386969 w 1386969"/>
                <a:gd name="connsiteY1" fmla="*/ 1387148 h 1387148"/>
                <a:gd name="connsiteX2" fmla="*/ 0 w 1386969"/>
                <a:gd name="connsiteY2" fmla="*/ 1387148 h 1387148"/>
                <a:gd name="connsiteX3" fmla="*/ 0 w 1386969"/>
                <a:gd name="connsiteY3" fmla="*/ 1310944 h 1387148"/>
                <a:gd name="connsiteX4" fmla="*/ 1310765 w 1386969"/>
                <a:gd name="connsiteY4" fmla="*/ 1310944 h 1387148"/>
                <a:gd name="connsiteX5" fmla="*/ 1310765 w 1386969"/>
                <a:gd name="connsiteY5" fmla="*/ 0 h 1387148"/>
                <a:gd name="connsiteX6" fmla="*/ 1386969 w 1386969"/>
                <a:gd name="connsiteY6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969" h="1387148">
                  <a:moveTo>
                    <a:pt x="1386969" y="0"/>
                  </a:moveTo>
                  <a:lnTo>
                    <a:pt x="1386969" y="1387148"/>
                  </a:lnTo>
                  <a:lnTo>
                    <a:pt x="0" y="1387148"/>
                  </a:lnTo>
                  <a:lnTo>
                    <a:pt x="0" y="1310944"/>
                  </a:lnTo>
                  <a:lnTo>
                    <a:pt x="1310765" y="1310944"/>
                  </a:lnTo>
                  <a:lnTo>
                    <a:pt x="1310765" y="0"/>
                  </a:lnTo>
                  <a:lnTo>
                    <a:pt x="1386969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BE7BC352-3EE4-B391-C83C-30BBCD54AC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896" y="1310943"/>
              <a:ext cx="1387865" cy="1462802"/>
            </a:xfrm>
            <a:custGeom>
              <a:avLst/>
              <a:gdLst>
                <a:gd name="connsiteX0" fmla="*/ 893 w 1387865"/>
                <a:gd name="connsiteY0" fmla="*/ 0 h 1462802"/>
                <a:gd name="connsiteX1" fmla="*/ 1387866 w 1387865"/>
                <a:gd name="connsiteY1" fmla="*/ 0 h 1462802"/>
                <a:gd name="connsiteX2" fmla="*/ 1387866 w 1387865"/>
                <a:gd name="connsiteY2" fmla="*/ 38102 h 1462802"/>
                <a:gd name="connsiteX3" fmla="*/ 984256 w 1387865"/>
                <a:gd name="connsiteY3" fmla="*/ 1031774 h 1462802"/>
                <a:gd name="connsiteX4" fmla="*/ 1786 w 1387865"/>
                <a:gd name="connsiteY4" fmla="*/ 1462802 h 1462802"/>
                <a:gd name="connsiteX5" fmla="*/ 0 w 1387865"/>
                <a:gd name="connsiteY5" fmla="*/ 1386900 h 1462802"/>
                <a:gd name="connsiteX6" fmla="*/ 929781 w 1387865"/>
                <a:gd name="connsiteY6" fmla="*/ 978790 h 1462802"/>
                <a:gd name="connsiteX7" fmla="*/ 1311114 w 1387865"/>
                <a:gd name="connsiteY7" fmla="*/ 76205 h 1462802"/>
                <a:gd name="connsiteX8" fmla="*/ 893 w 1387865"/>
                <a:gd name="connsiteY8" fmla="*/ 76205 h 1462802"/>
                <a:gd name="connsiteX9" fmla="*/ 893 w 1387865"/>
                <a:gd name="connsiteY9" fmla="*/ 0 h 1462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7865" h="1462802">
                  <a:moveTo>
                    <a:pt x="893" y="0"/>
                  </a:moveTo>
                  <a:lnTo>
                    <a:pt x="1387866" y="0"/>
                  </a:lnTo>
                  <a:lnTo>
                    <a:pt x="1387866" y="38102"/>
                  </a:lnTo>
                  <a:cubicBezTo>
                    <a:pt x="1387866" y="424458"/>
                    <a:pt x="1234032" y="774983"/>
                    <a:pt x="984256" y="1031774"/>
                  </a:cubicBezTo>
                  <a:cubicBezTo>
                    <a:pt x="733860" y="1289200"/>
                    <a:pt x="386910" y="1452330"/>
                    <a:pt x="1786" y="1462802"/>
                  </a:cubicBezTo>
                  <a:lnTo>
                    <a:pt x="0" y="1386900"/>
                  </a:lnTo>
                  <a:cubicBezTo>
                    <a:pt x="364338" y="1376993"/>
                    <a:pt x="692691" y="1222535"/>
                    <a:pt x="929781" y="978790"/>
                  </a:cubicBezTo>
                  <a:cubicBezTo>
                    <a:pt x="1157878" y="744286"/>
                    <a:pt x="1301394" y="427007"/>
                    <a:pt x="1311114" y="76205"/>
                  </a:cubicBezTo>
                  <a:lnTo>
                    <a:pt x="893" y="76205"/>
                  </a:lnTo>
                  <a:lnTo>
                    <a:pt x="893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B8EFEC85-BEFA-49C2-31A1-6755D6D7E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936" y="1312174"/>
              <a:ext cx="695264" cy="1461045"/>
            </a:xfrm>
            <a:custGeom>
              <a:avLst/>
              <a:gdLst>
                <a:gd name="connsiteX0" fmla="*/ 0 w 695264"/>
                <a:gd name="connsiteY0" fmla="*/ 1385143 h 1461045"/>
                <a:gd name="connsiteX1" fmla="*/ 439959 w 695264"/>
                <a:gd name="connsiteY1" fmla="*/ 1181070 h 1461045"/>
                <a:gd name="connsiteX2" fmla="*/ 619061 w 695264"/>
                <a:gd name="connsiteY2" fmla="*/ 730523 h 1461045"/>
                <a:gd name="connsiteX3" fmla="*/ 439962 w 695264"/>
                <a:gd name="connsiteY3" fmla="*/ 279976 h 1461045"/>
                <a:gd name="connsiteX4" fmla="*/ 0 w 695264"/>
                <a:gd name="connsiteY4" fmla="*/ 75902 h 1461045"/>
                <a:gd name="connsiteX5" fmla="*/ 3866 w 695264"/>
                <a:gd name="connsiteY5" fmla="*/ 0 h 1461045"/>
                <a:gd name="connsiteX6" fmla="*/ 495028 w 695264"/>
                <a:gd name="connsiteY6" fmla="*/ 227884 h 1461045"/>
                <a:gd name="connsiteX7" fmla="*/ 695265 w 695264"/>
                <a:gd name="connsiteY7" fmla="*/ 730523 h 1461045"/>
                <a:gd name="connsiteX8" fmla="*/ 495024 w 695264"/>
                <a:gd name="connsiteY8" fmla="*/ 1233162 h 1461045"/>
                <a:gd name="connsiteX9" fmla="*/ 3866 w 695264"/>
                <a:gd name="connsiteY9" fmla="*/ 1461046 h 1461045"/>
                <a:gd name="connsiteX10" fmla="*/ 0 w 695264"/>
                <a:gd name="connsiteY10" fmla="*/ 1385143 h 146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5264" h="1461045">
                  <a:moveTo>
                    <a:pt x="0" y="1385143"/>
                  </a:moveTo>
                  <a:cubicBezTo>
                    <a:pt x="173068" y="1375697"/>
                    <a:pt x="328256" y="1299143"/>
                    <a:pt x="439959" y="1181070"/>
                  </a:cubicBezTo>
                  <a:cubicBezTo>
                    <a:pt x="550975" y="1063728"/>
                    <a:pt x="619061" y="905166"/>
                    <a:pt x="619061" y="730523"/>
                  </a:cubicBezTo>
                  <a:cubicBezTo>
                    <a:pt x="619061" y="555880"/>
                    <a:pt x="550975" y="397318"/>
                    <a:pt x="439962" y="279976"/>
                  </a:cubicBezTo>
                  <a:cubicBezTo>
                    <a:pt x="328256" y="161903"/>
                    <a:pt x="173068" y="85349"/>
                    <a:pt x="0" y="75902"/>
                  </a:cubicBezTo>
                  <a:lnTo>
                    <a:pt x="3866" y="0"/>
                  </a:lnTo>
                  <a:cubicBezTo>
                    <a:pt x="197033" y="10544"/>
                    <a:pt x="370282" y="96026"/>
                    <a:pt x="495028" y="227884"/>
                  </a:cubicBezTo>
                  <a:cubicBezTo>
                    <a:pt x="619144" y="359075"/>
                    <a:pt x="695265" y="535993"/>
                    <a:pt x="695265" y="730523"/>
                  </a:cubicBezTo>
                  <a:cubicBezTo>
                    <a:pt x="695265" y="925052"/>
                    <a:pt x="619144" y="1101971"/>
                    <a:pt x="495024" y="1233162"/>
                  </a:cubicBezTo>
                  <a:cubicBezTo>
                    <a:pt x="370282" y="1365016"/>
                    <a:pt x="197033" y="1450501"/>
                    <a:pt x="3866" y="1461046"/>
                  </a:cubicBezTo>
                  <a:lnTo>
                    <a:pt x="0" y="1385143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226FB813-8DFF-FC16-EDC6-B668BFE5B2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8" y="0"/>
              <a:ext cx="1463486" cy="1387148"/>
            </a:xfrm>
            <a:custGeom>
              <a:avLst/>
              <a:gdLst>
                <a:gd name="connsiteX0" fmla="*/ 1463486 w 1463486"/>
                <a:gd name="connsiteY0" fmla="*/ 0 h 1387148"/>
                <a:gd name="connsiteX1" fmla="*/ 1463486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0 h 1387148"/>
                <a:gd name="connsiteX4" fmla="*/ 76204 w 1463486"/>
                <a:gd name="connsiteY4" fmla="*/ 0 h 1387148"/>
                <a:gd name="connsiteX5" fmla="*/ 76204 w 1463486"/>
                <a:gd name="connsiteY5" fmla="*/ 1310944 h 1387148"/>
                <a:gd name="connsiteX6" fmla="*/ 1387282 w 1463486"/>
                <a:gd name="connsiteY6" fmla="*/ 1310944 h 1387148"/>
                <a:gd name="connsiteX7" fmla="*/ 1387282 w 1463486"/>
                <a:gd name="connsiteY7" fmla="*/ 0 h 1387148"/>
                <a:gd name="connsiteX8" fmla="*/ 1463486 w 1463486"/>
                <a:gd name="connsiteY8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486" h="1387148">
                  <a:moveTo>
                    <a:pt x="1463486" y="0"/>
                  </a:moveTo>
                  <a:lnTo>
                    <a:pt x="1463486" y="1387148"/>
                  </a:lnTo>
                  <a:lnTo>
                    <a:pt x="0" y="1387148"/>
                  </a:lnTo>
                  <a:lnTo>
                    <a:pt x="0" y="0"/>
                  </a:lnTo>
                  <a:lnTo>
                    <a:pt x="76204" y="0"/>
                  </a:lnTo>
                  <a:lnTo>
                    <a:pt x="76204" y="1310944"/>
                  </a:lnTo>
                  <a:lnTo>
                    <a:pt x="1387282" y="1310944"/>
                  </a:lnTo>
                  <a:lnTo>
                    <a:pt x="1387282" y="0"/>
                  </a:lnTo>
                  <a:lnTo>
                    <a:pt x="146348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10EF3C3A-5FBB-C7F5-A57E-1698368524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1310943"/>
              <a:ext cx="1463490" cy="1463504"/>
            </a:xfrm>
            <a:custGeom>
              <a:avLst/>
              <a:gdLst>
                <a:gd name="connsiteX0" fmla="*/ 38102 w 1463490"/>
                <a:gd name="connsiteY0" fmla="*/ 0 h 1463504"/>
                <a:gd name="connsiteX1" fmla="*/ 1463490 w 1463490"/>
                <a:gd name="connsiteY1" fmla="*/ 0 h 1463504"/>
                <a:gd name="connsiteX2" fmla="*/ 1463490 w 1463490"/>
                <a:gd name="connsiteY2" fmla="*/ 38102 h 1463504"/>
                <a:gd name="connsiteX3" fmla="*/ 1045999 w 1463490"/>
                <a:gd name="connsiteY3" fmla="*/ 1046009 h 1463504"/>
                <a:gd name="connsiteX4" fmla="*/ 38102 w 1463490"/>
                <a:gd name="connsiteY4" fmla="*/ 1463504 h 1463504"/>
                <a:gd name="connsiteX5" fmla="*/ 0 w 1463490"/>
                <a:gd name="connsiteY5" fmla="*/ 1463504 h 1463504"/>
                <a:gd name="connsiteX6" fmla="*/ 0 w 1463490"/>
                <a:gd name="connsiteY6" fmla="*/ 0 h 1463504"/>
                <a:gd name="connsiteX7" fmla="*/ 38102 w 1463490"/>
                <a:gd name="connsiteY7" fmla="*/ 0 h 1463504"/>
                <a:gd name="connsiteX8" fmla="*/ 1386742 w 1463490"/>
                <a:gd name="connsiteY8" fmla="*/ 76205 h 1463504"/>
                <a:gd name="connsiteX9" fmla="*/ 76204 w 1463490"/>
                <a:gd name="connsiteY9" fmla="*/ 76205 h 1463504"/>
                <a:gd name="connsiteX10" fmla="*/ 76204 w 1463490"/>
                <a:gd name="connsiteY10" fmla="*/ 1386756 h 1463504"/>
                <a:gd name="connsiteX11" fmla="*/ 992121 w 1463490"/>
                <a:gd name="connsiteY11" fmla="*/ 992131 h 1463504"/>
                <a:gd name="connsiteX12" fmla="*/ 1386742 w 1463490"/>
                <a:gd name="connsiteY12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90" h="1463504">
                  <a:moveTo>
                    <a:pt x="38102" y="0"/>
                  </a:moveTo>
                  <a:lnTo>
                    <a:pt x="1463490" y="0"/>
                  </a:lnTo>
                  <a:lnTo>
                    <a:pt x="1463490" y="38102"/>
                  </a:lnTo>
                  <a:cubicBezTo>
                    <a:pt x="1463490" y="431708"/>
                    <a:pt x="1303943" y="788062"/>
                    <a:pt x="1045999" y="1046009"/>
                  </a:cubicBezTo>
                  <a:cubicBezTo>
                    <a:pt x="788054" y="1303956"/>
                    <a:pt x="431704" y="1463504"/>
                    <a:pt x="38102" y="1463504"/>
                  </a:cubicBez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42" y="76205"/>
                  </a:moveTo>
                  <a:lnTo>
                    <a:pt x="76204" y="76205"/>
                  </a:lnTo>
                  <a:lnTo>
                    <a:pt x="76204" y="1386756"/>
                  </a:lnTo>
                  <a:cubicBezTo>
                    <a:pt x="433634" y="1376842"/>
                    <a:pt x="756324" y="1227931"/>
                    <a:pt x="992121" y="992131"/>
                  </a:cubicBezTo>
                  <a:cubicBezTo>
                    <a:pt x="1227919" y="756331"/>
                    <a:pt x="1376828" y="433638"/>
                    <a:pt x="1386742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371C99A5-01CC-B748-5B78-ADA43658B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1" y="1310943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1463501 h 1463500"/>
                <a:gd name="connsiteX3" fmla="*/ 0 w 1463490"/>
                <a:gd name="connsiteY3" fmla="*/ 1463501 h 1463500"/>
                <a:gd name="connsiteX4" fmla="*/ 0 w 1463490"/>
                <a:gd name="connsiteY4" fmla="*/ 0 h 1463500"/>
                <a:gd name="connsiteX5" fmla="*/ 38102 w 1463490"/>
                <a:gd name="connsiteY5" fmla="*/ 0 h 1463500"/>
                <a:gd name="connsiteX6" fmla="*/ 1387286 w 1463490"/>
                <a:gd name="connsiteY6" fmla="*/ 76205 h 1463500"/>
                <a:gd name="connsiteX7" fmla="*/ 76204 w 1463490"/>
                <a:gd name="connsiteY7" fmla="*/ 76205 h 1463500"/>
                <a:gd name="connsiteX8" fmla="*/ 76204 w 1463490"/>
                <a:gd name="connsiteY8" fmla="*/ 1387296 h 1463500"/>
                <a:gd name="connsiteX9" fmla="*/ 1387286 w 1463490"/>
                <a:gd name="connsiteY9" fmla="*/ 1387296 h 1463500"/>
                <a:gd name="connsiteX10" fmla="*/ 1387286 w 1463490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6" y="1387296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8EC8B9B7-CAE6-C9D7-E0BA-66BCA6443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1310947"/>
              <a:ext cx="769848" cy="1463500"/>
            </a:xfrm>
            <a:custGeom>
              <a:avLst/>
              <a:gdLst>
                <a:gd name="connsiteX0" fmla="*/ 76204 w 769848"/>
                <a:gd name="connsiteY0" fmla="*/ 1386194 h 1463500"/>
                <a:gd name="connsiteX1" fmla="*/ 501644 w 769848"/>
                <a:gd name="connsiteY1" fmla="*/ 1195297 h 1463500"/>
                <a:gd name="connsiteX2" fmla="*/ 693645 w 769848"/>
                <a:gd name="connsiteY2" fmla="*/ 731750 h 1463500"/>
                <a:gd name="connsiteX3" fmla="*/ 501648 w 769848"/>
                <a:gd name="connsiteY3" fmla="*/ 268204 h 1463500"/>
                <a:gd name="connsiteX4" fmla="*/ 76204 w 769848"/>
                <a:gd name="connsiteY4" fmla="*/ 77306 h 1463500"/>
                <a:gd name="connsiteX5" fmla="*/ 76204 w 769848"/>
                <a:gd name="connsiteY5" fmla="*/ 1386194 h 1463500"/>
                <a:gd name="connsiteX6" fmla="*/ 555521 w 769848"/>
                <a:gd name="connsiteY6" fmla="*/ 1249175 h 1463500"/>
                <a:gd name="connsiteX7" fmla="*/ 38102 w 769848"/>
                <a:gd name="connsiteY7" fmla="*/ 1463501 h 1463500"/>
                <a:gd name="connsiteX8" fmla="*/ 0 w 769848"/>
                <a:gd name="connsiteY8" fmla="*/ 1463501 h 1463500"/>
                <a:gd name="connsiteX9" fmla="*/ 0 w 769848"/>
                <a:gd name="connsiteY9" fmla="*/ 0 h 1463500"/>
                <a:gd name="connsiteX10" fmla="*/ 38102 w 769848"/>
                <a:gd name="connsiteY10" fmla="*/ 0 h 1463500"/>
                <a:gd name="connsiteX11" fmla="*/ 555525 w 769848"/>
                <a:gd name="connsiteY11" fmla="*/ 214326 h 1463500"/>
                <a:gd name="connsiteX12" fmla="*/ 769849 w 769848"/>
                <a:gd name="connsiteY12" fmla="*/ 731750 h 1463500"/>
                <a:gd name="connsiteX13" fmla="*/ 555521 w 769848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8" h="1463500">
                  <a:moveTo>
                    <a:pt x="76204" y="1386194"/>
                  </a:moveTo>
                  <a:cubicBezTo>
                    <a:pt x="242062" y="1376687"/>
                    <a:pt x="391403" y="1305540"/>
                    <a:pt x="501644" y="1195297"/>
                  </a:cubicBezTo>
                  <a:cubicBezTo>
                    <a:pt x="620270" y="1076674"/>
                    <a:pt x="693645" y="912780"/>
                    <a:pt x="693645" y="731750"/>
                  </a:cubicBezTo>
                  <a:cubicBezTo>
                    <a:pt x="693645" y="550721"/>
                    <a:pt x="620270" y="386827"/>
                    <a:pt x="501648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1" y="1249175"/>
                  </a:moveTo>
                  <a:cubicBezTo>
                    <a:pt x="423104" y="1381594"/>
                    <a:pt x="24016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5" y="214326"/>
                  </a:cubicBezTo>
                  <a:cubicBezTo>
                    <a:pt x="687942" y="346745"/>
                    <a:pt x="769849" y="529686"/>
                    <a:pt x="769849" y="731750"/>
                  </a:cubicBezTo>
                  <a:cubicBezTo>
                    <a:pt x="769849" y="933815"/>
                    <a:pt x="687942" y="1116756"/>
                    <a:pt x="555521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5F575982-23AA-9059-58F5-A51D26158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2698239"/>
              <a:ext cx="1386969" cy="1463500"/>
            </a:xfrm>
            <a:custGeom>
              <a:avLst/>
              <a:gdLst>
                <a:gd name="connsiteX0" fmla="*/ 0 w 1386969"/>
                <a:gd name="connsiteY0" fmla="*/ 0 h 1463500"/>
                <a:gd name="connsiteX1" fmla="*/ 1386969 w 1386969"/>
                <a:gd name="connsiteY1" fmla="*/ 0 h 1463500"/>
                <a:gd name="connsiteX2" fmla="*/ 1386969 w 1386969"/>
                <a:gd name="connsiteY2" fmla="*/ 1463501 h 1463500"/>
                <a:gd name="connsiteX3" fmla="*/ 0 w 1386969"/>
                <a:gd name="connsiteY3" fmla="*/ 1463501 h 1463500"/>
                <a:gd name="connsiteX4" fmla="*/ 0 w 1386969"/>
                <a:gd name="connsiteY4" fmla="*/ 1387296 h 1463500"/>
                <a:gd name="connsiteX5" fmla="*/ 1310765 w 1386969"/>
                <a:gd name="connsiteY5" fmla="*/ 1387296 h 1463500"/>
                <a:gd name="connsiteX6" fmla="*/ 1310765 w 1386969"/>
                <a:gd name="connsiteY6" fmla="*/ 76205 h 1463500"/>
                <a:gd name="connsiteX7" fmla="*/ 0 w 1386969"/>
                <a:gd name="connsiteY7" fmla="*/ 76205 h 1463500"/>
                <a:gd name="connsiteX8" fmla="*/ 0 w 1386969"/>
                <a:gd name="connsiteY8" fmla="*/ 0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6969" h="1463500">
                  <a:moveTo>
                    <a:pt x="0" y="0"/>
                  </a:moveTo>
                  <a:lnTo>
                    <a:pt x="1386969" y="0"/>
                  </a:lnTo>
                  <a:lnTo>
                    <a:pt x="1386969" y="1463501"/>
                  </a:lnTo>
                  <a:lnTo>
                    <a:pt x="0" y="1463501"/>
                  </a:lnTo>
                  <a:lnTo>
                    <a:pt x="0" y="1387296"/>
                  </a:lnTo>
                  <a:lnTo>
                    <a:pt x="1310765" y="1387296"/>
                  </a:lnTo>
                  <a:lnTo>
                    <a:pt x="1310765" y="76205"/>
                  </a:lnTo>
                  <a:lnTo>
                    <a:pt x="0" y="76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6E52128B-E3A1-EA2D-C451-F4C021E33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896" y="4085542"/>
              <a:ext cx="1387865" cy="1462798"/>
            </a:xfrm>
            <a:custGeom>
              <a:avLst/>
              <a:gdLst>
                <a:gd name="connsiteX0" fmla="*/ 893 w 1387865"/>
                <a:gd name="connsiteY0" fmla="*/ 0 h 1462798"/>
                <a:gd name="connsiteX1" fmla="*/ 1387866 w 1387865"/>
                <a:gd name="connsiteY1" fmla="*/ 0 h 1462798"/>
                <a:gd name="connsiteX2" fmla="*/ 1387866 w 1387865"/>
                <a:gd name="connsiteY2" fmla="*/ 38102 h 1462798"/>
                <a:gd name="connsiteX3" fmla="*/ 984252 w 1387865"/>
                <a:gd name="connsiteY3" fmla="*/ 1031771 h 1462798"/>
                <a:gd name="connsiteX4" fmla="*/ 1786 w 1387865"/>
                <a:gd name="connsiteY4" fmla="*/ 1462799 h 1462798"/>
                <a:gd name="connsiteX5" fmla="*/ 0 w 1387865"/>
                <a:gd name="connsiteY5" fmla="*/ 1386896 h 1462798"/>
                <a:gd name="connsiteX6" fmla="*/ 929777 w 1387865"/>
                <a:gd name="connsiteY6" fmla="*/ 978786 h 1462798"/>
                <a:gd name="connsiteX7" fmla="*/ 1311114 w 1387865"/>
                <a:gd name="connsiteY7" fmla="*/ 76205 h 1462798"/>
                <a:gd name="connsiteX8" fmla="*/ 893 w 1387865"/>
                <a:gd name="connsiteY8" fmla="*/ 76205 h 1462798"/>
                <a:gd name="connsiteX9" fmla="*/ 893 w 1387865"/>
                <a:gd name="connsiteY9" fmla="*/ 0 h 1462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7865" h="1462798">
                  <a:moveTo>
                    <a:pt x="893" y="0"/>
                  </a:moveTo>
                  <a:lnTo>
                    <a:pt x="1387866" y="0"/>
                  </a:lnTo>
                  <a:lnTo>
                    <a:pt x="1387866" y="38102"/>
                  </a:lnTo>
                  <a:cubicBezTo>
                    <a:pt x="1387866" y="424458"/>
                    <a:pt x="1234032" y="774983"/>
                    <a:pt x="984252" y="1031771"/>
                  </a:cubicBezTo>
                  <a:cubicBezTo>
                    <a:pt x="733856" y="1289199"/>
                    <a:pt x="386910" y="1452326"/>
                    <a:pt x="1786" y="1462799"/>
                  </a:cubicBezTo>
                  <a:lnTo>
                    <a:pt x="0" y="1386896"/>
                  </a:lnTo>
                  <a:cubicBezTo>
                    <a:pt x="364338" y="1376989"/>
                    <a:pt x="692687" y="1222535"/>
                    <a:pt x="929777" y="978786"/>
                  </a:cubicBezTo>
                  <a:cubicBezTo>
                    <a:pt x="1157878" y="744286"/>
                    <a:pt x="1301394" y="427007"/>
                    <a:pt x="1311114" y="76205"/>
                  </a:cubicBezTo>
                  <a:lnTo>
                    <a:pt x="893" y="76205"/>
                  </a:lnTo>
                  <a:lnTo>
                    <a:pt x="893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18DD2C34-7D22-2C54-0292-73FFE48FB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936" y="4086770"/>
              <a:ext cx="695264" cy="1461045"/>
            </a:xfrm>
            <a:custGeom>
              <a:avLst/>
              <a:gdLst>
                <a:gd name="connsiteX0" fmla="*/ 0 w 695264"/>
                <a:gd name="connsiteY0" fmla="*/ 1385143 h 1461045"/>
                <a:gd name="connsiteX1" fmla="*/ 439962 w 695264"/>
                <a:gd name="connsiteY1" fmla="*/ 1181070 h 1461045"/>
                <a:gd name="connsiteX2" fmla="*/ 619061 w 695264"/>
                <a:gd name="connsiteY2" fmla="*/ 730523 h 1461045"/>
                <a:gd name="connsiteX3" fmla="*/ 439959 w 695264"/>
                <a:gd name="connsiteY3" fmla="*/ 279976 h 1461045"/>
                <a:gd name="connsiteX4" fmla="*/ 0 w 695264"/>
                <a:gd name="connsiteY4" fmla="*/ 75903 h 1461045"/>
                <a:gd name="connsiteX5" fmla="*/ 3866 w 695264"/>
                <a:gd name="connsiteY5" fmla="*/ 0 h 1461045"/>
                <a:gd name="connsiteX6" fmla="*/ 495024 w 695264"/>
                <a:gd name="connsiteY6" fmla="*/ 227884 h 1461045"/>
                <a:gd name="connsiteX7" fmla="*/ 695265 w 695264"/>
                <a:gd name="connsiteY7" fmla="*/ 730523 h 1461045"/>
                <a:gd name="connsiteX8" fmla="*/ 495028 w 695264"/>
                <a:gd name="connsiteY8" fmla="*/ 1233162 h 1461045"/>
                <a:gd name="connsiteX9" fmla="*/ 3866 w 695264"/>
                <a:gd name="connsiteY9" fmla="*/ 1461046 h 1461045"/>
                <a:gd name="connsiteX10" fmla="*/ 0 w 695264"/>
                <a:gd name="connsiteY10" fmla="*/ 1385143 h 1461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5264" h="1461045">
                  <a:moveTo>
                    <a:pt x="0" y="1385143"/>
                  </a:moveTo>
                  <a:cubicBezTo>
                    <a:pt x="173068" y="1375697"/>
                    <a:pt x="328256" y="1299143"/>
                    <a:pt x="439962" y="1181070"/>
                  </a:cubicBezTo>
                  <a:cubicBezTo>
                    <a:pt x="550975" y="1063728"/>
                    <a:pt x="619061" y="905166"/>
                    <a:pt x="619061" y="730523"/>
                  </a:cubicBezTo>
                  <a:cubicBezTo>
                    <a:pt x="619061" y="555880"/>
                    <a:pt x="550975" y="397318"/>
                    <a:pt x="439959" y="279976"/>
                  </a:cubicBezTo>
                  <a:cubicBezTo>
                    <a:pt x="328256" y="161903"/>
                    <a:pt x="173068" y="85349"/>
                    <a:pt x="0" y="75903"/>
                  </a:cubicBezTo>
                  <a:lnTo>
                    <a:pt x="3866" y="0"/>
                  </a:lnTo>
                  <a:cubicBezTo>
                    <a:pt x="197033" y="10544"/>
                    <a:pt x="370282" y="96030"/>
                    <a:pt x="495024" y="227884"/>
                  </a:cubicBezTo>
                  <a:cubicBezTo>
                    <a:pt x="619144" y="359075"/>
                    <a:pt x="695265" y="535993"/>
                    <a:pt x="695265" y="730523"/>
                  </a:cubicBezTo>
                  <a:cubicBezTo>
                    <a:pt x="695265" y="925053"/>
                    <a:pt x="619144" y="1101971"/>
                    <a:pt x="495028" y="1233162"/>
                  </a:cubicBezTo>
                  <a:cubicBezTo>
                    <a:pt x="370282" y="1365020"/>
                    <a:pt x="197033" y="1450501"/>
                    <a:pt x="3866" y="1461046"/>
                  </a:cubicBezTo>
                  <a:lnTo>
                    <a:pt x="0" y="1385143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Vapaamuotoinen: Muoto 31">
              <a:extLst>
                <a:ext uri="{FF2B5EF4-FFF2-40B4-BE49-F238E27FC236}">
                  <a16:creationId xmlns:a16="http://schemas.microsoft.com/office/drawing/2014/main" id="{EEA4F966-E046-DFD9-B68E-91B05711F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5472835"/>
              <a:ext cx="1386969" cy="1385164"/>
            </a:xfrm>
            <a:custGeom>
              <a:avLst/>
              <a:gdLst>
                <a:gd name="connsiteX0" fmla="*/ 0 w 1386969"/>
                <a:gd name="connsiteY0" fmla="*/ 0 h 1385164"/>
                <a:gd name="connsiteX1" fmla="*/ 1386969 w 1386969"/>
                <a:gd name="connsiteY1" fmla="*/ 0 h 1385164"/>
                <a:gd name="connsiteX2" fmla="*/ 1386969 w 1386969"/>
                <a:gd name="connsiteY2" fmla="*/ 1385165 h 1385164"/>
                <a:gd name="connsiteX3" fmla="*/ 1310765 w 1386969"/>
                <a:gd name="connsiteY3" fmla="*/ 1385165 h 1385164"/>
                <a:gd name="connsiteX4" fmla="*/ 1310765 w 1386969"/>
                <a:gd name="connsiteY4" fmla="*/ 76205 h 1385164"/>
                <a:gd name="connsiteX5" fmla="*/ 0 w 1386969"/>
                <a:gd name="connsiteY5" fmla="*/ 76205 h 1385164"/>
                <a:gd name="connsiteX6" fmla="*/ 0 w 1386969"/>
                <a:gd name="connsiteY6" fmla="*/ 0 h 138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969" h="1385164">
                  <a:moveTo>
                    <a:pt x="0" y="0"/>
                  </a:moveTo>
                  <a:lnTo>
                    <a:pt x="1386969" y="0"/>
                  </a:lnTo>
                  <a:lnTo>
                    <a:pt x="1386969" y="1385165"/>
                  </a:lnTo>
                  <a:lnTo>
                    <a:pt x="1310765" y="1385165"/>
                  </a:lnTo>
                  <a:lnTo>
                    <a:pt x="1310765" y="76205"/>
                  </a:lnTo>
                  <a:lnTo>
                    <a:pt x="0" y="76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Vapaamuotoinen: Muoto 32">
              <a:extLst>
                <a:ext uri="{FF2B5EF4-FFF2-40B4-BE49-F238E27FC236}">
                  <a16:creationId xmlns:a16="http://schemas.microsoft.com/office/drawing/2014/main" id="{98979454-3FD8-21E5-B9F6-A0C0871E0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8" y="2698239"/>
              <a:ext cx="1463486" cy="1463500"/>
            </a:xfrm>
            <a:custGeom>
              <a:avLst/>
              <a:gdLst>
                <a:gd name="connsiteX0" fmla="*/ 38102 w 1463486"/>
                <a:gd name="connsiteY0" fmla="*/ 0 h 1463500"/>
                <a:gd name="connsiteX1" fmla="*/ 1463486 w 1463486"/>
                <a:gd name="connsiteY1" fmla="*/ 0 h 1463500"/>
                <a:gd name="connsiteX2" fmla="*/ 1463486 w 1463486"/>
                <a:gd name="connsiteY2" fmla="*/ 1463501 h 1463500"/>
                <a:gd name="connsiteX3" fmla="*/ 0 w 1463486"/>
                <a:gd name="connsiteY3" fmla="*/ 1463501 h 1463500"/>
                <a:gd name="connsiteX4" fmla="*/ 0 w 1463486"/>
                <a:gd name="connsiteY4" fmla="*/ 0 h 1463500"/>
                <a:gd name="connsiteX5" fmla="*/ 38102 w 1463486"/>
                <a:gd name="connsiteY5" fmla="*/ 0 h 1463500"/>
                <a:gd name="connsiteX6" fmla="*/ 1387282 w 1463486"/>
                <a:gd name="connsiteY6" fmla="*/ 76205 h 1463500"/>
                <a:gd name="connsiteX7" fmla="*/ 76204 w 1463486"/>
                <a:gd name="connsiteY7" fmla="*/ 76205 h 1463500"/>
                <a:gd name="connsiteX8" fmla="*/ 76204 w 1463486"/>
                <a:gd name="connsiteY8" fmla="*/ 1387296 h 1463500"/>
                <a:gd name="connsiteX9" fmla="*/ 1387282 w 1463486"/>
                <a:gd name="connsiteY9" fmla="*/ 1387296 h 1463500"/>
                <a:gd name="connsiteX10" fmla="*/ 1387282 w 1463486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86" h="1463500">
                  <a:moveTo>
                    <a:pt x="38102" y="0"/>
                  </a:moveTo>
                  <a:lnTo>
                    <a:pt x="1463486" y="0"/>
                  </a:lnTo>
                  <a:lnTo>
                    <a:pt x="1463486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2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2" y="1387296"/>
                  </a:lnTo>
                  <a:lnTo>
                    <a:pt x="1387282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Vapaamuotoinen: Muoto 33">
              <a:extLst>
                <a:ext uri="{FF2B5EF4-FFF2-40B4-BE49-F238E27FC236}">
                  <a16:creationId xmlns:a16="http://schemas.microsoft.com/office/drawing/2014/main" id="{7BA2049D-31E2-23D9-D6BC-D9105ACAC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8" y="2698243"/>
              <a:ext cx="1463486" cy="1463500"/>
            </a:xfrm>
            <a:custGeom>
              <a:avLst/>
              <a:gdLst>
                <a:gd name="connsiteX0" fmla="*/ 1463486 w 1463486"/>
                <a:gd name="connsiteY0" fmla="*/ 38102 h 1463500"/>
                <a:gd name="connsiteX1" fmla="*/ 1463486 w 1463486"/>
                <a:gd name="connsiteY1" fmla="*/ 1463501 h 1463500"/>
                <a:gd name="connsiteX2" fmla="*/ 0 w 1463486"/>
                <a:gd name="connsiteY2" fmla="*/ 1463501 h 1463500"/>
                <a:gd name="connsiteX3" fmla="*/ 0 w 1463486"/>
                <a:gd name="connsiteY3" fmla="*/ 1425398 h 1463500"/>
                <a:gd name="connsiteX4" fmla="*/ 417491 w 1463486"/>
                <a:gd name="connsiteY4" fmla="*/ 417496 h 1463500"/>
                <a:gd name="connsiteX5" fmla="*/ 1425384 w 1463486"/>
                <a:gd name="connsiteY5" fmla="*/ 0 h 1463500"/>
                <a:gd name="connsiteX6" fmla="*/ 1463486 w 1463486"/>
                <a:gd name="connsiteY6" fmla="*/ 0 h 1463500"/>
                <a:gd name="connsiteX7" fmla="*/ 1463486 w 1463486"/>
                <a:gd name="connsiteY7" fmla="*/ 38102 h 1463500"/>
                <a:gd name="connsiteX8" fmla="*/ 1387282 w 1463486"/>
                <a:gd name="connsiteY8" fmla="*/ 1387296 h 1463500"/>
                <a:gd name="connsiteX9" fmla="*/ 1387282 w 1463486"/>
                <a:gd name="connsiteY9" fmla="*/ 76748 h 1463500"/>
                <a:gd name="connsiteX10" fmla="*/ 471369 w 1463486"/>
                <a:gd name="connsiteY10" fmla="*/ 471373 h 1463500"/>
                <a:gd name="connsiteX11" fmla="*/ 76748 w 1463486"/>
                <a:gd name="connsiteY11" fmla="*/ 1387296 h 1463500"/>
                <a:gd name="connsiteX12" fmla="*/ 1387282 w 1463486"/>
                <a:gd name="connsiteY12" fmla="*/ 1387296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463500">
                  <a:moveTo>
                    <a:pt x="1463486" y="38102"/>
                  </a:moveTo>
                  <a:lnTo>
                    <a:pt x="1463486" y="1463501"/>
                  </a:lnTo>
                  <a:lnTo>
                    <a:pt x="0" y="1463501"/>
                  </a:lnTo>
                  <a:lnTo>
                    <a:pt x="0" y="1425398"/>
                  </a:lnTo>
                  <a:cubicBezTo>
                    <a:pt x="0" y="1031796"/>
                    <a:pt x="159547" y="675439"/>
                    <a:pt x="417491" y="417496"/>
                  </a:cubicBezTo>
                  <a:cubicBezTo>
                    <a:pt x="675432" y="159548"/>
                    <a:pt x="1031782" y="0"/>
                    <a:pt x="1425384" y="0"/>
                  </a:cubicBezTo>
                  <a:lnTo>
                    <a:pt x="1463486" y="0"/>
                  </a:lnTo>
                  <a:lnTo>
                    <a:pt x="1463486" y="38102"/>
                  </a:lnTo>
                  <a:close/>
                  <a:moveTo>
                    <a:pt x="1387282" y="1387296"/>
                  </a:moveTo>
                  <a:lnTo>
                    <a:pt x="1387282" y="76748"/>
                  </a:lnTo>
                  <a:cubicBezTo>
                    <a:pt x="1029853" y="86663"/>
                    <a:pt x="707163" y="235573"/>
                    <a:pt x="471369" y="471373"/>
                  </a:cubicBezTo>
                  <a:cubicBezTo>
                    <a:pt x="235571" y="707170"/>
                    <a:pt x="86662" y="1029867"/>
                    <a:pt x="76748" y="1387296"/>
                  </a:cubicBezTo>
                  <a:lnTo>
                    <a:pt x="1387282" y="1387296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Vapaamuotoinen: Muoto 34">
              <a:extLst>
                <a:ext uri="{FF2B5EF4-FFF2-40B4-BE49-F238E27FC236}">
                  <a16:creationId xmlns:a16="http://schemas.microsoft.com/office/drawing/2014/main" id="{D2B5B5C3-7830-D861-A56A-398C5DB0F6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4085542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38102 h 1463500"/>
                <a:gd name="connsiteX3" fmla="*/ 1045999 w 1463490"/>
                <a:gd name="connsiteY3" fmla="*/ 1046005 h 1463500"/>
                <a:gd name="connsiteX4" fmla="*/ 38102 w 1463490"/>
                <a:gd name="connsiteY4" fmla="*/ 1463501 h 1463500"/>
                <a:gd name="connsiteX5" fmla="*/ 0 w 1463490"/>
                <a:gd name="connsiteY5" fmla="*/ 1463501 h 1463500"/>
                <a:gd name="connsiteX6" fmla="*/ 0 w 1463490"/>
                <a:gd name="connsiteY6" fmla="*/ 0 h 1463500"/>
                <a:gd name="connsiteX7" fmla="*/ 38102 w 1463490"/>
                <a:gd name="connsiteY7" fmla="*/ 0 h 1463500"/>
                <a:gd name="connsiteX8" fmla="*/ 1386742 w 1463490"/>
                <a:gd name="connsiteY8" fmla="*/ 76205 h 1463500"/>
                <a:gd name="connsiteX9" fmla="*/ 76204 w 1463490"/>
                <a:gd name="connsiteY9" fmla="*/ 76205 h 1463500"/>
                <a:gd name="connsiteX10" fmla="*/ 76204 w 1463490"/>
                <a:gd name="connsiteY10" fmla="*/ 1386752 h 1463500"/>
                <a:gd name="connsiteX11" fmla="*/ 992121 w 1463490"/>
                <a:gd name="connsiteY11" fmla="*/ 992127 h 1463500"/>
                <a:gd name="connsiteX12" fmla="*/ 1386742 w 1463490"/>
                <a:gd name="connsiteY12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38102"/>
                  </a:lnTo>
                  <a:cubicBezTo>
                    <a:pt x="1463490" y="431708"/>
                    <a:pt x="1303943" y="788061"/>
                    <a:pt x="1045999" y="1046005"/>
                  </a:cubicBezTo>
                  <a:cubicBezTo>
                    <a:pt x="788054" y="1303952"/>
                    <a:pt x="43170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42" y="76205"/>
                  </a:moveTo>
                  <a:lnTo>
                    <a:pt x="76204" y="76205"/>
                  </a:lnTo>
                  <a:lnTo>
                    <a:pt x="76204" y="1386752"/>
                  </a:lnTo>
                  <a:cubicBezTo>
                    <a:pt x="433634" y="1376838"/>
                    <a:pt x="756324" y="1227927"/>
                    <a:pt x="992121" y="992127"/>
                  </a:cubicBezTo>
                  <a:cubicBezTo>
                    <a:pt x="1227919" y="756331"/>
                    <a:pt x="1376828" y="433638"/>
                    <a:pt x="1386742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9B088264-14D2-8679-70F8-D8FD02152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1" y="4085535"/>
              <a:ext cx="1463490" cy="1463504"/>
            </a:xfrm>
            <a:custGeom>
              <a:avLst/>
              <a:gdLst>
                <a:gd name="connsiteX0" fmla="*/ 38102 w 1463490"/>
                <a:gd name="connsiteY0" fmla="*/ 0 h 1463504"/>
                <a:gd name="connsiteX1" fmla="*/ 1463490 w 1463490"/>
                <a:gd name="connsiteY1" fmla="*/ 0 h 1463504"/>
                <a:gd name="connsiteX2" fmla="*/ 1463490 w 1463490"/>
                <a:gd name="connsiteY2" fmla="*/ 1463504 h 1463504"/>
                <a:gd name="connsiteX3" fmla="*/ 0 w 1463490"/>
                <a:gd name="connsiteY3" fmla="*/ 1463504 h 1463504"/>
                <a:gd name="connsiteX4" fmla="*/ 0 w 1463490"/>
                <a:gd name="connsiteY4" fmla="*/ 0 h 1463504"/>
                <a:gd name="connsiteX5" fmla="*/ 38102 w 1463490"/>
                <a:gd name="connsiteY5" fmla="*/ 0 h 1463504"/>
                <a:gd name="connsiteX6" fmla="*/ 1387286 w 1463490"/>
                <a:gd name="connsiteY6" fmla="*/ 76205 h 1463504"/>
                <a:gd name="connsiteX7" fmla="*/ 76204 w 1463490"/>
                <a:gd name="connsiteY7" fmla="*/ 76205 h 1463504"/>
                <a:gd name="connsiteX8" fmla="*/ 76204 w 1463490"/>
                <a:gd name="connsiteY8" fmla="*/ 1387300 h 1463504"/>
                <a:gd name="connsiteX9" fmla="*/ 1387286 w 1463490"/>
                <a:gd name="connsiteY9" fmla="*/ 1387300 h 1463504"/>
                <a:gd name="connsiteX10" fmla="*/ 1387286 w 1463490"/>
                <a:gd name="connsiteY10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4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4"/>
                  </a:ln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300"/>
                  </a:lnTo>
                  <a:lnTo>
                    <a:pt x="1387286" y="1387300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F0A2DC8F-7825-DA84-E900-FA8668839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004409" y="2698243"/>
              <a:ext cx="769845" cy="1463500"/>
            </a:xfrm>
            <a:custGeom>
              <a:avLst/>
              <a:gdLst>
                <a:gd name="connsiteX0" fmla="*/ 693641 w 769845"/>
                <a:gd name="connsiteY0" fmla="*/ 77306 h 1463500"/>
                <a:gd name="connsiteX1" fmla="*/ 268201 w 769845"/>
                <a:gd name="connsiteY1" fmla="*/ 268204 h 1463500"/>
                <a:gd name="connsiteX2" fmla="*/ 76204 w 769845"/>
                <a:gd name="connsiteY2" fmla="*/ 731750 h 1463500"/>
                <a:gd name="connsiteX3" fmla="*/ 268201 w 769845"/>
                <a:gd name="connsiteY3" fmla="*/ 1195297 h 1463500"/>
                <a:gd name="connsiteX4" fmla="*/ 693641 w 769845"/>
                <a:gd name="connsiteY4" fmla="*/ 1386194 h 1463500"/>
                <a:gd name="connsiteX5" fmla="*/ 693641 w 769845"/>
                <a:gd name="connsiteY5" fmla="*/ 77306 h 1463500"/>
                <a:gd name="connsiteX6" fmla="*/ 214324 w 769845"/>
                <a:gd name="connsiteY6" fmla="*/ 214326 h 1463500"/>
                <a:gd name="connsiteX7" fmla="*/ 731743 w 769845"/>
                <a:gd name="connsiteY7" fmla="*/ 0 h 1463500"/>
                <a:gd name="connsiteX8" fmla="*/ 769845 w 769845"/>
                <a:gd name="connsiteY8" fmla="*/ 0 h 1463500"/>
                <a:gd name="connsiteX9" fmla="*/ 769845 w 769845"/>
                <a:gd name="connsiteY9" fmla="*/ 1463501 h 1463500"/>
                <a:gd name="connsiteX10" fmla="*/ 731743 w 769845"/>
                <a:gd name="connsiteY10" fmla="*/ 1463501 h 1463500"/>
                <a:gd name="connsiteX11" fmla="*/ 214324 w 769845"/>
                <a:gd name="connsiteY11" fmla="*/ 1249175 h 1463500"/>
                <a:gd name="connsiteX12" fmla="*/ 0 w 769845"/>
                <a:gd name="connsiteY12" fmla="*/ 731750 h 1463500"/>
                <a:gd name="connsiteX13" fmla="*/ 214324 w 769845"/>
                <a:gd name="connsiteY13" fmla="*/ 214326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5" h="1463500">
                  <a:moveTo>
                    <a:pt x="693641" y="77306"/>
                  </a:moveTo>
                  <a:cubicBezTo>
                    <a:pt x="527784" y="86814"/>
                    <a:pt x="378443" y="157961"/>
                    <a:pt x="268201" y="268204"/>
                  </a:cubicBezTo>
                  <a:cubicBezTo>
                    <a:pt x="149579" y="386827"/>
                    <a:pt x="76204" y="550721"/>
                    <a:pt x="76204" y="731750"/>
                  </a:cubicBezTo>
                  <a:cubicBezTo>
                    <a:pt x="76204" y="912780"/>
                    <a:pt x="149579" y="1076674"/>
                    <a:pt x="268201" y="1195297"/>
                  </a:cubicBezTo>
                  <a:cubicBezTo>
                    <a:pt x="378443" y="1305540"/>
                    <a:pt x="527784" y="1376687"/>
                    <a:pt x="693641" y="1386194"/>
                  </a:cubicBezTo>
                  <a:lnTo>
                    <a:pt x="693641" y="77306"/>
                  </a:lnTo>
                  <a:close/>
                  <a:moveTo>
                    <a:pt x="214324" y="214326"/>
                  </a:moveTo>
                  <a:cubicBezTo>
                    <a:pt x="346741" y="81907"/>
                    <a:pt x="529681" y="0"/>
                    <a:pt x="731743" y="0"/>
                  </a:cubicBezTo>
                  <a:lnTo>
                    <a:pt x="769845" y="0"/>
                  </a:lnTo>
                  <a:lnTo>
                    <a:pt x="769845" y="1463501"/>
                  </a:lnTo>
                  <a:lnTo>
                    <a:pt x="731743" y="1463501"/>
                  </a:lnTo>
                  <a:cubicBezTo>
                    <a:pt x="529681" y="1463501"/>
                    <a:pt x="346741" y="1381594"/>
                    <a:pt x="214324" y="1249175"/>
                  </a:cubicBezTo>
                  <a:cubicBezTo>
                    <a:pt x="81906" y="1116756"/>
                    <a:pt x="0" y="933815"/>
                    <a:pt x="0" y="731750"/>
                  </a:cubicBezTo>
                  <a:cubicBezTo>
                    <a:pt x="0" y="529686"/>
                    <a:pt x="81906" y="346745"/>
                    <a:pt x="214324" y="214326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1033FB16-BB30-0B3E-0F98-0898EF5D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8051" y="4085542"/>
              <a:ext cx="769848" cy="1463500"/>
            </a:xfrm>
            <a:custGeom>
              <a:avLst/>
              <a:gdLst>
                <a:gd name="connsiteX0" fmla="*/ 76204 w 769848"/>
                <a:gd name="connsiteY0" fmla="*/ 1386194 h 1463500"/>
                <a:gd name="connsiteX1" fmla="*/ 501648 w 769848"/>
                <a:gd name="connsiteY1" fmla="*/ 1195297 h 1463500"/>
                <a:gd name="connsiteX2" fmla="*/ 693645 w 769848"/>
                <a:gd name="connsiteY2" fmla="*/ 731750 h 1463500"/>
                <a:gd name="connsiteX3" fmla="*/ 501644 w 769848"/>
                <a:gd name="connsiteY3" fmla="*/ 268204 h 1463500"/>
                <a:gd name="connsiteX4" fmla="*/ 76204 w 769848"/>
                <a:gd name="connsiteY4" fmla="*/ 77306 h 1463500"/>
                <a:gd name="connsiteX5" fmla="*/ 76204 w 769848"/>
                <a:gd name="connsiteY5" fmla="*/ 1386194 h 1463500"/>
                <a:gd name="connsiteX6" fmla="*/ 555525 w 769848"/>
                <a:gd name="connsiteY6" fmla="*/ 1249175 h 1463500"/>
                <a:gd name="connsiteX7" fmla="*/ 38102 w 769848"/>
                <a:gd name="connsiteY7" fmla="*/ 1463501 h 1463500"/>
                <a:gd name="connsiteX8" fmla="*/ 0 w 769848"/>
                <a:gd name="connsiteY8" fmla="*/ 1463501 h 1463500"/>
                <a:gd name="connsiteX9" fmla="*/ 0 w 769848"/>
                <a:gd name="connsiteY9" fmla="*/ 0 h 1463500"/>
                <a:gd name="connsiteX10" fmla="*/ 38102 w 769848"/>
                <a:gd name="connsiteY10" fmla="*/ 0 h 1463500"/>
                <a:gd name="connsiteX11" fmla="*/ 555521 w 769848"/>
                <a:gd name="connsiteY11" fmla="*/ 214326 h 1463500"/>
                <a:gd name="connsiteX12" fmla="*/ 769849 w 769848"/>
                <a:gd name="connsiteY12" fmla="*/ 731750 h 1463500"/>
                <a:gd name="connsiteX13" fmla="*/ 555525 w 769848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8" h="1463500">
                  <a:moveTo>
                    <a:pt x="76204" y="1386194"/>
                  </a:moveTo>
                  <a:cubicBezTo>
                    <a:pt x="242062" y="1376687"/>
                    <a:pt x="391403" y="1305540"/>
                    <a:pt x="501648" y="1195297"/>
                  </a:cubicBezTo>
                  <a:cubicBezTo>
                    <a:pt x="620270" y="1076674"/>
                    <a:pt x="693645" y="912780"/>
                    <a:pt x="693645" y="731750"/>
                  </a:cubicBezTo>
                  <a:cubicBezTo>
                    <a:pt x="693645" y="550721"/>
                    <a:pt x="620270" y="386827"/>
                    <a:pt x="501644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5" y="1249175"/>
                  </a:moveTo>
                  <a:cubicBezTo>
                    <a:pt x="423104" y="1381594"/>
                    <a:pt x="240164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1" y="214326"/>
                  </a:cubicBezTo>
                  <a:cubicBezTo>
                    <a:pt x="687942" y="346745"/>
                    <a:pt x="769849" y="529686"/>
                    <a:pt x="769849" y="731750"/>
                  </a:cubicBezTo>
                  <a:cubicBezTo>
                    <a:pt x="769849" y="933815"/>
                    <a:pt x="687942" y="1116756"/>
                    <a:pt x="555525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60E068BC-9A80-DA09-AD3B-40565E78C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6" y="0"/>
              <a:ext cx="1463486" cy="1387148"/>
            </a:xfrm>
            <a:custGeom>
              <a:avLst/>
              <a:gdLst>
                <a:gd name="connsiteX0" fmla="*/ 1463487 w 1463486"/>
                <a:gd name="connsiteY0" fmla="*/ 0 h 1387148"/>
                <a:gd name="connsiteX1" fmla="*/ 1463487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0 h 1387148"/>
                <a:gd name="connsiteX4" fmla="*/ 76204 w 1463486"/>
                <a:gd name="connsiteY4" fmla="*/ 0 h 1387148"/>
                <a:gd name="connsiteX5" fmla="*/ 76204 w 1463486"/>
                <a:gd name="connsiteY5" fmla="*/ 1310944 h 1387148"/>
                <a:gd name="connsiteX6" fmla="*/ 1387283 w 1463486"/>
                <a:gd name="connsiteY6" fmla="*/ 1310944 h 1387148"/>
                <a:gd name="connsiteX7" fmla="*/ 1387283 w 1463486"/>
                <a:gd name="connsiteY7" fmla="*/ 0 h 1387148"/>
                <a:gd name="connsiteX8" fmla="*/ 1463487 w 1463486"/>
                <a:gd name="connsiteY8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486" h="1387148">
                  <a:moveTo>
                    <a:pt x="1463487" y="0"/>
                  </a:moveTo>
                  <a:lnTo>
                    <a:pt x="1463487" y="1387148"/>
                  </a:lnTo>
                  <a:lnTo>
                    <a:pt x="0" y="1387148"/>
                  </a:lnTo>
                  <a:lnTo>
                    <a:pt x="0" y="0"/>
                  </a:lnTo>
                  <a:lnTo>
                    <a:pt x="76204" y="0"/>
                  </a:lnTo>
                  <a:lnTo>
                    <a:pt x="76204" y="1310944"/>
                  </a:lnTo>
                  <a:lnTo>
                    <a:pt x="1387283" y="1310944"/>
                  </a:lnTo>
                  <a:lnTo>
                    <a:pt x="1387283" y="0"/>
                  </a:lnTo>
                  <a:lnTo>
                    <a:pt x="1463487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062B8E8D-61D9-EC15-8426-FF3B488A3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2" y="1310943"/>
              <a:ext cx="1463486" cy="1463504"/>
            </a:xfrm>
            <a:custGeom>
              <a:avLst/>
              <a:gdLst>
                <a:gd name="connsiteX0" fmla="*/ 38102 w 1463486"/>
                <a:gd name="connsiteY0" fmla="*/ 0 h 1463504"/>
                <a:gd name="connsiteX1" fmla="*/ 1463487 w 1463486"/>
                <a:gd name="connsiteY1" fmla="*/ 0 h 1463504"/>
                <a:gd name="connsiteX2" fmla="*/ 1463487 w 1463486"/>
                <a:gd name="connsiteY2" fmla="*/ 38102 h 1463504"/>
                <a:gd name="connsiteX3" fmla="*/ 1045995 w 1463486"/>
                <a:gd name="connsiteY3" fmla="*/ 1046009 h 1463504"/>
                <a:gd name="connsiteX4" fmla="*/ 38102 w 1463486"/>
                <a:gd name="connsiteY4" fmla="*/ 1463504 h 1463504"/>
                <a:gd name="connsiteX5" fmla="*/ 0 w 1463486"/>
                <a:gd name="connsiteY5" fmla="*/ 1463504 h 1463504"/>
                <a:gd name="connsiteX6" fmla="*/ 0 w 1463486"/>
                <a:gd name="connsiteY6" fmla="*/ 0 h 1463504"/>
                <a:gd name="connsiteX7" fmla="*/ 38102 w 1463486"/>
                <a:gd name="connsiteY7" fmla="*/ 0 h 1463504"/>
                <a:gd name="connsiteX8" fmla="*/ 1386739 w 1463486"/>
                <a:gd name="connsiteY8" fmla="*/ 76205 h 1463504"/>
                <a:gd name="connsiteX9" fmla="*/ 76204 w 1463486"/>
                <a:gd name="connsiteY9" fmla="*/ 76205 h 1463504"/>
                <a:gd name="connsiteX10" fmla="*/ 76204 w 1463486"/>
                <a:gd name="connsiteY10" fmla="*/ 1386756 h 1463504"/>
                <a:gd name="connsiteX11" fmla="*/ 992118 w 1463486"/>
                <a:gd name="connsiteY11" fmla="*/ 992131 h 1463504"/>
                <a:gd name="connsiteX12" fmla="*/ 1386739 w 1463486"/>
                <a:gd name="connsiteY12" fmla="*/ 76205 h 146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463504">
                  <a:moveTo>
                    <a:pt x="38102" y="0"/>
                  </a:moveTo>
                  <a:lnTo>
                    <a:pt x="1463487" y="0"/>
                  </a:lnTo>
                  <a:lnTo>
                    <a:pt x="1463487" y="38102"/>
                  </a:lnTo>
                  <a:cubicBezTo>
                    <a:pt x="1463487" y="431708"/>
                    <a:pt x="1303940" y="788062"/>
                    <a:pt x="1045995" y="1046009"/>
                  </a:cubicBezTo>
                  <a:cubicBezTo>
                    <a:pt x="788050" y="1303960"/>
                    <a:pt x="431701" y="1463504"/>
                    <a:pt x="38102" y="1463504"/>
                  </a:cubicBezTo>
                  <a:lnTo>
                    <a:pt x="0" y="1463504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6739" y="76205"/>
                  </a:moveTo>
                  <a:lnTo>
                    <a:pt x="76204" y="76205"/>
                  </a:lnTo>
                  <a:lnTo>
                    <a:pt x="76204" y="1386756"/>
                  </a:lnTo>
                  <a:cubicBezTo>
                    <a:pt x="433634" y="1376842"/>
                    <a:pt x="756324" y="1227931"/>
                    <a:pt x="992118" y="992131"/>
                  </a:cubicBezTo>
                  <a:cubicBezTo>
                    <a:pt x="1227915" y="756331"/>
                    <a:pt x="1376824" y="433638"/>
                    <a:pt x="1386739" y="7620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119BA3F5-6B15-A5EF-277F-78DC0924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85340" y="1310943"/>
              <a:ext cx="1463490" cy="1463500"/>
            </a:xfrm>
            <a:custGeom>
              <a:avLst/>
              <a:gdLst>
                <a:gd name="connsiteX0" fmla="*/ 38102 w 1463490"/>
                <a:gd name="connsiteY0" fmla="*/ 0 h 1463500"/>
                <a:gd name="connsiteX1" fmla="*/ 1463490 w 1463490"/>
                <a:gd name="connsiteY1" fmla="*/ 0 h 1463500"/>
                <a:gd name="connsiteX2" fmla="*/ 1463490 w 1463490"/>
                <a:gd name="connsiteY2" fmla="*/ 1463501 h 1463500"/>
                <a:gd name="connsiteX3" fmla="*/ 0 w 1463490"/>
                <a:gd name="connsiteY3" fmla="*/ 1463501 h 1463500"/>
                <a:gd name="connsiteX4" fmla="*/ 0 w 1463490"/>
                <a:gd name="connsiteY4" fmla="*/ 0 h 1463500"/>
                <a:gd name="connsiteX5" fmla="*/ 38102 w 1463490"/>
                <a:gd name="connsiteY5" fmla="*/ 0 h 1463500"/>
                <a:gd name="connsiteX6" fmla="*/ 1387286 w 1463490"/>
                <a:gd name="connsiteY6" fmla="*/ 76205 h 1463500"/>
                <a:gd name="connsiteX7" fmla="*/ 76204 w 1463490"/>
                <a:gd name="connsiteY7" fmla="*/ 76205 h 1463500"/>
                <a:gd name="connsiteX8" fmla="*/ 76204 w 1463490"/>
                <a:gd name="connsiteY8" fmla="*/ 1387296 h 1463500"/>
                <a:gd name="connsiteX9" fmla="*/ 1387286 w 1463490"/>
                <a:gd name="connsiteY9" fmla="*/ 1387296 h 1463500"/>
                <a:gd name="connsiteX10" fmla="*/ 1387286 w 1463490"/>
                <a:gd name="connsiteY10" fmla="*/ 7620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3490" h="1463500">
                  <a:moveTo>
                    <a:pt x="38102" y="0"/>
                  </a:moveTo>
                  <a:lnTo>
                    <a:pt x="1463490" y="0"/>
                  </a:lnTo>
                  <a:lnTo>
                    <a:pt x="1463490" y="1463501"/>
                  </a:ln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lose/>
                  <a:moveTo>
                    <a:pt x="1387286" y="76205"/>
                  </a:moveTo>
                  <a:lnTo>
                    <a:pt x="76204" y="76205"/>
                  </a:lnTo>
                  <a:lnTo>
                    <a:pt x="76204" y="1387296"/>
                  </a:lnTo>
                  <a:lnTo>
                    <a:pt x="1387286" y="1387296"/>
                  </a:lnTo>
                  <a:lnTo>
                    <a:pt x="1387286" y="7620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2" name="Vapaamuotoinen: Muoto 41">
              <a:extLst>
                <a:ext uri="{FF2B5EF4-FFF2-40B4-BE49-F238E27FC236}">
                  <a16:creationId xmlns:a16="http://schemas.microsoft.com/office/drawing/2014/main" id="{C6E6661E-784A-5FA5-8DC6-7B59A18B5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472622" y="1310947"/>
              <a:ext cx="769845" cy="1463500"/>
            </a:xfrm>
            <a:custGeom>
              <a:avLst/>
              <a:gdLst>
                <a:gd name="connsiteX0" fmla="*/ 76204 w 769845"/>
                <a:gd name="connsiteY0" fmla="*/ 1386194 h 1463500"/>
                <a:gd name="connsiteX1" fmla="*/ 501644 w 769845"/>
                <a:gd name="connsiteY1" fmla="*/ 1195297 h 1463500"/>
                <a:gd name="connsiteX2" fmla="*/ 693641 w 769845"/>
                <a:gd name="connsiteY2" fmla="*/ 731750 h 1463500"/>
                <a:gd name="connsiteX3" fmla="*/ 501644 w 769845"/>
                <a:gd name="connsiteY3" fmla="*/ 268204 h 1463500"/>
                <a:gd name="connsiteX4" fmla="*/ 76204 w 769845"/>
                <a:gd name="connsiteY4" fmla="*/ 77306 h 1463500"/>
                <a:gd name="connsiteX5" fmla="*/ 76204 w 769845"/>
                <a:gd name="connsiteY5" fmla="*/ 1386194 h 1463500"/>
                <a:gd name="connsiteX6" fmla="*/ 555521 w 769845"/>
                <a:gd name="connsiteY6" fmla="*/ 1249175 h 1463500"/>
                <a:gd name="connsiteX7" fmla="*/ 38102 w 769845"/>
                <a:gd name="connsiteY7" fmla="*/ 1463501 h 1463500"/>
                <a:gd name="connsiteX8" fmla="*/ 0 w 769845"/>
                <a:gd name="connsiteY8" fmla="*/ 1463501 h 1463500"/>
                <a:gd name="connsiteX9" fmla="*/ 0 w 769845"/>
                <a:gd name="connsiteY9" fmla="*/ 0 h 1463500"/>
                <a:gd name="connsiteX10" fmla="*/ 38102 w 769845"/>
                <a:gd name="connsiteY10" fmla="*/ 0 h 1463500"/>
                <a:gd name="connsiteX11" fmla="*/ 555521 w 769845"/>
                <a:gd name="connsiteY11" fmla="*/ 214326 h 1463500"/>
                <a:gd name="connsiteX12" fmla="*/ 769845 w 769845"/>
                <a:gd name="connsiteY12" fmla="*/ 731750 h 1463500"/>
                <a:gd name="connsiteX13" fmla="*/ 555521 w 769845"/>
                <a:gd name="connsiteY13" fmla="*/ 1249175 h 14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9845" h="1463500">
                  <a:moveTo>
                    <a:pt x="76204" y="1386194"/>
                  </a:moveTo>
                  <a:cubicBezTo>
                    <a:pt x="242058" y="1376687"/>
                    <a:pt x="391399" y="1305540"/>
                    <a:pt x="501644" y="1195297"/>
                  </a:cubicBezTo>
                  <a:cubicBezTo>
                    <a:pt x="620267" y="1076670"/>
                    <a:pt x="693641" y="912776"/>
                    <a:pt x="693641" y="731750"/>
                  </a:cubicBezTo>
                  <a:cubicBezTo>
                    <a:pt x="693641" y="550721"/>
                    <a:pt x="620267" y="386827"/>
                    <a:pt x="501644" y="268204"/>
                  </a:cubicBezTo>
                  <a:cubicBezTo>
                    <a:pt x="391403" y="157961"/>
                    <a:pt x="242062" y="86814"/>
                    <a:pt x="76204" y="77306"/>
                  </a:cubicBezTo>
                  <a:lnTo>
                    <a:pt x="76204" y="1386194"/>
                  </a:lnTo>
                  <a:close/>
                  <a:moveTo>
                    <a:pt x="555521" y="1249175"/>
                  </a:moveTo>
                  <a:cubicBezTo>
                    <a:pt x="423100" y="1381594"/>
                    <a:pt x="240161" y="1463501"/>
                    <a:pt x="38102" y="1463501"/>
                  </a:cubicBezTo>
                  <a:lnTo>
                    <a:pt x="0" y="1463501"/>
                  </a:lnTo>
                  <a:lnTo>
                    <a:pt x="0" y="0"/>
                  </a:lnTo>
                  <a:lnTo>
                    <a:pt x="38102" y="0"/>
                  </a:lnTo>
                  <a:cubicBezTo>
                    <a:pt x="240164" y="0"/>
                    <a:pt x="423104" y="81907"/>
                    <a:pt x="555521" y="214326"/>
                  </a:cubicBezTo>
                  <a:cubicBezTo>
                    <a:pt x="687939" y="346745"/>
                    <a:pt x="769845" y="529686"/>
                    <a:pt x="769845" y="731750"/>
                  </a:cubicBezTo>
                  <a:cubicBezTo>
                    <a:pt x="769845" y="933811"/>
                    <a:pt x="687939" y="1116752"/>
                    <a:pt x="555521" y="1249175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3" name="Vapaamuotoinen: Muoto 42">
              <a:extLst>
                <a:ext uri="{FF2B5EF4-FFF2-40B4-BE49-F238E27FC236}">
                  <a16:creationId xmlns:a16="http://schemas.microsoft.com/office/drawing/2014/main" id="{9C83C418-9837-B98C-A4D8-B8609E665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85336" y="0"/>
              <a:ext cx="1463486" cy="1387148"/>
            </a:xfrm>
            <a:custGeom>
              <a:avLst/>
              <a:gdLst>
                <a:gd name="connsiteX0" fmla="*/ 1463487 w 1463486"/>
                <a:gd name="connsiteY0" fmla="*/ 0 h 1387148"/>
                <a:gd name="connsiteX1" fmla="*/ 1463487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1349046 h 1387148"/>
                <a:gd name="connsiteX4" fmla="*/ 305083 w 1463486"/>
                <a:gd name="connsiteY4" fmla="*/ 467816 h 1387148"/>
                <a:gd name="connsiteX5" fmla="*/ 964801 w 1463486"/>
                <a:gd name="connsiteY5" fmla="*/ 0 h 1387148"/>
                <a:gd name="connsiteX6" fmla="*/ 1120680 w 1463486"/>
                <a:gd name="connsiteY6" fmla="*/ 0 h 1387148"/>
                <a:gd name="connsiteX7" fmla="*/ 1109697 w 1463486"/>
                <a:gd name="connsiteY7" fmla="*/ 36911 h 1387148"/>
                <a:gd name="connsiteX8" fmla="*/ 364914 w 1463486"/>
                <a:gd name="connsiteY8" fmla="*/ 514847 h 1387148"/>
                <a:gd name="connsiteX9" fmla="*/ 76751 w 1463486"/>
                <a:gd name="connsiteY9" fmla="*/ 1310944 h 1387148"/>
                <a:gd name="connsiteX10" fmla="*/ 1387283 w 1463486"/>
                <a:gd name="connsiteY10" fmla="*/ 1310944 h 1387148"/>
                <a:gd name="connsiteX11" fmla="*/ 1387283 w 1463486"/>
                <a:gd name="connsiteY11" fmla="*/ 0 h 1387148"/>
                <a:gd name="connsiteX12" fmla="*/ 1463487 w 1463486"/>
                <a:gd name="connsiteY12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387148">
                  <a:moveTo>
                    <a:pt x="1463487" y="0"/>
                  </a:moveTo>
                  <a:lnTo>
                    <a:pt x="1463487" y="1387148"/>
                  </a:lnTo>
                  <a:lnTo>
                    <a:pt x="0" y="1387148"/>
                  </a:lnTo>
                  <a:lnTo>
                    <a:pt x="0" y="1349046"/>
                  </a:lnTo>
                  <a:cubicBezTo>
                    <a:pt x="0" y="1016402"/>
                    <a:pt x="114011" y="710352"/>
                    <a:pt x="305083" y="467816"/>
                  </a:cubicBezTo>
                  <a:cubicBezTo>
                    <a:pt x="473449" y="254113"/>
                    <a:pt x="701792" y="89755"/>
                    <a:pt x="964801" y="0"/>
                  </a:cubicBezTo>
                  <a:lnTo>
                    <a:pt x="1120680" y="0"/>
                  </a:lnTo>
                  <a:lnTo>
                    <a:pt x="1109697" y="36911"/>
                  </a:lnTo>
                  <a:cubicBezTo>
                    <a:pt x="810313" y="108662"/>
                    <a:pt x="549639" y="280379"/>
                    <a:pt x="364914" y="514847"/>
                  </a:cubicBezTo>
                  <a:cubicBezTo>
                    <a:pt x="191410" y="735077"/>
                    <a:pt x="85074" y="1010736"/>
                    <a:pt x="76751" y="1310944"/>
                  </a:cubicBezTo>
                  <a:lnTo>
                    <a:pt x="1387283" y="1310944"/>
                  </a:lnTo>
                  <a:lnTo>
                    <a:pt x="1387283" y="0"/>
                  </a:lnTo>
                  <a:lnTo>
                    <a:pt x="1463487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4" name="Vapaamuotoinen: Muoto 43">
              <a:extLst>
                <a:ext uri="{FF2B5EF4-FFF2-40B4-BE49-F238E27FC236}">
                  <a16:creationId xmlns:a16="http://schemas.microsoft.com/office/drawing/2014/main" id="{5EA30A2A-66E2-E53C-AF43-56AA699B0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778981" y="0"/>
              <a:ext cx="769845" cy="1387148"/>
            </a:xfrm>
            <a:custGeom>
              <a:avLst/>
              <a:gdLst>
                <a:gd name="connsiteX0" fmla="*/ 516501 w 769845"/>
                <a:gd name="connsiteY0" fmla="*/ 35867 h 1387148"/>
                <a:gd name="connsiteX1" fmla="*/ 197001 w 769845"/>
                <a:gd name="connsiteY1" fmla="*/ 275954 h 1387148"/>
                <a:gd name="connsiteX2" fmla="*/ 76204 w 769845"/>
                <a:gd name="connsiteY2" fmla="*/ 655398 h 1387148"/>
                <a:gd name="connsiteX3" fmla="*/ 268201 w 769845"/>
                <a:gd name="connsiteY3" fmla="*/ 1118945 h 1387148"/>
                <a:gd name="connsiteX4" fmla="*/ 693641 w 769845"/>
                <a:gd name="connsiteY4" fmla="*/ 1309842 h 1387148"/>
                <a:gd name="connsiteX5" fmla="*/ 693641 w 769845"/>
                <a:gd name="connsiteY5" fmla="*/ 0 h 1387148"/>
                <a:gd name="connsiteX6" fmla="*/ 769845 w 769845"/>
                <a:gd name="connsiteY6" fmla="*/ 0 h 1387148"/>
                <a:gd name="connsiteX7" fmla="*/ 769845 w 769845"/>
                <a:gd name="connsiteY7" fmla="*/ 1387148 h 1387148"/>
                <a:gd name="connsiteX8" fmla="*/ 731743 w 769845"/>
                <a:gd name="connsiteY8" fmla="*/ 1387148 h 1387148"/>
                <a:gd name="connsiteX9" fmla="*/ 214324 w 769845"/>
                <a:gd name="connsiteY9" fmla="*/ 1172822 h 1387148"/>
                <a:gd name="connsiteX10" fmla="*/ 0 w 769845"/>
                <a:gd name="connsiteY10" fmla="*/ 655398 h 1387148"/>
                <a:gd name="connsiteX11" fmla="*/ 135089 w 769845"/>
                <a:gd name="connsiteY11" fmla="*/ 231898 h 1387148"/>
                <a:gd name="connsiteX12" fmla="*/ 406447 w 769845"/>
                <a:gd name="connsiteY12" fmla="*/ 0 h 1387148"/>
                <a:gd name="connsiteX13" fmla="*/ 681945 w 769845"/>
                <a:gd name="connsiteY13" fmla="*/ 0 h 1387148"/>
                <a:gd name="connsiteX14" fmla="*/ 516501 w 769845"/>
                <a:gd name="connsiteY14" fmla="*/ 35867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9845" h="1387148">
                  <a:moveTo>
                    <a:pt x="516501" y="35867"/>
                  </a:moveTo>
                  <a:cubicBezTo>
                    <a:pt x="386669" y="80950"/>
                    <a:pt x="275311" y="165830"/>
                    <a:pt x="197001" y="275954"/>
                  </a:cubicBezTo>
                  <a:cubicBezTo>
                    <a:pt x="120937" y="382921"/>
                    <a:pt x="76204" y="513864"/>
                    <a:pt x="76204" y="655398"/>
                  </a:cubicBezTo>
                  <a:cubicBezTo>
                    <a:pt x="76204" y="836428"/>
                    <a:pt x="149579" y="1000321"/>
                    <a:pt x="268201" y="1118945"/>
                  </a:cubicBezTo>
                  <a:cubicBezTo>
                    <a:pt x="378443" y="1229188"/>
                    <a:pt x="527784" y="1300334"/>
                    <a:pt x="693641" y="1309842"/>
                  </a:cubicBezTo>
                  <a:lnTo>
                    <a:pt x="693641" y="0"/>
                  </a:lnTo>
                  <a:lnTo>
                    <a:pt x="769845" y="0"/>
                  </a:lnTo>
                  <a:lnTo>
                    <a:pt x="769845" y="1387148"/>
                  </a:lnTo>
                  <a:lnTo>
                    <a:pt x="731743" y="1387148"/>
                  </a:lnTo>
                  <a:cubicBezTo>
                    <a:pt x="529681" y="1387148"/>
                    <a:pt x="346741" y="1305241"/>
                    <a:pt x="214324" y="1172822"/>
                  </a:cubicBezTo>
                  <a:cubicBezTo>
                    <a:pt x="81906" y="1040404"/>
                    <a:pt x="0" y="857462"/>
                    <a:pt x="0" y="655398"/>
                  </a:cubicBezTo>
                  <a:cubicBezTo>
                    <a:pt x="0" y="497686"/>
                    <a:pt x="50025" y="351522"/>
                    <a:pt x="135089" y="231898"/>
                  </a:cubicBezTo>
                  <a:cubicBezTo>
                    <a:pt x="204705" y="134003"/>
                    <a:pt x="297911" y="53957"/>
                    <a:pt x="406447" y="0"/>
                  </a:cubicBezTo>
                  <a:lnTo>
                    <a:pt x="681945" y="0"/>
                  </a:lnTo>
                  <a:cubicBezTo>
                    <a:pt x="620018" y="11056"/>
                    <a:pt x="551961" y="23807"/>
                    <a:pt x="516501" y="35867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5" name="Vapaamuotoinen: Muoto 44">
              <a:extLst>
                <a:ext uri="{FF2B5EF4-FFF2-40B4-BE49-F238E27FC236}">
                  <a16:creationId xmlns:a16="http://schemas.microsoft.com/office/drawing/2014/main" id="{04857435-45D7-C885-4FA8-62C741C8D9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10768" y="0"/>
              <a:ext cx="1463486" cy="1387148"/>
            </a:xfrm>
            <a:custGeom>
              <a:avLst/>
              <a:gdLst>
                <a:gd name="connsiteX0" fmla="*/ 1463486 w 1463486"/>
                <a:gd name="connsiteY0" fmla="*/ 0 h 1387148"/>
                <a:gd name="connsiteX1" fmla="*/ 1463486 w 1463486"/>
                <a:gd name="connsiteY1" fmla="*/ 1387148 h 1387148"/>
                <a:gd name="connsiteX2" fmla="*/ 0 w 1463486"/>
                <a:gd name="connsiteY2" fmla="*/ 1387148 h 1387148"/>
                <a:gd name="connsiteX3" fmla="*/ 0 w 1463486"/>
                <a:gd name="connsiteY3" fmla="*/ 1349046 h 1387148"/>
                <a:gd name="connsiteX4" fmla="*/ 305083 w 1463486"/>
                <a:gd name="connsiteY4" fmla="*/ 467816 h 1387148"/>
                <a:gd name="connsiteX5" fmla="*/ 964801 w 1463486"/>
                <a:gd name="connsiteY5" fmla="*/ 0 h 1387148"/>
                <a:gd name="connsiteX6" fmla="*/ 1100916 w 1463486"/>
                <a:gd name="connsiteY6" fmla="*/ 0 h 1387148"/>
                <a:gd name="connsiteX7" fmla="*/ 1109696 w 1463486"/>
                <a:gd name="connsiteY7" fmla="*/ 36911 h 1387148"/>
                <a:gd name="connsiteX8" fmla="*/ 364914 w 1463486"/>
                <a:gd name="connsiteY8" fmla="*/ 514847 h 1387148"/>
                <a:gd name="connsiteX9" fmla="*/ 76751 w 1463486"/>
                <a:gd name="connsiteY9" fmla="*/ 1310944 h 1387148"/>
                <a:gd name="connsiteX10" fmla="*/ 1387282 w 1463486"/>
                <a:gd name="connsiteY10" fmla="*/ 1310944 h 1387148"/>
                <a:gd name="connsiteX11" fmla="*/ 1387282 w 1463486"/>
                <a:gd name="connsiteY11" fmla="*/ 0 h 1387148"/>
                <a:gd name="connsiteX12" fmla="*/ 1463486 w 1463486"/>
                <a:gd name="connsiteY12" fmla="*/ 0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86" h="1387148">
                  <a:moveTo>
                    <a:pt x="1463486" y="0"/>
                  </a:moveTo>
                  <a:lnTo>
                    <a:pt x="1463486" y="1387148"/>
                  </a:lnTo>
                  <a:lnTo>
                    <a:pt x="0" y="1387148"/>
                  </a:lnTo>
                  <a:lnTo>
                    <a:pt x="0" y="1349046"/>
                  </a:lnTo>
                  <a:cubicBezTo>
                    <a:pt x="0" y="1016402"/>
                    <a:pt x="114011" y="710352"/>
                    <a:pt x="305083" y="467816"/>
                  </a:cubicBezTo>
                  <a:cubicBezTo>
                    <a:pt x="473449" y="254113"/>
                    <a:pt x="701792" y="89755"/>
                    <a:pt x="964801" y="0"/>
                  </a:cubicBezTo>
                  <a:lnTo>
                    <a:pt x="1100916" y="0"/>
                  </a:lnTo>
                  <a:lnTo>
                    <a:pt x="1109696" y="36911"/>
                  </a:lnTo>
                  <a:cubicBezTo>
                    <a:pt x="810313" y="108662"/>
                    <a:pt x="549639" y="280379"/>
                    <a:pt x="364914" y="514847"/>
                  </a:cubicBezTo>
                  <a:cubicBezTo>
                    <a:pt x="191410" y="735077"/>
                    <a:pt x="85074" y="1010736"/>
                    <a:pt x="76751" y="1310944"/>
                  </a:cubicBezTo>
                  <a:lnTo>
                    <a:pt x="1387282" y="1310944"/>
                  </a:lnTo>
                  <a:lnTo>
                    <a:pt x="1387282" y="0"/>
                  </a:lnTo>
                  <a:lnTo>
                    <a:pt x="146348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6" name="Vapaamuotoinen: Muoto 45">
              <a:extLst>
                <a:ext uri="{FF2B5EF4-FFF2-40B4-BE49-F238E27FC236}">
                  <a16:creationId xmlns:a16="http://schemas.microsoft.com/office/drawing/2014/main" id="{CDE06800-EC5A-6B79-843A-F9A3398CA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004409" y="0"/>
              <a:ext cx="769845" cy="1387148"/>
            </a:xfrm>
            <a:custGeom>
              <a:avLst/>
              <a:gdLst>
                <a:gd name="connsiteX0" fmla="*/ 516501 w 769845"/>
                <a:gd name="connsiteY0" fmla="*/ 35867 h 1387148"/>
                <a:gd name="connsiteX1" fmla="*/ 197001 w 769845"/>
                <a:gd name="connsiteY1" fmla="*/ 275954 h 1387148"/>
                <a:gd name="connsiteX2" fmla="*/ 76204 w 769845"/>
                <a:gd name="connsiteY2" fmla="*/ 655398 h 1387148"/>
                <a:gd name="connsiteX3" fmla="*/ 268201 w 769845"/>
                <a:gd name="connsiteY3" fmla="*/ 1118945 h 1387148"/>
                <a:gd name="connsiteX4" fmla="*/ 693641 w 769845"/>
                <a:gd name="connsiteY4" fmla="*/ 1309842 h 1387148"/>
                <a:gd name="connsiteX5" fmla="*/ 693641 w 769845"/>
                <a:gd name="connsiteY5" fmla="*/ 0 h 1387148"/>
                <a:gd name="connsiteX6" fmla="*/ 769845 w 769845"/>
                <a:gd name="connsiteY6" fmla="*/ 0 h 1387148"/>
                <a:gd name="connsiteX7" fmla="*/ 769845 w 769845"/>
                <a:gd name="connsiteY7" fmla="*/ 1387148 h 1387148"/>
                <a:gd name="connsiteX8" fmla="*/ 731743 w 769845"/>
                <a:gd name="connsiteY8" fmla="*/ 1387148 h 1387148"/>
                <a:gd name="connsiteX9" fmla="*/ 214324 w 769845"/>
                <a:gd name="connsiteY9" fmla="*/ 1172822 h 1387148"/>
                <a:gd name="connsiteX10" fmla="*/ 0 w 769845"/>
                <a:gd name="connsiteY10" fmla="*/ 655398 h 1387148"/>
                <a:gd name="connsiteX11" fmla="*/ 135089 w 769845"/>
                <a:gd name="connsiteY11" fmla="*/ 231898 h 1387148"/>
                <a:gd name="connsiteX12" fmla="*/ 406447 w 769845"/>
                <a:gd name="connsiteY12" fmla="*/ 0 h 1387148"/>
                <a:gd name="connsiteX13" fmla="*/ 681945 w 769845"/>
                <a:gd name="connsiteY13" fmla="*/ 0 h 1387148"/>
                <a:gd name="connsiteX14" fmla="*/ 516501 w 769845"/>
                <a:gd name="connsiteY14" fmla="*/ 35867 h 138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9845" h="1387148">
                  <a:moveTo>
                    <a:pt x="516501" y="35867"/>
                  </a:moveTo>
                  <a:cubicBezTo>
                    <a:pt x="386669" y="80950"/>
                    <a:pt x="275311" y="165830"/>
                    <a:pt x="197001" y="275954"/>
                  </a:cubicBezTo>
                  <a:cubicBezTo>
                    <a:pt x="120937" y="382921"/>
                    <a:pt x="76204" y="513864"/>
                    <a:pt x="76204" y="655398"/>
                  </a:cubicBezTo>
                  <a:cubicBezTo>
                    <a:pt x="76204" y="836428"/>
                    <a:pt x="149579" y="1000321"/>
                    <a:pt x="268201" y="1118945"/>
                  </a:cubicBezTo>
                  <a:cubicBezTo>
                    <a:pt x="378443" y="1229188"/>
                    <a:pt x="527784" y="1300334"/>
                    <a:pt x="693641" y="1309842"/>
                  </a:cubicBezTo>
                  <a:lnTo>
                    <a:pt x="693641" y="0"/>
                  </a:lnTo>
                  <a:lnTo>
                    <a:pt x="769845" y="0"/>
                  </a:lnTo>
                  <a:lnTo>
                    <a:pt x="769845" y="1387148"/>
                  </a:lnTo>
                  <a:lnTo>
                    <a:pt x="731743" y="1387148"/>
                  </a:lnTo>
                  <a:cubicBezTo>
                    <a:pt x="529681" y="1387148"/>
                    <a:pt x="346741" y="1305241"/>
                    <a:pt x="214324" y="1172822"/>
                  </a:cubicBezTo>
                  <a:cubicBezTo>
                    <a:pt x="81906" y="1040404"/>
                    <a:pt x="0" y="857462"/>
                    <a:pt x="0" y="655398"/>
                  </a:cubicBezTo>
                  <a:cubicBezTo>
                    <a:pt x="0" y="497686"/>
                    <a:pt x="50025" y="351522"/>
                    <a:pt x="135089" y="231898"/>
                  </a:cubicBezTo>
                  <a:cubicBezTo>
                    <a:pt x="204705" y="134003"/>
                    <a:pt x="297911" y="53957"/>
                    <a:pt x="406447" y="0"/>
                  </a:cubicBezTo>
                  <a:lnTo>
                    <a:pt x="681945" y="0"/>
                  </a:lnTo>
                  <a:cubicBezTo>
                    <a:pt x="620018" y="11056"/>
                    <a:pt x="551961" y="23807"/>
                    <a:pt x="516501" y="35867"/>
                  </a:cubicBez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5573CEC-F852-F6C3-C36D-2EBB2C38F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60085" y="6332761"/>
            <a:ext cx="2310555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8752FB56-BDB9-939B-48B9-D5C0AFDEF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70640" y="6332761"/>
            <a:ext cx="966916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DFF4DA50-81D8-40DB-F006-0354DA311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510" y="6333303"/>
            <a:ext cx="407894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91D0B0-43C5-5137-EB92-048CA9B39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653713" y="6426801"/>
            <a:ext cx="750888" cy="108647"/>
            <a:chOff x="10653713" y="6426801"/>
            <a:chExt cx="750888" cy="108647"/>
          </a:xfrm>
          <a:solidFill>
            <a:schemeClr val="tx2"/>
          </a:solidFill>
        </p:grpSpPr>
        <p:sp>
          <p:nvSpPr>
            <p:cNvPr id="19" name="Vapaamuotoinen: Muoto 20">
              <a:extLst>
                <a:ext uri="{FF2B5EF4-FFF2-40B4-BE49-F238E27FC236}">
                  <a16:creationId xmlns:a16="http://schemas.microsoft.com/office/drawing/2014/main" id="{07BB1390-5C8D-9D01-1ECD-68216C6F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653713" y="6426801"/>
              <a:ext cx="90785" cy="10864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21">
              <a:extLst>
                <a:ext uri="{FF2B5EF4-FFF2-40B4-BE49-F238E27FC236}">
                  <a16:creationId xmlns:a16="http://schemas.microsoft.com/office/drawing/2014/main" id="{1BC52E65-679B-EF90-321F-204096DEC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770064" y="6428959"/>
              <a:ext cx="76926" cy="10432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1" name="Vapaamuotoinen: Muoto 22">
              <a:extLst>
                <a:ext uri="{FF2B5EF4-FFF2-40B4-BE49-F238E27FC236}">
                  <a16:creationId xmlns:a16="http://schemas.microsoft.com/office/drawing/2014/main" id="{1E4FEC82-AE54-5137-E0EB-304F8A28D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873541" y="6428959"/>
              <a:ext cx="88396" cy="10432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2" name="Vapaamuotoinen: Muoto 23">
              <a:extLst>
                <a:ext uri="{FF2B5EF4-FFF2-40B4-BE49-F238E27FC236}">
                  <a16:creationId xmlns:a16="http://schemas.microsoft.com/office/drawing/2014/main" id="{FB514FE3-F2E8-7597-EC75-F0447CCD9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986210" y="6428959"/>
              <a:ext cx="101595" cy="10432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8" name="Vapaamuotoinen: Muoto 24">
              <a:extLst>
                <a:ext uri="{FF2B5EF4-FFF2-40B4-BE49-F238E27FC236}">
                  <a16:creationId xmlns:a16="http://schemas.microsoft.com/office/drawing/2014/main" id="{8BC29706-01F2-4197-30D2-54E969294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102162" y="6428959"/>
              <a:ext cx="101594" cy="10432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9" name="Vapaamuotoinen: Muoto 25">
              <a:extLst>
                <a:ext uri="{FF2B5EF4-FFF2-40B4-BE49-F238E27FC236}">
                  <a16:creationId xmlns:a16="http://schemas.microsoft.com/office/drawing/2014/main" id="{D800B340-9AAD-2910-8D97-285B718252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203763" y="6428959"/>
              <a:ext cx="156676" cy="10432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50" name="Vapaamuotoinen: Muoto 26">
              <a:extLst>
                <a:ext uri="{FF2B5EF4-FFF2-40B4-BE49-F238E27FC236}">
                  <a16:creationId xmlns:a16="http://schemas.microsoft.com/office/drawing/2014/main" id="{BA8FEB03-2F7E-C86A-3695-8E8DD5C972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385319" y="6428959"/>
              <a:ext cx="19282" cy="10432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829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08275"/>
            <a:ext cx="10442575" cy="400110"/>
          </a:xfrm>
        </p:spPr>
        <p:txBody>
          <a:bodyPr anchor="t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895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7">
            <a:extLst>
              <a:ext uri="{FF2B5EF4-FFF2-40B4-BE49-F238E27FC236}">
                <a16:creationId xmlns:a16="http://schemas.microsoft.com/office/drawing/2014/main" id="{8F37EC18-4942-2B49-83F4-5574C581E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635047"/>
            <a:ext cx="4137025" cy="6222953"/>
          </a:xfrm>
          <a:custGeom>
            <a:avLst/>
            <a:gdLst>
              <a:gd name="connsiteX0" fmla="*/ 701422 w 3096414"/>
              <a:gd name="connsiteY0" fmla="*/ 0 h 4657656"/>
              <a:gd name="connsiteX1" fmla="*/ 0 w 3096414"/>
              <a:gd name="connsiteY1" fmla="*/ 0 h 4657656"/>
              <a:gd name="connsiteX2" fmla="*/ 0 w 3096414"/>
              <a:gd name="connsiteY2" fmla="*/ 4657657 h 4657656"/>
              <a:gd name="connsiteX3" fmla="*/ 3096414 w 3096414"/>
              <a:gd name="connsiteY3" fmla="*/ 4657657 h 4657656"/>
              <a:gd name="connsiteX4" fmla="*/ 3096414 w 3096414"/>
              <a:gd name="connsiteY4" fmla="*/ 2396635 h 4657656"/>
              <a:gd name="connsiteX5" fmla="*/ 701422 w 3096414"/>
              <a:gd name="connsiteY5" fmla="*/ 0 h 4657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6414" h="4657656">
                <a:moveTo>
                  <a:pt x="701422" y="0"/>
                </a:moveTo>
                <a:lnTo>
                  <a:pt x="0" y="0"/>
                </a:lnTo>
                <a:lnTo>
                  <a:pt x="0" y="4657657"/>
                </a:lnTo>
                <a:lnTo>
                  <a:pt x="3096414" y="4657657"/>
                </a:lnTo>
                <a:lnTo>
                  <a:pt x="3096414" y="2396635"/>
                </a:lnTo>
                <a:cubicBezTo>
                  <a:pt x="3096414" y="1073015"/>
                  <a:pt x="2024144" y="0"/>
                  <a:pt x="701422" y="0"/>
                </a:cubicBezTo>
                <a:close/>
              </a:path>
            </a:pathLst>
          </a:custGeom>
          <a:solidFill>
            <a:srgbClr val="EDEFF3"/>
          </a:solidFill>
          <a:ln w="949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08275"/>
            <a:ext cx="10442575" cy="400110"/>
          </a:xfrm>
        </p:spPr>
        <p:txBody>
          <a:bodyPr anchor="t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4439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3">
    <p:bg>
      <p:bgPr>
        <a:solidFill>
          <a:srgbClr val="DCEB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7809" y="1202860"/>
            <a:ext cx="9479479" cy="400110"/>
          </a:xfrm>
        </p:spPr>
        <p:txBody>
          <a:bodyPr anchor="t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37809" y="2261226"/>
            <a:ext cx="9479479" cy="3882784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Vapaamuotoinen: Muoto 12">
            <a:extLst>
              <a:ext uri="{FF2B5EF4-FFF2-40B4-BE49-F238E27FC236}">
                <a16:creationId xmlns:a16="http://schemas.microsoft.com/office/drawing/2014/main" id="{A9855D64-F634-4978-713B-F2F1AADF9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201612"/>
            <a:ext cx="1100800" cy="1100807"/>
          </a:xfrm>
          <a:custGeom>
            <a:avLst/>
            <a:gdLst>
              <a:gd name="connsiteX0" fmla="*/ 0 w 1100800"/>
              <a:gd name="connsiteY0" fmla="*/ 1100808 h 1100807"/>
              <a:gd name="connsiteX1" fmla="*/ 0 w 1100800"/>
              <a:gd name="connsiteY1" fmla="*/ 1100808 h 1100807"/>
              <a:gd name="connsiteX2" fmla="*/ 0 w 1100800"/>
              <a:gd name="connsiteY2" fmla="*/ 0 h 1100807"/>
              <a:gd name="connsiteX3" fmla="*/ 1100801 w 1100800"/>
              <a:gd name="connsiteY3" fmla="*/ 0 h 1100807"/>
              <a:gd name="connsiteX4" fmla="*/ 1100801 w 1100800"/>
              <a:gd name="connsiteY4" fmla="*/ 0 h 1100807"/>
              <a:gd name="connsiteX5" fmla="*/ 0 w 1100800"/>
              <a:gd name="connsiteY5" fmla="*/ 1100808 h 1100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800" h="1100807">
                <a:moveTo>
                  <a:pt x="0" y="1100808"/>
                </a:moveTo>
                <a:lnTo>
                  <a:pt x="0" y="1100808"/>
                </a:lnTo>
                <a:lnTo>
                  <a:pt x="0" y="0"/>
                </a:lnTo>
                <a:lnTo>
                  <a:pt x="1100801" y="0"/>
                </a:lnTo>
                <a:lnTo>
                  <a:pt x="1100801" y="0"/>
                </a:lnTo>
                <a:cubicBezTo>
                  <a:pt x="1100801" y="607961"/>
                  <a:pt x="607955" y="1100808"/>
                  <a:pt x="0" y="1100808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4" name="Vapaamuotoinen: Muoto 13">
            <a:extLst>
              <a:ext uri="{FF2B5EF4-FFF2-40B4-BE49-F238E27FC236}">
                <a16:creationId xmlns:a16="http://schemas.microsoft.com/office/drawing/2014/main" id="{4F0D79C1-C619-4A93-6A96-EEAC42FA6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" y="1100797"/>
            <a:ext cx="1100800" cy="1100811"/>
          </a:xfrm>
          <a:custGeom>
            <a:avLst/>
            <a:gdLst>
              <a:gd name="connsiteX0" fmla="*/ 1100801 w 1100800"/>
              <a:gd name="connsiteY0" fmla="*/ 1100812 h 1100811"/>
              <a:gd name="connsiteX1" fmla="*/ 0 w 1100800"/>
              <a:gd name="connsiteY1" fmla="*/ 1100812 h 1100811"/>
              <a:gd name="connsiteX2" fmla="*/ 0 w 1100800"/>
              <a:gd name="connsiteY2" fmla="*/ 0 h 1100811"/>
              <a:gd name="connsiteX3" fmla="*/ 1100801 w 1100800"/>
              <a:gd name="connsiteY3" fmla="*/ 0 h 1100811"/>
              <a:gd name="connsiteX4" fmla="*/ 1100801 w 1100800"/>
              <a:gd name="connsiteY4" fmla="*/ 1100812 h 1100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800" h="1100811">
                <a:moveTo>
                  <a:pt x="1100801" y="1100812"/>
                </a:moveTo>
                <a:lnTo>
                  <a:pt x="0" y="1100812"/>
                </a:lnTo>
                <a:lnTo>
                  <a:pt x="0" y="0"/>
                </a:lnTo>
                <a:lnTo>
                  <a:pt x="1100801" y="0"/>
                </a:lnTo>
                <a:lnTo>
                  <a:pt x="1100801" y="1100812"/>
                </a:lnTo>
                <a:close/>
              </a:path>
            </a:pathLst>
          </a:custGeom>
          <a:solidFill>
            <a:srgbClr val="8BBDB9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5" name="Vapaamuotoinen: Muoto 14">
            <a:extLst>
              <a:ext uri="{FF2B5EF4-FFF2-40B4-BE49-F238E27FC236}">
                <a16:creationId xmlns:a16="http://schemas.microsoft.com/office/drawing/2014/main" id="{534DDE66-1F24-F46D-8AD3-CD08FADCD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" y="2201612"/>
            <a:ext cx="550402" cy="1100807"/>
          </a:xfrm>
          <a:custGeom>
            <a:avLst/>
            <a:gdLst>
              <a:gd name="connsiteX0" fmla="*/ 0 w 550402"/>
              <a:gd name="connsiteY0" fmla="*/ 1100808 h 1100807"/>
              <a:gd name="connsiteX1" fmla="*/ 0 w 550402"/>
              <a:gd name="connsiteY1" fmla="*/ 1100808 h 1100807"/>
              <a:gd name="connsiteX2" fmla="*/ 550402 w 550402"/>
              <a:gd name="connsiteY2" fmla="*/ 550404 h 1100807"/>
              <a:gd name="connsiteX3" fmla="*/ 550402 w 550402"/>
              <a:gd name="connsiteY3" fmla="*/ 550404 h 1100807"/>
              <a:gd name="connsiteX4" fmla="*/ 0 w 550402"/>
              <a:gd name="connsiteY4" fmla="*/ 0 h 1100807"/>
              <a:gd name="connsiteX5" fmla="*/ 0 w 550402"/>
              <a:gd name="connsiteY5" fmla="*/ 0 h 1100807"/>
              <a:gd name="connsiteX6" fmla="*/ 0 w 550402"/>
              <a:gd name="connsiteY6" fmla="*/ 1100808 h 1100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402" h="1100807">
                <a:moveTo>
                  <a:pt x="0" y="1100808"/>
                </a:moveTo>
                <a:lnTo>
                  <a:pt x="0" y="1100808"/>
                </a:lnTo>
                <a:cubicBezTo>
                  <a:pt x="303974" y="1100808"/>
                  <a:pt x="550402" y="854392"/>
                  <a:pt x="550402" y="550404"/>
                </a:cubicBezTo>
                <a:lnTo>
                  <a:pt x="550402" y="550404"/>
                </a:lnTo>
                <a:cubicBezTo>
                  <a:pt x="550402" y="246431"/>
                  <a:pt x="303974" y="0"/>
                  <a:pt x="0" y="0"/>
                </a:cubicBezTo>
                <a:lnTo>
                  <a:pt x="0" y="0"/>
                </a:lnTo>
                <a:lnTo>
                  <a:pt x="0" y="1100808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Vapaamuotoinen: Muoto 15">
            <a:extLst>
              <a:ext uri="{FF2B5EF4-FFF2-40B4-BE49-F238E27FC236}">
                <a16:creationId xmlns:a16="http://schemas.microsoft.com/office/drawing/2014/main" id="{6BEEF52F-6F17-513B-D8CD-1555BE6FB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" y="0"/>
            <a:ext cx="1100800" cy="1100811"/>
          </a:xfrm>
          <a:custGeom>
            <a:avLst/>
            <a:gdLst>
              <a:gd name="connsiteX0" fmla="*/ 1100801 w 1100800"/>
              <a:gd name="connsiteY0" fmla="*/ 1100812 h 1100811"/>
              <a:gd name="connsiteX1" fmla="*/ 0 w 1100800"/>
              <a:gd name="connsiteY1" fmla="*/ 1100812 h 1100811"/>
              <a:gd name="connsiteX2" fmla="*/ 0 w 1100800"/>
              <a:gd name="connsiteY2" fmla="*/ 0 h 1100811"/>
              <a:gd name="connsiteX3" fmla="*/ 1100801 w 1100800"/>
              <a:gd name="connsiteY3" fmla="*/ 0 h 1100811"/>
              <a:gd name="connsiteX4" fmla="*/ 1100801 w 1100800"/>
              <a:gd name="connsiteY4" fmla="*/ 1100812 h 1100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800" h="1100811">
                <a:moveTo>
                  <a:pt x="1100801" y="1100812"/>
                </a:moveTo>
                <a:lnTo>
                  <a:pt x="0" y="1100812"/>
                </a:lnTo>
                <a:lnTo>
                  <a:pt x="0" y="0"/>
                </a:lnTo>
                <a:lnTo>
                  <a:pt x="1100801" y="0"/>
                </a:lnTo>
                <a:lnTo>
                  <a:pt x="1100801" y="1100812"/>
                </a:lnTo>
                <a:close/>
              </a:path>
            </a:pathLst>
          </a:custGeom>
          <a:solidFill>
            <a:srgbClr val="177B73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7" name="Vapaamuotoinen: Muoto 16">
            <a:extLst>
              <a:ext uri="{FF2B5EF4-FFF2-40B4-BE49-F238E27FC236}">
                <a16:creationId xmlns:a16="http://schemas.microsoft.com/office/drawing/2014/main" id="{34294571-62A7-9AE8-49C9-708DBF56F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0797" y="0"/>
            <a:ext cx="1100797" cy="1100808"/>
          </a:xfrm>
          <a:custGeom>
            <a:avLst/>
            <a:gdLst>
              <a:gd name="connsiteX0" fmla="*/ 0 w 1100797"/>
              <a:gd name="connsiteY0" fmla="*/ 1100808 h 1100808"/>
              <a:gd name="connsiteX1" fmla="*/ 0 w 1100797"/>
              <a:gd name="connsiteY1" fmla="*/ 0 h 1100808"/>
              <a:gd name="connsiteX2" fmla="*/ 1100797 w 1100797"/>
              <a:gd name="connsiteY2" fmla="*/ 0 h 1100808"/>
              <a:gd name="connsiteX3" fmla="*/ 0 w 1100797"/>
              <a:gd name="connsiteY3" fmla="*/ 1100808 h 110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0797" h="1100808">
                <a:moveTo>
                  <a:pt x="0" y="1100808"/>
                </a:moveTo>
                <a:lnTo>
                  <a:pt x="0" y="0"/>
                </a:lnTo>
                <a:lnTo>
                  <a:pt x="1100797" y="0"/>
                </a:lnTo>
                <a:cubicBezTo>
                  <a:pt x="1100794" y="607961"/>
                  <a:pt x="607955" y="1100808"/>
                  <a:pt x="0" y="1100808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8" name="Vapaamuotoinen: Muoto 17">
            <a:extLst>
              <a:ext uri="{FF2B5EF4-FFF2-40B4-BE49-F238E27FC236}">
                <a16:creationId xmlns:a16="http://schemas.microsoft.com/office/drawing/2014/main" id="{176A20B9-D8CC-0CF6-63A0-76B83C303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0793" y="0"/>
            <a:ext cx="550402" cy="1100808"/>
          </a:xfrm>
          <a:custGeom>
            <a:avLst/>
            <a:gdLst>
              <a:gd name="connsiteX0" fmla="*/ 0 w 550402"/>
              <a:gd name="connsiteY0" fmla="*/ 1100808 h 1100808"/>
              <a:gd name="connsiteX1" fmla="*/ 550402 w 550402"/>
              <a:gd name="connsiteY1" fmla="*/ 550400 h 1100808"/>
              <a:gd name="connsiteX2" fmla="*/ 284 w 550402"/>
              <a:gd name="connsiteY2" fmla="*/ 0 h 1100808"/>
              <a:gd name="connsiteX3" fmla="*/ 0 w 550402"/>
              <a:gd name="connsiteY3" fmla="*/ 0 h 1100808"/>
              <a:gd name="connsiteX4" fmla="*/ 0 w 550402"/>
              <a:gd name="connsiteY4" fmla="*/ 1100808 h 110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402" h="1100808">
                <a:moveTo>
                  <a:pt x="0" y="1100808"/>
                </a:moveTo>
                <a:cubicBezTo>
                  <a:pt x="303974" y="1100808"/>
                  <a:pt x="550402" y="854388"/>
                  <a:pt x="550402" y="550400"/>
                </a:cubicBezTo>
                <a:cubicBezTo>
                  <a:pt x="550402" y="246521"/>
                  <a:pt x="304129" y="155"/>
                  <a:pt x="284" y="0"/>
                </a:cubicBezTo>
                <a:lnTo>
                  <a:pt x="0" y="0"/>
                </a:lnTo>
                <a:lnTo>
                  <a:pt x="0" y="1100808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8945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4">
    <p:bg>
      <p:bgPr>
        <a:solidFill>
          <a:srgbClr val="F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37809" y="1202860"/>
            <a:ext cx="9479479" cy="400110"/>
          </a:xfrm>
        </p:spPr>
        <p:txBody>
          <a:bodyPr anchor="t"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37809" y="2261226"/>
            <a:ext cx="9479479" cy="3882784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Vapaamuotoinen: Muoto 12">
            <a:extLst>
              <a:ext uri="{FF2B5EF4-FFF2-40B4-BE49-F238E27FC236}">
                <a16:creationId xmlns:a16="http://schemas.microsoft.com/office/drawing/2014/main" id="{A9855D64-F634-4978-713B-F2F1AADF9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201612"/>
            <a:ext cx="1100800" cy="1100807"/>
          </a:xfrm>
          <a:custGeom>
            <a:avLst/>
            <a:gdLst>
              <a:gd name="connsiteX0" fmla="*/ 0 w 1100800"/>
              <a:gd name="connsiteY0" fmla="*/ 1100808 h 1100807"/>
              <a:gd name="connsiteX1" fmla="*/ 0 w 1100800"/>
              <a:gd name="connsiteY1" fmla="*/ 1100808 h 1100807"/>
              <a:gd name="connsiteX2" fmla="*/ 0 w 1100800"/>
              <a:gd name="connsiteY2" fmla="*/ 0 h 1100807"/>
              <a:gd name="connsiteX3" fmla="*/ 1100801 w 1100800"/>
              <a:gd name="connsiteY3" fmla="*/ 0 h 1100807"/>
              <a:gd name="connsiteX4" fmla="*/ 1100801 w 1100800"/>
              <a:gd name="connsiteY4" fmla="*/ 0 h 1100807"/>
              <a:gd name="connsiteX5" fmla="*/ 0 w 1100800"/>
              <a:gd name="connsiteY5" fmla="*/ 1100808 h 1100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800" h="1100807">
                <a:moveTo>
                  <a:pt x="0" y="1100808"/>
                </a:moveTo>
                <a:lnTo>
                  <a:pt x="0" y="1100808"/>
                </a:lnTo>
                <a:lnTo>
                  <a:pt x="0" y="0"/>
                </a:lnTo>
                <a:lnTo>
                  <a:pt x="1100801" y="0"/>
                </a:lnTo>
                <a:lnTo>
                  <a:pt x="1100801" y="0"/>
                </a:lnTo>
                <a:cubicBezTo>
                  <a:pt x="1100801" y="607961"/>
                  <a:pt x="607955" y="1100808"/>
                  <a:pt x="0" y="1100808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4" name="Vapaamuotoinen: Muoto 13">
            <a:extLst>
              <a:ext uri="{FF2B5EF4-FFF2-40B4-BE49-F238E27FC236}">
                <a16:creationId xmlns:a16="http://schemas.microsoft.com/office/drawing/2014/main" id="{4F0D79C1-C619-4A93-6A96-EEAC42FA6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" y="1100797"/>
            <a:ext cx="1100800" cy="1100811"/>
          </a:xfrm>
          <a:custGeom>
            <a:avLst/>
            <a:gdLst>
              <a:gd name="connsiteX0" fmla="*/ 1100801 w 1100800"/>
              <a:gd name="connsiteY0" fmla="*/ 1100812 h 1100811"/>
              <a:gd name="connsiteX1" fmla="*/ 0 w 1100800"/>
              <a:gd name="connsiteY1" fmla="*/ 1100812 h 1100811"/>
              <a:gd name="connsiteX2" fmla="*/ 0 w 1100800"/>
              <a:gd name="connsiteY2" fmla="*/ 0 h 1100811"/>
              <a:gd name="connsiteX3" fmla="*/ 1100801 w 1100800"/>
              <a:gd name="connsiteY3" fmla="*/ 0 h 1100811"/>
              <a:gd name="connsiteX4" fmla="*/ 1100801 w 1100800"/>
              <a:gd name="connsiteY4" fmla="*/ 1100812 h 1100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800" h="1100811">
                <a:moveTo>
                  <a:pt x="1100801" y="1100812"/>
                </a:moveTo>
                <a:lnTo>
                  <a:pt x="0" y="1100812"/>
                </a:lnTo>
                <a:lnTo>
                  <a:pt x="0" y="0"/>
                </a:lnTo>
                <a:lnTo>
                  <a:pt x="1100801" y="0"/>
                </a:lnTo>
                <a:lnTo>
                  <a:pt x="1100801" y="1100812"/>
                </a:lnTo>
                <a:close/>
              </a:path>
            </a:pathLst>
          </a:custGeom>
          <a:solidFill>
            <a:srgbClr val="F8C7C3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5" name="Vapaamuotoinen: Muoto 14">
            <a:extLst>
              <a:ext uri="{FF2B5EF4-FFF2-40B4-BE49-F238E27FC236}">
                <a16:creationId xmlns:a16="http://schemas.microsoft.com/office/drawing/2014/main" id="{534DDE66-1F24-F46D-8AD3-CD08FADCD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" y="2201612"/>
            <a:ext cx="550402" cy="1100807"/>
          </a:xfrm>
          <a:custGeom>
            <a:avLst/>
            <a:gdLst>
              <a:gd name="connsiteX0" fmla="*/ 0 w 550402"/>
              <a:gd name="connsiteY0" fmla="*/ 1100808 h 1100807"/>
              <a:gd name="connsiteX1" fmla="*/ 0 w 550402"/>
              <a:gd name="connsiteY1" fmla="*/ 1100808 h 1100807"/>
              <a:gd name="connsiteX2" fmla="*/ 550402 w 550402"/>
              <a:gd name="connsiteY2" fmla="*/ 550404 h 1100807"/>
              <a:gd name="connsiteX3" fmla="*/ 550402 w 550402"/>
              <a:gd name="connsiteY3" fmla="*/ 550404 h 1100807"/>
              <a:gd name="connsiteX4" fmla="*/ 0 w 550402"/>
              <a:gd name="connsiteY4" fmla="*/ 0 h 1100807"/>
              <a:gd name="connsiteX5" fmla="*/ 0 w 550402"/>
              <a:gd name="connsiteY5" fmla="*/ 0 h 1100807"/>
              <a:gd name="connsiteX6" fmla="*/ 0 w 550402"/>
              <a:gd name="connsiteY6" fmla="*/ 1100808 h 1100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402" h="1100807">
                <a:moveTo>
                  <a:pt x="0" y="1100808"/>
                </a:moveTo>
                <a:lnTo>
                  <a:pt x="0" y="1100808"/>
                </a:lnTo>
                <a:cubicBezTo>
                  <a:pt x="303974" y="1100808"/>
                  <a:pt x="550402" y="854392"/>
                  <a:pt x="550402" y="550404"/>
                </a:cubicBezTo>
                <a:lnTo>
                  <a:pt x="550402" y="550404"/>
                </a:lnTo>
                <a:cubicBezTo>
                  <a:pt x="550402" y="246431"/>
                  <a:pt x="303974" y="0"/>
                  <a:pt x="0" y="0"/>
                </a:cubicBezTo>
                <a:lnTo>
                  <a:pt x="0" y="0"/>
                </a:lnTo>
                <a:lnTo>
                  <a:pt x="0" y="1100808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Vapaamuotoinen: Muoto 15">
            <a:extLst>
              <a:ext uri="{FF2B5EF4-FFF2-40B4-BE49-F238E27FC236}">
                <a16:creationId xmlns:a16="http://schemas.microsoft.com/office/drawing/2014/main" id="{6BEEF52F-6F17-513B-D8CD-1555BE6FB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" y="0"/>
            <a:ext cx="1100800" cy="1100811"/>
          </a:xfrm>
          <a:custGeom>
            <a:avLst/>
            <a:gdLst>
              <a:gd name="connsiteX0" fmla="*/ 1100801 w 1100800"/>
              <a:gd name="connsiteY0" fmla="*/ 1100812 h 1100811"/>
              <a:gd name="connsiteX1" fmla="*/ 0 w 1100800"/>
              <a:gd name="connsiteY1" fmla="*/ 1100812 h 1100811"/>
              <a:gd name="connsiteX2" fmla="*/ 0 w 1100800"/>
              <a:gd name="connsiteY2" fmla="*/ 0 h 1100811"/>
              <a:gd name="connsiteX3" fmla="*/ 1100801 w 1100800"/>
              <a:gd name="connsiteY3" fmla="*/ 0 h 1100811"/>
              <a:gd name="connsiteX4" fmla="*/ 1100801 w 1100800"/>
              <a:gd name="connsiteY4" fmla="*/ 1100812 h 1100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800" h="1100811">
                <a:moveTo>
                  <a:pt x="1100801" y="1100812"/>
                </a:moveTo>
                <a:lnTo>
                  <a:pt x="0" y="1100812"/>
                </a:lnTo>
                <a:lnTo>
                  <a:pt x="0" y="0"/>
                </a:lnTo>
                <a:lnTo>
                  <a:pt x="1100801" y="0"/>
                </a:lnTo>
                <a:lnTo>
                  <a:pt x="1100801" y="1100812"/>
                </a:lnTo>
                <a:close/>
              </a:path>
            </a:pathLst>
          </a:custGeom>
          <a:solidFill>
            <a:srgbClr val="F28F86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7" name="Vapaamuotoinen: Muoto 16">
            <a:extLst>
              <a:ext uri="{FF2B5EF4-FFF2-40B4-BE49-F238E27FC236}">
                <a16:creationId xmlns:a16="http://schemas.microsoft.com/office/drawing/2014/main" id="{34294571-62A7-9AE8-49C9-708DBF56F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0797" y="0"/>
            <a:ext cx="1100797" cy="1100808"/>
          </a:xfrm>
          <a:custGeom>
            <a:avLst/>
            <a:gdLst>
              <a:gd name="connsiteX0" fmla="*/ 0 w 1100797"/>
              <a:gd name="connsiteY0" fmla="*/ 1100808 h 1100808"/>
              <a:gd name="connsiteX1" fmla="*/ 0 w 1100797"/>
              <a:gd name="connsiteY1" fmla="*/ 0 h 1100808"/>
              <a:gd name="connsiteX2" fmla="*/ 1100797 w 1100797"/>
              <a:gd name="connsiteY2" fmla="*/ 0 h 1100808"/>
              <a:gd name="connsiteX3" fmla="*/ 0 w 1100797"/>
              <a:gd name="connsiteY3" fmla="*/ 1100808 h 110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0797" h="1100808">
                <a:moveTo>
                  <a:pt x="0" y="1100808"/>
                </a:moveTo>
                <a:lnTo>
                  <a:pt x="0" y="0"/>
                </a:lnTo>
                <a:lnTo>
                  <a:pt x="1100797" y="0"/>
                </a:lnTo>
                <a:cubicBezTo>
                  <a:pt x="1100794" y="607961"/>
                  <a:pt x="607955" y="1100808"/>
                  <a:pt x="0" y="1100808"/>
                </a:cubicBezTo>
                <a:close/>
              </a:path>
            </a:pathLst>
          </a:custGeom>
          <a:solidFill>
            <a:srgbClr val="223D64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8" name="Vapaamuotoinen: Muoto 17">
            <a:extLst>
              <a:ext uri="{FF2B5EF4-FFF2-40B4-BE49-F238E27FC236}">
                <a16:creationId xmlns:a16="http://schemas.microsoft.com/office/drawing/2014/main" id="{176A20B9-D8CC-0CF6-63A0-76B83C303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0793" y="0"/>
            <a:ext cx="550402" cy="1100808"/>
          </a:xfrm>
          <a:custGeom>
            <a:avLst/>
            <a:gdLst>
              <a:gd name="connsiteX0" fmla="*/ 0 w 550402"/>
              <a:gd name="connsiteY0" fmla="*/ 1100808 h 1100808"/>
              <a:gd name="connsiteX1" fmla="*/ 550402 w 550402"/>
              <a:gd name="connsiteY1" fmla="*/ 550400 h 1100808"/>
              <a:gd name="connsiteX2" fmla="*/ 284 w 550402"/>
              <a:gd name="connsiteY2" fmla="*/ 0 h 1100808"/>
              <a:gd name="connsiteX3" fmla="*/ 0 w 550402"/>
              <a:gd name="connsiteY3" fmla="*/ 0 h 1100808"/>
              <a:gd name="connsiteX4" fmla="*/ 0 w 550402"/>
              <a:gd name="connsiteY4" fmla="*/ 1100808 h 110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402" h="1100808">
                <a:moveTo>
                  <a:pt x="0" y="1100808"/>
                </a:moveTo>
                <a:cubicBezTo>
                  <a:pt x="303974" y="1100808"/>
                  <a:pt x="550402" y="854388"/>
                  <a:pt x="550402" y="550400"/>
                </a:cubicBezTo>
                <a:cubicBezTo>
                  <a:pt x="550402" y="246521"/>
                  <a:pt x="304129" y="155"/>
                  <a:pt x="284" y="0"/>
                </a:cubicBezTo>
                <a:lnTo>
                  <a:pt x="0" y="0"/>
                </a:lnTo>
                <a:lnTo>
                  <a:pt x="0" y="1100808"/>
                </a:lnTo>
                <a:close/>
              </a:path>
            </a:pathLst>
          </a:custGeom>
          <a:solidFill>
            <a:srgbClr val="FFFFFF"/>
          </a:solidFill>
          <a:ln w="36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6316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5">
    <p:bg>
      <p:bgPr>
        <a:solidFill>
          <a:srgbClr val="DCEB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c 11">
            <a:extLst>
              <a:ext uri="{FF2B5EF4-FFF2-40B4-BE49-F238E27FC236}">
                <a16:creationId xmlns:a16="http://schemas.microsoft.com/office/drawing/2014/main" id="{5321E717-FF23-43BC-9ED2-4D5224ABAB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5864" y="3602610"/>
            <a:ext cx="5726136" cy="3252884"/>
          </a:xfrm>
          <a:custGeom>
            <a:avLst/>
            <a:gdLst>
              <a:gd name="connsiteX0" fmla="*/ 0 w 5726136"/>
              <a:gd name="connsiteY0" fmla="*/ 2143275 h 3252884"/>
              <a:gd name="connsiteX1" fmla="*/ 0 w 5726136"/>
              <a:gd name="connsiteY1" fmla="*/ 3252884 h 3252884"/>
              <a:gd name="connsiteX2" fmla="*/ 5726137 w 5726136"/>
              <a:gd name="connsiteY2" fmla="*/ 3252884 h 3252884"/>
              <a:gd name="connsiteX3" fmla="*/ 5726137 w 5726136"/>
              <a:gd name="connsiteY3" fmla="*/ 0 h 3252884"/>
              <a:gd name="connsiteX4" fmla="*/ 2141691 w 5726136"/>
              <a:gd name="connsiteY4" fmla="*/ 0 h 3252884"/>
              <a:gd name="connsiteX5" fmla="*/ 0 w 5726136"/>
              <a:gd name="connsiteY5" fmla="*/ 2143275 h 3252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26136" h="3252884">
                <a:moveTo>
                  <a:pt x="0" y="2143275"/>
                </a:moveTo>
                <a:lnTo>
                  <a:pt x="0" y="3252884"/>
                </a:lnTo>
                <a:lnTo>
                  <a:pt x="5726137" y="3252884"/>
                </a:lnTo>
                <a:cubicBezTo>
                  <a:pt x="5726137" y="2965468"/>
                  <a:pt x="5726137" y="0"/>
                  <a:pt x="5726137" y="0"/>
                </a:cubicBezTo>
                <a:lnTo>
                  <a:pt x="2141691" y="0"/>
                </a:lnTo>
                <a:cubicBezTo>
                  <a:pt x="958871" y="-13"/>
                  <a:pt x="0" y="959568"/>
                  <a:pt x="0" y="2143275"/>
                </a:cubicBezTo>
                <a:close/>
              </a:path>
            </a:pathLst>
          </a:custGeom>
          <a:solidFill>
            <a:srgbClr val="C5DDDC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CF7D0C-4F48-9938-562F-EBE7CD65B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579966" y="643665"/>
            <a:ext cx="3612034" cy="6214335"/>
          </a:xfrm>
          <a:custGeom>
            <a:avLst/>
            <a:gdLst>
              <a:gd name="connsiteX0" fmla="*/ 3199867 w 3612034"/>
              <a:gd name="connsiteY0" fmla="*/ 0 h 6214335"/>
              <a:gd name="connsiteX1" fmla="*/ 3612034 w 3612034"/>
              <a:gd name="connsiteY1" fmla="*/ 0 h 6214335"/>
              <a:gd name="connsiteX2" fmla="*/ 3612034 w 3612034"/>
              <a:gd name="connsiteY2" fmla="*/ 6214335 h 6214335"/>
              <a:gd name="connsiteX3" fmla="*/ 0 w 3612034"/>
              <a:gd name="connsiteY3" fmla="*/ 6214335 h 6214335"/>
              <a:gd name="connsiteX4" fmla="*/ 0 w 3612034"/>
              <a:gd name="connsiteY4" fmla="*/ 3199866 h 6214335"/>
              <a:gd name="connsiteX5" fmla="*/ 360 w 3612034"/>
              <a:gd name="connsiteY5" fmla="*/ 3151312 h 6214335"/>
              <a:gd name="connsiteX6" fmla="*/ 1440 w 3612034"/>
              <a:gd name="connsiteY6" fmla="*/ 3102931 h 6214335"/>
              <a:gd name="connsiteX7" fmla="*/ 3232 w 3612034"/>
              <a:gd name="connsiteY7" fmla="*/ 3054730 h 6214335"/>
              <a:gd name="connsiteX8" fmla="*/ 5733 w 3612034"/>
              <a:gd name="connsiteY8" fmla="*/ 3006713 h 6214335"/>
              <a:gd name="connsiteX9" fmla="*/ 8937 w 3612034"/>
              <a:gd name="connsiteY9" fmla="*/ 2958886 h 6214335"/>
              <a:gd name="connsiteX10" fmla="*/ 12839 w 3612034"/>
              <a:gd name="connsiteY10" fmla="*/ 2911253 h 6214335"/>
              <a:gd name="connsiteX11" fmla="*/ 17434 w 3612034"/>
              <a:gd name="connsiteY11" fmla="*/ 2863819 h 6214335"/>
              <a:gd name="connsiteX12" fmla="*/ 22717 w 3612034"/>
              <a:gd name="connsiteY12" fmla="*/ 2816590 h 6214335"/>
              <a:gd name="connsiteX13" fmla="*/ 28683 w 3612034"/>
              <a:gd name="connsiteY13" fmla="*/ 2769571 h 6214335"/>
              <a:gd name="connsiteX14" fmla="*/ 35326 w 3612034"/>
              <a:gd name="connsiteY14" fmla="*/ 2722766 h 6214335"/>
              <a:gd name="connsiteX15" fmla="*/ 42642 w 3612034"/>
              <a:gd name="connsiteY15" fmla="*/ 2676181 h 6214335"/>
              <a:gd name="connsiteX16" fmla="*/ 50625 w 3612034"/>
              <a:gd name="connsiteY16" fmla="*/ 2629822 h 6214335"/>
              <a:gd name="connsiteX17" fmla="*/ 59271 w 3612034"/>
              <a:gd name="connsiteY17" fmla="*/ 2583692 h 6214335"/>
              <a:gd name="connsiteX18" fmla="*/ 68575 w 3612034"/>
              <a:gd name="connsiteY18" fmla="*/ 2537797 h 6214335"/>
              <a:gd name="connsiteX19" fmla="*/ 78530 w 3612034"/>
              <a:gd name="connsiteY19" fmla="*/ 2492143 h 6214335"/>
              <a:gd name="connsiteX20" fmla="*/ 89133 w 3612034"/>
              <a:gd name="connsiteY20" fmla="*/ 2446734 h 6214335"/>
              <a:gd name="connsiteX21" fmla="*/ 100378 w 3612034"/>
              <a:gd name="connsiteY21" fmla="*/ 2401575 h 6214335"/>
              <a:gd name="connsiteX22" fmla="*/ 112260 w 3612034"/>
              <a:gd name="connsiteY22" fmla="*/ 2356672 h 6214335"/>
              <a:gd name="connsiteX23" fmla="*/ 124773 w 3612034"/>
              <a:gd name="connsiteY23" fmla="*/ 2312029 h 6214335"/>
              <a:gd name="connsiteX24" fmla="*/ 137914 w 3612034"/>
              <a:gd name="connsiteY24" fmla="*/ 2267652 h 6214335"/>
              <a:gd name="connsiteX25" fmla="*/ 151676 w 3612034"/>
              <a:gd name="connsiteY25" fmla="*/ 2223545 h 6214335"/>
              <a:gd name="connsiteX26" fmla="*/ 166055 w 3612034"/>
              <a:gd name="connsiteY26" fmla="*/ 2179715 h 6214335"/>
              <a:gd name="connsiteX27" fmla="*/ 181046 w 3612034"/>
              <a:gd name="connsiteY27" fmla="*/ 2136165 h 6214335"/>
              <a:gd name="connsiteX28" fmla="*/ 196643 w 3612034"/>
              <a:gd name="connsiteY28" fmla="*/ 2092902 h 6214335"/>
              <a:gd name="connsiteX29" fmla="*/ 212841 w 3612034"/>
              <a:gd name="connsiteY29" fmla="*/ 2049929 h 6214335"/>
              <a:gd name="connsiteX30" fmla="*/ 229636 w 3612034"/>
              <a:gd name="connsiteY30" fmla="*/ 2007253 h 6214335"/>
              <a:gd name="connsiteX31" fmla="*/ 247022 w 3612034"/>
              <a:gd name="connsiteY31" fmla="*/ 1964877 h 6214335"/>
              <a:gd name="connsiteX32" fmla="*/ 264994 w 3612034"/>
              <a:gd name="connsiteY32" fmla="*/ 1922809 h 6214335"/>
              <a:gd name="connsiteX33" fmla="*/ 283547 w 3612034"/>
              <a:gd name="connsiteY33" fmla="*/ 1881051 h 6214335"/>
              <a:gd name="connsiteX34" fmla="*/ 302676 w 3612034"/>
              <a:gd name="connsiteY34" fmla="*/ 1839610 h 6214335"/>
              <a:gd name="connsiteX35" fmla="*/ 322376 w 3612034"/>
              <a:gd name="connsiteY35" fmla="*/ 1798491 h 6214335"/>
              <a:gd name="connsiteX36" fmla="*/ 342642 w 3612034"/>
              <a:gd name="connsiteY36" fmla="*/ 1757698 h 6214335"/>
              <a:gd name="connsiteX37" fmla="*/ 363468 w 3612034"/>
              <a:gd name="connsiteY37" fmla="*/ 1717238 h 6214335"/>
              <a:gd name="connsiteX38" fmla="*/ 384850 w 3612034"/>
              <a:gd name="connsiteY38" fmla="*/ 1677114 h 6214335"/>
              <a:gd name="connsiteX39" fmla="*/ 406783 w 3612034"/>
              <a:gd name="connsiteY39" fmla="*/ 1637332 h 6214335"/>
              <a:gd name="connsiteX40" fmla="*/ 429261 w 3612034"/>
              <a:gd name="connsiteY40" fmla="*/ 1597897 h 6214335"/>
              <a:gd name="connsiteX41" fmla="*/ 452279 w 3612034"/>
              <a:gd name="connsiteY41" fmla="*/ 1558814 h 6214335"/>
              <a:gd name="connsiteX42" fmla="*/ 475833 w 3612034"/>
              <a:gd name="connsiteY42" fmla="*/ 1520088 h 6214335"/>
              <a:gd name="connsiteX43" fmla="*/ 499917 w 3612034"/>
              <a:gd name="connsiteY43" fmla="*/ 1481725 h 6214335"/>
              <a:gd name="connsiteX44" fmla="*/ 524525 w 3612034"/>
              <a:gd name="connsiteY44" fmla="*/ 1443729 h 6214335"/>
              <a:gd name="connsiteX45" fmla="*/ 549654 w 3612034"/>
              <a:gd name="connsiteY45" fmla="*/ 1406105 h 6214335"/>
              <a:gd name="connsiteX46" fmla="*/ 575298 w 3612034"/>
              <a:gd name="connsiteY46" fmla="*/ 1368859 h 6214335"/>
              <a:gd name="connsiteX47" fmla="*/ 601452 w 3612034"/>
              <a:gd name="connsiteY47" fmla="*/ 1331996 h 6214335"/>
              <a:gd name="connsiteX48" fmla="*/ 628110 w 3612034"/>
              <a:gd name="connsiteY48" fmla="*/ 1295521 h 6214335"/>
              <a:gd name="connsiteX49" fmla="*/ 655268 w 3612034"/>
              <a:gd name="connsiteY49" fmla="*/ 1259438 h 6214335"/>
              <a:gd name="connsiteX50" fmla="*/ 682921 w 3612034"/>
              <a:gd name="connsiteY50" fmla="*/ 1223753 h 6214335"/>
              <a:gd name="connsiteX51" fmla="*/ 711063 w 3612034"/>
              <a:gd name="connsiteY51" fmla="*/ 1188471 h 6214335"/>
              <a:gd name="connsiteX52" fmla="*/ 739689 w 3612034"/>
              <a:gd name="connsiteY52" fmla="*/ 1153598 h 6214335"/>
              <a:gd name="connsiteX53" fmla="*/ 768795 w 3612034"/>
              <a:gd name="connsiteY53" fmla="*/ 1119137 h 6214335"/>
              <a:gd name="connsiteX54" fmla="*/ 798375 w 3612034"/>
              <a:gd name="connsiteY54" fmla="*/ 1085095 h 6214335"/>
              <a:gd name="connsiteX55" fmla="*/ 828424 w 3612034"/>
              <a:gd name="connsiteY55" fmla="*/ 1051476 h 6214335"/>
              <a:gd name="connsiteX56" fmla="*/ 858937 w 3612034"/>
              <a:gd name="connsiteY56" fmla="*/ 1018285 h 6214335"/>
              <a:gd name="connsiteX57" fmla="*/ 889909 w 3612034"/>
              <a:gd name="connsiteY57" fmla="*/ 985528 h 6214335"/>
              <a:gd name="connsiteX58" fmla="*/ 921335 w 3612034"/>
              <a:gd name="connsiteY58" fmla="*/ 953210 h 6214335"/>
              <a:gd name="connsiteX59" fmla="*/ 953210 w 3612034"/>
              <a:gd name="connsiteY59" fmla="*/ 921335 h 6214335"/>
              <a:gd name="connsiteX60" fmla="*/ 985528 w 3612034"/>
              <a:gd name="connsiteY60" fmla="*/ 889909 h 6214335"/>
              <a:gd name="connsiteX61" fmla="*/ 1018285 w 3612034"/>
              <a:gd name="connsiteY61" fmla="*/ 858937 h 6214335"/>
              <a:gd name="connsiteX62" fmla="*/ 1051476 w 3612034"/>
              <a:gd name="connsiteY62" fmla="*/ 828424 h 6214335"/>
              <a:gd name="connsiteX63" fmla="*/ 1085095 w 3612034"/>
              <a:gd name="connsiteY63" fmla="*/ 798375 h 6214335"/>
              <a:gd name="connsiteX64" fmla="*/ 1119137 w 3612034"/>
              <a:gd name="connsiteY64" fmla="*/ 768795 h 6214335"/>
              <a:gd name="connsiteX65" fmla="*/ 1153598 w 3612034"/>
              <a:gd name="connsiteY65" fmla="*/ 739689 h 6214335"/>
              <a:gd name="connsiteX66" fmla="*/ 1188471 w 3612034"/>
              <a:gd name="connsiteY66" fmla="*/ 711063 h 6214335"/>
              <a:gd name="connsiteX67" fmla="*/ 1223753 w 3612034"/>
              <a:gd name="connsiteY67" fmla="*/ 682921 h 6214335"/>
              <a:gd name="connsiteX68" fmla="*/ 1259438 w 3612034"/>
              <a:gd name="connsiteY68" fmla="*/ 655268 h 6214335"/>
              <a:gd name="connsiteX69" fmla="*/ 1295521 w 3612034"/>
              <a:gd name="connsiteY69" fmla="*/ 628110 h 6214335"/>
              <a:gd name="connsiteX70" fmla="*/ 1331996 w 3612034"/>
              <a:gd name="connsiteY70" fmla="*/ 601452 h 6214335"/>
              <a:gd name="connsiteX71" fmla="*/ 1368859 w 3612034"/>
              <a:gd name="connsiteY71" fmla="*/ 575298 h 6214335"/>
              <a:gd name="connsiteX72" fmla="*/ 1406105 w 3612034"/>
              <a:gd name="connsiteY72" fmla="*/ 549654 h 6214335"/>
              <a:gd name="connsiteX73" fmla="*/ 1443729 w 3612034"/>
              <a:gd name="connsiteY73" fmla="*/ 524525 h 6214335"/>
              <a:gd name="connsiteX74" fmla="*/ 1481725 w 3612034"/>
              <a:gd name="connsiteY74" fmla="*/ 499917 h 6214335"/>
              <a:gd name="connsiteX75" fmla="*/ 1520088 w 3612034"/>
              <a:gd name="connsiteY75" fmla="*/ 475833 h 6214335"/>
              <a:gd name="connsiteX76" fmla="*/ 1558814 w 3612034"/>
              <a:gd name="connsiteY76" fmla="*/ 452279 h 6214335"/>
              <a:gd name="connsiteX77" fmla="*/ 1597898 w 3612034"/>
              <a:gd name="connsiteY77" fmla="*/ 429261 h 6214335"/>
              <a:gd name="connsiteX78" fmla="*/ 1637332 w 3612034"/>
              <a:gd name="connsiteY78" fmla="*/ 406783 h 6214335"/>
              <a:gd name="connsiteX79" fmla="*/ 1677114 w 3612034"/>
              <a:gd name="connsiteY79" fmla="*/ 384850 h 6214335"/>
              <a:gd name="connsiteX80" fmla="*/ 1717238 w 3612034"/>
              <a:gd name="connsiteY80" fmla="*/ 363468 h 6214335"/>
              <a:gd name="connsiteX81" fmla="*/ 1757698 w 3612034"/>
              <a:gd name="connsiteY81" fmla="*/ 342642 h 6214335"/>
              <a:gd name="connsiteX82" fmla="*/ 1798492 w 3612034"/>
              <a:gd name="connsiteY82" fmla="*/ 322376 h 6214335"/>
              <a:gd name="connsiteX83" fmla="*/ 1839610 w 3612034"/>
              <a:gd name="connsiteY83" fmla="*/ 302676 h 6214335"/>
              <a:gd name="connsiteX84" fmla="*/ 1881052 w 3612034"/>
              <a:gd name="connsiteY84" fmla="*/ 283547 h 6214335"/>
              <a:gd name="connsiteX85" fmla="*/ 1922810 w 3612034"/>
              <a:gd name="connsiteY85" fmla="*/ 264994 h 6214335"/>
              <a:gd name="connsiteX86" fmla="*/ 1964878 w 3612034"/>
              <a:gd name="connsiteY86" fmla="*/ 247022 h 6214335"/>
              <a:gd name="connsiteX87" fmla="*/ 2007254 w 3612034"/>
              <a:gd name="connsiteY87" fmla="*/ 229636 h 6214335"/>
              <a:gd name="connsiteX88" fmla="*/ 2049930 w 3612034"/>
              <a:gd name="connsiteY88" fmla="*/ 212841 h 6214335"/>
              <a:gd name="connsiteX89" fmla="*/ 2092903 w 3612034"/>
              <a:gd name="connsiteY89" fmla="*/ 196643 h 6214335"/>
              <a:gd name="connsiteX90" fmla="*/ 2136166 w 3612034"/>
              <a:gd name="connsiteY90" fmla="*/ 181046 h 6214335"/>
              <a:gd name="connsiteX91" fmla="*/ 2179716 w 3612034"/>
              <a:gd name="connsiteY91" fmla="*/ 166055 h 6214335"/>
              <a:gd name="connsiteX92" fmla="*/ 2223546 w 3612034"/>
              <a:gd name="connsiteY92" fmla="*/ 151676 h 6214335"/>
              <a:gd name="connsiteX93" fmla="*/ 2267653 w 3612034"/>
              <a:gd name="connsiteY93" fmla="*/ 137914 h 6214335"/>
              <a:gd name="connsiteX94" fmla="*/ 2312030 w 3612034"/>
              <a:gd name="connsiteY94" fmla="*/ 124773 h 6214335"/>
              <a:gd name="connsiteX95" fmla="*/ 2356673 w 3612034"/>
              <a:gd name="connsiteY95" fmla="*/ 112260 h 6214335"/>
              <a:gd name="connsiteX96" fmla="*/ 2401576 w 3612034"/>
              <a:gd name="connsiteY96" fmla="*/ 100378 h 6214335"/>
              <a:gd name="connsiteX97" fmla="*/ 2446735 w 3612034"/>
              <a:gd name="connsiteY97" fmla="*/ 89133 h 6214335"/>
              <a:gd name="connsiteX98" fmla="*/ 2492144 w 3612034"/>
              <a:gd name="connsiteY98" fmla="*/ 78530 h 6214335"/>
              <a:gd name="connsiteX99" fmla="*/ 2537798 w 3612034"/>
              <a:gd name="connsiteY99" fmla="*/ 68575 h 6214335"/>
              <a:gd name="connsiteX100" fmla="*/ 2583693 w 3612034"/>
              <a:gd name="connsiteY100" fmla="*/ 59271 h 6214335"/>
              <a:gd name="connsiteX101" fmla="*/ 2629823 w 3612034"/>
              <a:gd name="connsiteY101" fmla="*/ 50625 h 6214335"/>
              <a:gd name="connsiteX102" fmla="*/ 2676182 w 3612034"/>
              <a:gd name="connsiteY102" fmla="*/ 42642 h 6214335"/>
              <a:gd name="connsiteX103" fmla="*/ 2722767 w 3612034"/>
              <a:gd name="connsiteY103" fmla="*/ 35326 h 6214335"/>
              <a:gd name="connsiteX104" fmla="*/ 2769572 w 3612034"/>
              <a:gd name="connsiteY104" fmla="*/ 28683 h 6214335"/>
              <a:gd name="connsiteX105" fmla="*/ 2816591 w 3612034"/>
              <a:gd name="connsiteY105" fmla="*/ 22717 h 6214335"/>
              <a:gd name="connsiteX106" fmla="*/ 2863820 w 3612034"/>
              <a:gd name="connsiteY106" fmla="*/ 17434 h 6214335"/>
              <a:gd name="connsiteX107" fmla="*/ 2911254 w 3612034"/>
              <a:gd name="connsiteY107" fmla="*/ 12839 h 6214335"/>
              <a:gd name="connsiteX108" fmla="*/ 2958887 w 3612034"/>
              <a:gd name="connsiteY108" fmla="*/ 8937 h 6214335"/>
              <a:gd name="connsiteX109" fmla="*/ 3006714 w 3612034"/>
              <a:gd name="connsiteY109" fmla="*/ 5733 h 6214335"/>
              <a:gd name="connsiteX110" fmla="*/ 3054731 w 3612034"/>
              <a:gd name="connsiteY110" fmla="*/ 3232 h 6214335"/>
              <a:gd name="connsiteX111" fmla="*/ 3102932 w 3612034"/>
              <a:gd name="connsiteY111" fmla="*/ 1440 h 6214335"/>
              <a:gd name="connsiteX112" fmla="*/ 3151313 w 3612034"/>
              <a:gd name="connsiteY112" fmla="*/ 360 h 621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3612034" h="6214335">
                <a:moveTo>
                  <a:pt x="3199867" y="0"/>
                </a:moveTo>
                <a:lnTo>
                  <a:pt x="3612034" y="0"/>
                </a:lnTo>
                <a:lnTo>
                  <a:pt x="3612034" y="6214335"/>
                </a:lnTo>
                <a:lnTo>
                  <a:pt x="0" y="6214335"/>
                </a:lnTo>
                <a:lnTo>
                  <a:pt x="0" y="3199866"/>
                </a:lnTo>
                <a:lnTo>
                  <a:pt x="360" y="3151312"/>
                </a:lnTo>
                <a:lnTo>
                  <a:pt x="1440" y="3102931"/>
                </a:lnTo>
                <a:lnTo>
                  <a:pt x="3232" y="3054730"/>
                </a:lnTo>
                <a:lnTo>
                  <a:pt x="5733" y="3006713"/>
                </a:lnTo>
                <a:lnTo>
                  <a:pt x="8937" y="2958886"/>
                </a:lnTo>
                <a:lnTo>
                  <a:pt x="12839" y="2911253"/>
                </a:lnTo>
                <a:lnTo>
                  <a:pt x="17434" y="2863819"/>
                </a:lnTo>
                <a:lnTo>
                  <a:pt x="22717" y="2816590"/>
                </a:lnTo>
                <a:lnTo>
                  <a:pt x="28683" y="2769571"/>
                </a:lnTo>
                <a:lnTo>
                  <a:pt x="35326" y="2722766"/>
                </a:lnTo>
                <a:lnTo>
                  <a:pt x="42642" y="2676181"/>
                </a:lnTo>
                <a:lnTo>
                  <a:pt x="50625" y="2629822"/>
                </a:lnTo>
                <a:lnTo>
                  <a:pt x="59271" y="2583692"/>
                </a:lnTo>
                <a:lnTo>
                  <a:pt x="68575" y="2537797"/>
                </a:lnTo>
                <a:lnTo>
                  <a:pt x="78530" y="2492143"/>
                </a:lnTo>
                <a:lnTo>
                  <a:pt x="89133" y="2446734"/>
                </a:lnTo>
                <a:lnTo>
                  <a:pt x="100378" y="2401575"/>
                </a:lnTo>
                <a:lnTo>
                  <a:pt x="112260" y="2356672"/>
                </a:lnTo>
                <a:lnTo>
                  <a:pt x="124773" y="2312029"/>
                </a:lnTo>
                <a:lnTo>
                  <a:pt x="137914" y="2267652"/>
                </a:lnTo>
                <a:lnTo>
                  <a:pt x="151676" y="2223545"/>
                </a:lnTo>
                <a:lnTo>
                  <a:pt x="166055" y="2179715"/>
                </a:lnTo>
                <a:lnTo>
                  <a:pt x="181046" y="2136165"/>
                </a:lnTo>
                <a:lnTo>
                  <a:pt x="196643" y="2092902"/>
                </a:lnTo>
                <a:lnTo>
                  <a:pt x="212841" y="2049929"/>
                </a:lnTo>
                <a:lnTo>
                  <a:pt x="229636" y="2007253"/>
                </a:lnTo>
                <a:lnTo>
                  <a:pt x="247022" y="1964877"/>
                </a:lnTo>
                <a:lnTo>
                  <a:pt x="264994" y="1922809"/>
                </a:lnTo>
                <a:lnTo>
                  <a:pt x="283547" y="1881051"/>
                </a:lnTo>
                <a:lnTo>
                  <a:pt x="302676" y="1839610"/>
                </a:lnTo>
                <a:lnTo>
                  <a:pt x="322376" y="1798491"/>
                </a:lnTo>
                <a:lnTo>
                  <a:pt x="342642" y="1757698"/>
                </a:lnTo>
                <a:lnTo>
                  <a:pt x="363468" y="1717238"/>
                </a:lnTo>
                <a:lnTo>
                  <a:pt x="384850" y="1677114"/>
                </a:lnTo>
                <a:lnTo>
                  <a:pt x="406783" y="1637332"/>
                </a:lnTo>
                <a:lnTo>
                  <a:pt x="429261" y="1597897"/>
                </a:lnTo>
                <a:lnTo>
                  <a:pt x="452279" y="1558814"/>
                </a:lnTo>
                <a:lnTo>
                  <a:pt x="475833" y="1520088"/>
                </a:lnTo>
                <a:lnTo>
                  <a:pt x="499917" y="1481725"/>
                </a:lnTo>
                <a:lnTo>
                  <a:pt x="524525" y="1443729"/>
                </a:lnTo>
                <a:lnTo>
                  <a:pt x="549654" y="1406105"/>
                </a:lnTo>
                <a:lnTo>
                  <a:pt x="575298" y="1368859"/>
                </a:lnTo>
                <a:lnTo>
                  <a:pt x="601452" y="1331996"/>
                </a:lnTo>
                <a:lnTo>
                  <a:pt x="628110" y="1295521"/>
                </a:lnTo>
                <a:lnTo>
                  <a:pt x="655268" y="1259438"/>
                </a:lnTo>
                <a:lnTo>
                  <a:pt x="682921" y="1223753"/>
                </a:lnTo>
                <a:lnTo>
                  <a:pt x="711063" y="1188471"/>
                </a:lnTo>
                <a:lnTo>
                  <a:pt x="739689" y="1153598"/>
                </a:lnTo>
                <a:lnTo>
                  <a:pt x="768795" y="1119137"/>
                </a:lnTo>
                <a:lnTo>
                  <a:pt x="798375" y="1085095"/>
                </a:lnTo>
                <a:lnTo>
                  <a:pt x="828424" y="1051476"/>
                </a:lnTo>
                <a:lnTo>
                  <a:pt x="858937" y="1018285"/>
                </a:lnTo>
                <a:lnTo>
                  <a:pt x="889909" y="985528"/>
                </a:lnTo>
                <a:lnTo>
                  <a:pt x="921335" y="953210"/>
                </a:lnTo>
                <a:lnTo>
                  <a:pt x="953210" y="921335"/>
                </a:lnTo>
                <a:lnTo>
                  <a:pt x="985528" y="889909"/>
                </a:lnTo>
                <a:lnTo>
                  <a:pt x="1018285" y="858937"/>
                </a:lnTo>
                <a:lnTo>
                  <a:pt x="1051476" y="828424"/>
                </a:lnTo>
                <a:lnTo>
                  <a:pt x="1085095" y="798375"/>
                </a:lnTo>
                <a:lnTo>
                  <a:pt x="1119137" y="768795"/>
                </a:lnTo>
                <a:lnTo>
                  <a:pt x="1153598" y="739689"/>
                </a:lnTo>
                <a:lnTo>
                  <a:pt x="1188471" y="711063"/>
                </a:lnTo>
                <a:lnTo>
                  <a:pt x="1223753" y="682921"/>
                </a:lnTo>
                <a:lnTo>
                  <a:pt x="1259438" y="655268"/>
                </a:lnTo>
                <a:lnTo>
                  <a:pt x="1295521" y="628110"/>
                </a:lnTo>
                <a:lnTo>
                  <a:pt x="1331996" y="601452"/>
                </a:lnTo>
                <a:lnTo>
                  <a:pt x="1368859" y="575298"/>
                </a:lnTo>
                <a:lnTo>
                  <a:pt x="1406105" y="549654"/>
                </a:lnTo>
                <a:lnTo>
                  <a:pt x="1443729" y="524525"/>
                </a:lnTo>
                <a:lnTo>
                  <a:pt x="1481725" y="499917"/>
                </a:lnTo>
                <a:lnTo>
                  <a:pt x="1520088" y="475833"/>
                </a:lnTo>
                <a:lnTo>
                  <a:pt x="1558814" y="452279"/>
                </a:lnTo>
                <a:lnTo>
                  <a:pt x="1597898" y="429261"/>
                </a:lnTo>
                <a:lnTo>
                  <a:pt x="1637332" y="406783"/>
                </a:lnTo>
                <a:lnTo>
                  <a:pt x="1677114" y="384850"/>
                </a:lnTo>
                <a:lnTo>
                  <a:pt x="1717238" y="363468"/>
                </a:lnTo>
                <a:lnTo>
                  <a:pt x="1757698" y="342642"/>
                </a:lnTo>
                <a:lnTo>
                  <a:pt x="1798492" y="322376"/>
                </a:lnTo>
                <a:lnTo>
                  <a:pt x="1839610" y="302676"/>
                </a:lnTo>
                <a:lnTo>
                  <a:pt x="1881052" y="283547"/>
                </a:lnTo>
                <a:lnTo>
                  <a:pt x="1922810" y="264994"/>
                </a:lnTo>
                <a:lnTo>
                  <a:pt x="1964878" y="247022"/>
                </a:lnTo>
                <a:lnTo>
                  <a:pt x="2007254" y="229636"/>
                </a:lnTo>
                <a:lnTo>
                  <a:pt x="2049930" y="212841"/>
                </a:lnTo>
                <a:lnTo>
                  <a:pt x="2092903" y="196643"/>
                </a:lnTo>
                <a:lnTo>
                  <a:pt x="2136166" y="181046"/>
                </a:lnTo>
                <a:lnTo>
                  <a:pt x="2179716" y="166055"/>
                </a:lnTo>
                <a:lnTo>
                  <a:pt x="2223546" y="151676"/>
                </a:lnTo>
                <a:lnTo>
                  <a:pt x="2267653" y="137914"/>
                </a:lnTo>
                <a:lnTo>
                  <a:pt x="2312030" y="124773"/>
                </a:lnTo>
                <a:lnTo>
                  <a:pt x="2356673" y="112260"/>
                </a:lnTo>
                <a:lnTo>
                  <a:pt x="2401576" y="100378"/>
                </a:lnTo>
                <a:lnTo>
                  <a:pt x="2446735" y="89133"/>
                </a:lnTo>
                <a:lnTo>
                  <a:pt x="2492144" y="78530"/>
                </a:lnTo>
                <a:lnTo>
                  <a:pt x="2537798" y="68575"/>
                </a:lnTo>
                <a:lnTo>
                  <a:pt x="2583693" y="59271"/>
                </a:lnTo>
                <a:lnTo>
                  <a:pt x="2629823" y="50625"/>
                </a:lnTo>
                <a:lnTo>
                  <a:pt x="2676182" y="42642"/>
                </a:lnTo>
                <a:lnTo>
                  <a:pt x="2722767" y="35326"/>
                </a:lnTo>
                <a:lnTo>
                  <a:pt x="2769572" y="28683"/>
                </a:lnTo>
                <a:lnTo>
                  <a:pt x="2816591" y="22717"/>
                </a:lnTo>
                <a:lnTo>
                  <a:pt x="2863820" y="17434"/>
                </a:lnTo>
                <a:lnTo>
                  <a:pt x="2911254" y="12839"/>
                </a:lnTo>
                <a:lnTo>
                  <a:pt x="2958887" y="8937"/>
                </a:lnTo>
                <a:lnTo>
                  <a:pt x="3006714" y="5733"/>
                </a:lnTo>
                <a:lnTo>
                  <a:pt x="3054731" y="3232"/>
                </a:lnTo>
                <a:lnTo>
                  <a:pt x="3102932" y="1440"/>
                </a:lnTo>
                <a:lnTo>
                  <a:pt x="3151313" y="3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800" y="608275"/>
            <a:ext cx="7011852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4799" y="1717200"/>
            <a:ext cx="7012800" cy="4174167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Alatunnisteen paikkamerkki 7">
            <a:extLst>
              <a:ext uri="{FF2B5EF4-FFF2-40B4-BE49-F238E27FC236}">
                <a16:creationId xmlns:a16="http://schemas.microsoft.com/office/drawing/2014/main" id="{7EF226DB-1687-1432-2C76-5E634A16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38551" y="6332761"/>
            <a:ext cx="2310555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8" name="Päivämäärän paikkamerkki 6">
            <a:extLst>
              <a:ext uri="{FF2B5EF4-FFF2-40B4-BE49-F238E27FC236}">
                <a16:creationId xmlns:a16="http://schemas.microsoft.com/office/drawing/2014/main" id="{D86B4079-F99B-7010-074F-1053052F20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635" y="6332761"/>
            <a:ext cx="966916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73E421A-BED0-A27A-D347-015BD41B7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532" y="6333303"/>
            <a:ext cx="407894" cy="288870"/>
          </a:xfrm>
        </p:spPr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Ryhmä 19">
            <a:extLst>
              <a:ext uri="{FF2B5EF4-FFF2-40B4-BE49-F238E27FC236}">
                <a16:creationId xmlns:a16="http://schemas.microsoft.com/office/drawing/2014/main" id="{76B24B82-02FC-6913-FC17-127743F56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788884" y="6426801"/>
            <a:ext cx="750888" cy="108647"/>
            <a:chOff x="1420623" y="5719688"/>
            <a:chExt cx="5991077" cy="866857"/>
          </a:xfrm>
        </p:grpSpPr>
        <p:sp>
          <p:nvSpPr>
            <p:cNvPr id="11" name="Vapaamuotoinen: Muoto 28">
              <a:extLst>
                <a:ext uri="{FF2B5EF4-FFF2-40B4-BE49-F238E27FC236}">
                  <a16:creationId xmlns:a16="http://schemas.microsoft.com/office/drawing/2014/main" id="{04CB82FB-2ECE-E648-57FC-AEFE65C9EA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2" name="Vapaamuotoinen: Muoto 29">
              <a:extLst>
                <a:ext uri="{FF2B5EF4-FFF2-40B4-BE49-F238E27FC236}">
                  <a16:creationId xmlns:a16="http://schemas.microsoft.com/office/drawing/2014/main" id="{C422D522-7C21-9CDD-0F5F-48293F9A3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5" name="Vapaamuotoinen: Muoto 30">
              <a:extLst>
                <a:ext uri="{FF2B5EF4-FFF2-40B4-BE49-F238E27FC236}">
                  <a16:creationId xmlns:a16="http://schemas.microsoft.com/office/drawing/2014/main" id="{762506B6-1A97-B6A9-04E2-4A40AAF76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6" name="Vapaamuotoinen: Muoto 31">
              <a:extLst>
                <a:ext uri="{FF2B5EF4-FFF2-40B4-BE49-F238E27FC236}">
                  <a16:creationId xmlns:a16="http://schemas.microsoft.com/office/drawing/2014/main" id="{E71E37E3-1827-01FF-71ED-30A650EF9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7" name="Vapaamuotoinen: Muoto 32">
              <a:extLst>
                <a:ext uri="{FF2B5EF4-FFF2-40B4-BE49-F238E27FC236}">
                  <a16:creationId xmlns:a16="http://schemas.microsoft.com/office/drawing/2014/main" id="{75044A31-A38C-1BD3-8E0E-D2A426ACA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8" name="Vapaamuotoinen: Muoto 33">
              <a:extLst>
                <a:ext uri="{FF2B5EF4-FFF2-40B4-BE49-F238E27FC236}">
                  <a16:creationId xmlns:a16="http://schemas.microsoft.com/office/drawing/2014/main" id="{FF06B0B0-A23E-158C-BE2A-FC0148BE9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9" name="Vapaamuotoinen: Muoto 34">
              <a:extLst>
                <a:ext uri="{FF2B5EF4-FFF2-40B4-BE49-F238E27FC236}">
                  <a16:creationId xmlns:a16="http://schemas.microsoft.com/office/drawing/2014/main" id="{9C43CF94-5509-2846-3713-0C0370342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455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6">
    <p:bg>
      <p:bgPr>
        <a:solidFill>
          <a:srgbClr val="DCEB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raphic 10">
            <a:extLst>
              <a:ext uri="{FF2B5EF4-FFF2-40B4-BE49-F238E27FC236}">
                <a16:creationId xmlns:a16="http://schemas.microsoft.com/office/drawing/2014/main" id="{50B6596C-5336-3F49-5CA1-F168BC5CA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4988" y="630732"/>
            <a:ext cx="4137012" cy="6222934"/>
          </a:xfrm>
          <a:custGeom>
            <a:avLst/>
            <a:gdLst>
              <a:gd name="connsiteX0" fmla="*/ 4137012 w 4137012"/>
              <a:gd name="connsiteY0" fmla="*/ 6222935 h 6222934"/>
              <a:gd name="connsiteX1" fmla="*/ 4137012 w 4137012"/>
              <a:gd name="connsiteY1" fmla="*/ 0 h 6222934"/>
              <a:gd name="connsiteX2" fmla="*/ 3199867 w 4137012"/>
              <a:gd name="connsiteY2" fmla="*/ 0 h 6222934"/>
              <a:gd name="connsiteX3" fmla="*/ 0 w 4137012"/>
              <a:gd name="connsiteY3" fmla="*/ 3202061 h 6222934"/>
              <a:gd name="connsiteX4" fmla="*/ 0 w 4137012"/>
              <a:gd name="connsiteY4" fmla="*/ 6222935 h 6222934"/>
              <a:gd name="connsiteX5" fmla="*/ 4137012 w 4137012"/>
              <a:gd name="connsiteY5" fmla="*/ 6222935 h 622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7012" h="6222934">
                <a:moveTo>
                  <a:pt x="4137012" y="6222935"/>
                </a:moveTo>
                <a:lnTo>
                  <a:pt x="4137012" y="0"/>
                </a:lnTo>
                <a:lnTo>
                  <a:pt x="3199867" y="0"/>
                </a:lnTo>
                <a:cubicBezTo>
                  <a:pt x="1432624" y="0"/>
                  <a:pt x="0" y="1433606"/>
                  <a:pt x="0" y="3202061"/>
                </a:cubicBezTo>
                <a:lnTo>
                  <a:pt x="0" y="6222935"/>
                </a:lnTo>
                <a:lnTo>
                  <a:pt x="4137012" y="6222935"/>
                </a:lnTo>
                <a:close/>
              </a:path>
            </a:pathLst>
          </a:custGeom>
          <a:solidFill>
            <a:srgbClr val="C5DEDC"/>
          </a:soli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800" y="608275"/>
            <a:ext cx="10180800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4799" y="1717200"/>
            <a:ext cx="10180800" cy="4174167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9A02B55C-39EE-ABD8-F534-E22AB7780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10653713" y="6426801"/>
            <a:ext cx="750888" cy="108647"/>
            <a:chOff x="1420623" y="5719688"/>
            <a:chExt cx="5991077" cy="866857"/>
          </a:xfrm>
        </p:grpSpPr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851739B4-A37A-E365-600E-B15719DF5D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1CF40BD4-E343-9279-EAAA-95FD8A0EE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D0D892F1-6D1B-56D5-E9AB-E9DB3EBBC7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E9D986E8-6B83-02B5-B6B1-9348FE21B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DB2B988F-A704-6043-D224-583402F01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FF3F32EF-B7AE-9A24-2149-6B4C4B2F3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2C4EE540-D815-15D0-B6D3-E97D8BA5A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23376D3-E81D-07A9-720B-E1AA9B25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3DEFF30-DA05-9410-6CF2-F5EBEC3B3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FE7C026-1E16-0F77-2B6A-D1ACC044A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17454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7">
    <p:bg>
      <p:bgPr>
        <a:solidFill>
          <a:srgbClr val="F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raphic 10">
            <a:extLst>
              <a:ext uri="{FF2B5EF4-FFF2-40B4-BE49-F238E27FC236}">
                <a16:creationId xmlns:a16="http://schemas.microsoft.com/office/drawing/2014/main" id="{2F956670-B598-B0A2-A800-6EBECAB386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54988" y="630732"/>
            <a:ext cx="4137012" cy="6222934"/>
          </a:xfrm>
          <a:custGeom>
            <a:avLst/>
            <a:gdLst>
              <a:gd name="connsiteX0" fmla="*/ 4137012 w 4137012"/>
              <a:gd name="connsiteY0" fmla="*/ 6222935 h 6222934"/>
              <a:gd name="connsiteX1" fmla="*/ 4137012 w 4137012"/>
              <a:gd name="connsiteY1" fmla="*/ 0 h 6222934"/>
              <a:gd name="connsiteX2" fmla="*/ 3199867 w 4137012"/>
              <a:gd name="connsiteY2" fmla="*/ 0 h 6222934"/>
              <a:gd name="connsiteX3" fmla="*/ 0 w 4137012"/>
              <a:gd name="connsiteY3" fmla="*/ 3202061 h 6222934"/>
              <a:gd name="connsiteX4" fmla="*/ 0 w 4137012"/>
              <a:gd name="connsiteY4" fmla="*/ 6222935 h 6222934"/>
              <a:gd name="connsiteX5" fmla="*/ 4137012 w 4137012"/>
              <a:gd name="connsiteY5" fmla="*/ 6222935 h 622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7012" h="6222934">
                <a:moveTo>
                  <a:pt x="4137012" y="6222935"/>
                </a:moveTo>
                <a:lnTo>
                  <a:pt x="4137012" y="0"/>
                </a:lnTo>
                <a:lnTo>
                  <a:pt x="3199867" y="0"/>
                </a:lnTo>
                <a:cubicBezTo>
                  <a:pt x="1432624" y="0"/>
                  <a:pt x="0" y="1433606"/>
                  <a:pt x="0" y="3202061"/>
                </a:cubicBezTo>
                <a:lnTo>
                  <a:pt x="0" y="6222935"/>
                </a:lnTo>
                <a:lnTo>
                  <a:pt x="4137012" y="6222935"/>
                </a:lnTo>
                <a:close/>
              </a:path>
            </a:pathLst>
          </a:custGeom>
          <a:solidFill>
            <a:srgbClr val="FBDDDB"/>
          </a:soli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2" name="Ryhmä 1">
            <a:extLst>
              <a:ext uri="{FF2B5EF4-FFF2-40B4-BE49-F238E27FC236}">
                <a16:creationId xmlns:a16="http://schemas.microsoft.com/office/drawing/2014/main" id="{0C0CB95E-00BD-8E06-687D-82AAC4A74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10653713" y="6426801"/>
            <a:ext cx="750888" cy="108647"/>
            <a:chOff x="1420623" y="5719688"/>
            <a:chExt cx="5991077" cy="866857"/>
          </a:xfrm>
        </p:grpSpPr>
        <p:sp>
          <p:nvSpPr>
            <p:cNvPr id="4" name="Vapaamuotoinen: Muoto 3">
              <a:extLst>
                <a:ext uri="{FF2B5EF4-FFF2-40B4-BE49-F238E27FC236}">
                  <a16:creationId xmlns:a16="http://schemas.microsoft.com/office/drawing/2014/main" id="{6C7EB05D-5B77-93C2-A1EF-39B694A7F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5" name="Vapaamuotoinen: Muoto 4">
              <a:extLst>
                <a:ext uri="{FF2B5EF4-FFF2-40B4-BE49-F238E27FC236}">
                  <a16:creationId xmlns:a16="http://schemas.microsoft.com/office/drawing/2014/main" id="{B39448D6-568B-7503-A25B-6D1D1975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DFA466C0-F6A0-73C9-78FB-4DA98DA182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AE7FC50-B324-9D63-C5DD-09784E5965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F271AEAC-409C-A183-32B8-118E9DD7A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31F91B6D-A95C-9E9E-3E88-151E9A918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BC426BB0-D618-14BB-0BEB-C70B2E16DA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0F8800-65A1-5173-FC78-9734EBF5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D32F2AD-BF8C-BE96-229C-09E2A7970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A5C5BE2C-7722-2132-1E60-9E26FEA9D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5">
            <a:extLst>
              <a:ext uri="{FF2B5EF4-FFF2-40B4-BE49-F238E27FC236}">
                <a16:creationId xmlns:a16="http://schemas.microsoft.com/office/drawing/2014/main" id="{EDD1BF7B-CF5F-9A64-3DDF-64880A6BA7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800" y="608275"/>
            <a:ext cx="10180800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1E1FFF2-CEC2-1DE8-ECA1-7738647E6E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4799" y="1717200"/>
            <a:ext cx="10180800" cy="4174167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193725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 1">
    <p:bg>
      <p:bgPr>
        <a:solidFill>
          <a:srgbClr val="DCEB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raphic 10">
            <a:extLst>
              <a:ext uri="{FF2B5EF4-FFF2-40B4-BE49-F238E27FC236}">
                <a16:creationId xmlns:a16="http://schemas.microsoft.com/office/drawing/2014/main" id="{50B6596C-5336-3F49-5CA1-F168BC5CA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4988" y="630732"/>
            <a:ext cx="4137012" cy="6222934"/>
          </a:xfrm>
          <a:custGeom>
            <a:avLst/>
            <a:gdLst>
              <a:gd name="connsiteX0" fmla="*/ 4137012 w 4137012"/>
              <a:gd name="connsiteY0" fmla="*/ 6222935 h 6222934"/>
              <a:gd name="connsiteX1" fmla="*/ 4137012 w 4137012"/>
              <a:gd name="connsiteY1" fmla="*/ 0 h 6222934"/>
              <a:gd name="connsiteX2" fmla="*/ 3199867 w 4137012"/>
              <a:gd name="connsiteY2" fmla="*/ 0 h 6222934"/>
              <a:gd name="connsiteX3" fmla="*/ 0 w 4137012"/>
              <a:gd name="connsiteY3" fmla="*/ 3202061 h 6222934"/>
              <a:gd name="connsiteX4" fmla="*/ 0 w 4137012"/>
              <a:gd name="connsiteY4" fmla="*/ 6222935 h 6222934"/>
              <a:gd name="connsiteX5" fmla="*/ 4137012 w 4137012"/>
              <a:gd name="connsiteY5" fmla="*/ 6222935 h 622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7012" h="6222934">
                <a:moveTo>
                  <a:pt x="4137012" y="6222935"/>
                </a:moveTo>
                <a:lnTo>
                  <a:pt x="4137012" y="0"/>
                </a:lnTo>
                <a:lnTo>
                  <a:pt x="3199867" y="0"/>
                </a:lnTo>
                <a:cubicBezTo>
                  <a:pt x="1432624" y="0"/>
                  <a:pt x="0" y="1433606"/>
                  <a:pt x="0" y="3202061"/>
                </a:cubicBezTo>
                <a:lnTo>
                  <a:pt x="0" y="6222935"/>
                </a:lnTo>
                <a:lnTo>
                  <a:pt x="4137012" y="6222935"/>
                </a:lnTo>
                <a:close/>
              </a:path>
            </a:pathLst>
          </a:custGeom>
          <a:solidFill>
            <a:srgbClr val="A1CAC7"/>
          </a:soli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800" y="608275"/>
            <a:ext cx="6508276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4800" y="1717200"/>
            <a:ext cx="5292000" cy="4237461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B5BC129-9AE7-72AA-5FBF-B8B8BB6C9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559550" y="1374776"/>
            <a:ext cx="4728564" cy="4728551"/>
          </a:xfrm>
          <a:custGeom>
            <a:avLst/>
            <a:gdLst>
              <a:gd name="connsiteX0" fmla="*/ 2334992 w 4728564"/>
              <a:gd name="connsiteY0" fmla="*/ 0 h 4728551"/>
              <a:gd name="connsiteX1" fmla="*/ 4728564 w 4728564"/>
              <a:gd name="connsiteY1" fmla="*/ 0 h 4728551"/>
              <a:gd name="connsiteX2" fmla="*/ 4728564 w 4728564"/>
              <a:gd name="connsiteY2" fmla="*/ 2360227 h 4728551"/>
              <a:gd name="connsiteX3" fmla="*/ 2360239 w 4728564"/>
              <a:gd name="connsiteY3" fmla="*/ 4728551 h 4728551"/>
              <a:gd name="connsiteX4" fmla="*/ 0 w 4728564"/>
              <a:gd name="connsiteY4" fmla="*/ 4728551 h 4728551"/>
              <a:gd name="connsiteX5" fmla="*/ 0 w 4728564"/>
              <a:gd name="connsiteY5" fmla="*/ 2334992 h 4728551"/>
              <a:gd name="connsiteX6" fmla="*/ 2334992 w 4728564"/>
              <a:gd name="connsiteY6" fmla="*/ 0 h 472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28564" h="4728551">
                <a:moveTo>
                  <a:pt x="2334992" y="0"/>
                </a:moveTo>
                <a:lnTo>
                  <a:pt x="4728564" y="0"/>
                </a:lnTo>
                <a:lnTo>
                  <a:pt x="4728564" y="2360227"/>
                </a:lnTo>
                <a:cubicBezTo>
                  <a:pt x="4728564" y="3667346"/>
                  <a:pt x="3667346" y="4728551"/>
                  <a:pt x="2360239" y="4728551"/>
                </a:cubicBezTo>
                <a:lnTo>
                  <a:pt x="0" y="4728551"/>
                </a:lnTo>
                <a:lnTo>
                  <a:pt x="0" y="2334992"/>
                </a:lnTo>
                <a:cubicBezTo>
                  <a:pt x="0" y="1046280"/>
                  <a:pt x="1046280" y="0"/>
                  <a:pt x="233499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9A02B55C-39EE-ABD8-F534-E22AB7780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10653713" y="6426801"/>
            <a:ext cx="750888" cy="108647"/>
            <a:chOff x="1420623" y="5719688"/>
            <a:chExt cx="5991077" cy="866857"/>
          </a:xfrm>
        </p:grpSpPr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851739B4-A37A-E365-600E-B15719DF5D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1CF40BD4-E343-9279-EAAA-95FD8A0EE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D0D892F1-6D1B-56D5-E9AB-E9DB3EBBC7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E9D986E8-6B83-02B5-B6B1-9348FE21B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DB2B988F-A704-6043-D224-583402F01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FF3F32EF-B7AE-9A24-2149-6B4C4B2F3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2C4EE540-D815-15D0-B6D3-E97D8BA5A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9FF58A7-9598-CE35-06D3-FEDEFE892A1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3339A51-B054-2C14-84F8-8DF89043BDA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979DDBB-041C-448B-6C3E-C62620DBB7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233590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 2">
    <p:bg>
      <p:bgPr>
        <a:solidFill>
          <a:srgbClr val="F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tsikko 5">
            <a:extLst>
              <a:ext uri="{FF2B5EF4-FFF2-40B4-BE49-F238E27FC236}">
                <a16:creationId xmlns:a16="http://schemas.microsoft.com/office/drawing/2014/main" id="{57C9C815-57BE-E02D-A159-97A327A2F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800" y="608275"/>
            <a:ext cx="6508276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24" name="Sisällön paikkamerkki 2">
            <a:extLst>
              <a:ext uri="{FF2B5EF4-FFF2-40B4-BE49-F238E27FC236}">
                <a16:creationId xmlns:a16="http://schemas.microsoft.com/office/drawing/2014/main" id="{DC89B17C-17EC-310A-E844-2FC7C96884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4800" y="1717200"/>
            <a:ext cx="5292000" cy="4237461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25" name="Graphic 10">
            <a:extLst>
              <a:ext uri="{FF2B5EF4-FFF2-40B4-BE49-F238E27FC236}">
                <a16:creationId xmlns:a16="http://schemas.microsoft.com/office/drawing/2014/main" id="{5B4B0123-60EB-6B38-6ABF-8B6C4989A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54988" y="630732"/>
            <a:ext cx="4137012" cy="6222934"/>
          </a:xfrm>
          <a:custGeom>
            <a:avLst/>
            <a:gdLst>
              <a:gd name="connsiteX0" fmla="*/ 4137012 w 4137012"/>
              <a:gd name="connsiteY0" fmla="*/ 6222935 h 6222934"/>
              <a:gd name="connsiteX1" fmla="*/ 4137012 w 4137012"/>
              <a:gd name="connsiteY1" fmla="*/ 0 h 6222934"/>
              <a:gd name="connsiteX2" fmla="*/ 3199867 w 4137012"/>
              <a:gd name="connsiteY2" fmla="*/ 0 h 6222934"/>
              <a:gd name="connsiteX3" fmla="*/ 0 w 4137012"/>
              <a:gd name="connsiteY3" fmla="*/ 3202061 h 6222934"/>
              <a:gd name="connsiteX4" fmla="*/ 0 w 4137012"/>
              <a:gd name="connsiteY4" fmla="*/ 6222935 h 6222934"/>
              <a:gd name="connsiteX5" fmla="*/ 4137012 w 4137012"/>
              <a:gd name="connsiteY5" fmla="*/ 6222935 h 622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7012" h="6222934">
                <a:moveTo>
                  <a:pt x="4137012" y="6222935"/>
                </a:moveTo>
                <a:lnTo>
                  <a:pt x="4137012" y="0"/>
                </a:lnTo>
                <a:lnTo>
                  <a:pt x="3199867" y="0"/>
                </a:lnTo>
                <a:cubicBezTo>
                  <a:pt x="1432624" y="0"/>
                  <a:pt x="0" y="1433606"/>
                  <a:pt x="0" y="3202061"/>
                </a:cubicBezTo>
                <a:lnTo>
                  <a:pt x="0" y="6222935"/>
                </a:lnTo>
                <a:lnTo>
                  <a:pt x="4137012" y="6222935"/>
                </a:lnTo>
                <a:close/>
              </a:path>
            </a:pathLst>
          </a:custGeom>
          <a:solidFill>
            <a:srgbClr val="F8C7C3"/>
          </a:soli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029D2E0-945A-ECA8-1836-80455577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559550" y="1374776"/>
            <a:ext cx="4728564" cy="4728551"/>
          </a:xfrm>
          <a:custGeom>
            <a:avLst/>
            <a:gdLst>
              <a:gd name="connsiteX0" fmla="*/ 2334992 w 4728564"/>
              <a:gd name="connsiteY0" fmla="*/ 0 h 4728551"/>
              <a:gd name="connsiteX1" fmla="*/ 4728564 w 4728564"/>
              <a:gd name="connsiteY1" fmla="*/ 0 h 4728551"/>
              <a:gd name="connsiteX2" fmla="*/ 4728564 w 4728564"/>
              <a:gd name="connsiteY2" fmla="*/ 2360227 h 4728551"/>
              <a:gd name="connsiteX3" fmla="*/ 2360239 w 4728564"/>
              <a:gd name="connsiteY3" fmla="*/ 4728551 h 4728551"/>
              <a:gd name="connsiteX4" fmla="*/ 0 w 4728564"/>
              <a:gd name="connsiteY4" fmla="*/ 4728551 h 4728551"/>
              <a:gd name="connsiteX5" fmla="*/ 0 w 4728564"/>
              <a:gd name="connsiteY5" fmla="*/ 2334992 h 4728551"/>
              <a:gd name="connsiteX6" fmla="*/ 2334992 w 4728564"/>
              <a:gd name="connsiteY6" fmla="*/ 0 h 472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28564" h="4728551">
                <a:moveTo>
                  <a:pt x="2334992" y="0"/>
                </a:moveTo>
                <a:lnTo>
                  <a:pt x="4728564" y="0"/>
                </a:lnTo>
                <a:lnTo>
                  <a:pt x="4728564" y="2360227"/>
                </a:lnTo>
                <a:cubicBezTo>
                  <a:pt x="4728564" y="3667346"/>
                  <a:pt x="3667346" y="4728551"/>
                  <a:pt x="2360239" y="4728551"/>
                </a:cubicBezTo>
                <a:lnTo>
                  <a:pt x="0" y="4728551"/>
                </a:lnTo>
                <a:lnTo>
                  <a:pt x="0" y="2334992"/>
                </a:lnTo>
                <a:cubicBezTo>
                  <a:pt x="0" y="1046280"/>
                  <a:pt x="1046280" y="0"/>
                  <a:pt x="233499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" name="Ryhmä 1">
            <a:extLst>
              <a:ext uri="{FF2B5EF4-FFF2-40B4-BE49-F238E27FC236}">
                <a16:creationId xmlns:a16="http://schemas.microsoft.com/office/drawing/2014/main" id="{0C0CB95E-00BD-8E06-687D-82AAC4A74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10653713" y="6426801"/>
            <a:ext cx="750888" cy="108647"/>
            <a:chOff x="1420623" y="5719688"/>
            <a:chExt cx="5991077" cy="866857"/>
          </a:xfrm>
        </p:grpSpPr>
        <p:sp>
          <p:nvSpPr>
            <p:cNvPr id="4" name="Vapaamuotoinen: Muoto 3">
              <a:extLst>
                <a:ext uri="{FF2B5EF4-FFF2-40B4-BE49-F238E27FC236}">
                  <a16:creationId xmlns:a16="http://schemas.microsoft.com/office/drawing/2014/main" id="{6C7EB05D-5B77-93C2-A1EF-39B694A7F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5" name="Vapaamuotoinen: Muoto 4">
              <a:extLst>
                <a:ext uri="{FF2B5EF4-FFF2-40B4-BE49-F238E27FC236}">
                  <a16:creationId xmlns:a16="http://schemas.microsoft.com/office/drawing/2014/main" id="{B39448D6-568B-7503-A25B-6D1D1975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DFA466C0-F6A0-73C9-78FB-4DA98DA182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AE7FC50-B324-9D63-C5DD-09784E5965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F271AEAC-409C-A183-32B8-118E9DD7A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31F91B6D-A95C-9E9E-3E88-151E9A918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BC426BB0-D618-14BB-0BEB-C70B2E16DA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07010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890" y="608275"/>
            <a:ext cx="10415709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473C5C20-25CC-DF15-F352-D7CDFFB982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91" y="1640792"/>
            <a:ext cx="5076487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3891" y="2315910"/>
            <a:ext cx="5076489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214816C0-1904-3A8B-64B9-8FBA745D11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4737" y="1640792"/>
            <a:ext cx="5014862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C45DEC28-175D-9EDE-FDFC-12A7BA71C02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4738" y="2315910"/>
            <a:ext cx="5014862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14317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7">
            <a:extLst>
              <a:ext uri="{FF2B5EF4-FFF2-40B4-BE49-F238E27FC236}">
                <a16:creationId xmlns:a16="http://schemas.microsoft.com/office/drawing/2014/main" id="{02642140-9B37-2136-4D49-803E0C115400}"/>
              </a:ext>
            </a:extLst>
          </p:cNvPr>
          <p:cNvSpPr/>
          <p:nvPr userDrawn="1"/>
        </p:nvSpPr>
        <p:spPr>
          <a:xfrm>
            <a:off x="-1" y="635047"/>
            <a:ext cx="4137025" cy="6222953"/>
          </a:xfrm>
          <a:custGeom>
            <a:avLst/>
            <a:gdLst>
              <a:gd name="connsiteX0" fmla="*/ 701422 w 3096414"/>
              <a:gd name="connsiteY0" fmla="*/ 0 h 4657656"/>
              <a:gd name="connsiteX1" fmla="*/ 0 w 3096414"/>
              <a:gd name="connsiteY1" fmla="*/ 0 h 4657656"/>
              <a:gd name="connsiteX2" fmla="*/ 0 w 3096414"/>
              <a:gd name="connsiteY2" fmla="*/ 4657657 h 4657656"/>
              <a:gd name="connsiteX3" fmla="*/ 3096414 w 3096414"/>
              <a:gd name="connsiteY3" fmla="*/ 4657657 h 4657656"/>
              <a:gd name="connsiteX4" fmla="*/ 3096414 w 3096414"/>
              <a:gd name="connsiteY4" fmla="*/ 2396635 h 4657656"/>
              <a:gd name="connsiteX5" fmla="*/ 701422 w 3096414"/>
              <a:gd name="connsiteY5" fmla="*/ 0 h 4657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6414" h="4657656">
                <a:moveTo>
                  <a:pt x="701422" y="0"/>
                </a:moveTo>
                <a:lnTo>
                  <a:pt x="0" y="0"/>
                </a:lnTo>
                <a:lnTo>
                  <a:pt x="0" y="4657657"/>
                </a:lnTo>
                <a:lnTo>
                  <a:pt x="3096414" y="4657657"/>
                </a:lnTo>
                <a:lnTo>
                  <a:pt x="3096414" y="2396635"/>
                </a:lnTo>
                <a:cubicBezTo>
                  <a:pt x="3096414" y="1073015"/>
                  <a:pt x="2024144" y="0"/>
                  <a:pt x="701422" y="0"/>
                </a:cubicBezTo>
                <a:close/>
              </a:path>
            </a:pathLst>
          </a:custGeom>
          <a:solidFill>
            <a:srgbClr val="EDEFF3"/>
          </a:solidFill>
          <a:ln w="949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Otsikko 5">
            <a:extLst>
              <a:ext uri="{FF2B5EF4-FFF2-40B4-BE49-F238E27FC236}">
                <a16:creationId xmlns:a16="http://schemas.microsoft.com/office/drawing/2014/main" id="{07B3999F-4168-B708-B5D4-074A8FFB6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890" y="608275"/>
            <a:ext cx="10415709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12" name="Tekstin paikkamerkki 18">
            <a:extLst>
              <a:ext uri="{FF2B5EF4-FFF2-40B4-BE49-F238E27FC236}">
                <a16:creationId xmlns:a16="http://schemas.microsoft.com/office/drawing/2014/main" id="{5221D979-2B26-7B05-D606-2EAA3036FB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91" y="1640792"/>
            <a:ext cx="5076487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9D3D38F1-EE9D-F66D-75DA-69D15D0716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3891" y="2315910"/>
            <a:ext cx="5076489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4" name="Tekstin paikkamerkki 18">
            <a:extLst>
              <a:ext uri="{FF2B5EF4-FFF2-40B4-BE49-F238E27FC236}">
                <a16:creationId xmlns:a16="http://schemas.microsoft.com/office/drawing/2014/main" id="{60246431-BD95-B90C-5F90-6EB9C5A99E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4737" y="1640792"/>
            <a:ext cx="5014862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5B189E58-6F0A-55AB-0FD1-95E898510B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4738" y="2315910"/>
            <a:ext cx="5014862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2632451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3">
    <p:bg>
      <p:bgPr>
        <a:solidFill>
          <a:srgbClr val="DCEB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890" y="608275"/>
            <a:ext cx="9796509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473C5C20-25CC-DF15-F352-D7CDFFB982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91" y="1640792"/>
            <a:ext cx="4744799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3892" y="2315910"/>
            <a:ext cx="4744800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214816C0-1904-3A8B-64B9-8FBA745D11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3199" y="1640792"/>
            <a:ext cx="4687200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C45DEC28-175D-9EDE-FDFC-12A7BA71C02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983200" y="2315910"/>
            <a:ext cx="4687200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1F77BF-59B9-BC86-7472-7F1445B2A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990403" y="3555581"/>
            <a:ext cx="2201597" cy="3302419"/>
            <a:chOff x="-3" y="0"/>
            <a:chExt cx="2201597" cy="3302419"/>
          </a:xfrm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A9855D64-F634-4978-713B-F2F1AADF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2201612"/>
              <a:ext cx="1100800" cy="1100807"/>
            </a:xfrm>
            <a:custGeom>
              <a:avLst/>
              <a:gdLst>
                <a:gd name="connsiteX0" fmla="*/ 0 w 1100800"/>
                <a:gd name="connsiteY0" fmla="*/ 1100808 h 1100807"/>
                <a:gd name="connsiteX1" fmla="*/ 0 w 1100800"/>
                <a:gd name="connsiteY1" fmla="*/ 1100808 h 1100807"/>
                <a:gd name="connsiteX2" fmla="*/ 0 w 1100800"/>
                <a:gd name="connsiteY2" fmla="*/ 0 h 1100807"/>
                <a:gd name="connsiteX3" fmla="*/ 1100801 w 1100800"/>
                <a:gd name="connsiteY3" fmla="*/ 0 h 1100807"/>
                <a:gd name="connsiteX4" fmla="*/ 1100801 w 1100800"/>
                <a:gd name="connsiteY4" fmla="*/ 0 h 1100807"/>
                <a:gd name="connsiteX5" fmla="*/ 0 w 1100800"/>
                <a:gd name="connsiteY5" fmla="*/ 1100808 h 1100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0800" h="1100807">
                  <a:moveTo>
                    <a:pt x="0" y="1100808"/>
                  </a:moveTo>
                  <a:lnTo>
                    <a:pt x="0" y="1100808"/>
                  </a:lnTo>
                  <a:lnTo>
                    <a:pt x="0" y="0"/>
                  </a:lnTo>
                  <a:lnTo>
                    <a:pt x="1100801" y="0"/>
                  </a:lnTo>
                  <a:lnTo>
                    <a:pt x="1100801" y="0"/>
                  </a:lnTo>
                  <a:cubicBezTo>
                    <a:pt x="1100801" y="607961"/>
                    <a:pt x="607955" y="1100808"/>
                    <a:pt x="0" y="1100808"/>
                  </a:cubicBez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F0D79C1-C619-4A93-6A96-EEAC42FA6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1100797"/>
              <a:ext cx="1100800" cy="1100811"/>
            </a:xfrm>
            <a:custGeom>
              <a:avLst/>
              <a:gdLst>
                <a:gd name="connsiteX0" fmla="*/ 1100801 w 1100800"/>
                <a:gd name="connsiteY0" fmla="*/ 1100812 h 1100811"/>
                <a:gd name="connsiteX1" fmla="*/ 0 w 1100800"/>
                <a:gd name="connsiteY1" fmla="*/ 1100812 h 1100811"/>
                <a:gd name="connsiteX2" fmla="*/ 0 w 1100800"/>
                <a:gd name="connsiteY2" fmla="*/ 0 h 1100811"/>
                <a:gd name="connsiteX3" fmla="*/ 1100801 w 1100800"/>
                <a:gd name="connsiteY3" fmla="*/ 0 h 1100811"/>
                <a:gd name="connsiteX4" fmla="*/ 1100801 w 1100800"/>
                <a:gd name="connsiteY4" fmla="*/ 1100812 h 1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800" h="1100811">
                  <a:moveTo>
                    <a:pt x="1100801" y="1100812"/>
                  </a:moveTo>
                  <a:lnTo>
                    <a:pt x="0" y="1100812"/>
                  </a:lnTo>
                  <a:lnTo>
                    <a:pt x="0" y="0"/>
                  </a:lnTo>
                  <a:lnTo>
                    <a:pt x="1100801" y="0"/>
                  </a:lnTo>
                  <a:lnTo>
                    <a:pt x="1100801" y="1100812"/>
                  </a:lnTo>
                  <a:close/>
                </a:path>
              </a:pathLst>
            </a:custGeom>
            <a:solidFill>
              <a:srgbClr val="8BBDB9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534DDE66-1F24-F46D-8AD3-CD08FADCD0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2201612"/>
              <a:ext cx="550402" cy="1100807"/>
            </a:xfrm>
            <a:custGeom>
              <a:avLst/>
              <a:gdLst>
                <a:gd name="connsiteX0" fmla="*/ 0 w 550402"/>
                <a:gd name="connsiteY0" fmla="*/ 1100808 h 1100807"/>
                <a:gd name="connsiteX1" fmla="*/ 0 w 550402"/>
                <a:gd name="connsiteY1" fmla="*/ 1100808 h 1100807"/>
                <a:gd name="connsiteX2" fmla="*/ 550402 w 550402"/>
                <a:gd name="connsiteY2" fmla="*/ 550404 h 1100807"/>
                <a:gd name="connsiteX3" fmla="*/ 550402 w 550402"/>
                <a:gd name="connsiteY3" fmla="*/ 550404 h 1100807"/>
                <a:gd name="connsiteX4" fmla="*/ 0 w 550402"/>
                <a:gd name="connsiteY4" fmla="*/ 0 h 1100807"/>
                <a:gd name="connsiteX5" fmla="*/ 0 w 550402"/>
                <a:gd name="connsiteY5" fmla="*/ 0 h 1100807"/>
                <a:gd name="connsiteX6" fmla="*/ 0 w 550402"/>
                <a:gd name="connsiteY6" fmla="*/ 1100808 h 1100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402" h="1100807">
                  <a:moveTo>
                    <a:pt x="0" y="1100808"/>
                  </a:moveTo>
                  <a:lnTo>
                    <a:pt x="0" y="1100808"/>
                  </a:lnTo>
                  <a:cubicBezTo>
                    <a:pt x="303974" y="1100808"/>
                    <a:pt x="550402" y="854392"/>
                    <a:pt x="550402" y="550404"/>
                  </a:cubicBezTo>
                  <a:lnTo>
                    <a:pt x="550402" y="550404"/>
                  </a:lnTo>
                  <a:cubicBezTo>
                    <a:pt x="550402" y="246431"/>
                    <a:pt x="303974" y="0"/>
                    <a:pt x="0" y="0"/>
                  </a:cubicBezTo>
                  <a:lnTo>
                    <a:pt x="0" y="0"/>
                  </a:lnTo>
                  <a:lnTo>
                    <a:pt x="0" y="1100808"/>
                  </a:lnTo>
                  <a:close/>
                </a:path>
              </a:pathLst>
            </a:custGeom>
            <a:solidFill>
              <a:srgbClr val="FFFFFF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6BEEF52F-6F17-513B-D8CD-1555BE6FB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" y="0"/>
              <a:ext cx="1100800" cy="1100811"/>
            </a:xfrm>
            <a:custGeom>
              <a:avLst/>
              <a:gdLst>
                <a:gd name="connsiteX0" fmla="*/ 1100801 w 1100800"/>
                <a:gd name="connsiteY0" fmla="*/ 1100812 h 1100811"/>
                <a:gd name="connsiteX1" fmla="*/ 0 w 1100800"/>
                <a:gd name="connsiteY1" fmla="*/ 1100812 h 1100811"/>
                <a:gd name="connsiteX2" fmla="*/ 0 w 1100800"/>
                <a:gd name="connsiteY2" fmla="*/ 0 h 1100811"/>
                <a:gd name="connsiteX3" fmla="*/ 1100801 w 1100800"/>
                <a:gd name="connsiteY3" fmla="*/ 0 h 1100811"/>
                <a:gd name="connsiteX4" fmla="*/ 1100801 w 1100800"/>
                <a:gd name="connsiteY4" fmla="*/ 1100812 h 1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800" h="1100811">
                  <a:moveTo>
                    <a:pt x="1100801" y="1100812"/>
                  </a:moveTo>
                  <a:lnTo>
                    <a:pt x="0" y="1100812"/>
                  </a:lnTo>
                  <a:lnTo>
                    <a:pt x="0" y="0"/>
                  </a:lnTo>
                  <a:lnTo>
                    <a:pt x="1100801" y="0"/>
                  </a:lnTo>
                  <a:lnTo>
                    <a:pt x="1100801" y="1100812"/>
                  </a:lnTo>
                  <a:close/>
                </a:path>
              </a:pathLst>
            </a:custGeom>
            <a:solidFill>
              <a:srgbClr val="177B73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34294571-62A7-9AE8-49C9-708DBF56FE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00797" y="0"/>
              <a:ext cx="1100797" cy="1100808"/>
            </a:xfrm>
            <a:custGeom>
              <a:avLst/>
              <a:gdLst>
                <a:gd name="connsiteX0" fmla="*/ 0 w 1100797"/>
                <a:gd name="connsiteY0" fmla="*/ 1100808 h 1100808"/>
                <a:gd name="connsiteX1" fmla="*/ 0 w 1100797"/>
                <a:gd name="connsiteY1" fmla="*/ 0 h 1100808"/>
                <a:gd name="connsiteX2" fmla="*/ 1100797 w 1100797"/>
                <a:gd name="connsiteY2" fmla="*/ 0 h 1100808"/>
                <a:gd name="connsiteX3" fmla="*/ 0 w 1100797"/>
                <a:gd name="connsiteY3" fmla="*/ 1100808 h 110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0797" h="1100808">
                  <a:moveTo>
                    <a:pt x="0" y="1100808"/>
                  </a:moveTo>
                  <a:lnTo>
                    <a:pt x="0" y="0"/>
                  </a:lnTo>
                  <a:lnTo>
                    <a:pt x="1100797" y="0"/>
                  </a:lnTo>
                  <a:cubicBezTo>
                    <a:pt x="1100794" y="607961"/>
                    <a:pt x="607955" y="1100808"/>
                    <a:pt x="0" y="1100808"/>
                  </a:cubicBez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176A20B9-D8CC-0CF6-63A0-76B83C3035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00793" y="0"/>
              <a:ext cx="550402" cy="1100808"/>
            </a:xfrm>
            <a:custGeom>
              <a:avLst/>
              <a:gdLst>
                <a:gd name="connsiteX0" fmla="*/ 0 w 550402"/>
                <a:gd name="connsiteY0" fmla="*/ 1100808 h 1100808"/>
                <a:gd name="connsiteX1" fmla="*/ 550402 w 550402"/>
                <a:gd name="connsiteY1" fmla="*/ 550400 h 1100808"/>
                <a:gd name="connsiteX2" fmla="*/ 284 w 550402"/>
                <a:gd name="connsiteY2" fmla="*/ 0 h 1100808"/>
                <a:gd name="connsiteX3" fmla="*/ 0 w 550402"/>
                <a:gd name="connsiteY3" fmla="*/ 0 h 1100808"/>
                <a:gd name="connsiteX4" fmla="*/ 0 w 550402"/>
                <a:gd name="connsiteY4" fmla="*/ 1100808 h 110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402" h="1100808">
                  <a:moveTo>
                    <a:pt x="0" y="1100808"/>
                  </a:moveTo>
                  <a:cubicBezTo>
                    <a:pt x="303974" y="1100808"/>
                    <a:pt x="550402" y="854388"/>
                    <a:pt x="550402" y="550400"/>
                  </a:cubicBezTo>
                  <a:cubicBezTo>
                    <a:pt x="550402" y="246521"/>
                    <a:pt x="304129" y="155"/>
                    <a:pt x="284" y="0"/>
                  </a:cubicBezTo>
                  <a:lnTo>
                    <a:pt x="0" y="0"/>
                  </a:lnTo>
                  <a:lnTo>
                    <a:pt x="0" y="1100808"/>
                  </a:lnTo>
                  <a:close/>
                </a:path>
              </a:pathLst>
            </a:custGeom>
            <a:solidFill>
              <a:srgbClr val="FFFFFF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" name="Alatunnisteen paikkamerkki 7">
            <a:extLst>
              <a:ext uri="{FF2B5EF4-FFF2-40B4-BE49-F238E27FC236}">
                <a16:creationId xmlns:a16="http://schemas.microsoft.com/office/drawing/2014/main" id="{2BE1F0DB-5348-B39E-8F23-35411AB7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38551" y="6332761"/>
            <a:ext cx="2310555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6BF203AE-E08A-0579-5973-A7E926693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635" y="6332761"/>
            <a:ext cx="966916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/>
          </a:p>
        </p:txBody>
      </p:sp>
      <p:sp>
        <p:nvSpPr>
          <p:cNvPr id="19" name="Dian numeron paikkamerkki 8">
            <a:extLst>
              <a:ext uri="{FF2B5EF4-FFF2-40B4-BE49-F238E27FC236}">
                <a16:creationId xmlns:a16="http://schemas.microsoft.com/office/drawing/2014/main" id="{DE807C99-0E36-74F6-7283-E733AAB5C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532" y="6333303"/>
            <a:ext cx="407894" cy="288870"/>
          </a:xfrm>
        </p:spPr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0" name="Ryhmä 19">
            <a:extLst>
              <a:ext uri="{FF2B5EF4-FFF2-40B4-BE49-F238E27FC236}">
                <a16:creationId xmlns:a16="http://schemas.microsoft.com/office/drawing/2014/main" id="{3B520E48-70EE-5762-EADE-A558F37D9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788884" y="6426801"/>
            <a:ext cx="750888" cy="108647"/>
            <a:chOff x="1420623" y="5719688"/>
            <a:chExt cx="5991077" cy="866857"/>
          </a:xfrm>
        </p:grpSpPr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2E7E8812-A70C-C4BE-41E1-2A3779954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A897C266-79C7-383F-6D5B-CB3022B0C1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B1B74BB5-125C-0DD2-227A-F866E34CA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32" name="Vapaamuotoinen: Muoto 31">
              <a:extLst>
                <a:ext uri="{FF2B5EF4-FFF2-40B4-BE49-F238E27FC236}">
                  <a16:creationId xmlns:a16="http://schemas.microsoft.com/office/drawing/2014/main" id="{11D1F49A-520F-CD86-994D-B25797826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33" name="Vapaamuotoinen: Muoto 32">
              <a:extLst>
                <a:ext uri="{FF2B5EF4-FFF2-40B4-BE49-F238E27FC236}">
                  <a16:creationId xmlns:a16="http://schemas.microsoft.com/office/drawing/2014/main" id="{738537F2-F7A6-20D3-FAFB-3E25D7A3A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34" name="Vapaamuotoinen: Muoto 33">
              <a:extLst>
                <a:ext uri="{FF2B5EF4-FFF2-40B4-BE49-F238E27FC236}">
                  <a16:creationId xmlns:a16="http://schemas.microsoft.com/office/drawing/2014/main" id="{7FAF910C-D228-4FBC-0C28-9890FE39E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35" name="Vapaamuotoinen: Muoto 34">
              <a:extLst>
                <a:ext uri="{FF2B5EF4-FFF2-40B4-BE49-F238E27FC236}">
                  <a16:creationId xmlns:a16="http://schemas.microsoft.com/office/drawing/2014/main" id="{CFF82D3D-0856-2B54-F24B-F085115F1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4832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4">
    <p:bg>
      <p:bgPr>
        <a:solidFill>
          <a:srgbClr val="F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F5924E9B-ACCF-4100-AEC9-EEFCC5F123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890" y="608275"/>
            <a:ext cx="9796509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473C5C20-25CC-DF15-F352-D7CDFFB982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91" y="1640792"/>
            <a:ext cx="4744799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3892" y="2315910"/>
            <a:ext cx="4744800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214816C0-1904-3A8B-64B9-8FBA745D11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3199" y="1640792"/>
            <a:ext cx="4687200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C45DEC28-175D-9EDE-FDFC-12A7BA71C02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983200" y="2315910"/>
            <a:ext cx="4687200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DD05626-7BAE-0975-0BAD-00E71917C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990403" y="3555581"/>
            <a:ext cx="2201597" cy="3302419"/>
            <a:chOff x="-3" y="0"/>
            <a:chExt cx="2201597" cy="3302419"/>
          </a:xfrm>
        </p:grpSpPr>
        <p:sp>
          <p:nvSpPr>
            <p:cNvPr id="4" name="Vapaamuotoinen: Muoto 12">
              <a:extLst>
                <a:ext uri="{FF2B5EF4-FFF2-40B4-BE49-F238E27FC236}">
                  <a16:creationId xmlns:a16="http://schemas.microsoft.com/office/drawing/2014/main" id="{D20ACCD9-C72C-117D-44A0-B54D13037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201612"/>
              <a:ext cx="1100800" cy="1100807"/>
            </a:xfrm>
            <a:custGeom>
              <a:avLst/>
              <a:gdLst>
                <a:gd name="connsiteX0" fmla="*/ 0 w 1100800"/>
                <a:gd name="connsiteY0" fmla="*/ 1100808 h 1100807"/>
                <a:gd name="connsiteX1" fmla="*/ 0 w 1100800"/>
                <a:gd name="connsiteY1" fmla="*/ 1100808 h 1100807"/>
                <a:gd name="connsiteX2" fmla="*/ 0 w 1100800"/>
                <a:gd name="connsiteY2" fmla="*/ 0 h 1100807"/>
                <a:gd name="connsiteX3" fmla="*/ 1100801 w 1100800"/>
                <a:gd name="connsiteY3" fmla="*/ 0 h 1100807"/>
                <a:gd name="connsiteX4" fmla="*/ 1100801 w 1100800"/>
                <a:gd name="connsiteY4" fmla="*/ 0 h 1100807"/>
                <a:gd name="connsiteX5" fmla="*/ 0 w 1100800"/>
                <a:gd name="connsiteY5" fmla="*/ 1100808 h 1100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0800" h="1100807">
                  <a:moveTo>
                    <a:pt x="0" y="1100808"/>
                  </a:moveTo>
                  <a:lnTo>
                    <a:pt x="0" y="1100808"/>
                  </a:lnTo>
                  <a:lnTo>
                    <a:pt x="0" y="0"/>
                  </a:lnTo>
                  <a:lnTo>
                    <a:pt x="1100801" y="0"/>
                  </a:lnTo>
                  <a:lnTo>
                    <a:pt x="1100801" y="0"/>
                  </a:lnTo>
                  <a:cubicBezTo>
                    <a:pt x="1100801" y="607961"/>
                    <a:pt x="607955" y="1100808"/>
                    <a:pt x="0" y="1100808"/>
                  </a:cubicBez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Vapaamuotoinen: Muoto 13">
              <a:extLst>
                <a:ext uri="{FF2B5EF4-FFF2-40B4-BE49-F238E27FC236}">
                  <a16:creationId xmlns:a16="http://schemas.microsoft.com/office/drawing/2014/main" id="{024B671D-88BD-95B1-0E04-28E6E26581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" y="1100797"/>
              <a:ext cx="1100800" cy="1100811"/>
            </a:xfrm>
            <a:custGeom>
              <a:avLst/>
              <a:gdLst>
                <a:gd name="connsiteX0" fmla="*/ 1100801 w 1100800"/>
                <a:gd name="connsiteY0" fmla="*/ 1100812 h 1100811"/>
                <a:gd name="connsiteX1" fmla="*/ 0 w 1100800"/>
                <a:gd name="connsiteY1" fmla="*/ 1100812 h 1100811"/>
                <a:gd name="connsiteX2" fmla="*/ 0 w 1100800"/>
                <a:gd name="connsiteY2" fmla="*/ 0 h 1100811"/>
                <a:gd name="connsiteX3" fmla="*/ 1100801 w 1100800"/>
                <a:gd name="connsiteY3" fmla="*/ 0 h 1100811"/>
                <a:gd name="connsiteX4" fmla="*/ 1100801 w 1100800"/>
                <a:gd name="connsiteY4" fmla="*/ 1100812 h 1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800" h="1100811">
                  <a:moveTo>
                    <a:pt x="1100801" y="1100812"/>
                  </a:moveTo>
                  <a:lnTo>
                    <a:pt x="0" y="1100812"/>
                  </a:lnTo>
                  <a:lnTo>
                    <a:pt x="0" y="0"/>
                  </a:lnTo>
                  <a:lnTo>
                    <a:pt x="1100801" y="0"/>
                  </a:lnTo>
                  <a:lnTo>
                    <a:pt x="1100801" y="1100812"/>
                  </a:lnTo>
                  <a:close/>
                </a:path>
              </a:pathLst>
            </a:custGeom>
            <a:solidFill>
              <a:srgbClr val="F8C7C3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Vapaamuotoinen: Muoto 14">
              <a:extLst>
                <a:ext uri="{FF2B5EF4-FFF2-40B4-BE49-F238E27FC236}">
                  <a16:creationId xmlns:a16="http://schemas.microsoft.com/office/drawing/2014/main" id="{A9AE334D-E1FE-0253-1C5F-60E14FF76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" y="2201612"/>
              <a:ext cx="550402" cy="1100807"/>
            </a:xfrm>
            <a:custGeom>
              <a:avLst/>
              <a:gdLst>
                <a:gd name="connsiteX0" fmla="*/ 0 w 550402"/>
                <a:gd name="connsiteY0" fmla="*/ 1100808 h 1100807"/>
                <a:gd name="connsiteX1" fmla="*/ 0 w 550402"/>
                <a:gd name="connsiteY1" fmla="*/ 1100808 h 1100807"/>
                <a:gd name="connsiteX2" fmla="*/ 550402 w 550402"/>
                <a:gd name="connsiteY2" fmla="*/ 550404 h 1100807"/>
                <a:gd name="connsiteX3" fmla="*/ 550402 w 550402"/>
                <a:gd name="connsiteY3" fmla="*/ 550404 h 1100807"/>
                <a:gd name="connsiteX4" fmla="*/ 0 w 550402"/>
                <a:gd name="connsiteY4" fmla="*/ 0 h 1100807"/>
                <a:gd name="connsiteX5" fmla="*/ 0 w 550402"/>
                <a:gd name="connsiteY5" fmla="*/ 0 h 1100807"/>
                <a:gd name="connsiteX6" fmla="*/ 0 w 550402"/>
                <a:gd name="connsiteY6" fmla="*/ 1100808 h 1100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402" h="1100807">
                  <a:moveTo>
                    <a:pt x="0" y="1100808"/>
                  </a:moveTo>
                  <a:lnTo>
                    <a:pt x="0" y="1100808"/>
                  </a:lnTo>
                  <a:cubicBezTo>
                    <a:pt x="303974" y="1100808"/>
                    <a:pt x="550402" y="854392"/>
                    <a:pt x="550402" y="550404"/>
                  </a:cubicBezTo>
                  <a:lnTo>
                    <a:pt x="550402" y="550404"/>
                  </a:lnTo>
                  <a:cubicBezTo>
                    <a:pt x="550402" y="246431"/>
                    <a:pt x="303974" y="0"/>
                    <a:pt x="0" y="0"/>
                  </a:cubicBezTo>
                  <a:lnTo>
                    <a:pt x="0" y="0"/>
                  </a:lnTo>
                  <a:lnTo>
                    <a:pt x="0" y="1100808"/>
                  </a:lnTo>
                  <a:close/>
                </a:path>
              </a:pathLst>
            </a:custGeom>
            <a:solidFill>
              <a:srgbClr val="FFFFFF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5">
              <a:extLst>
                <a:ext uri="{FF2B5EF4-FFF2-40B4-BE49-F238E27FC236}">
                  <a16:creationId xmlns:a16="http://schemas.microsoft.com/office/drawing/2014/main" id="{98D9F00C-23F5-4125-F825-8D49A978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3" y="0"/>
              <a:ext cx="1100800" cy="1100811"/>
            </a:xfrm>
            <a:custGeom>
              <a:avLst/>
              <a:gdLst>
                <a:gd name="connsiteX0" fmla="*/ 1100801 w 1100800"/>
                <a:gd name="connsiteY0" fmla="*/ 1100812 h 1100811"/>
                <a:gd name="connsiteX1" fmla="*/ 0 w 1100800"/>
                <a:gd name="connsiteY1" fmla="*/ 1100812 h 1100811"/>
                <a:gd name="connsiteX2" fmla="*/ 0 w 1100800"/>
                <a:gd name="connsiteY2" fmla="*/ 0 h 1100811"/>
                <a:gd name="connsiteX3" fmla="*/ 1100801 w 1100800"/>
                <a:gd name="connsiteY3" fmla="*/ 0 h 1100811"/>
                <a:gd name="connsiteX4" fmla="*/ 1100801 w 1100800"/>
                <a:gd name="connsiteY4" fmla="*/ 1100812 h 1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800" h="1100811">
                  <a:moveTo>
                    <a:pt x="1100801" y="1100812"/>
                  </a:moveTo>
                  <a:lnTo>
                    <a:pt x="0" y="1100812"/>
                  </a:lnTo>
                  <a:lnTo>
                    <a:pt x="0" y="0"/>
                  </a:lnTo>
                  <a:lnTo>
                    <a:pt x="1100801" y="0"/>
                  </a:lnTo>
                  <a:lnTo>
                    <a:pt x="1100801" y="1100812"/>
                  </a:lnTo>
                  <a:close/>
                </a:path>
              </a:pathLst>
            </a:custGeom>
            <a:solidFill>
              <a:srgbClr val="F28F86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16">
              <a:extLst>
                <a:ext uri="{FF2B5EF4-FFF2-40B4-BE49-F238E27FC236}">
                  <a16:creationId xmlns:a16="http://schemas.microsoft.com/office/drawing/2014/main" id="{CD4E3ADD-0647-56A9-5325-07FFF6747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00797" y="0"/>
              <a:ext cx="1100797" cy="1100808"/>
            </a:xfrm>
            <a:custGeom>
              <a:avLst/>
              <a:gdLst>
                <a:gd name="connsiteX0" fmla="*/ 0 w 1100797"/>
                <a:gd name="connsiteY0" fmla="*/ 1100808 h 1100808"/>
                <a:gd name="connsiteX1" fmla="*/ 0 w 1100797"/>
                <a:gd name="connsiteY1" fmla="*/ 0 h 1100808"/>
                <a:gd name="connsiteX2" fmla="*/ 1100797 w 1100797"/>
                <a:gd name="connsiteY2" fmla="*/ 0 h 1100808"/>
                <a:gd name="connsiteX3" fmla="*/ 0 w 1100797"/>
                <a:gd name="connsiteY3" fmla="*/ 1100808 h 110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0797" h="1100808">
                  <a:moveTo>
                    <a:pt x="0" y="1100808"/>
                  </a:moveTo>
                  <a:lnTo>
                    <a:pt x="0" y="0"/>
                  </a:lnTo>
                  <a:lnTo>
                    <a:pt x="1100797" y="0"/>
                  </a:lnTo>
                  <a:cubicBezTo>
                    <a:pt x="1100794" y="607961"/>
                    <a:pt x="607955" y="1100808"/>
                    <a:pt x="0" y="1100808"/>
                  </a:cubicBezTo>
                  <a:close/>
                </a:path>
              </a:pathLst>
            </a:custGeom>
            <a:solidFill>
              <a:srgbClr val="223D64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17">
              <a:extLst>
                <a:ext uri="{FF2B5EF4-FFF2-40B4-BE49-F238E27FC236}">
                  <a16:creationId xmlns:a16="http://schemas.microsoft.com/office/drawing/2014/main" id="{A94CD763-7115-18CC-FA68-E961F96195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00793" y="0"/>
              <a:ext cx="550402" cy="1100808"/>
            </a:xfrm>
            <a:custGeom>
              <a:avLst/>
              <a:gdLst>
                <a:gd name="connsiteX0" fmla="*/ 0 w 550402"/>
                <a:gd name="connsiteY0" fmla="*/ 1100808 h 1100808"/>
                <a:gd name="connsiteX1" fmla="*/ 550402 w 550402"/>
                <a:gd name="connsiteY1" fmla="*/ 550400 h 1100808"/>
                <a:gd name="connsiteX2" fmla="*/ 284 w 550402"/>
                <a:gd name="connsiteY2" fmla="*/ 0 h 1100808"/>
                <a:gd name="connsiteX3" fmla="*/ 0 w 550402"/>
                <a:gd name="connsiteY3" fmla="*/ 0 h 1100808"/>
                <a:gd name="connsiteX4" fmla="*/ 0 w 550402"/>
                <a:gd name="connsiteY4" fmla="*/ 1100808 h 110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402" h="1100808">
                  <a:moveTo>
                    <a:pt x="0" y="1100808"/>
                  </a:moveTo>
                  <a:cubicBezTo>
                    <a:pt x="303974" y="1100808"/>
                    <a:pt x="550402" y="854388"/>
                    <a:pt x="550402" y="550400"/>
                  </a:cubicBezTo>
                  <a:cubicBezTo>
                    <a:pt x="550402" y="246521"/>
                    <a:pt x="304129" y="155"/>
                    <a:pt x="284" y="0"/>
                  </a:cubicBezTo>
                  <a:lnTo>
                    <a:pt x="0" y="0"/>
                  </a:lnTo>
                  <a:lnTo>
                    <a:pt x="0" y="1100808"/>
                  </a:lnTo>
                  <a:close/>
                </a:path>
              </a:pathLst>
            </a:custGeom>
            <a:solidFill>
              <a:srgbClr val="FFFFFF"/>
            </a:solidFill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532" y="6333303"/>
            <a:ext cx="407894" cy="288870"/>
          </a:xfrm>
        </p:spPr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9A02B55C-39EE-ABD8-F534-E22AB7780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788884" y="6426801"/>
            <a:ext cx="750888" cy="108647"/>
            <a:chOff x="1420623" y="5719688"/>
            <a:chExt cx="5991077" cy="866857"/>
          </a:xfrm>
        </p:grpSpPr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851739B4-A37A-E365-600E-B15719DF5D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1CF40BD4-E343-9279-EAAA-95FD8A0EE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D0D892F1-6D1B-56D5-E9AB-E9DB3EBBC7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E9D986E8-6B83-02B5-B6B1-9348FE21B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DB2B988F-A704-6043-D224-583402F01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FF3F32EF-B7AE-9A24-2149-6B4C4B2F3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2C4EE540-D815-15D0-B6D3-E97D8BA5A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5" name="Alatunnisteen paikkamerkki 7">
            <a:extLst>
              <a:ext uri="{FF2B5EF4-FFF2-40B4-BE49-F238E27FC236}">
                <a16:creationId xmlns:a16="http://schemas.microsoft.com/office/drawing/2014/main" id="{4C14147C-1D99-900A-F1CD-4BF23C0A0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38551" y="6332761"/>
            <a:ext cx="2310555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13" name="Päivämäärän paikkamerkki 6">
            <a:extLst>
              <a:ext uri="{FF2B5EF4-FFF2-40B4-BE49-F238E27FC236}">
                <a16:creationId xmlns:a16="http://schemas.microsoft.com/office/drawing/2014/main" id="{F721FBCB-D019-47E2-3B03-A76CC507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635" y="6332761"/>
            <a:ext cx="966916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5765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5">
    <p:bg>
      <p:bgPr>
        <a:solidFill>
          <a:srgbClr val="DCEB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phic 9">
            <a:extLst>
              <a:ext uri="{FF2B5EF4-FFF2-40B4-BE49-F238E27FC236}">
                <a16:creationId xmlns:a16="http://schemas.microsoft.com/office/drawing/2014/main" id="{37693843-D68C-C13B-B044-81A390EA9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4990" y="631825"/>
            <a:ext cx="4137010" cy="6222931"/>
          </a:xfrm>
          <a:custGeom>
            <a:avLst/>
            <a:gdLst>
              <a:gd name="connsiteX0" fmla="*/ 3096414 w 3096414"/>
              <a:gd name="connsiteY0" fmla="*/ 4657657 h 4657656"/>
              <a:gd name="connsiteX1" fmla="*/ 3096414 w 3096414"/>
              <a:gd name="connsiteY1" fmla="*/ 0 h 4657656"/>
              <a:gd name="connsiteX2" fmla="*/ 2394992 w 3096414"/>
              <a:gd name="connsiteY2" fmla="*/ 0 h 4657656"/>
              <a:gd name="connsiteX3" fmla="*/ 0 w 3096414"/>
              <a:gd name="connsiteY3" fmla="*/ 2396635 h 4657656"/>
              <a:gd name="connsiteX4" fmla="*/ 0 w 3096414"/>
              <a:gd name="connsiteY4" fmla="*/ 4657657 h 4657656"/>
              <a:gd name="connsiteX5" fmla="*/ 3096414 w 3096414"/>
              <a:gd name="connsiteY5" fmla="*/ 4657657 h 4657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6414" h="4657656">
                <a:moveTo>
                  <a:pt x="3096414" y="4657657"/>
                </a:moveTo>
                <a:lnTo>
                  <a:pt x="3096414" y="0"/>
                </a:lnTo>
                <a:lnTo>
                  <a:pt x="2394992" y="0"/>
                </a:lnTo>
                <a:cubicBezTo>
                  <a:pt x="1072270" y="0"/>
                  <a:pt x="0" y="1073006"/>
                  <a:pt x="0" y="2396635"/>
                </a:cubicBezTo>
                <a:lnTo>
                  <a:pt x="0" y="4657657"/>
                </a:lnTo>
                <a:lnTo>
                  <a:pt x="3096414" y="4657657"/>
                </a:lnTo>
                <a:close/>
              </a:path>
            </a:pathLst>
          </a:custGeom>
          <a:solidFill>
            <a:srgbClr val="C5DDDC"/>
          </a:solidFill>
          <a:ln w="949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9A02B55C-39EE-ABD8-F534-E22AB7780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10653713" y="6426801"/>
            <a:ext cx="750888" cy="108647"/>
            <a:chOff x="1420623" y="5719688"/>
            <a:chExt cx="5991077" cy="866857"/>
          </a:xfrm>
        </p:grpSpPr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851739B4-A37A-E365-600E-B15719DF5D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1CF40BD4-E343-9279-EAAA-95FD8A0EE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D0D892F1-6D1B-56D5-E9AB-E9DB3EBBC7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E9D986E8-6B83-02B5-B6B1-9348FE21B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DB2B988F-A704-6043-D224-583402F01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FF3F32EF-B7AE-9A24-2149-6B4C4B2F3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2C4EE540-D815-15D0-B6D3-E97D8BA5A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84D4D10-F9A5-4CA6-098E-FEF987E8620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15C28CE-A2CC-4DCE-EC97-E0610A88336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46C029-AA4D-6D33-2FD6-736D3902CEE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5">
            <a:extLst>
              <a:ext uri="{FF2B5EF4-FFF2-40B4-BE49-F238E27FC236}">
                <a16:creationId xmlns:a16="http://schemas.microsoft.com/office/drawing/2014/main" id="{C61AB85C-312A-2703-1D35-192B7E8731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890" y="608275"/>
            <a:ext cx="10415709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3831C0A1-379C-63E8-E1CE-B8CF3D08A4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91" y="1640792"/>
            <a:ext cx="5076487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803B1E4F-ACF5-DD03-F326-9ED7C5792B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3891" y="2315910"/>
            <a:ext cx="5076489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4" name="Tekstin paikkamerkki 18">
            <a:extLst>
              <a:ext uri="{FF2B5EF4-FFF2-40B4-BE49-F238E27FC236}">
                <a16:creationId xmlns:a16="http://schemas.microsoft.com/office/drawing/2014/main" id="{97BAD389-2163-0A59-93D3-F33F78FD10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4737" y="1640792"/>
            <a:ext cx="5014862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9B943607-D61A-5097-F04E-A9AF5A95C39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4738" y="2315910"/>
            <a:ext cx="5014862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1794911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6">
    <p:bg>
      <p:bgPr>
        <a:solidFill>
          <a:srgbClr val="F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9">
            <a:extLst>
              <a:ext uri="{FF2B5EF4-FFF2-40B4-BE49-F238E27FC236}">
                <a16:creationId xmlns:a16="http://schemas.microsoft.com/office/drawing/2014/main" id="{D04C9108-836C-8316-C625-5D62603AC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54990" y="631825"/>
            <a:ext cx="4137010" cy="6222931"/>
          </a:xfrm>
          <a:custGeom>
            <a:avLst/>
            <a:gdLst>
              <a:gd name="connsiteX0" fmla="*/ 3096414 w 3096414"/>
              <a:gd name="connsiteY0" fmla="*/ 4657657 h 4657656"/>
              <a:gd name="connsiteX1" fmla="*/ 3096414 w 3096414"/>
              <a:gd name="connsiteY1" fmla="*/ 0 h 4657656"/>
              <a:gd name="connsiteX2" fmla="*/ 2394992 w 3096414"/>
              <a:gd name="connsiteY2" fmla="*/ 0 h 4657656"/>
              <a:gd name="connsiteX3" fmla="*/ 0 w 3096414"/>
              <a:gd name="connsiteY3" fmla="*/ 2396635 h 4657656"/>
              <a:gd name="connsiteX4" fmla="*/ 0 w 3096414"/>
              <a:gd name="connsiteY4" fmla="*/ 4657657 h 4657656"/>
              <a:gd name="connsiteX5" fmla="*/ 3096414 w 3096414"/>
              <a:gd name="connsiteY5" fmla="*/ 4657657 h 4657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6414" h="4657656">
                <a:moveTo>
                  <a:pt x="3096414" y="4657657"/>
                </a:moveTo>
                <a:lnTo>
                  <a:pt x="3096414" y="0"/>
                </a:lnTo>
                <a:lnTo>
                  <a:pt x="2394992" y="0"/>
                </a:lnTo>
                <a:cubicBezTo>
                  <a:pt x="1072270" y="0"/>
                  <a:pt x="0" y="1073006"/>
                  <a:pt x="0" y="2396635"/>
                </a:cubicBezTo>
                <a:lnTo>
                  <a:pt x="0" y="4657657"/>
                </a:lnTo>
                <a:lnTo>
                  <a:pt x="3096414" y="4657657"/>
                </a:lnTo>
                <a:close/>
              </a:path>
            </a:pathLst>
          </a:custGeom>
          <a:solidFill>
            <a:srgbClr val="FBDDDC"/>
          </a:solidFill>
          <a:ln w="949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" name="Ryhmä 1">
            <a:extLst>
              <a:ext uri="{FF2B5EF4-FFF2-40B4-BE49-F238E27FC236}">
                <a16:creationId xmlns:a16="http://schemas.microsoft.com/office/drawing/2014/main" id="{0C0CB95E-00BD-8E06-687D-82AAC4A74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10653713" y="6426801"/>
            <a:ext cx="750888" cy="108647"/>
            <a:chOff x="1420623" y="5719688"/>
            <a:chExt cx="5991077" cy="866857"/>
          </a:xfrm>
        </p:grpSpPr>
        <p:sp>
          <p:nvSpPr>
            <p:cNvPr id="4" name="Vapaamuotoinen: Muoto 3">
              <a:extLst>
                <a:ext uri="{FF2B5EF4-FFF2-40B4-BE49-F238E27FC236}">
                  <a16:creationId xmlns:a16="http://schemas.microsoft.com/office/drawing/2014/main" id="{6C7EB05D-5B77-93C2-A1EF-39B694A7F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5" name="Vapaamuotoinen: Muoto 4">
              <a:extLst>
                <a:ext uri="{FF2B5EF4-FFF2-40B4-BE49-F238E27FC236}">
                  <a16:creationId xmlns:a16="http://schemas.microsoft.com/office/drawing/2014/main" id="{B39448D6-568B-7503-A25B-6D1D1975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DFA466C0-F6A0-73C9-78FB-4DA98DA182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BAE7FC50-B324-9D63-C5DD-09784E5965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F271AEAC-409C-A183-32B8-118E9DD7A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31F91B6D-A95C-9E9E-3E88-151E9A918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BC426BB0-D618-14BB-0BEB-C70B2E16DA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6" name="Otsikko 5">
            <a:extLst>
              <a:ext uri="{FF2B5EF4-FFF2-40B4-BE49-F238E27FC236}">
                <a16:creationId xmlns:a16="http://schemas.microsoft.com/office/drawing/2014/main" id="{10CFE4A7-BA29-6717-9E5B-336520D7F0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890" y="608275"/>
            <a:ext cx="10415709" cy="421200"/>
          </a:xfr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13" name="Tekstin paikkamerkki 18">
            <a:extLst>
              <a:ext uri="{FF2B5EF4-FFF2-40B4-BE49-F238E27FC236}">
                <a16:creationId xmlns:a16="http://schemas.microsoft.com/office/drawing/2014/main" id="{8196EB35-E7EF-8190-DC7B-A4E1979F5F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3891" y="1640792"/>
            <a:ext cx="5076487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C44096DB-910B-138A-8370-DCD7018603C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73891" y="2315910"/>
            <a:ext cx="5076489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4C0DCE47-9601-BB23-7215-0EF642A4DB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4737" y="1640792"/>
            <a:ext cx="5014862" cy="554619"/>
          </a:xfrm>
        </p:spPr>
        <p:txBody>
          <a:bodyPr anchor="b" anchorCtr="0"/>
          <a:lstStyle>
            <a:lvl1pPr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alaotsikko tähän</a:t>
            </a:r>
          </a:p>
        </p:txBody>
      </p:sp>
      <p:sp>
        <p:nvSpPr>
          <p:cNvPr id="23" name="Sisällön paikkamerkki 2">
            <a:extLst>
              <a:ext uri="{FF2B5EF4-FFF2-40B4-BE49-F238E27FC236}">
                <a16:creationId xmlns:a16="http://schemas.microsoft.com/office/drawing/2014/main" id="{0646E320-7067-777A-61A8-B80BC7B9159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74738" y="2315910"/>
            <a:ext cx="5014862" cy="3627689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506002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">
    <p:bg>
      <p:bgPr>
        <a:solidFill>
          <a:srgbClr val="177B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4">
            <a:extLst>
              <a:ext uri="{FF2B5EF4-FFF2-40B4-BE49-F238E27FC236}">
                <a16:creationId xmlns:a16="http://schemas.microsoft.com/office/drawing/2014/main" id="{E5395303-780C-2B12-C0FE-8953774D1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3927810" cy="3926795"/>
            <a:chOff x="0" y="0"/>
            <a:chExt cx="3927810" cy="3926795"/>
          </a:xfrm>
          <a:solidFill>
            <a:srgbClr val="388E86"/>
          </a:solidFill>
        </p:grpSpPr>
        <p:grpSp>
          <p:nvGrpSpPr>
            <p:cNvPr id="7" name="Graphic 4">
              <a:extLst>
                <a:ext uri="{FF2B5EF4-FFF2-40B4-BE49-F238E27FC236}">
                  <a16:creationId xmlns:a16="http://schemas.microsoft.com/office/drawing/2014/main" id="{DD683419-1E31-E867-D15C-936582F1AD9F}"/>
                </a:ext>
              </a:extLst>
            </p:cNvPr>
            <p:cNvGrpSpPr/>
            <p:nvPr/>
          </p:nvGrpSpPr>
          <p:grpSpPr>
            <a:xfrm>
              <a:off x="0" y="800982"/>
              <a:ext cx="2326808" cy="3125813"/>
              <a:chOff x="0" y="800982"/>
              <a:chExt cx="2326808" cy="3125813"/>
            </a:xfrm>
            <a:grpFill/>
          </p:grpSpPr>
          <p:grpSp>
            <p:nvGrpSpPr>
              <p:cNvPr id="8" name="Graphic 4">
                <a:extLst>
                  <a:ext uri="{FF2B5EF4-FFF2-40B4-BE49-F238E27FC236}">
                    <a16:creationId xmlns:a16="http://schemas.microsoft.com/office/drawing/2014/main" id="{4906C167-62ED-E0A2-9808-8DEAD977608A}"/>
                  </a:ext>
                </a:extLst>
              </p:cNvPr>
              <p:cNvGrpSpPr/>
              <p:nvPr/>
            </p:nvGrpSpPr>
            <p:grpSpPr>
              <a:xfrm>
                <a:off x="0" y="800982"/>
                <a:ext cx="724868" cy="1523859"/>
                <a:chOff x="0" y="800982"/>
                <a:chExt cx="724868" cy="1523859"/>
              </a:xfrm>
              <a:grpFill/>
            </p:grpSpPr>
            <p:sp>
              <p:nvSpPr>
                <p:cNvPr id="9" name="Freeform 8">
                  <a:extLst>
                    <a:ext uri="{FF2B5EF4-FFF2-40B4-BE49-F238E27FC236}">
                      <a16:creationId xmlns:a16="http://schemas.microsoft.com/office/drawing/2014/main" id="{BE152504-D496-26B7-55E2-CADC57F767B2}"/>
                    </a:ext>
                  </a:extLst>
                </p:cNvPr>
                <p:cNvSpPr/>
                <p:nvPr/>
              </p:nvSpPr>
              <p:spPr>
                <a:xfrm>
                  <a:off x="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11" name="Graphic 4">
                  <a:extLst>
                    <a:ext uri="{FF2B5EF4-FFF2-40B4-BE49-F238E27FC236}">
                      <a16:creationId xmlns:a16="http://schemas.microsoft.com/office/drawing/2014/main" id="{44CE6251-CD66-5BD4-6A19-C25E2B93E2DC}"/>
                    </a:ext>
                  </a:extLst>
                </p:cNvPr>
                <p:cNvGrpSpPr/>
                <p:nvPr/>
              </p:nvGrpSpPr>
              <p:grpSpPr>
                <a:xfrm>
                  <a:off x="0" y="1601953"/>
                  <a:ext cx="723942" cy="722889"/>
                  <a:chOff x="0" y="1601953"/>
                  <a:chExt cx="723942" cy="722889"/>
                </a:xfrm>
                <a:grpFill/>
              </p:grpSpPr>
              <p:sp>
                <p:nvSpPr>
                  <p:cNvPr id="12" name="Freeform 11">
                    <a:extLst>
                      <a:ext uri="{FF2B5EF4-FFF2-40B4-BE49-F238E27FC236}">
                        <a16:creationId xmlns:a16="http://schemas.microsoft.com/office/drawing/2014/main" id="{0C36CA59-07F5-1278-C7D8-411F7A9DE478}"/>
                      </a:ext>
                    </a:extLst>
                  </p:cNvPr>
                  <p:cNvSpPr/>
                  <p:nvPr/>
                </p:nvSpPr>
                <p:spPr>
                  <a:xfrm>
                    <a:off x="208518" y="160195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13 h 648639"/>
                      <a:gd name="connsiteX4" fmla="*/ 0 w 515423"/>
                      <a:gd name="connsiteY4" fmla="*/ 13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81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0"/>
                          <a:pt x="501320" y="285584"/>
                          <a:pt x="515424" y="13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13" name="Freeform 12">
                    <a:extLst>
                      <a:ext uri="{FF2B5EF4-FFF2-40B4-BE49-F238E27FC236}">
                        <a16:creationId xmlns:a16="http://schemas.microsoft.com/office/drawing/2014/main" id="{8E254780-5C38-8220-60BE-C79ED0295BA7}"/>
                      </a:ext>
                    </a:extLst>
                  </p:cNvPr>
                  <p:cNvSpPr/>
                  <p:nvPr/>
                </p:nvSpPr>
                <p:spPr>
                  <a:xfrm>
                    <a:off x="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14" name="Graphic 4">
                <a:extLst>
                  <a:ext uri="{FF2B5EF4-FFF2-40B4-BE49-F238E27FC236}">
                    <a16:creationId xmlns:a16="http://schemas.microsoft.com/office/drawing/2014/main" id="{2E080050-A5C5-08EA-3180-01D7835DD8E9}"/>
                  </a:ext>
                </a:extLst>
              </p:cNvPr>
              <p:cNvGrpSpPr/>
              <p:nvPr/>
            </p:nvGrpSpPr>
            <p:grpSpPr>
              <a:xfrm>
                <a:off x="0" y="2402923"/>
                <a:ext cx="724868" cy="1523872"/>
                <a:chOff x="0" y="2402923"/>
                <a:chExt cx="724868" cy="1523872"/>
              </a:xfrm>
              <a:grpFill/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960EEE33-BFBF-1CC3-1258-345FF46655C0}"/>
                    </a:ext>
                  </a:extLst>
                </p:cNvPr>
                <p:cNvSpPr/>
                <p:nvPr/>
              </p:nvSpPr>
              <p:spPr>
                <a:xfrm>
                  <a:off x="0" y="2402923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16" name="Graphic 4">
                  <a:extLst>
                    <a:ext uri="{FF2B5EF4-FFF2-40B4-BE49-F238E27FC236}">
                      <a16:creationId xmlns:a16="http://schemas.microsoft.com/office/drawing/2014/main" id="{ABE1C361-3F4A-FC04-4B7D-87A9B44C0505}"/>
                    </a:ext>
                  </a:extLst>
                </p:cNvPr>
                <p:cNvGrpSpPr/>
                <p:nvPr/>
              </p:nvGrpSpPr>
              <p:grpSpPr>
                <a:xfrm>
                  <a:off x="0" y="3203893"/>
                  <a:ext cx="723942" cy="722902"/>
                  <a:chOff x="0" y="3203893"/>
                  <a:chExt cx="723942" cy="722902"/>
                </a:xfrm>
                <a:grpFill/>
              </p:grpSpPr>
              <p:sp>
                <p:nvSpPr>
                  <p:cNvPr id="17" name="Freeform 16">
                    <a:extLst>
                      <a:ext uri="{FF2B5EF4-FFF2-40B4-BE49-F238E27FC236}">
                        <a16:creationId xmlns:a16="http://schemas.microsoft.com/office/drawing/2014/main" id="{9CD944C7-EC40-0F73-F6AE-80A5A05B9AA2}"/>
                      </a:ext>
                    </a:extLst>
                  </p:cNvPr>
                  <p:cNvSpPr/>
                  <p:nvPr/>
                </p:nvSpPr>
                <p:spPr>
                  <a:xfrm>
                    <a:off x="208518" y="320389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0 h 648639"/>
                      <a:gd name="connsiteX4" fmla="*/ 0 w 515423"/>
                      <a:gd name="connsiteY4" fmla="*/ 0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94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1"/>
                          <a:pt x="501320" y="285584"/>
                          <a:pt x="515424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18" name="Freeform 17">
                    <a:extLst>
                      <a:ext uri="{FF2B5EF4-FFF2-40B4-BE49-F238E27FC236}">
                        <a16:creationId xmlns:a16="http://schemas.microsoft.com/office/drawing/2014/main" id="{6C7E3A04-5879-A3EF-1432-CE730DA8FCEA}"/>
                      </a:ext>
                    </a:extLst>
                  </p:cNvPr>
                  <p:cNvSpPr/>
                  <p:nvPr/>
                </p:nvSpPr>
                <p:spPr>
                  <a:xfrm>
                    <a:off x="0" y="3205884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9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19" name="Graphic 4">
                <a:extLst>
                  <a:ext uri="{FF2B5EF4-FFF2-40B4-BE49-F238E27FC236}">
                    <a16:creationId xmlns:a16="http://schemas.microsoft.com/office/drawing/2014/main" id="{34926BE1-F787-6F09-434A-0940FAB5AA1F}"/>
                  </a:ext>
                </a:extLst>
              </p:cNvPr>
              <p:cNvGrpSpPr/>
              <p:nvPr/>
            </p:nvGrpSpPr>
            <p:grpSpPr>
              <a:xfrm>
                <a:off x="800970" y="800982"/>
                <a:ext cx="1525838" cy="1525825"/>
                <a:chOff x="800970" y="800982"/>
                <a:chExt cx="1525838" cy="1525825"/>
              </a:xfrm>
              <a:grpFill/>
            </p:grpSpPr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304E664-00A5-A738-3886-E4B69A8A64D3}"/>
                    </a:ext>
                  </a:extLst>
                </p:cNvPr>
                <p:cNvSpPr/>
                <p:nvPr/>
              </p:nvSpPr>
              <p:spPr>
                <a:xfrm>
                  <a:off x="160194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8 w 724868"/>
                    <a:gd name="connsiteY1" fmla="*/ 0 h 724868"/>
                    <a:gd name="connsiteX2" fmla="*/ 724868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8" y="0"/>
                      </a:lnTo>
                      <a:lnTo>
                        <a:pt x="724868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7BD8EC8-9A5B-D692-EAAE-EE15E62DD6E3}"/>
                    </a:ext>
                  </a:extLst>
                </p:cNvPr>
                <p:cNvSpPr/>
                <p:nvPr/>
              </p:nvSpPr>
              <p:spPr>
                <a:xfrm>
                  <a:off x="800970" y="1601940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22" name="Graphic 4">
                  <a:extLst>
                    <a:ext uri="{FF2B5EF4-FFF2-40B4-BE49-F238E27FC236}">
                      <a16:creationId xmlns:a16="http://schemas.microsoft.com/office/drawing/2014/main" id="{B9862960-492A-F47F-923F-5458D73D12A6}"/>
                    </a:ext>
                  </a:extLst>
                </p:cNvPr>
                <p:cNvGrpSpPr/>
                <p:nvPr/>
              </p:nvGrpSpPr>
              <p:grpSpPr>
                <a:xfrm>
                  <a:off x="801896" y="802961"/>
                  <a:ext cx="723942" cy="722877"/>
                  <a:chOff x="801896" y="802961"/>
                  <a:chExt cx="723942" cy="722877"/>
                </a:xfrm>
                <a:grpFill/>
              </p:grpSpPr>
              <p:sp>
                <p:nvSpPr>
                  <p:cNvPr id="48" name="Freeform 47">
                    <a:extLst>
                      <a:ext uri="{FF2B5EF4-FFF2-40B4-BE49-F238E27FC236}">
                        <a16:creationId xmlns:a16="http://schemas.microsoft.com/office/drawing/2014/main" id="{B10836FD-607E-CFD2-2D86-B03AFC250447}"/>
                      </a:ext>
                    </a:extLst>
                  </p:cNvPr>
                  <p:cNvSpPr/>
                  <p:nvPr/>
                </p:nvSpPr>
                <p:spPr>
                  <a:xfrm>
                    <a:off x="801896" y="877211"/>
                    <a:ext cx="515411" cy="648627"/>
                  </a:xfrm>
                  <a:custGeom>
                    <a:avLst/>
                    <a:gdLst>
                      <a:gd name="connsiteX0" fmla="*/ 323457 w 515411"/>
                      <a:gd name="connsiteY0" fmla="*/ 286206 h 648627"/>
                      <a:gd name="connsiteX1" fmla="*/ 430139 w 515411"/>
                      <a:gd name="connsiteY1" fmla="*/ 0 h 648627"/>
                      <a:gd name="connsiteX2" fmla="*/ 0 w 515411"/>
                      <a:gd name="connsiteY2" fmla="*/ 648627 h 648627"/>
                      <a:gd name="connsiteX3" fmla="*/ 515411 w 515411"/>
                      <a:gd name="connsiteY3" fmla="*/ 648627 h 648627"/>
                      <a:gd name="connsiteX4" fmla="*/ 323445 w 515411"/>
                      <a:gd name="connsiteY4" fmla="*/ 286193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11" h="648627">
                        <a:moveTo>
                          <a:pt x="323457" y="286206"/>
                        </a:moveTo>
                        <a:cubicBezTo>
                          <a:pt x="323457" y="176898"/>
                          <a:pt x="363753" y="76875"/>
                          <a:pt x="430139" y="0"/>
                        </a:cubicBezTo>
                        <a:cubicBezTo>
                          <a:pt x="186056" y="118440"/>
                          <a:pt x="14104" y="363056"/>
                          <a:pt x="0" y="648627"/>
                        </a:cubicBezTo>
                        <a:lnTo>
                          <a:pt x="515411" y="648627"/>
                        </a:lnTo>
                        <a:cubicBezTo>
                          <a:pt x="399623" y="569608"/>
                          <a:pt x="323445" y="436646"/>
                          <a:pt x="323445" y="286193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49" name="Freeform 48">
                    <a:extLst>
                      <a:ext uri="{FF2B5EF4-FFF2-40B4-BE49-F238E27FC236}">
                        <a16:creationId xmlns:a16="http://schemas.microsoft.com/office/drawing/2014/main" id="{FF9270A2-AE06-6EE0-74E3-6D4823E84F6F}"/>
                      </a:ext>
                    </a:extLst>
                  </p:cNvPr>
                  <p:cNvSpPr/>
                  <p:nvPr/>
                </p:nvSpPr>
                <p:spPr>
                  <a:xfrm>
                    <a:off x="1201455" y="802961"/>
                    <a:ext cx="324383" cy="720898"/>
                  </a:xfrm>
                  <a:custGeom>
                    <a:avLst/>
                    <a:gdLst>
                      <a:gd name="connsiteX0" fmla="*/ 324383 w 324383"/>
                      <a:gd name="connsiteY0" fmla="*/ 0 h 720898"/>
                      <a:gd name="connsiteX1" fmla="*/ 0 w 324383"/>
                      <a:gd name="connsiteY1" fmla="*/ 360443 h 720898"/>
                      <a:gd name="connsiteX2" fmla="*/ 324383 w 324383"/>
                      <a:gd name="connsiteY2" fmla="*/ 720899 h 720898"/>
                      <a:gd name="connsiteX3" fmla="*/ 324383 w 324383"/>
                      <a:gd name="connsiteY3" fmla="*/ 0 h 720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898">
                        <a:moveTo>
                          <a:pt x="324383" y="0"/>
                        </a:moveTo>
                        <a:cubicBezTo>
                          <a:pt x="142348" y="19076"/>
                          <a:pt x="0" y="173448"/>
                          <a:pt x="0" y="360443"/>
                        </a:cubicBezTo>
                        <a:cubicBezTo>
                          <a:pt x="0" y="547437"/>
                          <a:pt x="142348" y="701822"/>
                          <a:pt x="324383" y="720899"/>
                        </a:cubicBezTo>
                        <a:lnTo>
                          <a:pt x="324383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  <p:grpSp>
              <p:nvGrpSpPr>
                <p:cNvPr id="50" name="Graphic 4">
                  <a:extLst>
                    <a:ext uri="{FF2B5EF4-FFF2-40B4-BE49-F238E27FC236}">
                      <a16:creationId xmlns:a16="http://schemas.microsoft.com/office/drawing/2014/main" id="{8EA92622-D863-19C6-E5F1-2F9C00DE8E06}"/>
                    </a:ext>
                  </a:extLst>
                </p:cNvPr>
                <p:cNvGrpSpPr/>
                <p:nvPr/>
              </p:nvGrpSpPr>
              <p:grpSpPr>
                <a:xfrm>
                  <a:off x="1601940" y="1601953"/>
                  <a:ext cx="723929" cy="722889"/>
                  <a:chOff x="1601940" y="1601953"/>
                  <a:chExt cx="723929" cy="722889"/>
                </a:xfrm>
                <a:grpFill/>
              </p:grpSpPr>
              <p:sp>
                <p:nvSpPr>
                  <p:cNvPr id="51" name="Freeform 50">
                    <a:extLst>
                      <a:ext uri="{FF2B5EF4-FFF2-40B4-BE49-F238E27FC236}">
                        <a16:creationId xmlns:a16="http://schemas.microsoft.com/office/drawing/2014/main" id="{E3C3DFF8-4F13-DAD3-1AA5-CB7BDFB04592}"/>
                      </a:ext>
                    </a:extLst>
                  </p:cNvPr>
                  <p:cNvSpPr/>
                  <p:nvPr/>
                </p:nvSpPr>
                <p:spPr>
                  <a:xfrm>
                    <a:off x="160194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52" name="Freeform 51">
                    <a:extLst>
                      <a:ext uri="{FF2B5EF4-FFF2-40B4-BE49-F238E27FC236}">
                        <a16:creationId xmlns:a16="http://schemas.microsoft.com/office/drawing/2014/main" id="{30D2B752-54C4-5209-2B0F-9D7672749369}"/>
                      </a:ext>
                    </a:extLst>
                  </p:cNvPr>
                  <p:cNvSpPr/>
                  <p:nvPr/>
                </p:nvSpPr>
                <p:spPr>
                  <a:xfrm>
                    <a:off x="1810471" y="1601953"/>
                    <a:ext cx="515398" cy="648627"/>
                  </a:xfrm>
                  <a:custGeom>
                    <a:avLst/>
                    <a:gdLst>
                      <a:gd name="connsiteX0" fmla="*/ 0 w 515398"/>
                      <a:gd name="connsiteY0" fmla="*/ 0 h 648627"/>
                      <a:gd name="connsiteX1" fmla="*/ 191967 w 515398"/>
                      <a:gd name="connsiteY1" fmla="*/ 362434 h 648627"/>
                      <a:gd name="connsiteX2" fmla="*/ 85285 w 515398"/>
                      <a:gd name="connsiteY2" fmla="*/ 648627 h 648627"/>
                      <a:gd name="connsiteX3" fmla="*/ 515399 w 515398"/>
                      <a:gd name="connsiteY3" fmla="*/ 0 h 648627"/>
                      <a:gd name="connsiteX4" fmla="*/ 0 w 515398"/>
                      <a:gd name="connsiteY4" fmla="*/ 0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398" h="648627">
                        <a:moveTo>
                          <a:pt x="0" y="0"/>
                        </a:moveTo>
                        <a:cubicBezTo>
                          <a:pt x="115789" y="79019"/>
                          <a:pt x="191967" y="211981"/>
                          <a:pt x="191967" y="362434"/>
                        </a:cubicBezTo>
                        <a:cubicBezTo>
                          <a:pt x="191967" y="471742"/>
                          <a:pt x="151671" y="571752"/>
                          <a:pt x="85285" y="648627"/>
                        </a:cubicBezTo>
                        <a:cubicBezTo>
                          <a:pt x="329355" y="530188"/>
                          <a:pt x="501307" y="285571"/>
                          <a:pt x="515399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</p:grpSp>
        <p:grpSp>
          <p:nvGrpSpPr>
            <p:cNvPr id="53" name="Graphic 4">
              <a:extLst>
                <a:ext uri="{FF2B5EF4-FFF2-40B4-BE49-F238E27FC236}">
                  <a16:creationId xmlns:a16="http://schemas.microsoft.com/office/drawing/2014/main" id="{81E895D5-5F9A-1720-2D21-551A6511AA89}"/>
                </a:ext>
              </a:extLst>
            </p:cNvPr>
            <p:cNvGrpSpPr/>
            <p:nvPr/>
          </p:nvGrpSpPr>
          <p:grpSpPr>
            <a:xfrm>
              <a:off x="0" y="0"/>
              <a:ext cx="723929" cy="722889"/>
              <a:chOff x="0" y="0"/>
              <a:chExt cx="723929" cy="722889"/>
            </a:xfrm>
            <a:grpFill/>
          </p:grpSpPr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8CF307D0-C215-7264-282D-EEAD4CDD47DC}"/>
                  </a:ext>
                </a:extLst>
              </p:cNvPr>
              <p:cNvSpPr/>
              <p:nvPr/>
            </p:nvSpPr>
            <p:spPr>
              <a:xfrm>
                <a:off x="208518" y="0"/>
                <a:ext cx="515411" cy="648639"/>
              </a:xfrm>
              <a:custGeom>
                <a:avLst/>
                <a:gdLst>
                  <a:gd name="connsiteX0" fmla="*/ 0 w 515411"/>
                  <a:gd name="connsiteY0" fmla="*/ 0 h 648639"/>
                  <a:gd name="connsiteX1" fmla="*/ 191966 w 515411"/>
                  <a:gd name="connsiteY1" fmla="*/ 362434 h 648639"/>
                  <a:gd name="connsiteX2" fmla="*/ 85285 w 515411"/>
                  <a:gd name="connsiteY2" fmla="*/ 648640 h 648639"/>
                  <a:gd name="connsiteX3" fmla="*/ 515411 w 515411"/>
                  <a:gd name="connsiteY3" fmla="*/ 0 h 648639"/>
                  <a:gd name="connsiteX4" fmla="*/ 0 w 515411"/>
                  <a:gd name="connsiteY4" fmla="*/ 0 h 64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39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1" y="571765"/>
                      <a:pt x="85285" y="648640"/>
                    </a:cubicBezTo>
                    <a:cubicBezTo>
                      <a:pt x="329355" y="530200"/>
                      <a:pt x="501307" y="285584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568F4EAB-E2B7-FF3E-5354-A353862A65B7}"/>
                  </a:ext>
                </a:extLst>
              </p:cNvPr>
              <p:cNvSpPr/>
              <p:nvPr/>
            </p:nvSpPr>
            <p:spPr>
              <a:xfrm>
                <a:off x="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342D931E-3E0E-9434-5964-1A0BC2470B0E}"/>
                </a:ext>
              </a:extLst>
            </p:cNvPr>
            <p:cNvSpPr/>
            <p:nvPr/>
          </p:nvSpPr>
          <p:spPr>
            <a:xfrm>
              <a:off x="80097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9 w 724868"/>
                <a:gd name="connsiteY1" fmla="*/ 0 h 724868"/>
                <a:gd name="connsiteX2" fmla="*/ 724869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9" y="0"/>
                  </a:lnTo>
                  <a:lnTo>
                    <a:pt x="724869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57" name="Graphic 4">
              <a:extLst>
                <a:ext uri="{FF2B5EF4-FFF2-40B4-BE49-F238E27FC236}">
                  <a16:creationId xmlns:a16="http://schemas.microsoft.com/office/drawing/2014/main" id="{CB6CADA7-F620-943A-5630-F26DA0796DEC}"/>
                </a:ext>
              </a:extLst>
            </p:cNvPr>
            <p:cNvGrpSpPr/>
            <p:nvPr/>
          </p:nvGrpSpPr>
          <p:grpSpPr>
            <a:xfrm>
              <a:off x="3203893" y="0"/>
              <a:ext cx="723917" cy="722889"/>
              <a:chOff x="3203893" y="0"/>
              <a:chExt cx="723917" cy="722889"/>
            </a:xfrm>
            <a:grpFill/>
          </p:grpSpPr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4E35FBD5-C603-4245-4E03-1E10D97EF08C}"/>
                  </a:ext>
                </a:extLst>
              </p:cNvPr>
              <p:cNvSpPr/>
              <p:nvPr/>
            </p:nvSpPr>
            <p:spPr>
              <a:xfrm>
                <a:off x="3203893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48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D61CF4B7-C326-2B52-96A6-148F8B75B3EB}"/>
                  </a:ext>
                </a:extLst>
              </p:cNvPr>
              <p:cNvSpPr/>
              <p:nvPr/>
            </p:nvSpPr>
            <p:spPr>
              <a:xfrm>
                <a:off x="3412399" y="0"/>
                <a:ext cx="515411" cy="648627"/>
              </a:xfrm>
              <a:custGeom>
                <a:avLst/>
                <a:gdLst>
                  <a:gd name="connsiteX0" fmla="*/ 0 w 515411"/>
                  <a:gd name="connsiteY0" fmla="*/ 0 h 648627"/>
                  <a:gd name="connsiteX1" fmla="*/ 191966 w 515411"/>
                  <a:gd name="connsiteY1" fmla="*/ 362434 h 648627"/>
                  <a:gd name="connsiteX2" fmla="*/ 85285 w 515411"/>
                  <a:gd name="connsiteY2" fmla="*/ 648627 h 648627"/>
                  <a:gd name="connsiteX3" fmla="*/ 515411 w 515411"/>
                  <a:gd name="connsiteY3" fmla="*/ 0 h 648627"/>
                  <a:gd name="connsiteX4" fmla="*/ 0 w 515411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27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0" y="571752"/>
                      <a:pt x="85285" y="648627"/>
                    </a:cubicBezTo>
                    <a:cubicBezTo>
                      <a:pt x="329355" y="530188"/>
                      <a:pt x="501307" y="285572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grpSp>
          <p:nvGrpSpPr>
            <p:cNvPr id="60" name="Graphic 4">
              <a:extLst>
                <a:ext uri="{FF2B5EF4-FFF2-40B4-BE49-F238E27FC236}">
                  <a16:creationId xmlns:a16="http://schemas.microsoft.com/office/drawing/2014/main" id="{CA853301-0229-BF9D-56C5-F9788DA0D446}"/>
                </a:ext>
              </a:extLst>
            </p:cNvPr>
            <p:cNvGrpSpPr/>
            <p:nvPr/>
          </p:nvGrpSpPr>
          <p:grpSpPr>
            <a:xfrm>
              <a:off x="1601940" y="0"/>
              <a:ext cx="723929" cy="722889"/>
              <a:chOff x="1601940" y="0"/>
              <a:chExt cx="723929" cy="722889"/>
            </a:xfrm>
            <a:grpFill/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D86D37B1-B104-B688-2218-151A79AABEAE}"/>
                  </a:ext>
                </a:extLst>
              </p:cNvPr>
              <p:cNvSpPr/>
              <p:nvPr/>
            </p:nvSpPr>
            <p:spPr>
              <a:xfrm>
                <a:off x="1810471" y="0"/>
                <a:ext cx="515398" cy="648627"/>
              </a:xfrm>
              <a:custGeom>
                <a:avLst/>
                <a:gdLst>
                  <a:gd name="connsiteX0" fmla="*/ 0 w 515398"/>
                  <a:gd name="connsiteY0" fmla="*/ 0 h 648627"/>
                  <a:gd name="connsiteX1" fmla="*/ 191967 w 515398"/>
                  <a:gd name="connsiteY1" fmla="*/ 362434 h 648627"/>
                  <a:gd name="connsiteX2" fmla="*/ 85285 w 515398"/>
                  <a:gd name="connsiteY2" fmla="*/ 648627 h 648627"/>
                  <a:gd name="connsiteX3" fmla="*/ 515399 w 515398"/>
                  <a:gd name="connsiteY3" fmla="*/ 0 h 648627"/>
                  <a:gd name="connsiteX4" fmla="*/ 0 w 515398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398" h="648627">
                    <a:moveTo>
                      <a:pt x="0" y="0"/>
                    </a:moveTo>
                    <a:cubicBezTo>
                      <a:pt x="115789" y="79019"/>
                      <a:pt x="191967" y="211981"/>
                      <a:pt x="191967" y="362434"/>
                    </a:cubicBezTo>
                    <a:cubicBezTo>
                      <a:pt x="191967" y="471742"/>
                      <a:pt x="151671" y="571752"/>
                      <a:pt x="85285" y="648627"/>
                    </a:cubicBezTo>
                    <a:cubicBezTo>
                      <a:pt x="329355" y="530200"/>
                      <a:pt x="501307" y="285584"/>
                      <a:pt x="5153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10B10A86-17CB-AA26-5609-C20B9C3F9947}"/>
                  </a:ext>
                </a:extLst>
              </p:cNvPr>
              <p:cNvSpPr/>
              <p:nvPr/>
            </p:nvSpPr>
            <p:spPr>
              <a:xfrm>
                <a:off x="160194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B2882F59-EFC7-CA40-B510-81C32A9941F1}"/>
                </a:ext>
              </a:extLst>
            </p:cNvPr>
            <p:cNvSpPr/>
            <p:nvPr/>
          </p:nvSpPr>
          <p:spPr>
            <a:xfrm>
              <a:off x="240291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8 w 724868"/>
                <a:gd name="connsiteY1" fmla="*/ 0 h 724868"/>
                <a:gd name="connsiteX2" fmla="*/ 724868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8" y="0"/>
                  </a:lnTo>
                  <a:lnTo>
                    <a:pt x="724868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grpSp>
        <p:nvGrpSpPr>
          <p:cNvPr id="64" name="Graphic 4">
            <a:extLst>
              <a:ext uri="{FF2B5EF4-FFF2-40B4-BE49-F238E27FC236}">
                <a16:creationId xmlns:a16="http://schemas.microsoft.com/office/drawing/2014/main" id="{D561072E-96CC-90E2-C4B1-46020CAED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8264190" y="2931204"/>
            <a:ext cx="3927810" cy="3926795"/>
            <a:chOff x="0" y="0"/>
            <a:chExt cx="3927810" cy="3926795"/>
          </a:xfrm>
          <a:solidFill>
            <a:srgbClr val="388E86"/>
          </a:solidFill>
        </p:grpSpPr>
        <p:grpSp>
          <p:nvGrpSpPr>
            <p:cNvPr id="65" name="Graphic 4">
              <a:extLst>
                <a:ext uri="{FF2B5EF4-FFF2-40B4-BE49-F238E27FC236}">
                  <a16:creationId xmlns:a16="http://schemas.microsoft.com/office/drawing/2014/main" id="{AB88D7A1-665F-0FE2-6E1C-32D0CE1FC365}"/>
                </a:ext>
              </a:extLst>
            </p:cNvPr>
            <p:cNvGrpSpPr/>
            <p:nvPr/>
          </p:nvGrpSpPr>
          <p:grpSpPr>
            <a:xfrm>
              <a:off x="0" y="800982"/>
              <a:ext cx="2326808" cy="3125813"/>
              <a:chOff x="0" y="800982"/>
              <a:chExt cx="2326808" cy="3125813"/>
            </a:xfrm>
            <a:grpFill/>
          </p:grpSpPr>
          <p:grpSp>
            <p:nvGrpSpPr>
              <p:cNvPr id="77" name="Graphic 4">
                <a:extLst>
                  <a:ext uri="{FF2B5EF4-FFF2-40B4-BE49-F238E27FC236}">
                    <a16:creationId xmlns:a16="http://schemas.microsoft.com/office/drawing/2014/main" id="{96177B8B-EF10-4AC8-82A4-75D5BD74CB2F}"/>
                  </a:ext>
                </a:extLst>
              </p:cNvPr>
              <p:cNvGrpSpPr/>
              <p:nvPr/>
            </p:nvGrpSpPr>
            <p:grpSpPr>
              <a:xfrm>
                <a:off x="0" y="800982"/>
                <a:ext cx="724868" cy="1523859"/>
                <a:chOff x="0" y="800982"/>
                <a:chExt cx="724868" cy="1523859"/>
              </a:xfrm>
              <a:grpFill/>
            </p:grpSpPr>
            <p:sp>
              <p:nvSpPr>
                <p:cNvPr id="92" name="Freeform 91">
                  <a:extLst>
                    <a:ext uri="{FF2B5EF4-FFF2-40B4-BE49-F238E27FC236}">
                      <a16:creationId xmlns:a16="http://schemas.microsoft.com/office/drawing/2014/main" id="{E10582CD-2B83-6EDE-5B29-66B7CDD12A7A}"/>
                    </a:ext>
                  </a:extLst>
                </p:cNvPr>
                <p:cNvSpPr/>
                <p:nvPr/>
              </p:nvSpPr>
              <p:spPr>
                <a:xfrm>
                  <a:off x="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93" name="Graphic 4">
                  <a:extLst>
                    <a:ext uri="{FF2B5EF4-FFF2-40B4-BE49-F238E27FC236}">
                      <a16:creationId xmlns:a16="http://schemas.microsoft.com/office/drawing/2014/main" id="{994E58E1-0382-4606-69C3-E94F83F10FB7}"/>
                    </a:ext>
                  </a:extLst>
                </p:cNvPr>
                <p:cNvGrpSpPr/>
                <p:nvPr/>
              </p:nvGrpSpPr>
              <p:grpSpPr>
                <a:xfrm>
                  <a:off x="0" y="1601953"/>
                  <a:ext cx="723942" cy="722889"/>
                  <a:chOff x="0" y="1601953"/>
                  <a:chExt cx="723942" cy="722889"/>
                </a:xfrm>
                <a:grpFill/>
              </p:grpSpPr>
              <p:sp>
                <p:nvSpPr>
                  <p:cNvPr id="94" name="Freeform 93">
                    <a:extLst>
                      <a:ext uri="{FF2B5EF4-FFF2-40B4-BE49-F238E27FC236}">
                        <a16:creationId xmlns:a16="http://schemas.microsoft.com/office/drawing/2014/main" id="{550275EA-8847-0AB8-4A94-4DAA4690819A}"/>
                      </a:ext>
                    </a:extLst>
                  </p:cNvPr>
                  <p:cNvSpPr/>
                  <p:nvPr/>
                </p:nvSpPr>
                <p:spPr>
                  <a:xfrm>
                    <a:off x="208518" y="160195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13 h 648639"/>
                      <a:gd name="connsiteX4" fmla="*/ 0 w 515423"/>
                      <a:gd name="connsiteY4" fmla="*/ 13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81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0"/>
                          <a:pt x="501320" y="285584"/>
                          <a:pt x="515424" y="13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95" name="Freeform 94">
                    <a:extLst>
                      <a:ext uri="{FF2B5EF4-FFF2-40B4-BE49-F238E27FC236}">
                        <a16:creationId xmlns:a16="http://schemas.microsoft.com/office/drawing/2014/main" id="{A227C64D-1C69-65BE-E662-BCED509E9243}"/>
                      </a:ext>
                    </a:extLst>
                  </p:cNvPr>
                  <p:cNvSpPr/>
                  <p:nvPr/>
                </p:nvSpPr>
                <p:spPr>
                  <a:xfrm>
                    <a:off x="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78" name="Graphic 4">
                <a:extLst>
                  <a:ext uri="{FF2B5EF4-FFF2-40B4-BE49-F238E27FC236}">
                    <a16:creationId xmlns:a16="http://schemas.microsoft.com/office/drawing/2014/main" id="{FDE0272D-F39E-6657-6EC1-9DAA95BECD77}"/>
                  </a:ext>
                </a:extLst>
              </p:cNvPr>
              <p:cNvGrpSpPr/>
              <p:nvPr/>
            </p:nvGrpSpPr>
            <p:grpSpPr>
              <a:xfrm>
                <a:off x="0" y="2402923"/>
                <a:ext cx="724868" cy="1523872"/>
                <a:chOff x="0" y="2402923"/>
                <a:chExt cx="724868" cy="1523872"/>
              </a:xfrm>
              <a:grpFill/>
            </p:grpSpPr>
            <p:sp>
              <p:nvSpPr>
                <p:cNvPr id="88" name="Freeform 87">
                  <a:extLst>
                    <a:ext uri="{FF2B5EF4-FFF2-40B4-BE49-F238E27FC236}">
                      <a16:creationId xmlns:a16="http://schemas.microsoft.com/office/drawing/2014/main" id="{823047FD-E7A8-C87D-E16D-30DD891C5745}"/>
                    </a:ext>
                  </a:extLst>
                </p:cNvPr>
                <p:cNvSpPr/>
                <p:nvPr/>
              </p:nvSpPr>
              <p:spPr>
                <a:xfrm>
                  <a:off x="0" y="2402923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89" name="Graphic 4">
                  <a:extLst>
                    <a:ext uri="{FF2B5EF4-FFF2-40B4-BE49-F238E27FC236}">
                      <a16:creationId xmlns:a16="http://schemas.microsoft.com/office/drawing/2014/main" id="{E70EABCD-40EC-037A-F1F2-C97598C91BBF}"/>
                    </a:ext>
                  </a:extLst>
                </p:cNvPr>
                <p:cNvGrpSpPr/>
                <p:nvPr/>
              </p:nvGrpSpPr>
              <p:grpSpPr>
                <a:xfrm>
                  <a:off x="0" y="3203893"/>
                  <a:ext cx="723942" cy="722902"/>
                  <a:chOff x="0" y="3203893"/>
                  <a:chExt cx="723942" cy="722902"/>
                </a:xfrm>
                <a:grpFill/>
              </p:grpSpPr>
              <p:sp>
                <p:nvSpPr>
                  <p:cNvPr id="90" name="Freeform 89">
                    <a:extLst>
                      <a:ext uri="{FF2B5EF4-FFF2-40B4-BE49-F238E27FC236}">
                        <a16:creationId xmlns:a16="http://schemas.microsoft.com/office/drawing/2014/main" id="{FDC7F029-2765-8215-CB55-BE7AF0181612}"/>
                      </a:ext>
                    </a:extLst>
                  </p:cNvPr>
                  <p:cNvSpPr/>
                  <p:nvPr/>
                </p:nvSpPr>
                <p:spPr>
                  <a:xfrm>
                    <a:off x="208518" y="320389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0 h 648639"/>
                      <a:gd name="connsiteX4" fmla="*/ 0 w 515423"/>
                      <a:gd name="connsiteY4" fmla="*/ 0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94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1"/>
                          <a:pt x="501320" y="285584"/>
                          <a:pt x="515424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91" name="Freeform 90">
                    <a:extLst>
                      <a:ext uri="{FF2B5EF4-FFF2-40B4-BE49-F238E27FC236}">
                        <a16:creationId xmlns:a16="http://schemas.microsoft.com/office/drawing/2014/main" id="{85B1C450-1BA7-468B-59B7-53C2AC994C14}"/>
                      </a:ext>
                    </a:extLst>
                  </p:cNvPr>
                  <p:cNvSpPr/>
                  <p:nvPr/>
                </p:nvSpPr>
                <p:spPr>
                  <a:xfrm>
                    <a:off x="0" y="3205884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9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79" name="Graphic 4">
                <a:extLst>
                  <a:ext uri="{FF2B5EF4-FFF2-40B4-BE49-F238E27FC236}">
                    <a16:creationId xmlns:a16="http://schemas.microsoft.com/office/drawing/2014/main" id="{C2B23579-1DE2-FC02-812B-D93637EA59E2}"/>
                  </a:ext>
                </a:extLst>
              </p:cNvPr>
              <p:cNvGrpSpPr/>
              <p:nvPr/>
            </p:nvGrpSpPr>
            <p:grpSpPr>
              <a:xfrm>
                <a:off x="800970" y="800982"/>
                <a:ext cx="1525838" cy="1525825"/>
                <a:chOff x="800970" y="800982"/>
                <a:chExt cx="1525838" cy="1525825"/>
              </a:xfrm>
              <a:grpFill/>
            </p:grpSpPr>
            <p:sp>
              <p:nvSpPr>
                <p:cNvPr id="80" name="Freeform 79">
                  <a:extLst>
                    <a:ext uri="{FF2B5EF4-FFF2-40B4-BE49-F238E27FC236}">
                      <a16:creationId xmlns:a16="http://schemas.microsoft.com/office/drawing/2014/main" id="{2A7DA403-016E-5502-E73E-495F4F884290}"/>
                    </a:ext>
                  </a:extLst>
                </p:cNvPr>
                <p:cNvSpPr/>
                <p:nvPr/>
              </p:nvSpPr>
              <p:spPr>
                <a:xfrm>
                  <a:off x="160194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8 w 724868"/>
                    <a:gd name="connsiteY1" fmla="*/ 0 h 724868"/>
                    <a:gd name="connsiteX2" fmla="*/ 724868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8" y="0"/>
                      </a:lnTo>
                      <a:lnTo>
                        <a:pt x="724868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81" name="Freeform 80">
                  <a:extLst>
                    <a:ext uri="{FF2B5EF4-FFF2-40B4-BE49-F238E27FC236}">
                      <a16:creationId xmlns:a16="http://schemas.microsoft.com/office/drawing/2014/main" id="{7FB26563-1025-EEAB-40C2-96B494F87D0F}"/>
                    </a:ext>
                  </a:extLst>
                </p:cNvPr>
                <p:cNvSpPr/>
                <p:nvPr/>
              </p:nvSpPr>
              <p:spPr>
                <a:xfrm>
                  <a:off x="800970" y="1601940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82" name="Graphic 4">
                  <a:extLst>
                    <a:ext uri="{FF2B5EF4-FFF2-40B4-BE49-F238E27FC236}">
                      <a16:creationId xmlns:a16="http://schemas.microsoft.com/office/drawing/2014/main" id="{DF217FB6-8905-8334-571B-410449142575}"/>
                    </a:ext>
                  </a:extLst>
                </p:cNvPr>
                <p:cNvGrpSpPr/>
                <p:nvPr/>
              </p:nvGrpSpPr>
              <p:grpSpPr>
                <a:xfrm>
                  <a:off x="801896" y="802961"/>
                  <a:ext cx="723942" cy="722877"/>
                  <a:chOff x="801896" y="802961"/>
                  <a:chExt cx="723942" cy="722877"/>
                </a:xfrm>
                <a:grpFill/>
              </p:grpSpPr>
              <p:sp>
                <p:nvSpPr>
                  <p:cNvPr id="86" name="Freeform 85">
                    <a:extLst>
                      <a:ext uri="{FF2B5EF4-FFF2-40B4-BE49-F238E27FC236}">
                        <a16:creationId xmlns:a16="http://schemas.microsoft.com/office/drawing/2014/main" id="{92C4F654-093B-89B7-1E70-F9A3ED233809}"/>
                      </a:ext>
                    </a:extLst>
                  </p:cNvPr>
                  <p:cNvSpPr/>
                  <p:nvPr/>
                </p:nvSpPr>
                <p:spPr>
                  <a:xfrm>
                    <a:off x="801896" y="877211"/>
                    <a:ext cx="515411" cy="648627"/>
                  </a:xfrm>
                  <a:custGeom>
                    <a:avLst/>
                    <a:gdLst>
                      <a:gd name="connsiteX0" fmla="*/ 323457 w 515411"/>
                      <a:gd name="connsiteY0" fmla="*/ 286206 h 648627"/>
                      <a:gd name="connsiteX1" fmla="*/ 430139 w 515411"/>
                      <a:gd name="connsiteY1" fmla="*/ 0 h 648627"/>
                      <a:gd name="connsiteX2" fmla="*/ 0 w 515411"/>
                      <a:gd name="connsiteY2" fmla="*/ 648627 h 648627"/>
                      <a:gd name="connsiteX3" fmla="*/ 515411 w 515411"/>
                      <a:gd name="connsiteY3" fmla="*/ 648627 h 648627"/>
                      <a:gd name="connsiteX4" fmla="*/ 323445 w 515411"/>
                      <a:gd name="connsiteY4" fmla="*/ 286193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11" h="648627">
                        <a:moveTo>
                          <a:pt x="323457" y="286206"/>
                        </a:moveTo>
                        <a:cubicBezTo>
                          <a:pt x="323457" y="176898"/>
                          <a:pt x="363753" y="76875"/>
                          <a:pt x="430139" y="0"/>
                        </a:cubicBezTo>
                        <a:cubicBezTo>
                          <a:pt x="186056" y="118440"/>
                          <a:pt x="14104" y="363056"/>
                          <a:pt x="0" y="648627"/>
                        </a:cubicBezTo>
                        <a:lnTo>
                          <a:pt x="515411" y="648627"/>
                        </a:lnTo>
                        <a:cubicBezTo>
                          <a:pt x="399623" y="569608"/>
                          <a:pt x="323445" y="436646"/>
                          <a:pt x="323445" y="286193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87" name="Freeform 86">
                    <a:extLst>
                      <a:ext uri="{FF2B5EF4-FFF2-40B4-BE49-F238E27FC236}">
                        <a16:creationId xmlns:a16="http://schemas.microsoft.com/office/drawing/2014/main" id="{EB717AF7-287D-610B-4761-3FFE462906F1}"/>
                      </a:ext>
                    </a:extLst>
                  </p:cNvPr>
                  <p:cNvSpPr/>
                  <p:nvPr/>
                </p:nvSpPr>
                <p:spPr>
                  <a:xfrm>
                    <a:off x="1201455" y="802961"/>
                    <a:ext cx="324383" cy="720898"/>
                  </a:xfrm>
                  <a:custGeom>
                    <a:avLst/>
                    <a:gdLst>
                      <a:gd name="connsiteX0" fmla="*/ 324383 w 324383"/>
                      <a:gd name="connsiteY0" fmla="*/ 0 h 720898"/>
                      <a:gd name="connsiteX1" fmla="*/ 0 w 324383"/>
                      <a:gd name="connsiteY1" fmla="*/ 360443 h 720898"/>
                      <a:gd name="connsiteX2" fmla="*/ 324383 w 324383"/>
                      <a:gd name="connsiteY2" fmla="*/ 720899 h 720898"/>
                      <a:gd name="connsiteX3" fmla="*/ 324383 w 324383"/>
                      <a:gd name="connsiteY3" fmla="*/ 0 h 720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898">
                        <a:moveTo>
                          <a:pt x="324383" y="0"/>
                        </a:moveTo>
                        <a:cubicBezTo>
                          <a:pt x="142348" y="19076"/>
                          <a:pt x="0" y="173448"/>
                          <a:pt x="0" y="360443"/>
                        </a:cubicBezTo>
                        <a:cubicBezTo>
                          <a:pt x="0" y="547437"/>
                          <a:pt x="142348" y="701822"/>
                          <a:pt x="324383" y="720899"/>
                        </a:cubicBezTo>
                        <a:lnTo>
                          <a:pt x="324383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  <p:grpSp>
              <p:nvGrpSpPr>
                <p:cNvPr id="83" name="Graphic 4">
                  <a:extLst>
                    <a:ext uri="{FF2B5EF4-FFF2-40B4-BE49-F238E27FC236}">
                      <a16:creationId xmlns:a16="http://schemas.microsoft.com/office/drawing/2014/main" id="{02707309-BB5A-11CA-080A-C6ED20BB206C}"/>
                    </a:ext>
                  </a:extLst>
                </p:cNvPr>
                <p:cNvGrpSpPr/>
                <p:nvPr/>
              </p:nvGrpSpPr>
              <p:grpSpPr>
                <a:xfrm>
                  <a:off x="1601940" y="1601953"/>
                  <a:ext cx="723929" cy="722889"/>
                  <a:chOff x="1601940" y="1601953"/>
                  <a:chExt cx="723929" cy="722889"/>
                </a:xfrm>
                <a:grpFill/>
              </p:grpSpPr>
              <p:sp>
                <p:nvSpPr>
                  <p:cNvPr id="84" name="Freeform 83">
                    <a:extLst>
                      <a:ext uri="{FF2B5EF4-FFF2-40B4-BE49-F238E27FC236}">
                        <a16:creationId xmlns:a16="http://schemas.microsoft.com/office/drawing/2014/main" id="{9A378FF4-0EA8-2D22-6E8B-6B35C94B86BA}"/>
                      </a:ext>
                    </a:extLst>
                  </p:cNvPr>
                  <p:cNvSpPr/>
                  <p:nvPr/>
                </p:nvSpPr>
                <p:spPr>
                  <a:xfrm>
                    <a:off x="160194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85" name="Freeform 84">
                    <a:extLst>
                      <a:ext uri="{FF2B5EF4-FFF2-40B4-BE49-F238E27FC236}">
                        <a16:creationId xmlns:a16="http://schemas.microsoft.com/office/drawing/2014/main" id="{77401D74-2020-ADAA-B502-AE55513FAC9D}"/>
                      </a:ext>
                    </a:extLst>
                  </p:cNvPr>
                  <p:cNvSpPr/>
                  <p:nvPr/>
                </p:nvSpPr>
                <p:spPr>
                  <a:xfrm>
                    <a:off x="1810471" y="1601953"/>
                    <a:ext cx="515398" cy="648627"/>
                  </a:xfrm>
                  <a:custGeom>
                    <a:avLst/>
                    <a:gdLst>
                      <a:gd name="connsiteX0" fmla="*/ 0 w 515398"/>
                      <a:gd name="connsiteY0" fmla="*/ 0 h 648627"/>
                      <a:gd name="connsiteX1" fmla="*/ 191967 w 515398"/>
                      <a:gd name="connsiteY1" fmla="*/ 362434 h 648627"/>
                      <a:gd name="connsiteX2" fmla="*/ 85285 w 515398"/>
                      <a:gd name="connsiteY2" fmla="*/ 648627 h 648627"/>
                      <a:gd name="connsiteX3" fmla="*/ 515399 w 515398"/>
                      <a:gd name="connsiteY3" fmla="*/ 0 h 648627"/>
                      <a:gd name="connsiteX4" fmla="*/ 0 w 515398"/>
                      <a:gd name="connsiteY4" fmla="*/ 0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398" h="648627">
                        <a:moveTo>
                          <a:pt x="0" y="0"/>
                        </a:moveTo>
                        <a:cubicBezTo>
                          <a:pt x="115789" y="79019"/>
                          <a:pt x="191967" y="211981"/>
                          <a:pt x="191967" y="362434"/>
                        </a:cubicBezTo>
                        <a:cubicBezTo>
                          <a:pt x="191967" y="471742"/>
                          <a:pt x="151671" y="571752"/>
                          <a:pt x="85285" y="648627"/>
                        </a:cubicBezTo>
                        <a:cubicBezTo>
                          <a:pt x="329355" y="530188"/>
                          <a:pt x="501307" y="285571"/>
                          <a:pt x="515399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</p:grpSp>
        <p:grpSp>
          <p:nvGrpSpPr>
            <p:cNvPr id="66" name="Graphic 4">
              <a:extLst>
                <a:ext uri="{FF2B5EF4-FFF2-40B4-BE49-F238E27FC236}">
                  <a16:creationId xmlns:a16="http://schemas.microsoft.com/office/drawing/2014/main" id="{B52D506C-9E0D-4A7B-5DC8-DC8FAB673A95}"/>
                </a:ext>
              </a:extLst>
            </p:cNvPr>
            <p:cNvGrpSpPr/>
            <p:nvPr/>
          </p:nvGrpSpPr>
          <p:grpSpPr>
            <a:xfrm>
              <a:off x="0" y="0"/>
              <a:ext cx="723929" cy="722889"/>
              <a:chOff x="0" y="0"/>
              <a:chExt cx="723929" cy="722889"/>
            </a:xfrm>
            <a:grpFill/>
          </p:grpSpPr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8B63FA8A-4707-2541-4B72-E0242DEE3FF5}"/>
                  </a:ext>
                </a:extLst>
              </p:cNvPr>
              <p:cNvSpPr/>
              <p:nvPr/>
            </p:nvSpPr>
            <p:spPr>
              <a:xfrm>
                <a:off x="208518" y="0"/>
                <a:ext cx="515411" cy="648639"/>
              </a:xfrm>
              <a:custGeom>
                <a:avLst/>
                <a:gdLst>
                  <a:gd name="connsiteX0" fmla="*/ 0 w 515411"/>
                  <a:gd name="connsiteY0" fmla="*/ 0 h 648639"/>
                  <a:gd name="connsiteX1" fmla="*/ 191966 w 515411"/>
                  <a:gd name="connsiteY1" fmla="*/ 362434 h 648639"/>
                  <a:gd name="connsiteX2" fmla="*/ 85285 w 515411"/>
                  <a:gd name="connsiteY2" fmla="*/ 648640 h 648639"/>
                  <a:gd name="connsiteX3" fmla="*/ 515411 w 515411"/>
                  <a:gd name="connsiteY3" fmla="*/ 0 h 648639"/>
                  <a:gd name="connsiteX4" fmla="*/ 0 w 515411"/>
                  <a:gd name="connsiteY4" fmla="*/ 0 h 64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39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1" y="571765"/>
                      <a:pt x="85285" y="648640"/>
                    </a:cubicBezTo>
                    <a:cubicBezTo>
                      <a:pt x="329355" y="530200"/>
                      <a:pt x="501307" y="285584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90DF2D79-70D6-464B-ABBC-47988D06A90D}"/>
                  </a:ext>
                </a:extLst>
              </p:cNvPr>
              <p:cNvSpPr/>
              <p:nvPr/>
            </p:nvSpPr>
            <p:spPr>
              <a:xfrm>
                <a:off x="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81D5D04-426E-9255-E0A4-F35A73420141}"/>
                </a:ext>
              </a:extLst>
            </p:cNvPr>
            <p:cNvSpPr/>
            <p:nvPr/>
          </p:nvSpPr>
          <p:spPr>
            <a:xfrm>
              <a:off x="80097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9 w 724868"/>
                <a:gd name="connsiteY1" fmla="*/ 0 h 724868"/>
                <a:gd name="connsiteX2" fmla="*/ 724869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9" y="0"/>
                  </a:lnTo>
                  <a:lnTo>
                    <a:pt x="724869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68" name="Graphic 4">
              <a:extLst>
                <a:ext uri="{FF2B5EF4-FFF2-40B4-BE49-F238E27FC236}">
                  <a16:creationId xmlns:a16="http://schemas.microsoft.com/office/drawing/2014/main" id="{9A58ECE3-294E-1FC5-9428-B1AB6ADE3D0E}"/>
                </a:ext>
              </a:extLst>
            </p:cNvPr>
            <p:cNvGrpSpPr/>
            <p:nvPr/>
          </p:nvGrpSpPr>
          <p:grpSpPr>
            <a:xfrm>
              <a:off x="3203893" y="0"/>
              <a:ext cx="723917" cy="722889"/>
              <a:chOff x="3203893" y="0"/>
              <a:chExt cx="723917" cy="722889"/>
            </a:xfrm>
            <a:grpFill/>
          </p:grpSpPr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E5628B66-0224-D752-D9BB-E052E349E657}"/>
                  </a:ext>
                </a:extLst>
              </p:cNvPr>
              <p:cNvSpPr/>
              <p:nvPr/>
            </p:nvSpPr>
            <p:spPr>
              <a:xfrm>
                <a:off x="3203893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48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DD53692B-C6F9-8878-0482-11C175DF5030}"/>
                  </a:ext>
                </a:extLst>
              </p:cNvPr>
              <p:cNvSpPr/>
              <p:nvPr/>
            </p:nvSpPr>
            <p:spPr>
              <a:xfrm>
                <a:off x="3412399" y="0"/>
                <a:ext cx="515411" cy="648627"/>
              </a:xfrm>
              <a:custGeom>
                <a:avLst/>
                <a:gdLst>
                  <a:gd name="connsiteX0" fmla="*/ 0 w 515411"/>
                  <a:gd name="connsiteY0" fmla="*/ 0 h 648627"/>
                  <a:gd name="connsiteX1" fmla="*/ 191966 w 515411"/>
                  <a:gd name="connsiteY1" fmla="*/ 362434 h 648627"/>
                  <a:gd name="connsiteX2" fmla="*/ 85285 w 515411"/>
                  <a:gd name="connsiteY2" fmla="*/ 648627 h 648627"/>
                  <a:gd name="connsiteX3" fmla="*/ 515411 w 515411"/>
                  <a:gd name="connsiteY3" fmla="*/ 0 h 648627"/>
                  <a:gd name="connsiteX4" fmla="*/ 0 w 515411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27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0" y="571752"/>
                      <a:pt x="85285" y="648627"/>
                    </a:cubicBezTo>
                    <a:cubicBezTo>
                      <a:pt x="329355" y="530188"/>
                      <a:pt x="501307" y="285572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grpSp>
          <p:nvGrpSpPr>
            <p:cNvPr id="69" name="Graphic 4">
              <a:extLst>
                <a:ext uri="{FF2B5EF4-FFF2-40B4-BE49-F238E27FC236}">
                  <a16:creationId xmlns:a16="http://schemas.microsoft.com/office/drawing/2014/main" id="{28B782B9-DCB4-506A-3E4E-CABC7BA7BACF}"/>
                </a:ext>
              </a:extLst>
            </p:cNvPr>
            <p:cNvGrpSpPr/>
            <p:nvPr/>
          </p:nvGrpSpPr>
          <p:grpSpPr>
            <a:xfrm>
              <a:off x="1601940" y="0"/>
              <a:ext cx="723929" cy="722889"/>
              <a:chOff x="1601940" y="0"/>
              <a:chExt cx="723929" cy="722889"/>
            </a:xfrm>
            <a:grpFill/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53EDE726-A57B-0A92-6294-60856D8E712E}"/>
                  </a:ext>
                </a:extLst>
              </p:cNvPr>
              <p:cNvSpPr/>
              <p:nvPr/>
            </p:nvSpPr>
            <p:spPr>
              <a:xfrm>
                <a:off x="1810471" y="0"/>
                <a:ext cx="515398" cy="648627"/>
              </a:xfrm>
              <a:custGeom>
                <a:avLst/>
                <a:gdLst>
                  <a:gd name="connsiteX0" fmla="*/ 0 w 515398"/>
                  <a:gd name="connsiteY0" fmla="*/ 0 h 648627"/>
                  <a:gd name="connsiteX1" fmla="*/ 191967 w 515398"/>
                  <a:gd name="connsiteY1" fmla="*/ 362434 h 648627"/>
                  <a:gd name="connsiteX2" fmla="*/ 85285 w 515398"/>
                  <a:gd name="connsiteY2" fmla="*/ 648627 h 648627"/>
                  <a:gd name="connsiteX3" fmla="*/ 515399 w 515398"/>
                  <a:gd name="connsiteY3" fmla="*/ 0 h 648627"/>
                  <a:gd name="connsiteX4" fmla="*/ 0 w 515398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398" h="648627">
                    <a:moveTo>
                      <a:pt x="0" y="0"/>
                    </a:moveTo>
                    <a:cubicBezTo>
                      <a:pt x="115789" y="79019"/>
                      <a:pt x="191967" y="211981"/>
                      <a:pt x="191967" y="362434"/>
                    </a:cubicBezTo>
                    <a:cubicBezTo>
                      <a:pt x="191967" y="471742"/>
                      <a:pt x="151671" y="571752"/>
                      <a:pt x="85285" y="648627"/>
                    </a:cubicBezTo>
                    <a:cubicBezTo>
                      <a:pt x="329355" y="530200"/>
                      <a:pt x="501307" y="285584"/>
                      <a:pt x="5153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0C0A89EE-59E3-5894-9990-D1372BDF3B0B}"/>
                  </a:ext>
                </a:extLst>
              </p:cNvPr>
              <p:cNvSpPr/>
              <p:nvPr/>
            </p:nvSpPr>
            <p:spPr>
              <a:xfrm>
                <a:off x="160194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8D653566-3D18-A110-669F-950568C4D37F}"/>
                </a:ext>
              </a:extLst>
            </p:cNvPr>
            <p:cNvSpPr/>
            <p:nvPr/>
          </p:nvSpPr>
          <p:spPr>
            <a:xfrm>
              <a:off x="240291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8 w 724868"/>
                <a:gd name="connsiteY1" fmla="*/ 0 h 724868"/>
                <a:gd name="connsiteX2" fmla="*/ 724868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8" y="0"/>
                  </a:lnTo>
                  <a:lnTo>
                    <a:pt x="724868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239" y="797152"/>
            <a:ext cx="7413524" cy="5363454"/>
          </a:xfrm>
        </p:spPr>
        <p:txBody>
          <a:bodyPr anchor="ctr" anchorCtr="0"/>
          <a:lstStyle>
            <a:lvl1pPr algn="ctr">
              <a:lnSpc>
                <a:spcPct val="95000"/>
              </a:lnSpc>
              <a:defRPr sz="4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dirty="0"/>
              <a:t>Lisää nostoteksti</a:t>
            </a:r>
          </a:p>
        </p:txBody>
      </p:sp>
      <p:sp>
        <p:nvSpPr>
          <p:cNvPr id="109" name="Dian numeron paikkamerkki 8">
            <a:extLst>
              <a:ext uri="{FF2B5EF4-FFF2-40B4-BE49-F238E27FC236}">
                <a16:creationId xmlns:a16="http://schemas.microsoft.com/office/drawing/2014/main" id="{FFEC8A8C-7F70-E38C-BE62-10113587E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532" y="6333303"/>
            <a:ext cx="407894" cy="2888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497A3B9-6908-E0DB-0DDF-CDB3208CB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8884" y="6426801"/>
            <a:ext cx="750888" cy="108647"/>
            <a:chOff x="788884" y="6426801"/>
            <a:chExt cx="750888" cy="108647"/>
          </a:xfrm>
        </p:grpSpPr>
        <p:sp>
          <p:nvSpPr>
            <p:cNvPr id="111" name="Vapaamuotoinen: Muoto 21">
              <a:extLst>
                <a:ext uri="{FF2B5EF4-FFF2-40B4-BE49-F238E27FC236}">
                  <a16:creationId xmlns:a16="http://schemas.microsoft.com/office/drawing/2014/main" id="{758A1B1A-01D9-03B7-5DE6-5E720492D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88884" y="6426801"/>
              <a:ext cx="90785" cy="10864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2" name="Vapaamuotoinen: Muoto 22">
              <a:extLst>
                <a:ext uri="{FF2B5EF4-FFF2-40B4-BE49-F238E27FC236}">
                  <a16:creationId xmlns:a16="http://schemas.microsoft.com/office/drawing/2014/main" id="{918C751E-50BD-C865-B438-877B0716A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905235" y="6428959"/>
              <a:ext cx="76926" cy="10432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3" name="Vapaamuotoinen: Muoto 23">
              <a:extLst>
                <a:ext uri="{FF2B5EF4-FFF2-40B4-BE49-F238E27FC236}">
                  <a16:creationId xmlns:a16="http://schemas.microsoft.com/office/drawing/2014/main" id="{87F40246-3506-9298-4515-F5C676986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08712" y="6428959"/>
              <a:ext cx="88396" cy="10432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4" name="Vapaamuotoinen: Muoto 24">
              <a:extLst>
                <a:ext uri="{FF2B5EF4-FFF2-40B4-BE49-F238E27FC236}">
                  <a16:creationId xmlns:a16="http://schemas.microsoft.com/office/drawing/2014/main" id="{88E35AF5-9475-66D2-45E1-DCBB81096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21381" y="6428959"/>
              <a:ext cx="101595" cy="10432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5" name="Vapaamuotoinen: Muoto 25">
              <a:extLst>
                <a:ext uri="{FF2B5EF4-FFF2-40B4-BE49-F238E27FC236}">
                  <a16:creationId xmlns:a16="http://schemas.microsoft.com/office/drawing/2014/main" id="{2D818115-E75D-0E16-1625-B17002F73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237333" y="6428959"/>
              <a:ext cx="101594" cy="10432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6" name="Vapaamuotoinen: Muoto 26">
              <a:extLst>
                <a:ext uri="{FF2B5EF4-FFF2-40B4-BE49-F238E27FC236}">
                  <a16:creationId xmlns:a16="http://schemas.microsoft.com/office/drawing/2014/main" id="{8ACCA55E-4E1A-8BCB-E74A-00207BC62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338934" y="6428959"/>
              <a:ext cx="156676" cy="10432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7" name="Vapaamuotoinen: Muoto 27">
              <a:extLst>
                <a:ext uri="{FF2B5EF4-FFF2-40B4-BE49-F238E27FC236}">
                  <a16:creationId xmlns:a16="http://schemas.microsoft.com/office/drawing/2014/main" id="{EF6E8892-90B7-DCED-4F52-8C612BFD6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520490" y="6428959"/>
              <a:ext cx="19282" cy="10432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D4899675-FC69-C76D-FC4B-F313C10E6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38551" y="6332761"/>
            <a:ext cx="2310555" cy="28887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4" name="Päivämäärän paikkamerkki 6">
            <a:extLst>
              <a:ext uri="{FF2B5EF4-FFF2-40B4-BE49-F238E27FC236}">
                <a16:creationId xmlns:a16="http://schemas.microsoft.com/office/drawing/2014/main" id="{6A4C085A-0F3B-0BBA-9E44-D8D46B5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635" y="6332761"/>
            <a:ext cx="966916" cy="28887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5417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2">
    <p:bg>
      <p:bgPr>
        <a:solidFill>
          <a:srgbClr val="F28F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4">
            <a:extLst>
              <a:ext uri="{FF2B5EF4-FFF2-40B4-BE49-F238E27FC236}">
                <a16:creationId xmlns:a16="http://schemas.microsoft.com/office/drawing/2014/main" id="{E5395303-780C-2B12-C0FE-8953774D1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3927810" cy="3926795"/>
            <a:chOff x="0" y="0"/>
            <a:chExt cx="3927810" cy="3926795"/>
          </a:xfrm>
          <a:solidFill>
            <a:srgbClr val="F4A49D"/>
          </a:solidFill>
        </p:grpSpPr>
        <p:grpSp>
          <p:nvGrpSpPr>
            <p:cNvPr id="7" name="Graphic 4">
              <a:extLst>
                <a:ext uri="{FF2B5EF4-FFF2-40B4-BE49-F238E27FC236}">
                  <a16:creationId xmlns:a16="http://schemas.microsoft.com/office/drawing/2014/main" id="{DD683419-1E31-E867-D15C-936582F1AD9F}"/>
                </a:ext>
              </a:extLst>
            </p:cNvPr>
            <p:cNvGrpSpPr/>
            <p:nvPr/>
          </p:nvGrpSpPr>
          <p:grpSpPr>
            <a:xfrm>
              <a:off x="0" y="800982"/>
              <a:ext cx="2326808" cy="3125813"/>
              <a:chOff x="0" y="800982"/>
              <a:chExt cx="2326808" cy="3125813"/>
            </a:xfrm>
            <a:grpFill/>
          </p:grpSpPr>
          <p:grpSp>
            <p:nvGrpSpPr>
              <p:cNvPr id="8" name="Graphic 4">
                <a:extLst>
                  <a:ext uri="{FF2B5EF4-FFF2-40B4-BE49-F238E27FC236}">
                    <a16:creationId xmlns:a16="http://schemas.microsoft.com/office/drawing/2014/main" id="{4906C167-62ED-E0A2-9808-8DEAD977608A}"/>
                  </a:ext>
                </a:extLst>
              </p:cNvPr>
              <p:cNvGrpSpPr/>
              <p:nvPr/>
            </p:nvGrpSpPr>
            <p:grpSpPr>
              <a:xfrm>
                <a:off x="0" y="800982"/>
                <a:ext cx="724868" cy="1523859"/>
                <a:chOff x="0" y="800982"/>
                <a:chExt cx="724868" cy="1523859"/>
              </a:xfrm>
              <a:grpFill/>
            </p:grpSpPr>
            <p:sp>
              <p:nvSpPr>
                <p:cNvPr id="9" name="Freeform 8">
                  <a:extLst>
                    <a:ext uri="{FF2B5EF4-FFF2-40B4-BE49-F238E27FC236}">
                      <a16:creationId xmlns:a16="http://schemas.microsoft.com/office/drawing/2014/main" id="{BE152504-D496-26B7-55E2-CADC57F767B2}"/>
                    </a:ext>
                  </a:extLst>
                </p:cNvPr>
                <p:cNvSpPr/>
                <p:nvPr/>
              </p:nvSpPr>
              <p:spPr>
                <a:xfrm>
                  <a:off x="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11" name="Graphic 4">
                  <a:extLst>
                    <a:ext uri="{FF2B5EF4-FFF2-40B4-BE49-F238E27FC236}">
                      <a16:creationId xmlns:a16="http://schemas.microsoft.com/office/drawing/2014/main" id="{44CE6251-CD66-5BD4-6A19-C25E2B93E2DC}"/>
                    </a:ext>
                  </a:extLst>
                </p:cNvPr>
                <p:cNvGrpSpPr/>
                <p:nvPr/>
              </p:nvGrpSpPr>
              <p:grpSpPr>
                <a:xfrm>
                  <a:off x="0" y="1601953"/>
                  <a:ext cx="723942" cy="722889"/>
                  <a:chOff x="0" y="1601953"/>
                  <a:chExt cx="723942" cy="722889"/>
                </a:xfrm>
                <a:grpFill/>
              </p:grpSpPr>
              <p:sp>
                <p:nvSpPr>
                  <p:cNvPr id="12" name="Freeform 11">
                    <a:extLst>
                      <a:ext uri="{FF2B5EF4-FFF2-40B4-BE49-F238E27FC236}">
                        <a16:creationId xmlns:a16="http://schemas.microsoft.com/office/drawing/2014/main" id="{0C36CA59-07F5-1278-C7D8-411F7A9DE478}"/>
                      </a:ext>
                    </a:extLst>
                  </p:cNvPr>
                  <p:cNvSpPr/>
                  <p:nvPr/>
                </p:nvSpPr>
                <p:spPr>
                  <a:xfrm>
                    <a:off x="208518" y="160195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13 h 648639"/>
                      <a:gd name="connsiteX4" fmla="*/ 0 w 515423"/>
                      <a:gd name="connsiteY4" fmla="*/ 13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81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0"/>
                          <a:pt x="501320" y="285584"/>
                          <a:pt x="515424" y="13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13" name="Freeform 12">
                    <a:extLst>
                      <a:ext uri="{FF2B5EF4-FFF2-40B4-BE49-F238E27FC236}">
                        <a16:creationId xmlns:a16="http://schemas.microsoft.com/office/drawing/2014/main" id="{8E254780-5C38-8220-60BE-C79ED0295BA7}"/>
                      </a:ext>
                    </a:extLst>
                  </p:cNvPr>
                  <p:cNvSpPr/>
                  <p:nvPr/>
                </p:nvSpPr>
                <p:spPr>
                  <a:xfrm>
                    <a:off x="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14" name="Graphic 4">
                <a:extLst>
                  <a:ext uri="{FF2B5EF4-FFF2-40B4-BE49-F238E27FC236}">
                    <a16:creationId xmlns:a16="http://schemas.microsoft.com/office/drawing/2014/main" id="{2E080050-A5C5-08EA-3180-01D7835DD8E9}"/>
                  </a:ext>
                </a:extLst>
              </p:cNvPr>
              <p:cNvGrpSpPr/>
              <p:nvPr/>
            </p:nvGrpSpPr>
            <p:grpSpPr>
              <a:xfrm>
                <a:off x="0" y="2402923"/>
                <a:ext cx="724868" cy="1523872"/>
                <a:chOff x="0" y="2402923"/>
                <a:chExt cx="724868" cy="1523872"/>
              </a:xfrm>
              <a:grpFill/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960EEE33-BFBF-1CC3-1258-345FF46655C0}"/>
                    </a:ext>
                  </a:extLst>
                </p:cNvPr>
                <p:cNvSpPr/>
                <p:nvPr/>
              </p:nvSpPr>
              <p:spPr>
                <a:xfrm>
                  <a:off x="0" y="2402923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16" name="Graphic 4">
                  <a:extLst>
                    <a:ext uri="{FF2B5EF4-FFF2-40B4-BE49-F238E27FC236}">
                      <a16:creationId xmlns:a16="http://schemas.microsoft.com/office/drawing/2014/main" id="{ABE1C361-3F4A-FC04-4B7D-87A9B44C0505}"/>
                    </a:ext>
                  </a:extLst>
                </p:cNvPr>
                <p:cNvGrpSpPr/>
                <p:nvPr/>
              </p:nvGrpSpPr>
              <p:grpSpPr>
                <a:xfrm>
                  <a:off x="0" y="3203893"/>
                  <a:ext cx="723942" cy="722902"/>
                  <a:chOff x="0" y="3203893"/>
                  <a:chExt cx="723942" cy="722902"/>
                </a:xfrm>
                <a:grpFill/>
              </p:grpSpPr>
              <p:sp>
                <p:nvSpPr>
                  <p:cNvPr id="17" name="Freeform 16">
                    <a:extLst>
                      <a:ext uri="{FF2B5EF4-FFF2-40B4-BE49-F238E27FC236}">
                        <a16:creationId xmlns:a16="http://schemas.microsoft.com/office/drawing/2014/main" id="{9CD944C7-EC40-0F73-F6AE-80A5A05B9AA2}"/>
                      </a:ext>
                    </a:extLst>
                  </p:cNvPr>
                  <p:cNvSpPr/>
                  <p:nvPr/>
                </p:nvSpPr>
                <p:spPr>
                  <a:xfrm>
                    <a:off x="208518" y="320389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0 h 648639"/>
                      <a:gd name="connsiteX4" fmla="*/ 0 w 515423"/>
                      <a:gd name="connsiteY4" fmla="*/ 0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94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1"/>
                          <a:pt x="501320" y="285584"/>
                          <a:pt x="515424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18" name="Freeform 17">
                    <a:extLst>
                      <a:ext uri="{FF2B5EF4-FFF2-40B4-BE49-F238E27FC236}">
                        <a16:creationId xmlns:a16="http://schemas.microsoft.com/office/drawing/2014/main" id="{6C7E3A04-5879-A3EF-1432-CE730DA8FCEA}"/>
                      </a:ext>
                    </a:extLst>
                  </p:cNvPr>
                  <p:cNvSpPr/>
                  <p:nvPr/>
                </p:nvSpPr>
                <p:spPr>
                  <a:xfrm>
                    <a:off x="0" y="3205884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9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19" name="Graphic 4">
                <a:extLst>
                  <a:ext uri="{FF2B5EF4-FFF2-40B4-BE49-F238E27FC236}">
                    <a16:creationId xmlns:a16="http://schemas.microsoft.com/office/drawing/2014/main" id="{34926BE1-F787-6F09-434A-0940FAB5AA1F}"/>
                  </a:ext>
                </a:extLst>
              </p:cNvPr>
              <p:cNvGrpSpPr/>
              <p:nvPr/>
            </p:nvGrpSpPr>
            <p:grpSpPr>
              <a:xfrm>
                <a:off x="800970" y="800982"/>
                <a:ext cx="1525838" cy="1525825"/>
                <a:chOff x="800970" y="800982"/>
                <a:chExt cx="1525838" cy="1525825"/>
              </a:xfrm>
              <a:grpFill/>
            </p:grpSpPr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304E664-00A5-A738-3886-E4B69A8A64D3}"/>
                    </a:ext>
                  </a:extLst>
                </p:cNvPr>
                <p:cNvSpPr/>
                <p:nvPr/>
              </p:nvSpPr>
              <p:spPr>
                <a:xfrm>
                  <a:off x="160194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8 w 724868"/>
                    <a:gd name="connsiteY1" fmla="*/ 0 h 724868"/>
                    <a:gd name="connsiteX2" fmla="*/ 724868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8" y="0"/>
                      </a:lnTo>
                      <a:lnTo>
                        <a:pt x="724868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7BD8EC8-9A5B-D692-EAAE-EE15E62DD6E3}"/>
                    </a:ext>
                  </a:extLst>
                </p:cNvPr>
                <p:cNvSpPr/>
                <p:nvPr/>
              </p:nvSpPr>
              <p:spPr>
                <a:xfrm>
                  <a:off x="800970" y="1601940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22" name="Graphic 4">
                  <a:extLst>
                    <a:ext uri="{FF2B5EF4-FFF2-40B4-BE49-F238E27FC236}">
                      <a16:creationId xmlns:a16="http://schemas.microsoft.com/office/drawing/2014/main" id="{B9862960-492A-F47F-923F-5458D73D12A6}"/>
                    </a:ext>
                  </a:extLst>
                </p:cNvPr>
                <p:cNvGrpSpPr/>
                <p:nvPr/>
              </p:nvGrpSpPr>
              <p:grpSpPr>
                <a:xfrm>
                  <a:off x="801896" y="802961"/>
                  <a:ext cx="723942" cy="722877"/>
                  <a:chOff x="801896" y="802961"/>
                  <a:chExt cx="723942" cy="722877"/>
                </a:xfrm>
                <a:grpFill/>
              </p:grpSpPr>
              <p:sp>
                <p:nvSpPr>
                  <p:cNvPr id="48" name="Freeform 47">
                    <a:extLst>
                      <a:ext uri="{FF2B5EF4-FFF2-40B4-BE49-F238E27FC236}">
                        <a16:creationId xmlns:a16="http://schemas.microsoft.com/office/drawing/2014/main" id="{B10836FD-607E-CFD2-2D86-B03AFC250447}"/>
                      </a:ext>
                    </a:extLst>
                  </p:cNvPr>
                  <p:cNvSpPr/>
                  <p:nvPr/>
                </p:nvSpPr>
                <p:spPr>
                  <a:xfrm>
                    <a:off x="801896" y="877211"/>
                    <a:ext cx="515411" cy="648627"/>
                  </a:xfrm>
                  <a:custGeom>
                    <a:avLst/>
                    <a:gdLst>
                      <a:gd name="connsiteX0" fmla="*/ 323457 w 515411"/>
                      <a:gd name="connsiteY0" fmla="*/ 286206 h 648627"/>
                      <a:gd name="connsiteX1" fmla="*/ 430139 w 515411"/>
                      <a:gd name="connsiteY1" fmla="*/ 0 h 648627"/>
                      <a:gd name="connsiteX2" fmla="*/ 0 w 515411"/>
                      <a:gd name="connsiteY2" fmla="*/ 648627 h 648627"/>
                      <a:gd name="connsiteX3" fmla="*/ 515411 w 515411"/>
                      <a:gd name="connsiteY3" fmla="*/ 648627 h 648627"/>
                      <a:gd name="connsiteX4" fmla="*/ 323445 w 515411"/>
                      <a:gd name="connsiteY4" fmla="*/ 286193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11" h="648627">
                        <a:moveTo>
                          <a:pt x="323457" y="286206"/>
                        </a:moveTo>
                        <a:cubicBezTo>
                          <a:pt x="323457" y="176898"/>
                          <a:pt x="363753" y="76875"/>
                          <a:pt x="430139" y="0"/>
                        </a:cubicBezTo>
                        <a:cubicBezTo>
                          <a:pt x="186056" y="118440"/>
                          <a:pt x="14104" y="363056"/>
                          <a:pt x="0" y="648627"/>
                        </a:cubicBezTo>
                        <a:lnTo>
                          <a:pt x="515411" y="648627"/>
                        </a:lnTo>
                        <a:cubicBezTo>
                          <a:pt x="399623" y="569608"/>
                          <a:pt x="323445" y="436646"/>
                          <a:pt x="323445" y="286193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49" name="Freeform 48">
                    <a:extLst>
                      <a:ext uri="{FF2B5EF4-FFF2-40B4-BE49-F238E27FC236}">
                        <a16:creationId xmlns:a16="http://schemas.microsoft.com/office/drawing/2014/main" id="{FF9270A2-AE06-6EE0-74E3-6D4823E84F6F}"/>
                      </a:ext>
                    </a:extLst>
                  </p:cNvPr>
                  <p:cNvSpPr/>
                  <p:nvPr/>
                </p:nvSpPr>
                <p:spPr>
                  <a:xfrm>
                    <a:off x="1201455" y="802961"/>
                    <a:ext cx="324383" cy="720898"/>
                  </a:xfrm>
                  <a:custGeom>
                    <a:avLst/>
                    <a:gdLst>
                      <a:gd name="connsiteX0" fmla="*/ 324383 w 324383"/>
                      <a:gd name="connsiteY0" fmla="*/ 0 h 720898"/>
                      <a:gd name="connsiteX1" fmla="*/ 0 w 324383"/>
                      <a:gd name="connsiteY1" fmla="*/ 360443 h 720898"/>
                      <a:gd name="connsiteX2" fmla="*/ 324383 w 324383"/>
                      <a:gd name="connsiteY2" fmla="*/ 720899 h 720898"/>
                      <a:gd name="connsiteX3" fmla="*/ 324383 w 324383"/>
                      <a:gd name="connsiteY3" fmla="*/ 0 h 720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898">
                        <a:moveTo>
                          <a:pt x="324383" y="0"/>
                        </a:moveTo>
                        <a:cubicBezTo>
                          <a:pt x="142348" y="19076"/>
                          <a:pt x="0" y="173448"/>
                          <a:pt x="0" y="360443"/>
                        </a:cubicBezTo>
                        <a:cubicBezTo>
                          <a:pt x="0" y="547437"/>
                          <a:pt x="142348" y="701822"/>
                          <a:pt x="324383" y="720899"/>
                        </a:cubicBezTo>
                        <a:lnTo>
                          <a:pt x="324383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  <p:grpSp>
              <p:nvGrpSpPr>
                <p:cNvPr id="50" name="Graphic 4">
                  <a:extLst>
                    <a:ext uri="{FF2B5EF4-FFF2-40B4-BE49-F238E27FC236}">
                      <a16:creationId xmlns:a16="http://schemas.microsoft.com/office/drawing/2014/main" id="{8EA92622-D863-19C6-E5F1-2F9C00DE8E06}"/>
                    </a:ext>
                  </a:extLst>
                </p:cNvPr>
                <p:cNvGrpSpPr/>
                <p:nvPr/>
              </p:nvGrpSpPr>
              <p:grpSpPr>
                <a:xfrm>
                  <a:off x="1601940" y="1601953"/>
                  <a:ext cx="723929" cy="722889"/>
                  <a:chOff x="1601940" y="1601953"/>
                  <a:chExt cx="723929" cy="722889"/>
                </a:xfrm>
                <a:grpFill/>
              </p:grpSpPr>
              <p:sp>
                <p:nvSpPr>
                  <p:cNvPr id="51" name="Freeform 50">
                    <a:extLst>
                      <a:ext uri="{FF2B5EF4-FFF2-40B4-BE49-F238E27FC236}">
                        <a16:creationId xmlns:a16="http://schemas.microsoft.com/office/drawing/2014/main" id="{E3C3DFF8-4F13-DAD3-1AA5-CB7BDFB04592}"/>
                      </a:ext>
                    </a:extLst>
                  </p:cNvPr>
                  <p:cNvSpPr/>
                  <p:nvPr/>
                </p:nvSpPr>
                <p:spPr>
                  <a:xfrm>
                    <a:off x="160194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52" name="Freeform 51">
                    <a:extLst>
                      <a:ext uri="{FF2B5EF4-FFF2-40B4-BE49-F238E27FC236}">
                        <a16:creationId xmlns:a16="http://schemas.microsoft.com/office/drawing/2014/main" id="{30D2B752-54C4-5209-2B0F-9D7672749369}"/>
                      </a:ext>
                    </a:extLst>
                  </p:cNvPr>
                  <p:cNvSpPr/>
                  <p:nvPr/>
                </p:nvSpPr>
                <p:spPr>
                  <a:xfrm>
                    <a:off x="1810471" y="1601953"/>
                    <a:ext cx="515398" cy="648627"/>
                  </a:xfrm>
                  <a:custGeom>
                    <a:avLst/>
                    <a:gdLst>
                      <a:gd name="connsiteX0" fmla="*/ 0 w 515398"/>
                      <a:gd name="connsiteY0" fmla="*/ 0 h 648627"/>
                      <a:gd name="connsiteX1" fmla="*/ 191967 w 515398"/>
                      <a:gd name="connsiteY1" fmla="*/ 362434 h 648627"/>
                      <a:gd name="connsiteX2" fmla="*/ 85285 w 515398"/>
                      <a:gd name="connsiteY2" fmla="*/ 648627 h 648627"/>
                      <a:gd name="connsiteX3" fmla="*/ 515399 w 515398"/>
                      <a:gd name="connsiteY3" fmla="*/ 0 h 648627"/>
                      <a:gd name="connsiteX4" fmla="*/ 0 w 515398"/>
                      <a:gd name="connsiteY4" fmla="*/ 0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398" h="648627">
                        <a:moveTo>
                          <a:pt x="0" y="0"/>
                        </a:moveTo>
                        <a:cubicBezTo>
                          <a:pt x="115789" y="79019"/>
                          <a:pt x="191967" y="211981"/>
                          <a:pt x="191967" y="362434"/>
                        </a:cubicBezTo>
                        <a:cubicBezTo>
                          <a:pt x="191967" y="471742"/>
                          <a:pt x="151671" y="571752"/>
                          <a:pt x="85285" y="648627"/>
                        </a:cubicBezTo>
                        <a:cubicBezTo>
                          <a:pt x="329355" y="530188"/>
                          <a:pt x="501307" y="285571"/>
                          <a:pt x="515399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</p:grpSp>
        <p:grpSp>
          <p:nvGrpSpPr>
            <p:cNvPr id="53" name="Graphic 4">
              <a:extLst>
                <a:ext uri="{FF2B5EF4-FFF2-40B4-BE49-F238E27FC236}">
                  <a16:creationId xmlns:a16="http://schemas.microsoft.com/office/drawing/2014/main" id="{81E895D5-5F9A-1720-2D21-551A6511AA89}"/>
                </a:ext>
              </a:extLst>
            </p:cNvPr>
            <p:cNvGrpSpPr/>
            <p:nvPr/>
          </p:nvGrpSpPr>
          <p:grpSpPr>
            <a:xfrm>
              <a:off x="0" y="0"/>
              <a:ext cx="723929" cy="722889"/>
              <a:chOff x="0" y="0"/>
              <a:chExt cx="723929" cy="722889"/>
            </a:xfrm>
            <a:grpFill/>
          </p:grpSpPr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8CF307D0-C215-7264-282D-EEAD4CDD47DC}"/>
                  </a:ext>
                </a:extLst>
              </p:cNvPr>
              <p:cNvSpPr/>
              <p:nvPr/>
            </p:nvSpPr>
            <p:spPr>
              <a:xfrm>
                <a:off x="208518" y="0"/>
                <a:ext cx="515411" cy="648639"/>
              </a:xfrm>
              <a:custGeom>
                <a:avLst/>
                <a:gdLst>
                  <a:gd name="connsiteX0" fmla="*/ 0 w 515411"/>
                  <a:gd name="connsiteY0" fmla="*/ 0 h 648639"/>
                  <a:gd name="connsiteX1" fmla="*/ 191966 w 515411"/>
                  <a:gd name="connsiteY1" fmla="*/ 362434 h 648639"/>
                  <a:gd name="connsiteX2" fmla="*/ 85285 w 515411"/>
                  <a:gd name="connsiteY2" fmla="*/ 648640 h 648639"/>
                  <a:gd name="connsiteX3" fmla="*/ 515411 w 515411"/>
                  <a:gd name="connsiteY3" fmla="*/ 0 h 648639"/>
                  <a:gd name="connsiteX4" fmla="*/ 0 w 515411"/>
                  <a:gd name="connsiteY4" fmla="*/ 0 h 64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39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1" y="571765"/>
                      <a:pt x="85285" y="648640"/>
                    </a:cubicBezTo>
                    <a:cubicBezTo>
                      <a:pt x="329355" y="530200"/>
                      <a:pt x="501307" y="285584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568F4EAB-E2B7-FF3E-5354-A353862A65B7}"/>
                  </a:ext>
                </a:extLst>
              </p:cNvPr>
              <p:cNvSpPr/>
              <p:nvPr/>
            </p:nvSpPr>
            <p:spPr>
              <a:xfrm>
                <a:off x="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342D931E-3E0E-9434-5964-1A0BC2470B0E}"/>
                </a:ext>
              </a:extLst>
            </p:cNvPr>
            <p:cNvSpPr/>
            <p:nvPr/>
          </p:nvSpPr>
          <p:spPr>
            <a:xfrm>
              <a:off x="80097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9 w 724868"/>
                <a:gd name="connsiteY1" fmla="*/ 0 h 724868"/>
                <a:gd name="connsiteX2" fmla="*/ 724869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9" y="0"/>
                  </a:lnTo>
                  <a:lnTo>
                    <a:pt x="724869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57" name="Graphic 4">
              <a:extLst>
                <a:ext uri="{FF2B5EF4-FFF2-40B4-BE49-F238E27FC236}">
                  <a16:creationId xmlns:a16="http://schemas.microsoft.com/office/drawing/2014/main" id="{CB6CADA7-F620-943A-5630-F26DA0796DEC}"/>
                </a:ext>
              </a:extLst>
            </p:cNvPr>
            <p:cNvGrpSpPr/>
            <p:nvPr/>
          </p:nvGrpSpPr>
          <p:grpSpPr>
            <a:xfrm>
              <a:off x="3203893" y="0"/>
              <a:ext cx="723917" cy="722889"/>
              <a:chOff x="3203893" y="0"/>
              <a:chExt cx="723917" cy="722889"/>
            </a:xfrm>
            <a:grpFill/>
          </p:grpSpPr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4E35FBD5-C603-4245-4E03-1E10D97EF08C}"/>
                  </a:ext>
                </a:extLst>
              </p:cNvPr>
              <p:cNvSpPr/>
              <p:nvPr/>
            </p:nvSpPr>
            <p:spPr>
              <a:xfrm>
                <a:off x="3203893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48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D61CF4B7-C326-2B52-96A6-148F8B75B3EB}"/>
                  </a:ext>
                </a:extLst>
              </p:cNvPr>
              <p:cNvSpPr/>
              <p:nvPr/>
            </p:nvSpPr>
            <p:spPr>
              <a:xfrm>
                <a:off x="3412399" y="0"/>
                <a:ext cx="515411" cy="648627"/>
              </a:xfrm>
              <a:custGeom>
                <a:avLst/>
                <a:gdLst>
                  <a:gd name="connsiteX0" fmla="*/ 0 w 515411"/>
                  <a:gd name="connsiteY0" fmla="*/ 0 h 648627"/>
                  <a:gd name="connsiteX1" fmla="*/ 191966 w 515411"/>
                  <a:gd name="connsiteY1" fmla="*/ 362434 h 648627"/>
                  <a:gd name="connsiteX2" fmla="*/ 85285 w 515411"/>
                  <a:gd name="connsiteY2" fmla="*/ 648627 h 648627"/>
                  <a:gd name="connsiteX3" fmla="*/ 515411 w 515411"/>
                  <a:gd name="connsiteY3" fmla="*/ 0 h 648627"/>
                  <a:gd name="connsiteX4" fmla="*/ 0 w 515411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27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0" y="571752"/>
                      <a:pt x="85285" y="648627"/>
                    </a:cubicBezTo>
                    <a:cubicBezTo>
                      <a:pt x="329355" y="530188"/>
                      <a:pt x="501307" y="285572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grpSp>
          <p:nvGrpSpPr>
            <p:cNvPr id="60" name="Graphic 4">
              <a:extLst>
                <a:ext uri="{FF2B5EF4-FFF2-40B4-BE49-F238E27FC236}">
                  <a16:creationId xmlns:a16="http://schemas.microsoft.com/office/drawing/2014/main" id="{CA853301-0229-BF9D-56C5-F9788DA0D446}"/>
                </a:ext>
              </a:extLst>
            </p:cNvPr>
            <p:cNvGrpSpPr/>
            <p:nvPr/>
          </p:nvGrpSpPr>
          <p:grpSpPr>
            <a:xfrm>
              <a:off x="1601940" y="0"/>
              <a:ext cx="723929" cy="722889"/>
              <a:chOff x="1601940" y="0"/>
              <a:chExt cx="723929" cy="722889"/>
            </a:xfrm>
            <a:grpFill/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D86D37B1-B104-B688-2218-151A79AABEAE}"/>
                  </a:ext>
                </a:extLst>
              </p:cNvPr>
              <p:cNvSpPr/>
              <p:nvPr/>
            </p:nvSpPr>
            <p:spPr>
              <a:xfrm>
                <a:off x="1810471" y="0"/>
                <a:ext cx="515398" cy="648627"/>
              </a:xfrm>
              <a:custGeom>
                <a:avLst/>
                <a:gdLst>
                  <a:gd name="connsiteX0" fmla="*/ 0 w 515398"/>
                  <a:gd name="connsiteY0" fmla="*/ 0 h 648627"/>
                  <a:gd name="connsiteX1" fmla="*/ 191967 w 515398"/>
                  <a:gd name="connsiteY1" fmla="*/ 362434 h 648627"/>
                  <a:gd name="connsiteX2" fmla="*/ 85285 w 515398"/>
                  <a:gd name="connsiteY2" fmla="*/ 648627 h 648627"/>
                  <a:gd name="connsiteX3" fmla="*/ 515399 w 515398"/>
                  <a:gd name="connsiteY3" fmla="*/ 0 h 648627"/>
                  <a:gd name="connsiteX4" fmla="*/ 0 w 515398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398" h="648627">
                    <a:moveTo>
                      <a:pt x="0" y="0"/>
                    </a:moveTo>
                    <a:cubicBezTo>
                      <a:pt x="115789" y="79019"/>
                      <a:pt x="191967" y="211981"/>
                      <a:pt x="191967" y="362434"/>
                    </a:cubicBezTo>
                    <a:cubicBezTo>
                      <a:pt x="191967" y="471742"/>
                      <a:pt x="151671" y="571752"/>
                      <a:pt x="85285" y="648627"/>
                    </a:cubicBezTo>
                    <a:cubicBezTo>
                      <a:pt x="329355" y="530200"/>
                      <a:pt x="501307" y="285584"/>
                      <a:pt x="5153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10B10A86-17CB-AA26-5609-C20B9C3F9947}"/>
                  </a:ext>
                </a:extLst>
              </p:cNvPr>
              <p:cNvSpPr/>
              <p:nvPr/>
            </p:nvSpPr>
            <p:spPr>
              <a:xfrm>
                <a:off x="160194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B2882F59-EFC7-CA40-B510-81C32A9941F1}"/>
                </a:ext>
              </a:extLst>
            </p:cNvPr>
            <p:cNvSpPr/>
            <p:nvPr/>
          </p:nvSpPr>
          <p:spPr>
            <a:xfrm>
              <a:off x="240291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8 w 724868"/>
                <a:gd name="connsiteY1" fmla="*/ 0 h 724868"/>
                <a:gd name="connsiteX2" fmla="*/ 724868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8" y="0"/>
                  </a:lnTo>
                  <a:lnTo>
                    <a:pt x="724868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grpSp>
        <p:nvGrpSpPr>
          <p:cNvPr id="64" name="Graphic 4">
            <a:extLst>
              <a:ext uri="{FF2B5EF4-FFF2-40B4-BE49-F238E27FC236}">
                <a16:creationId xmlns:a16="http://schemas.microsoft.com/office/drawing/2014/main" id="{D561072E-96CC-90E2-C4B1-46020CAED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8264190" y="2931204"/>
            <a:ext cx="3927810" cy="3926795"/>
            <a:chOff x="0" y="0"/>
            <a:chExt cx="3927810" cy="3926795"/>
          </a:xfrm>
          <a:solidFill>
            <a:srgbClr val="F4A49D"/>
          </a:solidFill>
        </p:grpSpPr>
        <p:grpSp>
          <p:nvGrpSpPr>
            <p:cNvPr id="65" name="Graphic 4">
              <a:extLst>
                <a:ext uri="{FF2B5EF4-FFF2-40B4-BE49-F238E27FC236}">
                  <a16:creationId xmlns:a16="http://schemas.microsoft.com/office/drawing/2014/main" id="{AB88D7A1-665F-0FE2-6E1C-32D0CE1FC365}"/>
                </a:ext>
              </a:extLst>
            </p:cNvPr>
            <p:cNvGrpSpPr/>
            <p:nvPr/>
          </p:nvGrpSpPr>
          <p:grpSpPr>
            <a:xfrm>
              <a:off x="0" y="800982"/>
              <a:ext cx="2326808" cy="3125813"/>
              <a:chOff x="0" y="800982"/>
              <a:chExt cx="2326808" cy="3125813"/>
            </a:xfrm>
            <a:grpFill/>
          </p:grpSpPr>
          <p:grpSp>
            <p:nvGrpSpPr>
              <p:cNvPr id="77" name="Graphic 4">
                <a:extLst>
                  <a:ext uri="{FF2B5EF4-FFF2-40B4-BE49-F238E27FC236}">
                    <a16:creationId xmlns:a16="http://schemas.microsoft.com/office/drawing/2014/main" id="{96177B8B-EF10-4AC8-82A4-75D5BD74CB2F}"/>
                  </a:ext>
                </a:extLst>
              </p:cNvPr>
              <p:cNvGrpSpPr/>
              <p:nvPr/>
            </p:nvGrpSpPr>
            <p:grpSpPr>
              <a:xfrm>
                <a:off x="0" y="800982"/>
                <a:ext cx="724868" cy="1523859"/>
                <a:chOff x="0" y="800982"/>
                <a:chExt cx="724868" cy="1523859"/>
              </a:xfrm>
              <a:grpFill/>
            </p:grpSpPr>
            <p:sp>
              <p:nvSpPr>
                <p:cNvPr id="92" name="Freeform 91">
                  <a:extLst>
                    <a:ext uri="{FF2B5EF4-FFF2-40B4-BE49-F238E27FC236}">
                      <a16:creationId xmlns:a16="http://schemas.microsoft.com/office/drawing/2014/main" id="{E10582CD-2B83-6EDE-5B29-66B7CDD12A7A}"/>
                    </a:ext>
                  </a:extLst>
                </p:cNvPr>
                <p:cNvSpPr/>
                <p:nvPr/>
              </p:nvSpPr>
              <p:spPr>
                <a:xfrm>
                  <a:off x="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93" name="Graphic 4">
                  <a:extLst>
                    <a:ext uri="{FF2B5EF4-FFF2-40B4-BE49-F238E27FC236}">
                      <a16:creationId xmlns:a16="http://schemas.microsoft.com/office/drawing/2014/main" id="{994E58E1-0382-4606-69C3-E94F83F10FB7}"/>
                    </a:ext>
                  </a:extLst>
                </p:cNvPr>
                <p:cNvGrpSpPr/>
                <p:nvPr/>
              </p:nvGrpSpPr>
              <p:grpSpPr>
                <a:xfrm>
                  <a:off x="0" y="1601953"/>
                  <a:ext cx="723942" cy="722889"/>
                  <a:chOff x="0" y="1601953"/>
                  <a:chExt cx="723942" cy="722889"/>
                </a:xfrm>
                <a:grpFill/>
              </p:grpSpPr>
              <p:sp>
                <p:nvSpPr>
                  <p:cNvPr id="94" name="Freeform 93">
                    <a:extLst>
                      <a:ext uri="{FF2B5EF4-FFF2-40B4-BE49-F238E27FC236}">
                        <a16:creationId xmlns:a16="http://schemas.microsoft.com/office/drawing/2014/main" id="{550275EA-8847-0AB8-4A94-4DAA4690819A}"/>
                      </a:ext>
                    </a:extLst>
                  </p:cNvPr>
                  <p:cNvSpPr/>
                  <p:nvPr/>
                </p:nvSpPr>
                <p:spPr>
                  <a:xfrm>
                    <a:off x="208518" y="160195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13 h 648639"/>
                      <a:gd name="connsiteX4" fmla="*/ 0 w 515423"/>
                      <a:gd name="connsiteY4" fmla="*/ 13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81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0"/>
                          <a:pt x="501320" y="285584"/>
                          <a:pt x="515424" y="13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95" name="Freeform 94">
                    <a:extLst>
                      <a:ext uri="{FF2B5EF4-FFF2-40B4-BE49-F238E27FC236}">
                        <a16:creationId xmlns:a16="http://schemas.microsoft.com/office/drawing/2014/main" id="{A227C64D-1C69-65BE-E662-BCED509E9243}"/>
                      </a:ext>
                    </a:extLst>
                  </p:cNvPr>
                  <p:cNvSpPr/>
                  <p:nvPr/>
                </p:nvSpPr>
                <p:spPr>
                  <a:xfrm>
                    <a:off x="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78" name="Graphic 4">
                <a:extLst>
                  <a:ext uri="{FF2B5EF4-FFF2-40B4-BE49-F238E27FC236}">
                    <a16:creationId xmlns:a16="http://schemas.microsoft.com/office/drawing/2014/main" id="{FDE0272D-F39E-6657-6EC1-9DAA95BECD77}"/>
                  </a:ext>
                </a:extLst>
              </p:cNvPr>
              <p:cNvGrpSpPr/>
              <p:nvPr/>
            </p:nvGrpSpPr>
            <p:grpSpPr>
              <a:xfrm>
                <a:off x="0" y="2402923"/>
                <a:ext cx="724868" cy="1523872"/>
                <a:chOff x="0" y="2402923"/>
                <a:chExt cx="724868" cy="1523872"/>
              </a:xfrm>
              <a:grpFill/>
            </p:grpSpPr>
            <p:sp>
              <p:nvSpPr>
                <p:cNvPr id="88" name="Freeform 87">
                  <a:extLst>
                    <a:ext uri="{FF2B5EF4-FFF2-40B4-BE49-F238E27FC236}">
                      <a16:creationId xmlns:a16="http://schemas.microsoft.com/office/drawing/2014/main" id="{823047FD-E7A8-C87D-E16D-30DD891C5745}"/>
                    </a:ext>
                  </a:extLst>
                </p:cNvPr>
                <p:cNvSpPr/>
                <p:nvPr/>
              </p:nvSpPr>
              <p:spPr>
                <a:xfrm>
                  <a:off x="0" y="2402923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89" name="Graphic 4">
                  <a:extLst>
                    <a:ext uri="{FF2B5EF4-FFF2-40B4-BE49-F238E27FC236}">
                      <a16:creationId xmlns:a16="http://schemas.microsoft.com/office/drawing/2014/main" id="{E70EABCD-40EC-037A-F1F2-C97598C91BBF}"/>
                    </a:ext>
                  </a:extLst>
                </p:cNvPr>
                <p:cNvGrpSpPr/>
                <p:nvPr/>
              </p:nvGrpSpPr>
              <p:grpSpPr>
                <a:xfrm>
                  <a:off x="0" y="3203893"/>
                  <a:ext cx="723942" cy="722902"/>
                  <a:chOff x="0" y="3203893"/>
                  <a:chExt cx="723942" cy="722902"/>
                </a:xfrm>
                <a:grpFill/>
              </p:grpSpPr>
              <p:sp>
                <p:nvSpPr>
                  <p:cNvPr id="90" name="Freeform 89">
                    <a:extLst>
                      <a:ext uri="{FF2B5EF4-FFF2-40B4-BE49-F238E27FC236}">
                        <a16:creationId xmlns:a16="http://schemas.microsoft.com/office/drawing/2014/main" id="{FDC7F029-2765-8215-CB55-BE7AF0181612}"/>
                      </a:ext>
                    </a:extLst>
                  </p:cNvPr>
                  <p:cNvSpPr/>
                  <p:nvPr/>
                </p:nvSpPr>
                <p:spPr>
                  <a:xfrm>
                    <a:off x="208518" y="320389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0 h 648639"/>
                      <a:gd name="connsiteX4" fmla="*/ 0 w 515423"/>
                      <a:gd name="connsiteY4" fmla="*/ 0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94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1"/>
                          <a:pt x="501320" y="285584"/>
                          <a:pt x="515424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91" name="Freeform 90">
                    <a:extLst>
                      <a:ext uri="{FF2B5EF4-FFF2-40B4-BE49-F238E27FC236}">
                        <a16:creationId xmlns:a16="http://schemas.microsoft.com/office/drawing/2014/main" id="{85B1C450-1BA7-468B-59B7-53C2AC994C14}"/>
                      </a:ext>
                    </a:extLst>
                  </p:cNvPr>
                  <p:cNvSpPr/>
                  <p:nvPr/>
                </p:nvSpPr>
                <p:spPr>
                  <a:xfrm>
                    <a:off x="0" y="3205884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9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79" name="Graphic 4">
                <a:extLst>
                  <a:ext uri="{FF2B5EF4-FFF2-40B4-BE49-F238E27FC236}">
                    <a16:creationId xmlns:a16="http://schemas.microsoft.com/office/drawing/2014/main" id="{C2B23579-1DE2-FC02-812B-D93637EA59E2}"/>
                  </a:ext>
                </a:extLst>
              </p:cNvPr>
              <p:cNvGrpSpPr/>
              <p:nvPr/>
            </p:nvGrpSpPr>
            <p:grpSpPr>
              <a:xfrm>
                <a:off x="800970" y="800982"/>
                <a:ext cx="1525838" cy="1525825"/>
                <a:chOff x="800970" y="800982"/>
                <a:chExt cx="1525838" cy="1525825"/>
              </a:xfrm>
              <a:grpFill/>
            </p:grpSpPr>
            <p:sp>
              <p:nvSpPr>
                <p:cNvPr id="80" name="Freeform 79">
                  <a:extLst>
                    <a:ext uri="{FF2B5EF4-FFF2-40B4-BE49-F238E27FC236}">
                      <a16:creationId xmlns:a16="http://schemas.microsoft.com/office/drawing/2014/main" id="{2A7DA403-016E-5502-E73E-495F4F884290}"/>
                    </a:ext>
                  </a:extLst>
                </p:cNvPr>
                <p:cNvSpPr/>
                <p:nvPr/>
              </p:nvSpPr>
              <p:spPr>
                <a:xfrm>
                  <a:off x="160194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8 w 724868"/>
                    <a:gd name="connsiteY1" fmla="*/ 0 h 724868"/>
                    <a:gd name="connsiteX2" fmla="*/ 724868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8" y="0"/>
                      </a:lnTo>
                      <a:lnTo>
                        <a:pt x="724868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81" name="Freeform 80">
                  <a:extLst>
                    <a:ext uri="{FF2B5EF4-FFF2-40B4-BE49-F238E27FC236}">
                      <a16:creationId xmlns:a16="http://schemas.microsoft.com/office/drawing/2014/main" id="{7FB26563-1025-EEAB-40C2-96B494F87D0F}"/>
                    </a:ext>
                  </a:extLst>
                </p:cNvPr>
                <p:cNvSpPr/>
                <p:nvPr/>
              </p:nvSpPr>
              <p:spPr>
                <a:xfrm>
                  <a:off x="800970" y="1601940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82" name="Graphic 4">
                  <a:extLst>
                    <a:ext uri="{FF2B5EF4-FFF2-40B4-BE49-F238E27FC236}">
                      <a16:creationId xmlns:a16="http://schemas.microsoft.com/office/drawing/2014/main" id="{DF217FB6-8905-8334-571B-410449142575}"/>
                    </a:ext>
                  </a:extLst>
                </p:cNvPr>
                <p:cNvGrpSpPr/>
                <p:nvPr/>
              </p:nvGrpSpPr>
              <p:grpSpPr>
                <a:xfrm>
                  <a:off x="801896" y="802961"/>
                  <a:ext cx="723942" cy="722877"/>
                  <a:chOff x="801896" y="802961"/>
                  <a:chExt cx="723942" cy="722877"/>
                </a:xfrm>
                <a:grpFill/>
              </p:grpSpPr>
              <p:sp>
                <p:nvSpPr>
                  <p:cNvPr id="86" name="Freeform 85">
                    <a:extLst>
                      <a:ext uri="{FF2B5EF4-FFF2-40B4-BE49-F238E27FC236}">
                        <a16:creationId xmlns:a16="http://schemas.microsoft.com/office/drawing/2014/main" id="{92C4F654-093B-89B7-1E70-F9A3ED233809}"/>
                      </a:ext>
                    </a:extLst>
                  </p:cNvPr>
                  <p:cNvSpPr/>
                  <p:nvPr/>
                </p:nvSpPr>
                <p:spPr>
                  <a:xfrm>
                    <a:off x="801896" y="877211"/>
                    <a:ext cx="515411" cy="648627"/>
                  </a:xfrm>
                  <a:custGeom>
                    <a:avLst/>
                    <a:gdLst>
                      <a:gd name="connsiteX0" fmla="*/ 323457 w 515411"/>
                      <a:gd name="connsiteY0" fmla="*/ 286206 h 648627"/>
                      <a:gd name="connsiteX1" fmla="*/ 430139 w 515411"/>
                      <a:gd name="connsiteY1" fmla="*/ 0 h 648627"/>
                      <a:gd name="connsiteX2" fmla="*/ 0 w 515411"/>
                      <a:gd name="connsiteY2" fmla="*/ 648627 h 648627"/>
                      <a:gd name="connsiteX3" fmla="*/ 515411 w 515411"/>
                      <a:gd name="connsiteY3" fmla="*/ 648627 h 648627"/>
                      <a:gd name="connsiteX4" fmla="*/ 323445 w 515411"/>
                      <a:gd name="connsiteY4" fmla="*/ 286193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11" h="648627">
                        <a:moveTo>
                          <a:pt x="323457" y="286206"/>
                        </a:moveTo>
                        <a:cubicBezTo>
                          <a:pt x="323457" y="176898"/>
                          <a:pt x="363753" y="76875"/>
                          <a:pt x="430139" y="0"/>
                        </a:cubicBezTo>
                        <a:cubicBezTo>
                          <a:pt x="186056" y="118440"/>
                          <a:pt x="14104" y="363056"/>
                          <a:pt x="0" y="648627"/>
                        </a:cubicBezTo>
                        <a:lnTo>
                          <a:pt x="515411" y="648627"/>
                        </a:lnTo>
                        <a:cubicBezTo>
                          <a:pt x="399623" y="569608"/>
                          <a:pt x="323445" y="436646"/>
                          <a:pt x="323445" y="286193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87" name="Freeform 86">
                    <a:extLst>
                      <a:ext uri="{FF2B5EF4-FFF2-40B4-BE49-F238E27FC236}">
                        <a16:creationId xmlns:a16="http://schemas.microsoft.com/office/drawing/2014/main" id="{EB717AF7-287D-610B-4761-3FFE462906F1}"/>
                      </a:ext>
                    </a:extLst>
                  </p:cNvPr>
                  <p:cNvSpPr/>
                  <p:nvPr/>
                </p:nvSpPr>
                <p:spPr>
                  <a:xfrm>
                    <a:off x="1201455" y="802961"/>
                    <a:ext cx="324383" cy="720898"/>
                  </a:xfrm>
                  <a:custGeom>
                    <a:avLst/>
                    <a:gdLst>
                      <a:gd name="connsiteX0" fmla="*/ 324383 w 324383"/>
                      <a:gd name="connsiteY0" fmla="*/ 0 h 720898"/>
                      <a:gd name="connsiteX1" fmla="*/ 0 w 324383"/>
                      <a:gd name="connsiteY1" fmla="*/ 360443 h 720898"/>
                      <a:gd name="connsiteX2" fmla="*/ 324383 w 324383"/>
                      <a:gd name="connsiteY2" fmla="*/ 720899 h 720898"/>
                      <a:gd name="connsiteX3" fmla="*/ 324383 w 324383"/>
                      <a:gd name="connsiteY3" fmla="*/ 0 h 720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898">
                        <a:moveTo>
                          <a:pt x="324383" y="0"/>
                        </a:moveTo>
                        <a:cubicBezTo>
                          <a:pt x="142348" y="19076"/>
                          <a:pt x="0" y="173448"/>
                          <a:pt x="0" y="360443"/>
                        </a:cubicBezTo>
                        <a:cubicBezTo>
                          <a:pt x="0" y="547437"/>
                          <a:pt x="142348" y="701822"/>
                          <a:pt x="324383" y="720899"/>
                        </a:cubicBezTo>
                        <a:lnTo>
                          <a:pt x="324383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  <p:grpSp>
              <p:nvGrpSpPr>
                <p:cNvPr id="83" name="Graphic 4">
                  <a:extLst>
                    <a:ext uri="{FF2B5EF4-FFF2-40B4-BE49-F238E27FC236}">
                      <a16:creationId xmlns:a16="http://schemas.microsoft.com/office/drawing/2014/main" id="{02707309-BB5A-11CA-080A-C6ED20BB206C}"/>
                    </a:ext>
                  </a:extLst>
                </p:cNvPr>
                <p:cNvGrpSpPr/>
                <p:nvPr/>
              </p:nvGrpSpPr>
              <p:grpSpPr>
                <a:xfrm>
                  <a:off x="1601940" y="1601953"/>
                  <a:ext cx="723929" cy="722889"/>
                  <a:chOff x="1601940" y="1601953"/>
                  <a:chExt cx="723929" cy="722889"/>
                </a:xfrm>
                <a:grpFill/>
              </p:grpSpPr>
              <p:sp>
                <p:nvSpPr>
                  <p:cNvPr id="84" name="Freeform 83">
                    <a:extLst>
                      <a:ext uri="{FF2B5EF4-FFF2-40B4-BE49-F238E27FC236}">
                        <a16:creationId xmlns:a16="http://schemas.microsoft.com/office/drawing/2014/main" id="{9A378FF4-0EA8-2D22-6E8B-6B35C94B86BA}"/>
                      </a:ext>
                    </a:extLst>
                  </p:cNvPr>
                  <p:cNvSpPr/>
                  <p:nvPr/>
                </p:nvSpPr>
                <p:spPr>
                  <a:xfrm>
                    <a:off x="160194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85" name="Freeform 84">
                    <a:extLst>
                      <a:ext uri="{FF2B5EF4-FFF2-40B4-BE49-F238E27FC236}">
                        <a16:creationId xmlns:a16="http://schemas.microsoft.com/office/drawing/2014/main" id="{77401D74-2020-ADAA-B502-AE55513FAC9D}"/>
                      </a:ext>
                    </a:extLst>
                  </p:cNvPr>
                  <p:cNvSpPr/>
                  <p:nvPr/>
                </p:nvSpPr>
                <p:spPr>
                  <a:xfrm>
                    <a:off x="1810471" y="1601953"/>
                    <a:ext cx="515398" cy="648627"/>
                  </a:xfrm>
                  <a:custGeom>
                    <a:avLst/>
                    <a:gdLst>
                      <a:gd name="connsiteX0" fmla="*/ 0 w 515398"/>
                      <a:gd name="connsiteY0" fmla="*/ 0 h 648627"/>
                      <a:gd name="connsiteX1" fmla="*/ 191967 w 515398"/>
                      <a:gd name="connsiteY1" fmla="*/ 362434 h 648627"/>
                      <a:gd name="connsiteX2" fmla="*/ 85285 w 515398"/>
                      <a:gd name="connsiteY2" fmla="*/ 648627 h 648627"/>
                      <a:gd name="connsiteX3" fmla="*/ 515399 w 515398"/>
                      <a:gd name="connsiteY3" fmla="*/ 0 h 648627"/>
                      <a:gd name="connsiteX4" fmla="*/ 0 w 515398"/>
                      <a:gd name="connsiteY4" fmla="*/ 0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398" h="648627">
                        <a:moveTo>
                          <a:pt x="0" y="0"/>
                        </a:moveTo>
                        <a:cubicBezTo>
                          <a:pt x="115789" y="79019"/>
                          <a:pt x="191967" y="211981"/>
                          <a:pt x="191967" y="362434"/>
                        </a:cubicBezTo>
                        <a:cubicBezTo>
                          <a:pt x="191967" y="471742"/>
                          <a:pt x="151671" y="571752"/>
                          <a:pt x="85285" y="648627"/>
                        </a:cubicBezTo>
                        <a:cubicBezTo>
                          <a:pt x="329355" y="530188"/>
                          <a:pt x="501307" y="285571"/>
                          <a:pt x="515399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</p:grpSp>
        <p:grpSp>
          <p:nvGrpSpPr>
            <p:cNvPr id="66" name="Graphic 4">
              <a:extLst>
                <a:ext uri="{FF2B5EF4-FFF2-40B4-BE49-F238E27FC236}">
                  <a16:creationId xmlns:a16="http://schemas.microsoft.com/office/drawing/2014/main" id="{B52D506C-9E0D-4A7B-5DC8-DC8FAB673A95}"/>
                </a:ext>
              </a:extLst>
            </p:cNvPr>
            <p:cNvGrpSpPr/>
            <p:nvPr/>
          </p:nvGrpSpPr>
          <p:grpSpPr>
            <a:xfrm>
              <a:off x="0" y="0"/>
              <a:ext cx="723929" cy="722889"/>
              <a:chOff x="0" y="0"/>
              <a:chExt cx="723929" cy="722889"/>
            </a:xfrm>
            <a:grpFill/>
          </p:grpSpPr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8B63FA8A-4707-2541-4B72-E0242DEE3FF5}"/>
                  </a:ext>
                </a:extLst>
              </p:cNvPr>
              <p:cNvSpPr/>
              <p:nvPr/>
            </p:nvSpPr>
            <p:spPr>
              <a:xfrm>
                <a:off x="208518" y="0"/>
                <a:ext cx="515411" cy="648639"/>
              </a:xfrm>
              <a:custGeom>
                <a:avLst/>
                <a:gdLst>
                  <a:gd name="connsiteX0" fmla="*/ 0 w 515411"/>
                  <a:gd name="connsiteY0" fmla="*/ 0 h 648639"/>
                  <a:gd name="connsiteX1" fmla="*/ 191966 w 515411"/>
                  <a:gd name="connsiteY1" fmla="*/ 362434 h 648639"/>
                  <a:gd name="connsiteX2" fmla="*/ 85285 w 515411"/>
                  <a:gd name="connsiteY2" fmla="*/ 648640 h 648639"/>
                  <a:gd name="connsiteX3" fmla="*/ 515411 w 515411"/>
                  <a:gd name="connsiteY3" fmla="*/ 0 h 648639"/>
                  <a:gd name="connsiteX4" fmla="*/ 0 w 515411"/>
                  <a:gd name="connsiteY4" fmla="*/ 0 h 64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39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1" y="571765"/>
                      <a:pt x="85285" y="648640"/>
                    </a:cubicBezTo>
                    <a:cubicBezTo>
                      <a:pt x="329355" y="530200"/>
                      <a:pt x="501307" y="285584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90DF2D79-70D6-464B-ABBC-47988D06A90D}"/>
                  </a:ext>
                </a:extLst>
              </p:cNvPr>
              <p:cNvSpPr/>
              <p:nvPr/>
            </p:nvSpPr>
            <p:spPr>
              <a:xfrm>
                <a:off x="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81D5D04-426E-9255-E0A4-F35A73420141}"/>
                </a:ext>
              </a:extLst>
            </p:cNvPr>
            <p:cNvSpPr/>
            <p:nvPr/>
          </p:nvSpPr>
          <p:spPr>
            <a:xfrm>
              <a:off x="80097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9 w 724868"/>
                <a:gd name="connsiteY1" fmla="*/ 0 h 724868"/>
                <a:gd name="connsiteX2" fmla="*/ 724869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9" y="0"/>
                  </a:lnTo>
                  <a:lnTo>
                    <a:pt x="724869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68" name="Graphic 4">
              <a:extLst>
                <a:ext uri="{FF2B5EF4-FFF2-40B4-BE49-F238E27FC236}">
                  <a16:creationId xmlns:a16="http://schemas.microsoft.com/office/drawing/2014/main" id="{9A58ECE3-294E-1FC5-9428-B1AB6ADE3D0E}"/>
                </a:ext>
              </a:extLst>
            </p:cNvPr>
            <p:cNvGrpSpPr/>
            <p:nvPr/>
          </p:nvGrpSpPr>
          <p:grpSpPr>
            <a:xfrm>
              <a:off x="3203893" y="0"/>
              <a:ext cx="723917" cy="722889"/>
              <a:chOff x="3203893" y="0"/>
              <a:chExt cx="723917" cy="722889"/>
            </a:xfrm>
            <a:grpFill/>
          </p:grpSpPr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E5628B66-0224-D752-D9BB-E052E349E657}"/>
                  </a:ext>
                </a:extLst>
              </p:cNvPr>
              <p:cNvSpPr/>
              <p:nvPr/>
            </p:nvSpPr>
            <p:spPr>
              <a:xfrm>
                <a:off x="3203893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48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DD53692B-C6F9-8878-0482-11C175DF5030}"/>
                  </a:ext>
                </a:extLst>
              </p:cNvPr>
              <p:cNvSpPr/>
              <p:nvPr/>
            </p:nvSpPr>
            <p:spPr>
              <a:xfrm>
                <a:off x="3412399" y="0"/>
                <a:ext cx="515411" cy="648627"/>
              </a:xfrm>
              <a:custGeom>
                <a:avLst/>
                <a:gdLst>
                  <a:gd name="connsiteX0" fmla="*/ 0 w 515411"/>
                  <a:gd name="connsiteY0" fmla="*/ 0 h 648627"/>
                  <a:gd name="connsiteX1" fmla="*/ 191966 w 515411"/>
                  <a:gd name="connsiteY1" fmla="*/ 362434 h 648627"/>
                  <a:gd name="connsiteX2" fmla="*/ 85285 w 515411"/>
                  <a:gd name="connsiteY2" fmla="*/ 648627 h 648627"/>
                  <a:gd name="connsiteX3" fmla="*/ 515411 w 515411"/>
                  <a:gd name="connsiteY3" fmla="*/ 0 h 648627"/>
                  <a:gd name="connsiteX4" fmla="*/ 0 w 515411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27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0" y="571752"/>
                      <a:pt x="85285" y="648627"/>
                    </a:cubicBezTo>
                    <a:cubicBezTo>
                      <a:pt x="329355" y="530188"/>
                      <a:pt x="501307" y="285572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grpSp>
          <p:nvGrpSpPr>
            <p:cNvPr id="69" name="Graphic 4">
              <a:extLst>
                <a:ext uri="{FF2B5EF4-FFF2-40B4-BE49-F238E27FC236}">
                  <a16:creationId xmlns:a16="http://schemas.microsoft.com/office/drawing/2014/main" id="{28B782B9-DCB4-506A-3E4E-CABC7BA7BACF}"/>
                </a:ext>
              </a:extLst>
            </p:cNvPr>
            <p:cNvGrpSpPr/>
            <p:nvPr/>
          </p:nvGrpSpPr>
          <p:grpSpPr>
            <a:xfrm>
              <a:off x="1601940" y="0"/>
              <a:ext cx="723929" cy="722889"/>
              <a:chOff x="1601940" y="0"/>
              <a:chExt cx="723929" cy="722889"/>
            </a:xfrm>
            <a:grpFill/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53EDE726-A57B-0A92-6294-60856D8E712E}"/>
                  </a:ext>
                </a:extLst>
              </p:cNvPr>
              <p:cNvSpPr/>
              <p:nvPr/>
            </p:nvSpPr>
            <p:spPr>
              <a:xfrm>
                <a:off x="1810471" y="0"/>
                <a:ext cx="515398" cy="648627"/>
              </a:xfrm>
              <a:custGeom>
                <a:avLst/>
                <a:gdLst>
                  <a:gd name="connsiteX0" fmla="*/ 0 w 515398"/>
                  <a:gd name="connsiteY0" fmla="*/ 0 h 648627"/>
                  <a:gd name="connsiteX1" fmla="*/ 191967 w 515398"/>
                  <a:gd name="connsiteY1" fmla="*/ 362434 h 648627"/>
                  <a:gd name="connsiteX2" fmla="*/ 85285 w 515398"/>
                  <a:gd name="connsiteY2" fmla="*/ 648627 h 648627"/>
                  <a:gd name="connsiteX3" fmla="*/ 515399 w 515398"/>
                  <a:gd name="connsiteY3" fmla="*/ 0 h 648627"/>
                  <a:gd name="connsiteX4" fmla="*/ 0 w 515398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398" h="648627">
                    <a:moveTo>
                      <a:pt x="0" y="0"/>
                    </a:moveTo>
                    <a:cubicBezTo>
                      <a:pt x="115789" y="79019"/>
                      <a:pt x="191967" y="211981"/>
                      <a:pt x="191967" y="362434"/>
                    </a:cubicBezTo>
                    <a:cubicBezTo>
                      <a:pt x="191967" y="471742"/>
                      <a:pt x="151671" y="571752"/>
                      <a:pt x="85285" y="648627"/>
                    </a:cubicBezTo>
                    <a:cubicBezTo>
                      <a:pt x="329355" y="530200"/>
                      <a:pt x="501307" y="285584"/>
                      <a:pt x="5153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0C0A89EE-59E3-5894-9990-D1372BDF3B0B}"/>
                  </a:ext>
                </a:extLst>
              </p:cNvPr>
              <p:cNvSpPr/>
              <p:nvPr/>
            </p:nvSpPr>
            <p:spPr>
              <a:xfrm>
                <a:off x="160194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8D653566-3D18-A110-669F-950568C4D37F}"/>
                </a:ext>
              </a:extLst>
            </p:cNvPr>
            <p:cNvSpPr/>
            <p:nvPr/>
          </p:nvSpPr>
          <p:spPr>
            <a:xfrm>
              <a:off x="240291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8 w 724868"/>
                <a:gd name="connsiteY1" fmla="*/ 0 h 724868"/>
                <a:gd name="connsiteX2" fmla="*/ 724868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8" y="0"/>
                  </a:lnTo>
                  <a:lnTo>
                    <a:pt x="724868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8" name="Dian numeron paikkamerkki 8">
            <a:extLst>
              <a:ext uri="{FF2B5EF4-FFF2-40B4-BE49-F238E27FC236}">
                <a16:creationId xmlns:a16="http://schemas.microsoft.com/office/drawing/2014/main" id="{D15B223C-0512-9E43-7F4C-7F941252A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532" y="6333303"/>
            <a:ext cx="407894" cy="288870"/>
          </a:xfrm>
        </p:spPr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39" name="Ryhmä 20">
            <a:extLst>
              <a:ext uri="{FF2B5EF4-FFF2-40B4-BE49-F238E27FC236}">
                <a16:creationId xmlns:a16="http://schemas.microsoft.com/office/drawing/2014/main" id="{FFA803EA-5631-5A1F-CA38-982CFF942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788884" y="6426801"/>
            <a:ext cx="750888" cy="108647"/>
            <a:chOff x="1420623" y="5719688"/>
            <a:chExt cx="5991077" cy="866857"/>
          </a:xfrm>
        </p:grpSpPr>
        <p:sp>
          <p:nvSpPr>
            <p:cNvPr id="40" name="Vapaamuotoinen: Muoto 21">
              <a:extLst>
                <a:ext uri="{FF2B5EF4-FFF2-40B4-BE49-F238E27FC236}">
                  <a16:creationId xmlns:a16="http://schemas.microsoft.com/office/drawing/2014/main" id="{EE58F8AF-1D3D-C3A0-D6B3-BDFC2E8AC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1" name="Vapaamuotoinen: Muoto 22">
              <a:extLst>
                <a:ext uri="{FF2B5EF4-FFF2-40B4-BE49-F238E27FC236}">
                  <a16:creationId xmlns:a16="http://schemas.microsoft.com/office/drawing/2014/main" id="{2704C639-55E3-CDCC-E740-89262BF646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2" name="Vapaamuotoinen: Muoto 23">
              <a:extLst>
                <a:ext uri="{FF2B5EF4-FFF2-40B4-BE49-F238E27FC236}">
                  <a16:creationId xmlns:a16="http://schemas.microsoft.com/office/drawing/2014/main" id="{7E7BBCF9-3512-478B-E859-BAA08E269E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3" name="Vapaamuotoinen: Muoto 24">
              <a:extLst>
                <a:ext uri="{FF2B5EF4-FFF2-40B4-BE49-F238E27FC236}">
                  <a16:creationId xmlns:a16="http://schemas.microsoft.com/office/drawing/2014/main" id="{53C88733-7EE2-37FE-5ED0-471C66131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4" name="Vapaamuotoinen: Muoto 25">
              <a:extLst>
                <a:ext uri="{FF2B5EF4-FFF2-40B4-BE49-F238E27FC236}">
                  <a16:creationId xmlns:a16="http://schemas.microsoft.com/office/drawing/2014/main" id="{439545A5-4C93-2030-5041-4B52EAAFB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5" name="Vapaamuotoinen: Muoto 26">
              <a:extLst>
                <a:ext uri="{FF2B5EF4-FFF2-40B4-BE49-F238E27FC236}">
                  <a16:creationId xmlns:a16="http://schemas.microsoft.com/office/drawing/2014/main" id="{755FCAA6-171C-09DF-9973-866128B66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46" name="Vapaamuotoinen: Muoto 27">
              <a:extLst>
                <a:ext uri="{FF2B5EF4-FFF2-40B4-BE49-F238E27FC236}">
                  <a16:creationId xmlns:a16="http://schemas.microsoft.com/office/drawing/2014/main" id="{AEC021B5-17F2-1AD4-CAA8-6044D6E2E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5" name="Alatunnisteen paikkamerkki 7">
            <a:extLst>
              <a:ext uri="{FF2B5EF4-FFF2-40B4-BE49-F238E27FC236}">
                <a16:creationId xmlns:a16="http://schemas.microsoft.com/office/drawing/2014/main" id="{BC3B165B-C5D9-51C8-8D96-40759017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38551" y="6332761"/>
            <a:ext cx="2310555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10" name="Päivämäärän paikkamerkki 6">
            <a:extLst>
              <a:ext uri="{FF2B5EF4-FFF2-40B4-BE49-F238E27FC236}">
                <a16:creationId xmlns:a16="http://schemas.microsoft.com/office/drawing/2014/main" id="{FF208CC6-FCC0-78AB-7857-D92251996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635" y="6332761"/>
            <a:ext cx="966916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46B04A18-39B8-FDA3-7CEF-6298639E99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239" y="797152"/>
            <a:ext cx="7413524" cy="5363454"/>
          </a:xfrm>
        </p:spPr>
        <p:txBody>
          <a:bodyPr anchor="ctr" anchorCtr="0"/>
          <a:lstStyle>
            <a:lvl1pPr algn="ctr">
              <a:lnSpc>
                <a:spcPct val="95000"/>
              </a:lnSpc>
              <a:defRPr sz="46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Lisää nostoteksti</a:t>
            </a:r>
          </a:p>
        </p:txBody>
      </p:sp>
    </p:spTree>
    <p:extLst>
      <p:ext uri="{BB962C8B-B14F-4D97-AF65-F5344CB8AC3E}">
        <p14:creationId xmlns:p14="http://schemas.microsoft.com/office/powerpoint/2010/main" val="12951333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3">
    <p:bg>
      <p:bgPr>
        <a:solidFill>
          <a:srgbClr val="76B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4">
            <a:extLst>
              <a:ext uri="{FF2B5EF4-FFF2-40B4-BE49-F238E27FC236}">
                <a16:creationId xmlns:a16="http://schemas.microsoft.com/office/drawing/2014/main" id="{E5395303-780C-2B12-C0FE-8953774D1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3927810" cy="3926795"/>
            <a:chOff x="0" y="0"/>
            <a:chExt cx="3927810" cy="3926795"/>
          </a:xfrm>
          <a:solidFill>
            <a:srgbClr val="8FC9ED"/>
          </a:solidFill>
        </p:grpSpPr>
        <p:grpSp>
          <p:nvGrpSpPr>
            <p:cNvPr id="7" name="Graphic 4">
              <a:extLst>
                <a:ext uri="{FF2B5EF4-FFF2-40B4-BE49-F238E27FC236}">
                  <a16:creationId xmlns:a16="http://schemas.microsoft.com/office/drawing/2014/main" id="{DD683419-1E31-E867-D15C-936582F1AD9F}"/>
                </a:ext>
              </a:extLst>
            </p:cNvPr>
            <p:cNvGrpSpPr/>
            <p:nvPr/>
          </p:nvGrpSpPr>
          <p:grpSpPr>
            <a:xfrm>
              <a:off x="0" y="800982"/>
              <a:ext cx="2326808" cy="3125813"/>
              <a:chOff x="0" y="800982"/>
              <a:chExt cx="2326808" cy="3125813"/>
            </a:xfrm>
            <a:grpFill/>
          </p:grpSpPr>
          <p:grpSp>
            <p:nvGrpSpPr>
              <p:cNvPr id="8" name="Graphic 4">
                <a:extLst>
                  <a:ext uri="{FF2B5EF4-FFF2-40B4-BE49-F238E27FC236}">
                    <a16:creationId xmlns:a16="http://schemas.microsoft.com/office/drawing/2014/main" id="{4906C167-62ED-E0A2-9808-8DEAD977608A}"/>
                  </a:ext>
                </a:extLst>
              </p:cNvPr>
              <p:cNvGrpSpPr/>
              <p:nvPr/>
            </p:nvGrpSpPr>
            <p:grpSpPr>
              <a:xfrm>
                <a:off x="0" y="800982"/>
                <a:ext cx="724868" cy="1523859"/>
                <a:chOff x="0" y="800982"/>
                <a:chExt cx="724868" cy="1523859"/>
              </a:xfrm>
              <a:grpFill/>
            </p:grpSpPr>
            <p:sp>
              <p:nvSpPr>
                <p:cNvPr id="9" name="Freeform 8">
                  <a:extLst>
                    <a:ext uri="{FF2B5EF4-FFF2-40B4-BE49-F238E27FC236}">
                      <a16:creationId xmlns:a16="http://schemas.microsoft.com/office/drawing/2014/main" id="{BE152504-D496-26B7-55E2-CADC57F767B2}"/>
                    </a:ext>
                  </a:extLst>
                </p:cNvPr>
                <p:cNvSpPr/>
                <p:nvPr/>
              </p:nvSpPr>
              <p:spPr>
                <a:xfrm>
                  <a:off x="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11" name="Graphic 4">
                  <a:extLst>
                    <a:ext uri="{FF2B5EF4-FFF2-40B4-BE49-F238E27FC236}">
                      <a16:creationId xmlns:a16="http://schemas.microsoft.com/office/drawing/2014/main" id="{44CE6251-CD66-5BD4-6A19-C25E2B93E2DC}"/>
                    </a:ext>
                  </a:extLst>
                </p:cNvPr>
                <p:cNvGrpSpPr/>
                <p:nvPr/>
              </p:nvGrpSpPr>
              <p:grpSpPr>
                <a:xfrm>
                  <a:off x="0" y="1601953"/>
                  <a:ext cx="723942" cy="722889"/>
                  <a:chOff x="0" y="1601953"/>
                  <a:chExt cx="723942" cy="722889"/>
                </a:xfrm>
                <a:grpFill/>
              </p:grpSpPr>
              <p:sp>
                <p:nvSpPr>
                  <p:cNvPr id="12" name="Freeform 11">
                    <a:extLst>
                      <a:ext uri="{FF2B5EF4-FFF2-40B4-BE49-F238E27FC236}">
                        <a16:creationId xmlns:a16="http://schemas.microsoft.com/office/drawing/2014/main" id="{0C36CA59-07F5-1278-C7D8-411F7A9DE478}"/>
                      </a:ext>
                    </a:extLst>
                  </p:cNvPr>
                  <p:cNvSpPr/>
                  <p:nvPr/>
                </p:nvSpPr>
                <p:spPr>
                  <a:xfrm>
                    <a:off x="208518" y="160195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13 h 648639"/>
                      <a:gd name="connsiteX4" fmla="*/ 0 w 515423"/>
                      <a:gd name="connsiteY4" fmla="*/ 13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81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0"/>
                          <a:pt x="501320" y="285584"/>
                          <a:pt x="515424" y="13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13" name="Freeform 12">
                    <a:extLst>
                      <a:ext uri="{FF2B5EF4-FFF2-40B4-BE49-F238E27FC236}">
                        <a16:creationId xmlns:a16="http://schemas.microsoft.com/office/drawing/2014/main" id="{8E254780-5C38-8220-60BE-C79ED0295BA7}"/>
                      </a:ext>
                    </a:extLst>
                  </p:cNvPr>
                  <p:cNvSpPr/>
                  <p:nvPr/>
                </p:nvSpPr>
                <p:spPr>
                  <a:xfrm>
                    <a:off x="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14" name="Graphic 4">
                <a:extLst>
                  <a:ext uri="{FF2B5EF4-FFF2-40B4-BE49-F238E27FC236}">
                    <a16:creationId xmlns:a16="http://schemas.microsoft.com/office/drawing/2014/main" id="{2E080050-A5C5-08EA-3180-01D7835DD8E9}"/>
                  </a:ext>
                </a:extLst>
              </p:cNvPr>
              <p:cNvGrpSpPr/>
              <p:nvPr/>
            </p:nvGrpSpPr>
            <p:grpSpPr>
              <a:xfrm>
                <a:off x="0" y="2402923"/>
                <a:ext cx="724868" cy="1523872"/>
                <a:chOff x="0" y="2402923"/>
                <a:chExt cx="724868" cy="1523872"/>
              </a:xfrm>
              <a:grpFill/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960EEE33-BFBF-1CC3-1258-345FF46655C0}"/>
                    </a:ext>
                  </a:extLst>
                </p:cNvPr>
                <p:cNvSpPr/>
                <p:nvPr/>
              </p:nvSpPr>
              <p:spPr>
                <a:xfrm>
                  <a:off x="0" y="2402923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16" name="Graphic 4">
                  <a:extLst>
                    <a:ext uri="{FF2B5EF4-FFF2-40B4-BE49-F238E27FC236}">
                      <a16:creationId xmlns:a16="http://schemas.microsoft.com/office/drawing/2014/main" id="{ABE1C361-3F4A-FC04-4B7D-87A9B44C0505}"/>
                    </a:ext>
                  </a:extLst>
                </p:cNvPr>
                <p:cNvGrpSpPr/>
                <p:nvPr/>
              </p:nvGrpSpPr>
              <p:grpSpPr>
                <a:xfrm>
                  <a:off x="0" y="3203893"/>
                  <a:ext cx="723942" cy="722902"/>
                  <a:chOff x="0" y="3203893"/>
                  <a:chExt cx="723942" cy="722902"/>
                </a:xfrm>
                <a:grpFill/>
              </p:grpSpPr>
              <p:sp>
                <p:nvSpPr>
                  <p:cNvPr id="17" name="Freeform 16">
                    <a:extLst>
                      <a:ext uri="{FF2B5EF4-FFF2-40B4-BE49-F238E27FC236}">
                        <a16:creationId xmlns:a16="http://schemas.microsoft.com/office/drawing/2014/main" id="{9CD944C7-EC40-0F73-F6AE-80A5A05B9AA2}"/>
                      </a:ext>
                    </a:extLst>
                  </p:cNvPr>
                  <p:cNvSpPr/>
                  <p:nvPr/>
                </p:nvSpPr>
                <p:spPr>
                  <a:xfrm>
                    <a:off x="208518" y="320389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0 h 648639"/>
                      <a:gd name="connsiteX4" fmla="*/ 0 w 515423"/>
                      <a:gd name="connsiteY4" fmla="*/ 0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94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1"/>
                          <a:pt x="501320" y="285584"/>
                          <a:pt x="515424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18" name="Freeform 17">
                    <a:extLst>
                      <a:ext uri="{FF2B5EF4-FFF2-40B4-BE49-F238E27FC236}">
                        <a16:creationId xmlns:a16="http://schemas.microsoft.com/office/drawing/2014/main" id="{6C7E3A04-5879-A3EF-1432-CE730DA8FCEA}"/>
                      </a:ext>
                    </a:extLst>
                  </p:cNvPr>
                  <p:cNvSpPr/>
                  <p:nvPr/>
                </p:nvSpPr>
                <p:spPr>
                  <a:xfrm>
                    <a:off x="0" y="3205884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9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19" name="Graphic 4">
                <a:extLst>
                  <a:ext uri="{FF2B5EF4-FFF2-40B4-BE49-F238E27FC236}">
                    <a16:creationId xmlns:a16="http://schemas.microsoft.com/office/drawing/2014/main" id="{34926BE1-F787-6F09-434A-0940FAB5AA1F}"/>
                  </a:ext>
                </a:extLst>
              </p:cNvPr>
              <p:cNvGrpSpPr/>
              <p:nvPr/>
            </p:nvGrpSpPr>
            <p:grpSpPr>
              <a:xfrm>
                <a:off x="800970" y="800982"/>
                <a:ext cx="1525838" cy="1525825"/>
                <a:chOff x="800970" y="800982"/>
                <a:chExt cx="1525838" cy="1525825"/>
              </a:xfrm>
              <a:grpFill/>
            </p:grpSpPr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304E664-00A5-A738-3886-E4B69A8A64D3}"/>
                    </a:ext>
                  </a:extLst>
                </p:cNvPr>
                <p:cNvSpPr/>
                <p:nvPr/>
              </p:nvSpPr>
              <p:spPr>
                <a:xfrm>
                  <a:off x="160194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8 w 724868"/>
                    <a:gd name="connsiteY1" fmla="*/ 0 h 724868"/>
                    <a:gd name="connsiteX2" fmla="*/ 724868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8" y="0"/>
                      </a:lnTo>
                      <a:lnTo>
                        <a:pt x="724868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7BD8EC8-9A5B-D692-EAAE-EE15E62DD6E3}"/>
                    </a:ext>
                  </a:extLst>
                </p:cNvPr>
                <p:cNvSpPr/>
                <p:nvPr/>
              </p:nvSpPr>
              <p:spPr>
                <a:xfrm>
                  <a:off x="800970" y="1601940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22" name="Graphic 4">
                  <a:extLst>
                    <a:ext uri="{FF2B5EF4-FFF2-40B4-BE49-F238E27FC236}">
                      <a16:creationId xmlns:a16="http://schemas.microsoft.com/office/drawing/2014/main" id="{B9862960-492A-F47F-923F-5458D73D12A6}"/>
                    </a:ext>
                  </a:extLst>
                </p:cNvPr>
                <p:cNvGrpSpPr/>
                <p:nvPr/>
              </p:nvGrpSpPr>
              <p:grpSpPr>
                <a:xfrm>
                  <a:off x="801896" y="802961"/>
                  <a:ext cx="723942" cy="722877"/>
                  <a:chOff x="801896" y="802961"/>
                  <a:chExt cx="723942" cy="722877"/>
                </a:xfrm>
                <a:grpFill/>
              </p:grpSpPr>
              <p:sp>
                <p:nvSpPr>
                  <p:cNvPr id="48" name="Freeform 47">
                    <a:extLst>
                      <a:ext uri="{FF2B5EF4-FFF2-40B4-BE49-F238E27FC236}">
                        <a16:creationId xmlns:a16="http://schemas.microsoft.com/office/drawing/2014/main" id="{B10836FD-607E-CFD2-2D86-B03AFC250447}"/>
                      </a:ext>
                    </a:extLst>
                  </p:cNvPr>
                  <p:cNvSpPr/>
                  <p:nvPr/>
                </p:nvSpPr>
                <p:spPr>
                  <a:xfrm>
                    <a:off x="801896" y="877211"/>
                    <a:ext cx="515411" cy="648627"/>
                  </a:xfrm>
                  <a:custGeom>
                    <a:avLst/>
                    <a:gdLst>
                      <a:gd name="connsiteX0" fmla="*/ 323457 w 515411"/>
                      <a:gd name="connsiteY0" fmla="*/ 286206 h 648627"/>
                      <a:gd name="connsiteX1" fmla="*/ 430139 w 515411"/>
                      <a:gd name="connsiteY1" fmla="*/ 0 h 648627"/>
                      <a:gd name="connsiteX2" fmla="*/ 0 w 515411"/>
                      <a:gd name="connsiteY2" fmla="*/ 648627 h 648627"/>
                      <a:gd name="connsiteX3" fmla="*/ 515411 w 515411"/>
                      <a:gd name="connsiteY3" fmla="*/ 648627 h 648627"/>
                      <a:gd name="connsiteX4" fmla="*/ 323445 w 515411"/>
                      <a:gd name="connsiteY4" fmla="*/ 286193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11" h="648627">
                        <a:moveTo>
                          <a:pt x="323457" y="286206"/>
                        </a:moveTo>
                        <a:cubicBezTo>
                          <a:pt x="323457" y="176898"/>
                          <a:pt x="363753" y="76875"/>
                          <a:pt x="430139" y="0"/>
                        </a:cubicBezTo>
                        <a:cubicBezTo>
                          <a:pt x="186056" y="118440"/>
                          <a:pt x="14104" y="363056"/>
                          <a:pt x="0" y="648627"/>
                        </a:cubicBezTo>
                        <a:lnTo>
                          <a:pt x="515411" y="648627"/>
                        </a:lnTo>
                        <a:cubicBezTo>
                          <a:pt x="399623" y="569608"/>
                          <a:pt x="323445" y="436646"/>
                          <a:pt x="323445" y="286193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49" name="Freeform 48">
                    <a:extLst>
                      <a:ext uri="{FF2B5EF4-FFF2-40B4-BE49-F238E27FC236}">
                        <a16:creationId xmlns:a16="http://schemas.microsoft.com/office/drawing/2014/main" id="{FF9270A2-AE06-6EE0-74E3-6D4823E84F6F}"/>
                      </a:ext>
                    </a:extLst>
                  </p:cNvPr>
                  <p:cNvSpPr/>
                  <p:nvPr/>
                </p:nvSpPr>
                <p:spPr>
                  <a:xfrm>
                    <a:off x="1201455" y="802961"/>
                    <a:ext cx="324383" cy="720898"/>
                  </a:xfrm>
                  <a:custGeom>
                    <a:avLst/>
                    <a:gdLst>
                      <a:gd name="connsiteX0" fmla="*/ 324383 w 324383"/>
                      <a:gd name="connsiteY0" fmla="*/ 0 h 720898"/>
                      <a:gd name="connsiteX1" fmla="*/ 0 w 324383"/>
                      <a:gd name="connsiteY1" fmla="*/ 360443 h 720898"/>
                      <a:gd name="connsiteX2" fmla="*/ 324383 w 324383"/>
                      <a:gd name="connsiteY2" fmla="*/ 720899 h 720898"/>
                      <a:gd name="connsiteX3" fmla="*/ 324383 w 324383"/>
                      <a:gd name="connsiteY3" fmla="*/ 0 h 720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898">
                        <a:moveTo>
                          <a:pt x="324383" y="0"/>
                        </a:moveTo>
                        <a:cubicBezTo>
                          <a:pt x="142348" y="19076"/>
                          <a:pt x="0" y="173448"/>
                          <a:pt x="0" y="360443"/>
                        </a:cubicBezTo>
                        <a:cubicBezTo>
                          <a:pt x="0" y="547437"/>
                          <a:pt x="142348" y="701822"/>
                          <a:pt x="324383" y="720899"/>
                        </a:cubicBezTo>
                        <a:lnTo>
                          <a:pt x="324383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  <p:grpSp>
              <p:nvGrpSpPr>
                <p:cNvPr id="50" name="Graphic 4">
                  <a:extLst>
                    <a:ext uri="{FF2B5EF4-FFF2-40B4-BE49-F238E27FC236}">
                      <a16:creationId xmlns:a16="http://schemas.microsoft.com/office/drawing/2014/main" id="{8EA92622-D863-19C6-E5F1-2F9C00DE8E06}"/>
                    </a:ext>
                  </a:extLst>
                </p:cNvPr>
                <p:cNvGrpSpPr/>
                <p:nvPr/>
              </p:nvGrpSpPr>
              <p:grpSpPr>
                <a:xfrm>
                  <a:off x="1601940" y="1601953"/>
                  <a:ext cx="723929" cy="722889"/>
                  <a:chOff x="1601940" y="1601953"/>
                  <a:chExt cx="723929" cy="722889"/>
                </a:xfrm>
                <a:grpFill/>
              </p:grpSpPr>
              <p:sp>
                <p:nvSpPr>
                  <p:cNvPr id="51" name="Freeform 50">
                    <a:extLst>
                      <a:ext uri="{FF2B5EF4-FFF2-40B4-BE49-F238E27FC236}">
                        <a16:creationId xmlns:a16="http://schemas.microsoft.com/office/drawing/2014/main" id="{E3C3DFF8-4F13-DAD3-1AA5-CB7BDFB04592}"/>
                      </a:ext>
                    </a:extLst>
                  </p:cNvPr>
                  <p:cNvSpPr/>
                  <p:nvPr/>
                </p:nvSpPr>
                <p:spPr>
                  <a:xfrm>
                    <a:off x="160194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52" name="Freeform 51">
                    <a:extLst>
                      <a:ext uri="{FF2B5EF4-FFF2-40B4-BE49-F238E27FC236}">
                        <a16:creationId xmlns:a16="http://schemas.microsoft.com/office/drawing/2014/main" id="{30D2B752-54C4-5209-2B0F-9D7672749369}"/>
                      </a:ext>
                    </a:extLst>
                  </p:cNvPr>
                  <p:cNvSpPr/>
                  <p:nvPr/>
                </p:nvSpPr>
                <p:spPr>
                  <a:xfrm>
                    <a:off x="1810471" y="1601953"/>
                    <a:ext cx="515398" cy="648627"/>
                  </a:xfrm>
                  <a:custGeom>
                    <a:avLst/>
                    <a:gdLst>
                      <a:gd name="connsiteX0" fmla="*/ 0 w 515398"/>
                      <a:gd name="connsiteY0" fmla="*/ 0 h 648627"/>
                      <a:gd name="connsiteX1" fmla="*/ 191967 w 515398"/>
                      <a:gd name="connsiteY1" fmla="*/ 362434 h 648627"/>
                      <a:gd name="connsiteX2" fmla="*/ 85285 w 515398"/>
                      <a:gd name="connsiteY2" fmla="*/ 648627 h 648627"/>
                      <a:gd name="connsiteX3" fmla="*/ 515399 w 515398"/>
                      <a:gd name="connsiteY3" fmla="*/ 0 h 648627"/>
                      <a:gd name="connsiteX4" fmla="*/ 0 w 515398"/>
                      <a:gd name="connsiteY4" fmla="*/ 0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398" h="648627">
                        <a:moveTo>
                          <a:pt x="0" y="0"/>
                        </a:moveTo>
                        <a:cubicBezTo>
                          <a:pt x="115789" y="79019"/>
                          <a:pt x="191967" y="211981"/>
                          <a:pt x="191967" y="362434"/>
                        </a:cubicBezTo>
                        <a:cubicBezTo>
                          <a:pt x="191967" y="471742"/>
                          <a:pt x="151671" y="571752"/>
                          <a:pt x="85285" y="648627"/>
                        </a:cubicBezTo>
                        <a:cubicBezTo>
                          <a:pt x="329355" y="530188"/>
                          <a:pt x="501307" y="285571"/>
                          <a:pt x="515399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</p:grpSp>
        <p:grpSp>
          <p:nvGrpSpPr>
            <p:cNvPr id="53" name="Graphic 4">
              <a:extLst>
                <a:ext uri="{FF2B5EF4-FFF2-40B4-BE49-F238E27FC236}">
                  <a16:creationId xmlns:a16="http://schemas.microsoft.com/office/drawing/2014/main" id="{81E895D5-5F9A-1720-2D21-551A6511AA89}"/>
                </a:ext>
              </a:extLst>
            </p:cNvPr>
            <p:cNvGrpSpPr/>
            <p:nvPr/>
          </p:nvGrpSpPr>
          <p:grpSpPr>
            <a:xfrm>
              <a:off x="0" y="0"/>
              <a:ext cx="723929" cy="722889"/>
              <a:chOff x="0" y="0"/>
              <a:chExt cx="723929" cy="722889"/>
            </a:xfrm>
            <a:grpFill/>
          </p:grpSpPr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8CF307D0-C215-7264-282D-EEAD4CDD47DC}"/>
                  </a:ext>
                </a:extLst>
              </p:cNvPr>
              <p:cNvSpPr/>
              <p:nvPr/>
            </p:nvSpPr>
            <p:spPr>
              <a:xfrm>
                <a:off x="208518" y="0"/>
                <a:ext cx="515411" cy="648639"/>
              </a:xfrm>
              <a:custGeom>
                <a:avLst/>
                <a:gdLst>
                  <a:gd name="connsiteX0" fmla="*/ 0 w 515411"/>
                  <a:gd name="connsiteY0" fmla="*/ 0 h 648639"/>
                  <a:gd name="connsiteX1" fmla="*/ 191966 w 515411"/>
                  <a:gd name="connsiteY1" fmla="*/ 362434 h 648639"/>
                  <a:gd name="connsiteX2" fmla="*/ 85285 w 515411"/>
                  <a:gd name="connsiteY2" fmla="*/ 648640 h 648639"/>
                  <a:gd name="connsiteX3" fmla="*/ 515411 w 515411"/>
                  <a:gd name="connsiteY3" fmla="*/ 0 h 648639"/>
                  <a:gd name="connsiteX4" fmla="*/ 0 w 515411"/>
                  <a:gd name="connsiteY4" fmla="*/ 0 h 64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39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1" y="571765"/>
                      <a:pt x="85285" y="648640"/>
                    </a:cubicBezTo>
                    <a:cubicBezTo>
                      <a:pt x="329355" y="530200"/>
                      <a:pt x="501307" y="285584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568F4EAB-E2B7-FF3E-5354-A353862A65B7}"/>
                  </a:ext>
                </a:extLst>
              </p:cNvPr>
              <p:cNvSpPr/>
              <p:nvPr/>
            </p:nvSpPr>
            <p:spPr>
              <a:xfrm>
                <a:off x="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342D931E-3E0E-9434-5964-1A0BC2470B0E}"/>
                </a:ext>
              </a:extLst>
            </p:cNvPr>
            <p:cNvSpPr/>
            <p:nvPr/>
          </p:nvSpPr>
          <p:spPr>
            <a:xfrm>
              <a:off x="80097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9 w 724868"/>
                <a:gd name="connsiteY1" fmla="*/ 0 h 724868"/>
                <a:gd name="connsiteX2" fmla="*/ 724869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9" y="0"/>
                  </a:lnTo>
                  <a:lnTo>
                    <a:pt x="724869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57" name="Graphic 4">
              <a:extLst>
                <a:ext uri="{FF2B5EF4-FFF2-40B4-BE49-F238E27FC236}">
                  <a16:creationId xmlns:a16="http://schemas.microsoft.com/office/drawing/2014/main" id="{CB6CADA7-F620-943A-5630-F26DA0796DEC}"/>
                </a:ext>
              </a:extLst>
            </p:cNvPr>
            <p:cNvGrpSpPr/>
            <p:nvPr/>
          </p:nvGrpSpPr>
          <p:grpSpPr>
            <a:xfrm>
              <a:off x="3203893" y="0"/>
              <a:ext cx="723917" cy="722889"/>
              <a:chOff x="3203893" y="0"/>
              <a:chExt cx="723917" cy="722889"/>
            </a:xfrm>
            <a:grpFill/>
          </p:grpSpPr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4E35FBD5-C603-4245-4E03-1E10D97EF08C}"/>
                  </a:ext>
                </a:extLst>
              </p:cNvPr>
              <p:cNvSpPr/>
              <p:nvPr/>
            </p:nvSpPr>
            <p:spPr>
              <a:xfrm>
                <a:off x="3203893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48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D61CF4B7-C326-2B52-96A6-148F8B75B3EB}"/>
                  </a:ext>
                </a:extLst>
              </p:cNvPr>
              <p:cNvSpPr/>
              <p:nvPr/>
            </p:nvSpPr>
            <p:spPr>
              <a:xfrm>
                <a:off x="3412399" y="0"/>
                <a:ext cx="515411" cy="648627"/>
              </a:xfrm>
              <a:custGeom>
                <a:avLst/>
                <a:gdLst>
                  <a:gd name="connsiteX0" fmla="*/ 0 w 515411"/>
                  <a:gd name="connsiteY0" fmla="*/ 0 h 648627"/>
                  <a:gd name="connsiteX1" fmla="*/ 191966 w 515411"/>
                  <a:gd name="connsiteY1" fmla="*/ 362434 h 648627"/>
                  <a:gd name="connsiteX2" fmla="*/ 85285 w 515411"/>
                  <a:gd name="connsiteY2" fmla="*/ 648627 h 648627"/>
                  <a:gd name="connsiteX3" fmla="*/ 515411 w 515411"/>
                  <a:gd name="connsiteY3" fmla="*/ 0 h 648627"/>
                  <a:gd name="connsiteX4" fmla="*/ 0 w 515411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27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0" y="571752"/>
                      <a:pt x="85285" y="648627"/>
                    </a:cubicBezTo>
                    <a:cubicBezTo>
                      <a:pt x="329355" y="530188"/>
                      <a:pt x="501307" y="285572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grpSp>
          <p:nvGrpSpPr>
            <p:cNvPr id="60" name="Graphic 4">
              <a:extLst>
                <a:ext uri="{FF2B5EF4-FFF2-40B4-BE49-F238E27FC236}">
                  <a16:creationId xmlns:a16="http://schemas.microsoft.com/office/drawing/2014/main" id="{CA853301-0229-BF9D-56C5-F9788DA0D446}"/>
                </a:ext>
              </a:extLst>
            </p:cNvPr>
            <p:cNvGrpSpPr/>
            <p:nvPr/>
          </p:nvGrpSpPr>
          <p:grpSpPr>
            <a:xfrm>
              <a:off x="1601940" y="0"/>
              <a:ext cx="723929" cy="722889"/>
              <a:chOff x="1601940" y="0"/>
              <a:chExt cx="723929" cy="722889"/>
            </a:xfrm>
            <a:grpFill/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D86D37B1-B104-B688-2218-151A79AABEAE}"/>
                  </a:ext>
                </a:extLst>
              </p:cNvPr>
              <p:cNvSpPr/>
              <p:nvPr/>
            </p:nvSpPr>
            <p:spPr>
              <a:xfrm>
                <a:off x="1810471" y="0"/>
                <a:ext cx="515398" cy="648627"/>
              </a:xfrm>
              <a:custGeom>
                <a:avLst/>
                <a:gdLst>
                  <a:gd name="connsiteX0" fmla="*/ 0 w 515398"/>
                  <a:gd name="connsiteY0" fmla="*/ 0 h 648627"/>
                  <a:gd name="connsiteX1" fmla="*/ 191967 w 515398"/>
                  <a:gd name="connsiteY1" fmla="*/ 362434 h 648627"/>
                  <a:gd name="connsiteX2" fmla="*/ 85285 w 515398"/>
                  <a:gd name="connsiteY2" fmla="*/ 648627 h 648627"/>
                  <a:gd name="connsiteX3" fmla="*/ 515399 w 515398"/>
                  <a:gd name="connsiteY3" fmla="*/ 0 h 648627"/>
                  <a:gd name="connsiteX4" fmla="*/ 0 w 515398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398" h="648627">
                    <a:moveTo>
                      <a:pt x="0" y="0"/>
                    </a:moveTo>
                    <a:cubicBezTo>
                      <a:pt x="115789" y="79019"/>
                      <a:pt x="191967" y="211981"/>
                      <a:pt x="191967" y="362434"/>
                    </a:cubicBezTo>
                    <a:cubicBezTo>
                      <a:pt x="191967" y="471742"/>
                      <a:pt x="151671" y="571752"/>
                      <a:pt x="85285" y="648627"/>
                    </a:cubicBezTo>
                    <a:cubicBezTo>
                      <a:pt x="329355" y="530200"/>
                      <a:pt x="501307" y="285584"/>
                      <a:pt x="5153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10B10A86-17CB-AA26-5609-C20B9C3F9947}"/>
                  </a:ext>
                </a:extLst>
              </p:cNvPr>
              <p:cNvSpPr/>
              <p:nvPr/>
            </p:nvSpPr>
            <p:spPr>
              <a:xfrm>
                <a:off x="160194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B2882F59-EFC7-CA40-B510-81C32A9941F1}"/>
                </a:ext>
              </a:extLst>
            </p:cNvPr>
            <p:cNvSpPr/>
            <p:nvPr/>
          </p:nvSpPr>
          <p:spPr>
            <a:xfrm>
              <a:off x="240291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8 w 724868"/>
                <a:gd name="connsiteY1" fmla="*/ 0 h 724868"/>
                <a:gd name="connsiteX2" fmla="*/ 724868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8" y="0"/>
                  </a:lnTo>
                  <a:lnTo>
                    <a:pt x="724868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grpSp>
        <p:nvGrpSpPr>
          <p:cNvPr id="64" name="Graphic 4">
            <a:extLst>
              <a:ext uri="{FF2B5EF4-FFF2-40B4-BE49-F238E27FC236}">
                <a16:creationId xmlns:a16="http://schemas.microsoft.com/office/drawing/2014/main" id="{D561072E-96CC-90E2-C4B1-46020CAED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8264190" y="2931204"/>
            <a:ext cx="3927810" cy="3926795"/>
            <a:chOff x="0" y="0"/>
            <a:chExt cx="3927810" cy="3926795"/>
          </a:xfrm>
          <a:solidFill>
            <a:srgbClr val="8FC9ED"/>
          </a:solidFill>
        </p:grpSpPr>
        <p:grpSp>
          <p:nvGrpSpPr>
            <p:cNvPr id="65" name="Graphic 4">
              <a:extLst>
                <a:ext uri="{FF2B5EF4-FFF2-40B4-BE49-F238E27FC236}">
                  <a16:creationId xmlns:a16="http://schemas.microsoft.com/office/drawing/2014/main" id="{AB88D7A1-665F-0FE2-6E1C-32D0CE1FC365}"/>
                </a:ext>
              </a:extLst>
            </p:cNvPr>
            <p:cNvGrpSpPr/>
            <p:nvPr/>
          </p:nvGrpSpPr>
          <p:grpSpPr>
            <a:xfrm>
              <a:off x="0" y="800982"/>
              <a:ext cx="2326808" cy="3125813"/>
              <a:chOff x="0" y="800982"/>
              <a:chExt cx="2326808" cy="3125813"/>
            </a:xfrm>
            <a:grpFill/>
          </p:grpSpPr>
          <p:grpSp>
            <p:nvGrpSpPr>
              <p:cNvPr id="77" name="Graphic 4">
                <a:extLst>
                  <a:ext uri="{FF2B5EF4-FFF2-40B4-BE49-F238E27FC236}">
                    <a16:creationId xmlns:a16="http://schemas.microsoft.com/office/drawing/2014/main" id="{96177B8B-EF10-4AC8-82A4-75D5BD74CB2F}"/>
                  </a:ext>
                </a:extLst>
              </p:cNvPr>
              <p:cNvGrpSpPr/>
              <p:nvPr/>
            </p:nvGrpSpPr>
            <p:grpSpPr>
              <a:xfrm>
                <a:off x="0" y="800982"/>
                <a:ext cx="724868" cy="1523859"/>
                <a:chOff x="0" y="800982"/>
                <a:chExt cx="724868" cy="1523859"/>
              </a:xfrm>
              <a:grpFill/>
            </p:grpSpPr>
            <p:sp>
              <p:nvSpPr>
                <p:cNvPr id="92" name="Freeform 91">
                  <a:extLst>
                    <a:ext uri="{FF2B5EF4-FFF2-40B4-BE49-F238E27FC236}">
                      <a16:creationId xmlns:a16="http://schemas.microsoft.com/office/drawing/2014/main" id="{E10582CD-2B83-6EDE-5B29-66B7CDD12A7A}"/>
                    </a:ext>
                  </a:extLst>
                </p:cNvPr>
                <p:cNvSpPr/>
                <p:nvPr/>
              </p:nvSpPr>
              <p:spPr>
                <a:xfrm>
                  <a:off x="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93" name="Graphic 4">
                  <a:extLst>
                    <a:ext uri="{FF2B5EF4-FFF2-40B4-BE49-F238E27FC236}">
                      <a16:creationId xmlns:a16="http://schemas.microsoft.com/office/drawing/2014/main" id="{994E58E1-0382-4606-69C3-E94F83F10FB7}"/>
                    </a:ext>
                  </a:extLst>
                </p:cNvPr>
                <p:cNvGrpSpPr/>
                <p:nvPr/>
              </p:nvGrpSpPr>
              <p:grpSpPr>
                <a:xfrm>
                  <a:off x="0" y="1601953"/>
                  <a:ext cx="723942" cy="722889"/>
                  <a:chOff x="0" y="1601953"/>
                  <a:chExt cx="723942" cy="722889"/>
                </a:xfrm>
                <a:grpFill/>
              </p:grpSpPr>
              <p:sp>
                <p:nvSpPr>
                  <p:cNvPr id="94" name="Freeform 93">
                    <a:extLst>
                      <a:ext uri="{FF2B5EF4-FFF2-40B4-BE49-F238E27FC236}">
                        <a16:creationId xmlns:a16="http://schemas.microsoft.com/office/drawing/2014/main" id="{550275EA-8847-0AB8-4A94-4DAA4690819A}"/>
                      </a:ext>
                    </a:extLst>
                  </p:cNvPr>
                  <p:cNvSpPr/>
                  <p:nvPr/>
                </p:nvSpPr>
                <p:spPr>
                  <a:xfrm>
                    <a:off x="208518" y="160195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13 h 648639"/>
                      <a:gd name="connsiteX4" fmla="*/ 0 w 515423"/>
                      <a:gd name="connsiteY4" fmla="*/ 13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81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0"/>
                          <a:pt x="501320" y="285584"/>
                          <a:pt x="515424" y="13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95" name="Freeform 94">
                    <a:extLst>
                      <a:ext uri="{FF2B5EF4-FFF2-40B4-BE49-F238E27FC236}">
                        <a16:creationId xmlns:a16="http://schemas.microsoft.com/office/drawing/2014/main" id="{A227C64D-1C69-65BE-E662-BCED509E9243}"/>
                      </a:ext>
                    </a:extLst>
                  </p:cNvPr>
                  <p:cNvSpPr/>
                  <p:nvPr/>
                </p:nvSpPr>
                <p:spPr>
                  <a:xfrm>
                    <a:off x="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78" name="Graphic 4">
                <a:extLst>
                  <a:ext uri="{FF2B5EF4-FFF2-40B4-BE49-F238E27FC236}">
                    <a16:creationId xmlns:a16="http://schemas.microsoft.com/office/drawing/2014/main" id="{FDE0272D-F39E-6657-6EC1-9DAA95BECD77}"/>
                  </a:ext>
                </a:extLst>
              </p:cNvPr>
              <p:cNvGrpSpPr/>
              <p:nvPr/>
            </p:nvGrpSpPr>
            <p:grpSpPr>
              <a:xfrm>
                <a:off x="0" y="2402923"/>
                <a:ext cx="724868" cy="1523872"/>
                <a:chOff x="0" y="2402923"/>
                <a:chExt cx="724868" cy="1523872"/>
              </a:xfrm>
              <a:grpFill/>
            </p:grpSpPr>
            <p:sp>
              <p:nvSpPr>
                <p:cNvPr id="88" name="Freeform 87">
                  <a:extLst>
                    <a:ext uri="{FF2B5EF4-FFF2-40B4-BE49-F238E27FC236}">
                      <a16:creationId xmlns:a16="http://schemas.microsoft.com/office/drawing/2014/main" id="{823047FD-E7A8-C87D-E16D-30DD891C5745}"/>
                    </a:ext>
                  </a:extLst>
                </p:cNvPr>
                <p:cNvSpPr/>
                <p:nvPr/>
              </p:nvSpPr>
              <p:spPr>
                <a:xfrm>
                  <a:off x="0" y="2402923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89" name="Graphic 4">
                  <a:extLst>
                    <a:ext uri="{FF2B5EF4-FFF2-40B4-BE49-F238E27FC236}">
                      <a16:creationId xmlns:a16="http://schemas.microsoft.com/office/drawing/2014/main" id="{E70EABCD-40EC-037A-F1F2-C97598C91BBF}"/>
                    </a:ext>
                  </a:extLst>
                </p:cNvPr>
                <p:cNvGrpSpPr/>
                <p:nvPr/>
              </p:nvGrpSpPr>
              <p:grpSpPr>
                <a:xfrm>
                  <a:off x="0" y="3203893"/>
                  <a:ext cx="723942" cy="722902"/>
                  <a:chOff x="0" y="3203893"/>
                  <a:chExt cx="723942" cy="722902"/>
                </a:xfrm>
                <a:grpFill/>
              </p:grpSpPr>
              <p:sp>
                <p:nvSpPr>
                  <p:cNvPr id="90" name="Freeform 89">
                    <a:extLst>
                      <a:ext uri="{FF2B5EF4-FFF2-40B4-BE49-F238E27FC236}">
                        <a16:creationId xmlns:a16="http://schemas.microsoft.com/office/drawing/2014/main" id="{FDC7F029-2765-8215-CB55-BE7AF0181612}"/>
                      </a:ext>
                    </a:extLst>
                  </p:cNvPr>
                  <p:cNvSpPr/>
                  <p:nvPr/>
                </p:nvSpPr>
                <p:spPr>
                  <a:xfrm>
                    <a:off x="208518" y="320389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0 h 648639"/>
                      <a:gd name="connsiteX4" fmla="*/ 0 w 515423"/>
                      <a:gd name="connsiteY4" fmla="*/ 0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94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1"/>
                          <a:pt x="501320" y="285584"/>
                          <a:pt x="515424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91" name="Freeform 90">
                    <a:extLst>
                      <a:ext uri="{FF2B5EF4-FFF2-40B4-BE49-F238E27FC236}">
                        <a16:creationId xmlns:a16="http://schemas.microsoft.com/office/drawing/2014/main" id="{85B1C450-1BA7-468B-59B7-53C2AC994C14}"/>
                      </a:ext>
                    </a:extLst>
                  </p:cNvPr>
                  <p:cNvSpPr/>
                  <p:nvPr/>
                </p:nvSpPr>
                <p:spPr>
                  <a:xfrm>
                    <a:off x="0" y="3205884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9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79" name="Graphic 4">
                <a:extLst>
                  <a:ext uri="{FF2B5EF4-FFF2-40B4-BE49-F238E27FC236}">
                    <a16:creationId xmlns:a16="http://schemas.microsoft.com/office/drawing/2014/main" id="{C2B23579-1DE2-FC02-812B-D93637EA59E2}"/>
                  </a:ext>
                </a:extLst>
              </p:cNvPr>
              <p:cNvGrpSpPr/>
              <p:nvPr/>
            </p:nvGrpSpPr>
            <p:grpSpPr>
              <a:xfrm>
                <a:off x="800970" y="800982"/>
                <a:ext cx="1525838" cy="1525825"/>
                <a:chOff x="800970" y="800982"/>
                <a:chExt cx="1525838" cy="1525825"/>
              </a:xfrm>
              <a:grpFill/>
            </p:grpSpPr>
            <p:sp>
              <p:nvSpPr>
                <p:cNvPr id="80" name="Freeform 79">
                  <a:extLst>
                    <a:ext uri="{FF2B5EF4-FFF2-40B4-BE49-F238E27FC236}">
                      <a16:creationId xmlns:a16="http://schemas.microsoft.com/office/drawing/2014/main" id="{2A7DA403-016E-5502-E73E-495F4F884290}"/>
                    </a:ext>
                  </a:extLst>
                </p:cNvPr>
                <p:cNvSpPr/>
                <p:nvPr/>
              </p:nvSpPr>
              <p:spPr>
                <a:xfrm>
                  <a:off x="160194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8 w 724868"/>
                    <a:gd name="connsiteY1" fmla="*/ 0 h 724868"/>
                    <a:gd name="connsiteX2" fmla="*/ 724868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8" y="0"/>
                      </a:lnTo>
                      <a:lnTo>
                        <a:pt x="724868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81" name="Freeform 80">
                  <a:extLst>
                    <a:ext uri="{FF2B5EF4-FFF2-40B4-BE49-F238E27FC236}">
                      <a16:creationId xmlns:a16="http://schemas.microsoft.com/office/drawing/2014/main" id="{7FB26563-1025-EEAB-40C2-96B494F87D0F}"/>
                    </a:ext>
                  </a:extLst>
                </p:cNvPr>
                <p:cNvSpPr/>
                <p:nvPr/>
              </p:nvSpPr>
              <p:spPr>
                <a:xfrm>
                  <a:off x="800970" y="1601940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82" name="Graphic 4">
                  <a:extLst>
                    <a:ext uri="{FF2B5EF4-FFF2-40B4-BE49-F238E27FC236}">
                      <a16:creationId xmlns:a16="http://schemas.microsoft.com/office/drawing/2014/main" id="{DF217FB6-8905-8334-571B-410449142575}"/>
                    </a:ext>
                  </a:extLst>
                </p:cNvPr>
                <p:cNvGrpSpPr/>
                <p:nvPr/>
              </p:nvGrpSpPr>
              <p:grpSpPr>
                <a:xfrm>
                  <a:off x="801896" y="802961"/>
                  <a:ext cx="723942" cy="722877"/>
                  <a:chOff x="801896" y="802961"/>
                  <a:chExt cx="723942" cy="722877"/>
                </a:xfrm>
                <a:grpFill/>
              </p:grpSpPr>
              <p:sp>
                <p:nvSpPr>
                  <p:cNvPr id="86" name="Freeform 85">
                    <a:extLst>
                      <a:ext uri="{FF2B5EF4-FFF2-40B4-BE49-F238E27FC236}">
                        <a16:creationId xmlns:a16="http://schemas.microsoft.com/office/drawing/2014/main" id="{92C4F654-093B-89B7-1E70-F9A3ED233809}"/>
                      </a:ext>
                    </a:extLst>
                  </p:cNvPr>
                  <p:cNvSpPr/>
                  <p:nvPr/>
                </p:nvSpPr>
                <p:spPr>
                  <a:xfrm>
                    <a:off x="801896" y="877211"/>
                    <a:ext cx="515411" cy="648627"/>
                  </a:xfrm>
                  <a:custGeom>
                    <a:avLst/>
                    <a:gdLst>
                      <a:gd name="connsiteX0" fmla="*/ 323457 w 515411"/>
                      <a:gd name="connsiteY0" fmla="*/ 286206 h 648627"/>
                      <a:gd name="connsiteX1" fmla="*/ 430139 w 515411"/>
                      <a:gd name="connsiteY1" fmla="*/ 0 h 648627"/>
                      <a:gd name="connsiteX2" fmla="*/ 0 w 515411"/>
                      <a:gd name="connsiteY2" fmla="*/ 648627 h 648627"/>
                      <a:gd name="connsiteX3" fmla="*/ 515411 w 515411"/>
                      <a:gd name="connsiteY3" fmla="*/ 648627 h 648627"/>
                      <a:gd name="connsiteX4" fmla="*/ 323445 w 515411"/>
                      <a:gd name="connsiteY4" fmla="*/ 286193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11" h="648627">
                        <a:moveTo>
                          <a:pt x="323457" y="286206"/>
                        </a:moveTo>
                        <a:cubicBezTo>
                          <a:pt x="323457" y="176898"/>
                          <a:pt x="363753" y="76875"/>
                          <a:pt x="430139" y="0"/>
                        </a:cubicBezTo>
                        <a:cubicBezTo>
                          <a:pt x="186056" y="118440"/>
                          <a:pt x="14104" y="363056"/>
                          <a:pt x="0" y="648627"/>
                        </a:cubicBezTo>
                        <a:lnTo>
                          <a:pt x="515411" y="648627"/>
                        </a:lnTo>
                        <a:cubicBezTo>
                          <a:pt x="399623" y="569608"/>
                          <a:pt x="323445" y="436646"/>
                          <a:pt x="323445" y="286193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87" name="Freeform 86">
                    <a:extLst>
                      <a:ext uri="{FF2B5EF4-FFF2-40B4-BE49-F238E27FC236}">
                        <a16:creationId xmlns:a16="http://schemas.microsoft.com/office/drawing/2014/main" id="{EB717AF7-287D-610B-4761-3FFE462906F1}"/>
                      </a:ext>
                    </a:extLst>
                  </p:cNvPr>
                  <p:cNvSpPr/>
                  <p:nvPr/>
                </p:nvSpPr>
                <p:spPr>
                  <a:xfrm>
                    <a:off x="1201455" y="802961"/>
                    <a:ext cx="324383" cy="720898"/>
                  </a:xfrm>
                  <a:custGeom>
                    <a:avLst/>
                    <a:gdLst>
                      <a:gd name="connsiteX0" fmla="*/ 324383 w 324383"/>
                      <a:gd name="connsiteY0" fmla="*/ 0 h 720898"/>
                      <a:gd name="connsiteX1" fmla="*/ 0 w 324383"/>
                      <a:gd name="connsiteY1" fmla="*/ 360443 h 720898"/>
                      <a:gd name="connsiteX2" fmla="*/ 324383 w 324383"/>
                      <a:gd name="connsiteY2" fmla="*/ 720899 h 720898"/>
                      <a:gd name="connsiteX3" fmla="*/ 324383 w 324383"/>
                      <a:gd name="connsiteY3" fmla="*/ 0 h 720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898">
                        <a:moveTo>
                          <a:pt x="324383" y="0"/>
                        </a:moveTo>
                        <a:cubicBezTo>
                          <a:pt x="142348" y="19076"/>
                          <a:pt x="0" y="173448"/>
                          <a:pt x="0" y="360443"/>
                        </a:cubicBezTo>
                        <a:cubicBezTo>
                          <a:pt x="0" y="547437"/>
                          <a:pt x="142348" y="701822"/>
                          <a:pt x="324383" y="720899"/>
                        </a:cubicBezTo>
                        <a:lnTo>
                          <a:pt x="324383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  <p:grpSp>
              <p:nvGrpSpPr>
                <p:cNvPr id="83" name="Graphic 4">
                  <a:extLst>
                    <a:ext uri="{FF2B5EF4-FFF2-40B4-BE49-F238E27FC236}">
                      <a16:creationId xmlns:a16="http://schemas.microsoft.com/office/drawing/2014/main" id="{02707309-BB5A-11CA-080A-C6ED20BB206C}"/>
                    </a:ext>
                  </a:extLst>
                </p:cNvPr>
                <p:cNvGrpSpPr/>
                <p:nvPr/>
              </p:nvGrpSpPr>
              <p:grpSpPr>
                <a:xfrm>
                  <a:off x="1601940" y="1601953"/>
                  <a:ext cx="723929" cy="722889"/>
                  <a:chOff x="1601940" y="1601953"/>
                  <a:chExt cx="723929" cy="722889"/>
                </a:xfrm>
                <a:grpFill/>
              </p:grpSpPr>
              <p:sp>
                <p:nvSpPr>
                  <p:cNvPr id="84" name="Freeform 83">
                    <a:extLst>
                      <a:ext uri="{FF2B5EF4-FFF2-40B4-BE49-F238E27FC236}">
                        <a16:creationId xmlns:a16="http://schemas.microsoft.com/office/drawing/2014/main" id="{9A378FF4-0EA8-2D22-6E8B-6B35C94B86BA}"/>
                      </a:ext>
                    </a:extLst>
                  </p:cNvPr>
                  <p:cNvSpPr/>
                  <p:nvPr/>
                </p:nvSpPr>
                <p:spPr>
                  <a:xfrm>
                    <a:off x="160194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85" name="Freeform 84">
                    <a:extLst>
                      <a:ext uri="{FF2B5EF4-FFF2-40B4-BE49-F238E27FC236}">
                        <a16:creationId xmlns:a16="http://schemas.microsoft.com/office/drawing/2014/main" id="{77401D74-2020-ADAA-B502-AE55513FAC9D}"/>
                      </a:ext>
                    </a:extLst>
                  </p:cNvPr>
                  <p:cNvSpPr/>
                  <p:nvPr/>
                </p:nvSpPr>
                <p:spPr>
                  <a:xfrm>
                    <a:off x="1810471" y="1601953"/>
                    <a:ext cx="515398" cy="648627"/>
                  </a:xfrm>
                  <a:custGeom>
                    <a:avLst/>
                    <a:gdLst>
                      <a:gd name="connsiteX0" fmla="*/ 0 w 515398"/>
                      <a:gd name="connsiteY0" fmla="*/ 0 h 648627"/>
                      <a:gd name="connsiteX1" fmla="*/ 191967 w 515398"/>
                      <a:gd name="connsiteY1" fmla="*/ 362434 h 648627"/>
                      <a:gd name="connsiteX2" fmla="*/ 85285 w 515398"/>
                      <a:gd name="connsiteY2" fmla="*/ 648627 h 648627"/>
                      <a:gd name="connsiteX3" fmla="*/ 515399 w 515398"/>
                      <a:gd name="connsiteY3" fmla="*/ 0 h 648627"/>
                      <a:gd name="connsiteX4" fmla="*/ 0 w 515398"/>
                      <a:gd name="connsiteY4" fmla="*/ 0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398" h="648627">
                        <a:moveTo>
                          <a:pt x="0" y="0"/>
                        </a:moveTo>
                        <a:cubicBezTo>
                          <a:pt x="115789" y="79019"/>
                          <a:pt x="191967" y="211981"/>
                          <a:pt x="191967" y="362434"/>
                        </a:cubicBezTo>
                        <a:cubicBezTo>
                          <a:pt x="191967" y="471742"/>
                          <a:pt x="151671" y="571752"/>
                          <a:pt x="85285" y="648627"/>
                        </a:cubicBezTo>
                        <a:cubicBezTo>
                          <a:pt x="329355" y="530188"/>
                          <a:pt x="501307" y="285571"/>
                          <a:pt x="515399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</p:grpSp>
        <p:grpSp>
          <p:nvGrpSpPr>
            <p:cNvPr id="66" name="Graphic 4">
              <a:extLst>
                <a:ext uri="{FF2B5EF4-FFF2-40B4-BE49-F238E27FC236}">
                  <a16:creationId xmlns:a16="http://schemas.microsoft.com/office/drawing/2014/main" id="{B52D506C-9E0D-4A7B-5DC8-DC8FAB673A95}"/>
                </a:ext>
              </a:extLst>
            </p:cNvPr>
            <p:cNvGrpSpPr/>
            <p:nvPr/>
          </p:nvGrpSpPr>
          <p:grpSpPr>
            <a:xfrm>
              <a:off x="0" y="0"/>
              <a:ext cx="723929" cy="722889"/>
              <a:chOff x="0" y="0"/>
              <a:chExt cx="723929" cy="722889"/>
            </a:xfrm>
            <a:grpFill/>
          </p:grpSpPr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8B63FA8A-4707-2541-4B72-E0242DEE3FF5}"/>
                  </a:ext>
                </a:extLst>
              </p:cNvPr>
              <p:cNvSpPr/>
              <p:nvPr/>
            </p:nvSpPr>
            <p:spPr>
              <a:xfrm>
                <a:off x="208518" y="0"/>
                <a:ext cx="515411" cy="648639"/>
              </a:xfrm>
              <a:custGeom>
                <a:avLst/>
                <a:gdLst>
                  <a:gd name="connsiteX0" fmla="*/ 0 w 515411"/>
                  <a:gd name="connsiteY0" fmla="*/ 0 h 648639"/>
                  <a:gd name="connsiteX1" fmla="*/ 191966 w 515411"/>
                  <a:gd name="connsiteY1" fmla="*/ 362434 h 648639"/>
                  <a:gd name="connsiteX2" fmla="*/ 85285 w 515411"/>
                  <a:gd name="connsiteY2" fmla="*/ 648640 h 648639"/>
                  <a:gd name="connsiteX3" fmla="*/ 515411 w 515411"/>
                  <a:gd name="connsiteY3" fmla="*/ 0 h 648639"/>
                  <a:gd name="connsiteX4" fmla="*/ 0 w 515411"/>
                  <a:gd name="connsiteY4" fmla="*/ 0 h 64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39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1" y="571765"/>
                      <a:pt x="85285" y="648640"/>
                    </a:cubicBezTo>
                    <a:cubicBezTo>
                      <a:pt x="329355" y="530200"/>
                      <a:pt x="501307" y="285584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90DF2D79-70D6-464B-ABBC-47988D06A90D}"/>
                  </a:ext>
                </a:extLst>
              </p:cNvPr>
              <p:cNvSpPr/>
              <p:nvPr/>
            </p:nvSpPr>
            <p:spPr>
              <a:xfrm>
                <a:off x="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81D5D04-426E-9255-E0A4-F35A73420141}"/>
                </a:ext>
              </a:extLst>
            </p:cNvPr>
            <p:cNvSpPr/>
            <p:nvPr/>
          </p:nvSpPr>
          <p:spPr>
            <a:xfrm>
              <a:off x="80097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9 w 724868"/>
                <a:gd name="connsiteY1" fmla="*/ 0 h 724868"/>
                <a:gd name="connsiteX2" fmla="*/ 724869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9" y="0"/>
                  </a:lnTo>
                  <a:lnTo>
                    <a:pt x="724869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68" name="Graphic 4">
              <a:extLst>
                <a:ext uri="{FF2B5EF4-FFF2-40B4-BE49-F238E27FC236}">
                  <a16:creationId xmlns:a16="http://schemas.microsoft.com/office/drawing/2014/main" id="{9A58ECE3-294E-1FC5-9428-B1AB6ADE3D0E}"/>
                </a:ext>
              </a:extLst>
            </p:cNvPr>
            <p:cNvGrpSpPr/>
            <p:nvPr/>
          </p:nvGrpSpPr>
          <p:grpSpPr>
            <a:xfrm>
              <a:off x="3203893" y="0"/>
              <a:ext cx="723917" cy="722889"/>
              <a:chOff x="3203893" y="0"/>
              <a:chExt cx="723917" cy="722889"/>
            </a:xfrm>
            <a:grpFill/>
          </p:grpSpPr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E5628B66-0224-D752-D9BB-E052E349E657}"/>
                  </a:ext>
                </a:extLst>
              </p:cNvPr>
              <p:cNvSpPr/>
              <p:nvPr/>
            </p:nvSpPr>
            <p:spPr>
              <a:xfrm>
                <a:off x="3203893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48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DD53692B-C6F9-8878-0482-11C175DF5030}"/>
                  </a:ext>
                </a:extLst>
              </p:cNvPr>
              <p:cNvSpPr/>
              <p:nvPr/>
            </p:nvSpPr>
            <p:spPr>
              <a:xfrm>
                <a:off x="3412399" y="0"/>
                <a:ext cx="515411" cy="648627"/>
              </a:xfrm>
              <a:custGeom>
                <a:avLst/>
                <a:gdLst>
                  <a:gd name="connsiteX0" fmla="*/ 0 w 515411"/>
                  <a:gd name="connsiteY0" fmla="*/ 0 h 648627"/>
                  <a:gd name="connsiteX1" fmla="*/ 191966 w 515411"/>
                  <a:gd name="connsiteY1" fmla="*/ 362434 h 648627"/>
                  <a:gd name="connsiteX2" fmla="*/ 85285 w 515411"/>
                  <a:gd name="connsiteY2" fmla="*/ 648627 h 648627"/>
                  <a:gd name="connsiteX3" fmla="*/ 515411 w 515411"/>
                  <a:gd name="connsiteY3" fmla="*/ 0 h 648627"/>
                  <a:gd name="connsiteX4" fmla="*/ 0 w 515411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27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0" y="571752"/>
                      <a:pt x="85285" y="648627"/>
                    </a:cubicBezTo>
                    <a:cubicBezTo>
                      <a:pt x="329355" y="530188"/>
                      <a:pt x="501307" y="285572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grpSp>
          <p:nvGrpSpPr>
            <p:cNvPr id="69" name="Graphic 4">
              <a:extLst>
                <a:ext uri="{FF2B5EF4-FFF2-40B4-BE49-F238E27FC236}">
                  <a16:creationId xmlns:a16="http://schemas.microsoft.com/office/drawing/2014/main" id="{28B782B9-DCB4-506A-3E4E-CABC7BA7BACF}"/>
                </a:ext>
              </a:extLst>
            </p:cNvPr>
            <p:cNvGrpSpPr/>
            <p:nvPr/>
          </p:nvGrpSpPr>
          <p:grpSpPr>
            <a:xfrm>
              <a:off x="1601940" y="0"/>
              <a:ext cx="723929" cy="722889"/>
              <a:chOff x="1601940" y="0"/>
              <a:chExt cx="723929" cy="722889"/>
            </a:xfrm>
            <a:grpFill/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53EDE726-A57B-0A92-6294-60856D8E712E}"/>
                  </a:ext>
                </a:extLst>
              </p:cNvPr>
              <p:cNvSpPr/>
              <p:nvPr/>
            </p:nvSpPr>
            <p:spPr>
              <a:xfrm>
                <a:off x="1810471" y="0"/>
                <a:ext cx="515398" cy="648627"/>
              </a:xfrm>
              <a:custGeom>
                <a:avLst/>
                <a:gdLst>
                  <a:gd name="connsiteX0" fmla="*/ 0 w 515398"/>
                  <a:gd name="connsiteY0" fmla="*/ 0 h 648627"/>
                  <a:gd name="connsiteX1" fmla="*/ 191967 w 515398"/>
                  <a:gd name="connsiteY1" fmla="*/ 362434 h 648627"/>
                  <a:gd name="connsiteX2" fmla="*/ 85285 w 515398"/>
                  <a:gd name="connsiteY2" fmla="*/ 648627 h 648627"/>
                  <a:gd name="connsiteX3" fmla="*/ 515399 w 515398"/>
                  <a:gd name="connsiteY3" fmla="*/ 0 h 648627"/>
                  <a:gd name="connsiteX4" fmla="*/ 0 w 515398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398" h="648627">
                    <a:moveTo>
                      <a:pt x="0" y="0"/>
                    </a:moveTo>
                    <a:cubicBezTo>
                      <a:pt x="115789" y="79019"/>
                      <a:pt x="191967" y="211981"/>
                      <a:pt x="191967" y="362434"/>
                    </a:cubicBezTo>
                    <a:cubicBezTo>
                      <a:pt x="191967" y="471742"/>
                      <a:pt x="151671" y="571752"/>
                      <a:pt x="85285" y="648627"/>
                    </a:cubicBezTo>
                    <a:cubicBezTo>
                      <a:pt x="329355" y="530200"/>
                      <a:pt x="501307" y="285584"/>
                      <a:pt x="5153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0C0A89EE-59E3-5894-9990-D1372BDF3B0B}"/>
                  </a:ext>
                </a:extLst>
              </p:cNvPr>
              <p:cNvSpPr/>
              <p:nvPr/>
            </p:nvSpPr>
            <p:spPr>
              <a:xfrm>
                <a:off x="160194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8D653566-3D18-A110-669F-950568C4D37F}"/>
                </a:ext>
              </a:extLst>
            </p:cNvPr>
            <p:cNvSpPr/>
            <p:nvPr/>
          </p:nvSpPr>
          <p:spPr>
            <a:xfrm>
              <a:off x="240291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8 w 724868"/>
                <a:gd name="connsiteY1" fmla="*/ 0 h 724868"/>
                <a:gd name="connsiteX2" fmla="*/ 724868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8" y="0"/>
                  </a:lnTo>
                  <a:lnTo>
                    <a:pt x="724868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6" name="Dian numeron paikkamerkki 8">
            <a:extLst>
              <a:ext uri="{FF2B5EF4-FFF2-40B4-BE49-F238E27FC236}">
                <a16:creationId xmlns:a16="http://schemas.microsoft.com/office/drawing/2014/main" id="{529A399D-7B38-BE7F-C900-8758CBFD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532" y="6333303"/>
            <a:ext cx="407894" cy="288870"/>
          </a:xfrm>
        </p:spPr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47" name="Ryhmä 20">
            <a:extLst>
              <a:ext uri="{FF2B5EF4-FFF2-40B4-BE49-F238E27FC236}">
                <a16:creationId xmlns:a16="http://schemas.microsoft.com/office/drawing/2014/main" id="{D9FA5C61-B20C-85CE-45A8-589DF45FD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788884" y="6426801"/>
            <a:ext cx="750888" cy="108647"/>
            <a:chOff x="1420623" y="5719688"/>
            <a:chExt cx="5991077" cy="866857"/>
          </a:xfrm>
        </p:grpSpPr>
        <p:sp>
          <p:nvSpPr>
            <p:cNvPr id="96" name="Vapaamuotoinen: Muoto 21">
              <a:extLst>
                <a:ext uri="{FF2B5EF4-FFF2-40B4-BE49-F238E27FC236}">
                  <a16:creationId xmlns:a16="http://schemas.microsoft.com/office/drawing/2014/main" id="{DE10B44C-E7B4-E610-B758-0553528D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97" name="Vapaamuotoinen: Muoto 22">
              <a:extLst>
                <a:ext uri="{FF2B5EF4-FFF2-40B4-BE49-F238E27FC236}">
                  <a16:creationId xmlns:a16="http://schemas.microsoft.com/office/drawing/2014/main" id="{146B1EF8-7673-850B-C87A-E483EC476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98" name="Vapaamuotoinen: Muoto 23">
              <a:extLst>
                <a:ext uri="{FF2B5EF4-FFF2-40B4-BE49-F238E27FC236}">
                  <a16:creationId xmlns:a16="http://schemas.microsoft.com/office/drawing/2014/main" id="{B8B2B8D2-A656-9296-9ED8-BDDBD5D65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99" name="Vapaamuotoinen: Muoto 24">
              <a:extLst>
                <a:ext uri="{FF2B5EF4-FFF2-40B4-BE49-F238E27FC236}">
                  <a16:creationId xmlns:a16="http://schemas.microsoft.com/office/drawing/2014/main" id="{8CAC8DCC-F594-751B-2778-BD9D051A1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00" name="Vapaamuotoinen: Muoto 25">
              <a:extLst>
                <a:ext uri="{FF2B5EF4-FFF2-40B4-BE49-F238E27FC236}">
                  <a16:creationId xmlns:a16="http://schemas.microsoft.com/office/drawing/2014/main" id="{4E9C07A6-D51A-5C5B-91A1-A4C6B4A63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01" name="Vapaamuotoinen: Muoto 26">
              <a:extLst>
                <a:ext uri="{FF2B5EF4-FFF2-40B4-BE49-F238E27FC236}">
                  <a16:creationId xmlns:a16="http://schemas.microsoft.com/office/drawing/2014/main" id="{1D1AED7A-8AC7-1F98-C712-BC4388D77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02" name="Vapaamuotoinen: Muoto 27">
              <a:extLst>
                <a:ext uri="{FF2B5EF4-FFF2-40B4-BE49-F238E27FC236}">
                  <a16:creationId xmlns:a16="http://schemas.microsoft.com/office/drawing/2014/main" id="{B6ED35EA-EA4E-D717-4923-9EBBEB341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A2114BD7-0A38-CB13-337F-64932B24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38551" y="6332761"/>
            <a:ext cx="2310555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4" name="Päivämäärän paikkamerkki 6">
            <a:extLst>
              <a:ext uri="{FF2B5EF4-FFF2-40B4-BE49-F238E27FC236}">
                <a16:creationId xmlns:a16="http://schemas.microsoft.com/office/drawing/2014/main" id="{F3BF5D8C-AB67-7A48-FB4D-1FE8FF4D57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635" y="6332761"/>
            <a:ext cx="966916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C7FE87E8-04D3-0EF3-DDD0-9131B6162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239" y="797152"/>
            <a:ext cx="7413524" cy="5363454"/>
          </a:xfrm>
        </p:spPr>
        <p:txBody>
          <a:bodyPr anchor="ctr" anchorCtr="0"/>
          <a:lstStyle>
            <a:lvl1pPr algn="ctr">
              <a:lnSpc>
                <a:spcPct val="95000"/>
              </a:lnSpc>
              <a:defRPr sz="46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Lisää nostoteksti</a:t>
            </a:r>
          </a:p>
        </p:txBody>
      </p:sp>
    </p:spTree>
    <p:extLst>
      <p:ext uri="{BB962C8B-B14F-4D97-AF65-F5344CB8AC3E}">
        <p14:creationId xmlns:p14="http://schemas.microsoft.com/office/powerpoint/2010/main" val="3377125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4">
            <a:extLst>
              <a:ext uri="{FF2B5EF4-FFF2-40B4-BE49-F238E27FC236}">
                <a16:creationId xmlns:a16="http://schemas.microsoft.com/office/drawing/2014/main" id="{E5395303-780C-2B12-C0FE-8953774D1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3927810" cy="3926795"/>
            <a:chOff x="0" y="0"/>
            <a:chExt cx="3927810" cy="3926795"/>
          </a:xfrm>
          <a:solidFill>
            <a:srgbClr val="4A6282"/>
          </a:solidFill>
        </p:grpSpPr>
        <p:grpSp>
          <p:nvGrpSpPr>
            <p:cNvPr id="7" name="Graphic 4">
              <a:extLst>
                <a:ext uri="{FF2B5EF4-FFF2-40B4-BE49-F238E27FC236}">
                  <a16:creationId xmlns:a16="http://schemas.microsoft.com/office/drawing/2014/main" id="{DD683419-1E31-E867-D15C-936582F1AD9F}"/>
                </a:ext>
              </a:extLst>
            </p:cNvPr>
            <p:cNvGrpSpPr/>
            <p:nvPr/>
          </p:nvGrpSpPr>
          <p:grpSpPr>
            <a:xfrm>
              <a:off x="0" y="800982"/>
              <a:ext cx="2326808" cy="3125813"/>
              <a:chOff x="0" y="800982"/>
              <a:chExt cx="2326808" cy="3125813"/>
            </a:xfrm>
            <a:grpFill/>
          </p:grpSpPr>
          <p:grpSp>
            <p:nvGrpSpPr>
              <p:cNvPr id="8" name="Graphic 4">
                <a:extLst>
                  <a:ext uri="{FF2B5EF4-FFF2-40B4-BE49-F238E27FC236}">
                    <a16:creationId xmlns:a16="http://schemas.microsoft.com/office/drawing/2014/main" id="{4906C167-62ED-E0A2-9808-8DEAD977608A}"/>
                  </a:ext>
                </a:extLst>
              </p:cNvPr>
              <p:cNvGrpSpPr/>
              <p:nvPr/>
            </p:nvGrpSpPr>
            <p:grpSpPr>
              <a:xfrm>
                <a:off x="0" y="800982"/>
                <a:ext cx="724868" cy="1523859"/>
                <a:chOff x="0" y="800982"/>
                <a:chExt cx="724868" cy="1523859"/>
              </a:xfrm>
              <a:grpFill/>
            </p:grpSpPr>
            <p:sp>
              <p:nvSpPr>
                <p:cNvPr id="9" name="Freeform 8">
                  <a:extLst>
                    <a:ext uri="{FF2B5EF4-FFF2-40B4-BE49-F238E27FC236}">
                      <a16:creationId xmlns:a16="http://schemas.microsoft.com/office/drawing/2014/main" id="{BE152504-D496-26B7-55E2-CADC57F767B2}"/>
                    </a:ext>
                  </a:extLst>
                </p:cNvPr>
                <p:cNvSpPr/>
                <p:nvPr/>
              </p:nvSpPr>
              <p:spPr>
                <a:xfrm>
                  <a:off x="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11" name="Graphic 4">
                  <a:extLst>
                    <a:ext uri="{FF2B5EF4-FFF2-40B4-BE49-F238E27FC236}">
                      <a16:creationId xmlns:a16="http://schemas.microsoft.com/office/drawing/2014/main" id="{44CE6251-CD66-5BD4-6A19-C25E2B93E2DC}"/>
                    </a:ext>
                  </a:extLst>
                </p:cNvPr>
                <p:cNvGrpSpPr/>
                <p:nvPr/>
              </p:nvGrpSpPr>
              <p:grpSpPr>
                <a:xfrm>
                  <a:off x="0" y="1601953"/>
                  <a:ext cx="723942" cy="722889"/>
                  <a:chOff x="0" y="1601953"/>
                  <a:chExt cx="723942" cy="722889"/>
                </a:xfrm>
                <a:grpFill/>
              </p:grpSpPr>
              <p:sp>
                <p:nvSpPr>
                  <p:cNvPr id="12" name="Freeform 11">
                    <a:extLst>
                      <a:ext uri="{FF2B5EF4-FFF2-40B4-BE49-F238E27FC236}">
                        <a16:creationId xmlns:a16="http://schemas.microsoft.com/office/drawing/2014/main" id="{0C36CA59-07F5-1278-C7D8-411F7A9DE478}"/>
                      </a:ext>
                    </a:extLst>
                  </p:cNvPr>
                  <p:cNvSpPr/>
                  <p:nvPr/>
                </p:nvSpPr>
                <p:spPr>
                  <a:xfrm>
                    <a:off x="208518" y="160195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13 h 648639"/>
                      <a:gd name="connsiteX4" fmla="*/ 0 w 515423"/>
                      <a:gd name="connsiteY4" fmla="*/ 13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81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0"/>
                          <a:pt x="501320" y="285584"/>
                          <a:pt x="515424" y="13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13" name="Freeform 12">
                    <a:extLst>
                      <a:ext uri="{FF2B5EF4-FFF2-40B4-BE49-F238E27FC236}">
                        <a16:creationId xmlns:a16="http://schemas.microsoft.com/office/drawing/2014/main" id="{8E254780-5C38-8220-60BE-C79ED0295BA7}"/>
                      </a:ext>
                    </a:extLst>
                  </p:cNvPr>
                  <p:cNvSpPr/>
                  <p:nvPr/>
                </p:nvSpPr>
                <p:spPr>
                  <a:xfrm>
                    <a:off x="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14" name="Graphic 4">
                <a:extLst>
                  <a:ext uri="{FF2B5EF4-FFF2-40B4-BE49-F238E27FC236}">
                    <a16:creationId xmlns:a16="http://schemas.microsoft.com/office/drawing/2014/main" id="{2E080050-A5C5-08EA-3180-01D7835DD8E9}"/>
                  </a:ext>
                </a:extLst>
              </p:cNvPr>
              <p:cNvGrpSpPr/>
              <p:nvPr/>
            </p:nvGrpSpPr>
            <p:grpSpPr>
              <a:xfrm>
                <a:off x="0" y="2402923"/>
                <a:ext cx="724868" cy="1523872"/>
                <a:chOff x="0" y="2402923"/>
                <a:chExt cx="724868" cy="1523872"/>
              </a:xfrm>
              <a:grpFill/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960EEE33-BFBF-1CC3-1258-345FF46655C0}"/>
                    </a:ext>
                  </a:extLst>
                </p:cNvPr>
                <p:cNvSpPr/>
                <p:nvPr/>
              </p:nvSpPr>
              <p:spPr>
                <a:xfrm>
                  <a:off x="0" y="2402923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16" name="Graphic 4">
                  <a:extLst>
                    <a:ext uri="{FF2B5EF4-FFF2-40B4-BE49-F238E27FC236}">
                      <a16:creationId xmlns:a16="http://schemas.microsoft.com/office/drawing/2014/main" id="{ABE1C361-3F4A-FC04-4B7D-87A9B44C0505}"/>
                    </a:ext>
                  </a:extLst>
                </p:cNvPr>
                <p:cNvGrpSpPr/>
                <p:nvPr/>
              </p:nvGrpSpPr>
              <p:grpSpPr>
                <a:xfrm>
                  <a:off x="0" y="3203893"/>
                  <a:ext cx="723942" cy="722902"/>
                  <a:chOff x="0" y="3203893"/>
                  <a:chExt cx="723942" cy="722902"/>
                </a:xfrm>
                <a:grpFill/>
              </p:grpSpPr>
              <p:sp>
                <p:nvSpPr>
                  <p:cNvPr id="17" name="Freeform 16">
                    <a:extLst>
                      <a:ext uri="{FF2B5EF4-FFF2-40B4-BE49-F238E27FC236}">
                        <a16:creationId xmlns:a16="http://schemas.microsoft.com/office/drawing/2014/main" id="{9CD944C7-EC40-0F73-F6AE-80A5A05B9AA2}"/>
                      </a:ext>
                    </a:extLst>
                  </p:cNvPr>
                  <p:cNvSpPr/>
                  <p:nvPr/>
                </p:nvSpPr>
                <p:spPr>
                  <a:xfrm>
                    <a:off x="208518" y="320389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0 h 648639"/>
                      <a:gd name="connsiteX4" fmla="*/ 0 w 515423"/>
                      <a:gd name="connsiteY4" fmla="*/ 0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94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1"/>
                          <a:pt x="501320" y="285584"/>
                          <a:pt x="515424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18" name="Freeform 17">
                    <a:extLst>
                      <a:ext uri="{FF2B5EF4-FFF2-40B4-BE49-F238E27FC236}">
                        <a16:creationId xmlns:a16="http://schemas.microsoft.com/office/drawing/2014/main" id="{6C7E3A04-5879-A3EF-1432-CE730DA8FCEA}"/>
                      </a:ext>
                    </a:extLst>
                  </p:cNvPr>
                  <p:cNvSpPr/>
                  <p:nvPr/>
                </p:nvSpPr>
                <p:spPr>
                  <a:xfrm>
                    <a:off x="0" y="3205884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9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19" name="Graphic 4">
                <a:extLst>
                  <a:ext uri="{FF2B5EF4-FFF2-40B4-BE49-F238E27FC236}">
                    <a16:creationId xmlns:a16="http://schemas.microsoft.com/office/drawing/2014/main" id="{34926BE1-F787-6F09-434A-0940FAB5AA1F}"/>
                  </a:ext>
                </a:extLst>
              </p:cNvPr>
              <p:cNvGrpSpPr/>
              <p:nvPr/>
            </p:nvGrpSpPr>
            <p:grpSpPr>
              <a:xfrm>
                <a:off x="800970" y="800982"/>
                <a:ext cx="1525838" cy="1525825"/>
                <a:chOff x="800970" y="800982"/>
                <a:chExt cx="1525838" cy="1525825"/>
              </a:xfrm>
              <a:grpFill/>
            </p:grpSpPr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304E664-00A5-A738-3886-E4B69A8A64D3}"/>
                    </a:ext>
                  </a:extLst>
                </p:cNvPr>
                <p:cNvSpPr/>
                <p:nvPr/>
              </p:nvSpPr>
              <p:spPr>
                <a:xfrm>
                  <a:off x="160194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8 w 724868"/>
                    <a:gd name="connsiteY1" fmla="*/ 0 h 724868"/>
                    <a:gd name="connsiteX2" fmla="*/ 724868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8" y="0"/>
                      </a:lnTo>
                      <a:lnTo>
                        <a:pt x="724868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7BD8EC8-9A5B-D692-EAAE-EE15E62DD6E3}"/>
                    </a:ext>
                  </a:extLst>
                </p:cNvPr>
                <p:cNvSpPr/>
                <p:nvPr/>
              </p:nvSpPr>
              <p:spPr>
                <a:xfrm>
                  <a:off x="800970" y="1601940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22" name="Graphic 4">
                  <a:extLst>
                    <a:ext uri="{FF2B5EF4-FFF2-40B4-BE49-F238E27FC236}">
                      <a16:creationId xmlns:a16="http://schemas.microsoft.com/office/drawing/2014/main" id="{B9862960-492A-F47F-923F-5458D73D12A6}"/>
                    </a:ext>
                  </a:extLst>
                </p:cNvPr>
                <p:cNvGrpSpPr/>
                <p:nvPr/>
              </p:nvGrpSpPr>
              <p:grpSpPr>
                <a:xfrm>
                  <a:off x="801896" y="802961"/>
                  <a:ext cx="723942" cy="722877"/>
                  <a:chOff x="801896" y="802961"/>
                  <a:chExt cx="723942" cy="722877"/>
                </a:xfrm>
                <a:grpFill/>
              </p:grpSpPr>
              <p:sp>
                <p:nvSpPr>
                  <p:cNvPr id="48" name="Freeform 47">
                    <a:extLst>
                      <a:ext uri="{FF2B5EF4-FFF2-40B4-BE49-F238E27FC236}">
                        <a16:creationId xmlns:a16="http://schemas.microsoft.com/office/drawing/2014/main" id="{B10836FD-607E-CFD2-2D86-B03AFC250447}"/>
                      </a:ext>
                    </a:extLst>
                  </p:cNvPr>
                  <p:cNvSpPr/>
                  <p:nvPr/>
                </p:nvSpPr>
                <p:spPr>
                  <a:xfrm>
                    <a:off x="801896" y="877211"/>
                    <a:ext cx="515411" cy="648627"/>
                  </a:xfrm>
                  <a:custGeom>
                    <a:avLst/>
                    <a:gdLst>
                      <a:gd name="connsiteX0" fmla="*/ 323457 w 515411"/>
                      <a:gd name="connsiteY0" fmla="*/ 286206 h 648627"/>
                      <a:gd name="connsiteX1" fmla="*/ 430139 w 515411"/>
                      <a:gd name="connsiteY1" fmla="*/ 0 h 648627"/>
                      <a:gd name="connsiteX2" fmla="*/ 0 w 515411"/>
                      <a:gd name="connsiteY2" fmla="*/ 648627 h 648627"/>
                      <a:gd name="connsiteX3" fmla="*/ 515411 w 515411"/>
                      <a:gd name="connsiteY3" fmla="*/ 648627 h 648627"/>
                      <a:gd name="connsiteX4" fmla="*/ 323445 w 515411"/>
                      <a:gd name="connsiteY4" fmla="*/ 286193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11" h="648627">
                        <a:moveTo>
                          <a:pt x="323457" y="286206"/>
                        </a:moveTo>
                        <a:cubicBezTo>
                          <a:pt x="323457" y="176898"/>
                          <a:pt x="363753" y="76875"/>
                          <a:pt x="430139" y="0"/>
                        </a:cubicBezTo>
                        <a:cubicBezTo>
                          <a:pt x="186056" y="118440"/>
                          <a:pt x="14104" y="363056"/>
                          <a:pt x="0" y="648627"/>
                        </a:cubicBezTo>
                        <a:lnTo>
                          <a:pt x="515411" y="648627"/>
                        </a:lnTo>
                        <a:cubicBezTo>
                          <a:pt x="399623" y="569608"/>
                          <a:pt x="323445" y="436646"/>
                          <a:pt x="323445" y="286193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49" name="Freeform 48">
                    <a:extLst>
                      <a:ext uri="{FF2B5EF4-FFF2-40B4-BE49-F238E27FC236}">
                        <a16:creationId xmlns:a16="http://schemas.microsoft.com/office/drawing/2014/main" id="{FF9270A2-AE06-6EE0-74E3-6D4823E84F6F}"/>
                      </a:ext>
                    </a:extLst>
                  </p:cNvPr>
                  <p:cNvSpPr/>
                  <p:nvPr/>
                </p:nvSpPr>
                <p:spPr>
                  <a:xfrm>
                    <a:off x="1201455" y="802961"/>
                    <a:ext cx="324383" cy="720898"/>
                  </a:xfrm>
                  <a:custGeom>
                    <a:avLst/>
                    <a:gdLst>
                      <a:gd name="connsiteX0" fmla="*/ 324383 w 324383"/>
                      <a:gd name="connsiteY0" fmla="*/ 0 h 720898"/>
                      <a:gd name="connsiteX1" fmla="*/ 0 w 324383"/>
                      <a:gd name="connsiteY1" fmla="*/ 360443 h 720898"/>
                      <a:gd name="connsiteX2" fmla="*/ 324383 w 324383"/>
                      <a:gd name="connsiteY2" fmla="*/ 720899 h 720898"/>
                      <a:gd name="connsiteX3" fmla="*/ 324383 w 324383"/>
                      <a:gd name="connsiteY3" fmla="*/ 0 h 720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898">
                        <a:moveTo>
                          <a:pt x="324383" y="0"/>
                        </a:moveTo>
                        <a:cubicBezTo>
                          <a:pt x="142348" y="19076"/>
                          <a:pt x="0" y="173448"/>
                          <a:pt x="0" y="360443"/>
                        </a:cubicBezTo>
                        <a:cubicBezTo>
                          <a:pt x="0" y="547437"/>
                          <a:pt x="142348" y="701822"/>
                          <a:pt x="324383" y="720899"/>
                        </a:cubicBezTo>
                        <a:lnTo>
                          <a:pt x="324383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  <p:grpSp>
              <p:nvGrpSpPr>
                <p:cNvPr id="50" name="Graphic 4">
                  <a:extLst>
                    <a:ext uri="{FF2B5EF4-FFF2-40B4-BE49-F238E27FC236}">
                      <a16:creationId xmlns:a16="http://schemas.microsoft.com/office/drawing/2014/main" id="{8EA92622-D863-19C6-E5F1-2F9C00DE8E06}"/>
                    </a:ext>
                  </a:extLst>
                </p:cNvPr>
                <p:cNvGrpSpPr/>
                <p:nvPr/>
              </p:nvGrpSpPr>
              <p:grpSpPr>
                <a:xfrm>
                  <a:off x="1601940" y="1601953"/>
                  <a:ext cx="723929" cy="722889"/>
                  <a:chOff x="1601940" y="1601953"/>
                  <a:chExt cx="723929" cy="722889"/>
                </a:xfrm>
                <a:grpFill/>
              </p:grpSpPr>
              <p:sp>
                <p:nvSpPr>
                  <p:cNvPr id="51" name="Freeform 50">
                    <a:extLst>
                      <a:ext uri="{FF2B5EF4-FFF2-40B4-BE49-F238E27FC236}">
                        <a16:creationId xmlns:a16="http://schemas.microsoft.com/office/drawing/2014/main" id="{E3C3DFF8-4F13-DAD3-1AA5-CB7BDFB04592}"/>
                      </a:ext>
                    </a:extLst>
                  </p:cNvPr>
                  <p:cNvSpPr/>
                  <p:nvPr/>
                </p:nvSpPr>
                <p:spPr>
                  <a:xfrm>
                    <a:off x="160194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52" name="Freeform 51">
                    <a:extLst>
                      <a:ext uri="{FF2B5EF4-FFF2-40B4-BE49-F238E27FC236}">
                        <a16:creationId xmlns:a16="http://schemas.microsoft.com/office/drawing/2014/main" id="{30D2B752-54C4-5209-2B0F-9D7672749369}"/>
                      </a:ext>
                    </a:extLst>
                  </p:cNvPr>
                  <p:cNvSpPr/>
                  <p:nvPr/>
                </p:nvSpPr>
                <p:spPr>
                  <a:xfrm>
                    <a:off x="1810471" y="1601953"/>
                    <a:ext cx="515398" cy="648627"/>
                  </a:xfrm>
                  <a:custGeom>
                    <a:avLst/>
                    <a:gdLst>
                      <a:gd name="connsiteX0" fmla="*/ 0 w 515398"/>
                      <a:gd name="connsiteY0" fmla="*/ 0 h 648627"/>
                      <a:gd name="connsiteX1" fmla="*/ 191967 w 515398"/>
                      <a:gd name="connsiteY1" fmla="*/ 362434 h 648627"/>
                      <a:gd name="connsiteX2" fmla="*/ 85285 w 515398"/>
                      <a:gd name="connsiteY2" fmla="*/ 648627 h 648627"/>
                      <a:gd name="connsiteX3" fmla="*/ 515399 w 515398"/>
                      <a:gd name="connsiteY3" fmla="*/ 0 h 648627"/>
                      <a:gd name="connsiteX4" fmla="*/ 0 w 515398"/>
                      <a:gd name="connsiteY4" fmla="*/ 0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398" h="648627">
                        <a:moveTo>
                          <a:pt x="0" y="0"/>
                        </a:moveTo>
                        <a:cubicBezTo>
                          <a:pt x="115789" y="79019"/>
                          <a:pt x="191967" y="211981"/>
                          <a:pt x="191967" y="362434"/>
                        </a:cubicBezTo>
                        <a:cubicBezTo>
                          <a:pt x="191967" y="471742"/>
                          <a:pt x="151671" y="571752"/>
                          <a:pt x="85285" y="648627"/>
                        </a:cubicBezTo>
                        <a:cubicBezTo>
                          <a:pt x="329355" y="530188"/>
                          <a:pt x="501307" y="285571"/>
                          <a:pt x="515399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</p:grpSp>
        <p:grpSp>
          <p:nvGrpSpPr>
            <p:cNvPr id="53" name="Graphic 4">
              <a:extLst>
                <a:ext uri="{FF2B5EF4-FFF2-40B4-BE49-F238E27FC236}">
                  <a16:creationId xmlns:a16="http://schemas.microsoft.com/office/drawing/2014/main" id="{81E895D5-5F9A-1720-2D21-551A6511AA89}"/>
                </a:ext>
              </a:extLst>
            </p:cNvPr>
            <p:cNvGrpSpPr/>
            <p:nvPr/>
          </p:nvGrpSpPr>
          <p:grpSpPr>
            <a:xfrm>
              <a:off x="0" y="0"/>
              <a:ext cx="723929" cy="722889"/>
              <a:chOff x="0" y="0"/>
              <a:chExt cx="723929" cy="722889"/>
            </a:xfrm>
            <a:grpFill/>
          </p:grpSpPr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8CF307D0-C215-7264-282D-EEAD4CDD47DC}"/>
                  </a:ext>
                </a:extLst>
              </p:cNvPr>
              <p:cNvSpPr/>
              <p:nvPr/>
            </p:nvSpPr>
            <p:spPr>
              <a:xfrm>
                <a:off x="208518" y="0"/>
                <a:ext cx="515411" cy="648639"/>
              </a:xfrm>
              <a:custGeom>
                <a:avLst/>
                <a:gdLst>
                  <a:gd name="connsiteX0" fmla="*/ 0 w 515411"/>
                  <a:gd name="connsiteY0" fmla="*/ 0 h 648639"/>
                  <a:gd name="connsiteX1" fmla="*/ 191966 w 515411"/>
                  <a:gd name="connsiteY1" fmla="*/ 362434 h 648639"/>
                  <a:gd name="connsiteX2" fmla="*/ 85285 w 515411"/>
                  <a:gd name="connsiteY2" fmla="*/ 648640 h 648639"/>
                  <a:gd name="connsiteX3" fmla="*/ 515411 w 515411"/>
                  <a:gd name="connsiteY3" fmla="*/ 0 h 648639"/>
                  <a:gd name="connsiteX4" fmla="*/ 0 w 515411"/>
                  <a:gd name="connsiteY4" fmla="*/ 0 h 64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39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1" y="571765"/>
                      <a:pt x="85285" y="648640"/>
                    </a:cubicBezTo>
                    <a:cubicBezTo>
                      <a:pt x="329355" y="530200"/>
                      <a:pt x="501307" y="285584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568F4EAB-E2B7-FF3E-5354-A353862A65B7}"/>
                  </a:ext>
                </a:extLst>
              </p:cNvPr>
              <p:cNvSpPr/>
              <p:nvPr/>
            </p:nvSpPr>
            <p:spPr>
              <a:xfrm>
                <a:off x="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342D931E-3E0E-9434-5964-1A0BC2470B0E}"/>
                </a:ext>
              </a:extLst>
            </p:cNvPr>
            <p:cNvSpPr/>
            <p:nvPr/>
          </p:nvSpPr>
          <p:spPr>
            <a:xfrm>
              <a:off x="80097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9 w 724868"/>
                <a:gd name="connsiteY1" fmla="*/ 0 h 724868"/>
                <a:gd name="connsiteX2" fmla="*/ 724869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9" y="0"/>
                  </a:lnTo>
                  <a:lnTo>
                    <a:pt x="724869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57" name="Graphic 4">
              <a:extLst>
                <a:ext uri="{FF2B5EF4-FFF2-40B4-BE49-F238E27FC236}">
                  <a16:creationId xmlns:a16="http://schemas.microsoft.com/office/drawing/2014/main" id="{CB6CADA7-F620-943A-5630-F26DA0796DEC}"/>
                </a:ext>
              </a:extLst>
            </p:cNvPr>
            <p:cNvGrpSpPr/>
            <p:nvPr/>
          </p:nvGrpSpPr>
          <p:grpSpPr>
            <a:xfrm>
              <a:off x="3203893" y="0"/>
              <a:ext cx="723917" cy="722889"/>
              <a:chOff x="3203893" y="0"/>
              <a:chExt cx="723917" cy="722889"/>
            </a:xfrm>
            <a:grpFill/>
          </p:grpSpPr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4E35FBD5-C603-4245-4E03-1E10D97EF08C}"/>
                  </a:ext>
                </a:extLst>
              </p:cNvPr>
              <p:cNvSpPr/>
              <p:nvPr/>
            </p:nvSpPr>
            <p:spPr>
              <a:xfrm>
                <a:off x="3203893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48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D61CF4B7-C326-2B52-96A6-148F8B75B3EB}"/>
                  </a:ext>
                </a:extLst>
              </p:cNvPr>
              <p:cNvSpPr/>
              <p:nvPr/>
            </p:nvSpPr>
            <p:spPr>
              <a:xfrm>
                <a:off x="3412399" y="0"/>
                <a:ext cx="515411" cy="648627"/>
              </a:xfrm>
              <a:custGeom>
                <a:avLst/>
                <a:gdLst>
                  <a:gd name="connsiteX0" fmla="*/ 0 w 515411"/>
                  <a:gd name="connsiteY0" fmla="*/ 0 h 648627"/>
                  <a:gd name="connsiteX1" fmla="*/ 191966 w 515411"/>
                  <a:gd name="connsiteY1" fmla="*/ 362434 h 648627"/>
                  <a:gd name="connsiteX2" fmla="*/ 85285 w 515411"/>
                  <a:gd name="connsiteY2" fmla="*/ 648627 h 648627"/>
                  <a:gd name="connsiteX3" fmla="*/ 515411 w 515411"/>
                  <a:gd name="connsiteY3" fmla="*/ 0 h 648627"/>
                  <a:gd name="connsiteX4" fmla="*/ 0 w 515411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27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0" y="571752"/>
                      <a:pt x="85285" y="648627"/>
                    </a:cubicBezTo>
                    <a:cubicBezTo>
                      <a:pt x="329355" y="530188"/>
                      <a:pt x="501307" y="285572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grpSp>
          <p:nvGrpSpPr>
            <p:cNvPr id="60" name="Graphic 4">
              <a:extLst>
                <a:ext uri="{FF2B5EF4-FFF2-40B4-BE49-F238E27FC236}">
                  <a16:creationId xmlns:a16="http://schemas.microsoft.com/office/drawing/2014/main" id="{CA853301-0229-BF9D-56C5-F9788DA0D446}"/>
                </a:ext>
              </a:extLst>
            </p:cNvPr>
            <p:cNvGrpSpPr/>
            <p:nvPr/>
          </p:nvGrpSpPr>
          <p:grpSpPr>
            <a:xfrm>
              <a:off x="1601940" y="0"/>
              <a:ext cx="723929" cy="722889"/>
              <a:chOff x="1601940" y="0"/>
              <a:chExt cx="723929" cy="722889"/>
            </a:xfrm>
            <a:grpFill/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D86D37B1-B104-B688-2218-151A79AABEAE}"/>
                  </a:ext>
                </a:extLst>
              </p:cNvPr>
              <p:cNvSpPr/>
              <p:nvPr/>
            </p:nvSpPr>
            <p:spPr>
              <a:xfrm>
                <a:off x="1810471" y="0"/>
                <a:ext cx="515398" cy="648627"/>
              </a:xfrm>
              <a:custGeom>
                <a:avLst/>
                <a:gdLst>
                  <a:gd name="connsiteX0" fmla="*/ 0 w 515398"/>
                  <a:gd name="connsiteY0" fmla="*/ 0 h 648627"/>
                  <a:gd name="connsiteX1" fmla="*/ 191967 w 515398"/>
                  <a:gd name="connsiteY1" fmla="*/ 362434 h 648627"/>
                  <a:gd name="connsiteX2" fmla="*/ 85285 w 515398"/>
                  <a:gd name="connsiteY2" fmla="*/ 648627 h 648627"/>
                  <a:gd name="connsiteX3" fmla="*/ 515399 w 515398"/>
                  <a:gd name="connsiteY3" fmla="*/ 0 h 648627"/>
                  <a:gd name="connsiteX4" fmla="*/ 0 w 515398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398" h="648627">
                    <a:moveTo>
                      <a:pt x="0" y="0"/>
                    </a:moveTo>
                    <a:cubicBezTo>
                      <a:pt x="115789" y="79019"/>
                      <a:pt x="191967" y="211981"/>
                      <a:pt x="191967" y="362434"/>
                    </a:cubicBezTo>
                    <a:cubicBezTo>
                      <a:pt x="191967" y="471742"/>
                      <a:pt x="151671" y="571752"/>
                      <a:pt x="85285" y="648627"/>
                    </a:cubicBezTo>
                    <a:cubicBezTo>
                      <a:pt x="329355" y="530200"/>
                      <a:pt x="501307" y="285584"/>
                      <a:pt x="5153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10B10A86-17CB-AA26-5609-C20B9C3F9947}"/>
                  </a:ext>
                </a:extLst>
              </p:cNvPr>
              <p:cNvSpPr/>
              <p:nvPr/>
            </p:nvSpPr>
            <p:spPr>
              <a:xfrm>
                <a:off x="160194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B2882F59-EFC7-CA40-B510-81C32A9941F1}"/>
                </a:ext>
              </a:extLst>
            </p:cNvPr>
            <p:cNvSpPr/>
            <p:nvPr/>
          </p:nvSpPr>
          <p:spPr>
            <a:xfrm>
              <a:off x="240291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8 w 724868"/>
                <a:gd name="connsiteY1" fmla="*/ 0 h 724868"/>
                <a:gd name="connsiteX2" fmla="*/ 724868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8" y="0"/>
                  </a:lnTo>
                  <a:lnTo>
                    <a:pt x="724868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grpSp>
        <p:nvGrpSpPr>
          <p:cNvPr id="64" name="Graphic 4">
            <a:extLst>
              <a:ext uri="{FF2B5EF4-FFF2-40B4-BE49-F238E27FC236}">
                <a16:creationId xmlns:a16="http://schemas.microsoft.com/office/drawing/2014/main" id="{D561072E-96CC-90E2-C4B1-46020CAED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8264190" y="2931204"/>
            <a:ext cx="3927810" cy="3926795"/>
            <a:chOff x="0" y="0"/>
            <a:chExt cx="3927810" cy="3926795"/>
          </a:xfrm>
          <a:solidFill>
            <a:srgbClr val="4A6282"/>
          </a:solidFill>
        </p:grpSpPr>
        <p:grpSp>
          <p:nvGrpSpPr>
            <p:cNvPr id="65" name="Graphic 4">
              <a:extLst>
                <a:ext uri="{FF2B5EF4-FFF2-40B4-BE49-F238E27FC236}">
                  <a16:creationId xmlns:a16="http://schemas.microsoft.com/office/drawing/2014/main" id="{AB88D7A1-665F-0FE2-6E1C-32D0CE1FC365}"/>
                </a:ext>
              </a:extLst>
            </p:cNvPr>
            <p:cNvGrpSpPr/>
            <p:nvPr/>
          </p:nvGrpSpPr>
          <p:grpSpPr>
            <a:xfrm>
              <a:off x="0" y="800982"/>
              <a:ext cx="2326808" cy="3125813"/>
              <a:chOff x="0" y="800982"/>
              <a:chExt cx="2326808" cy="3125813"/>
            </a:xfrm>
            <a:grpFill/>
          </p:grpSpPr>
          <p:grpSp>
            <p:nvGrpSpPr>
              <p:cNvPr id="77" name="Graphic 4">
                <a:extLst>
                  <a:ext uri="{FF2B5EF4-FFF2-40B4-BE49-F238E27FC236}">
                    <a16:creationId xmlns:a16="http://schemas.microsoft.com/office/drawing/2014/main" id="{96177B8B-EF10-4AC8-82A4-75D5BD74CB2F}"/>
                  </a:ext>
                </a:extLst>
              </p:cNvPr>
              <p:cNvGrpSpPr/>
              <p:nvPr/>
            </p:nvGrpSpPr>
            <p:grpSpPr>
              <a:xfrm>
                <a:off x="0" y="800982"/>
                <a:ext cx="724868" cy="1523859"/>
                <a:chOff x="0" y="800982"/>
                <a:chExt cx="724868" cy="1523859"/>
              </a:xfrm>
              <a:grpFill/>
            </p:grpSpPr>
            <p:sp>
              <p:nvSpPr>
                <p:cNvPr id="92" name="Freeform 91">
                  <a:extLst>
                    <a:ext uri="{FF2B5EF4-FFF2-40B4-BE49-F238E27FC236}">
                      <a16:creationId xmlns:a16="http://schemas.microsoft.com/office/drawing/2014/main" id="{E10582CD-2B83-6EDE-5B29-66B7CDD12A7A}"/>
                    </a:ext>
                  </a:extLst>
                </p:cNvPr>
                <p:cNvSpPr/>
                <p:nvPr/>
              </p:nvSpPr>
              <p:spPr>
                <a:xfrm>
                  <a:off x="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93" name="Graphic 4">
                  <a:extLst>
                    <a:ext uri="{FF2B5EF4-FFF2-40B4-BE49-F238E27FC236}">
                      <a16:creationId xmlns:a16="http://schemas.microsoft.com/office/drawing/2014/main" id="{994E58E1-0382-4606-69C3-E94F83F10FB7}"/>
                    </a:ext>
                  </a:extLst>
                </p:cNvPr>
                <p:cNvGrpSpPr/>
                <p:nvPr/>
              </p:nvGrpSpPr>
              <p:grpSpPr>
                <a:xfrm>
                  <a:off x="0" y="1601953"/>
                  <a:ext cx="723942" cy="722889"/>
                  <a:chOff x="0" y="1601953"/>
                  <a:chExt cx="723942" cy="722889"/>
                </a:xfrm>
                <a:grpFill/>
              </p:grpSpPr>
              <p:sp>
                <p:nvSpPr>
                  <p:cNvPr id="94" name="Freeform 93">
                    <a:extLst>
                      <a:ext uri="{FF2B5EF4-FFF2-40B4-BE49-F238E27FC236}">
                        <a16:creationId xmlns:a16="http://schemas.microsoft.com/office/drawing/2014/main" id="{550275EA-8847-0AB8-4A94-4DAA4690819A}"/>
                      </a:ext>
                    </a:extLst>
                  </p:cNvPr>
                  <p:cNvSpPr/>
                  <p:nvPr/>
                </p:nvSpPr>
                <p:spPr>
                  <a:xfrm>
                    <a:off x="208518" y="160195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13 h 648639"/>
                      <a:gd name="connsiteX4" fmla="*/ 0 w 515423"/>
                      <a:gd name="connsiteY4" fmla="*/ 13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81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0"/>
                          <a:pt x="501320" y="285584"/>
                          <a:pt x="515424" y="13"/>
                        </a:cubicBezTo>
                        <a:lnTo>
                          <a:pt x="0" y="13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95" name="Freeform 94">
                    <a:extLst>
                      <a:ext uri="{FF2B5EF4-FFF2-40B4-BE49-F238E27FC236}">
                        <a16:creationId xmlns:a16="http://schemas.microsoft.com/office/drawing/2014/main" id="{A227C64D-1C69-65BE-E662-BCED509E9243}"/>
                      </a:ext>
                    </a:extLst>
                  </p:cNvPr>
                  <p:cNvSpPr/>
                  <p:nvPr/>
                </p:nvSpPr>
                <p:spPr>
                  <a:xfrm>
                    <a:off x="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78" name="Graphic 4">
                <a:extLst>
                  <a:ext uri="{FF2B5EF4-FFF2-40B4-BE49-F238E27FC236}">
                    <a16:creationId xmlns:a16="http://schemas.microsoft.com/office/drawing/2014/main" id="{FDE0272D-F39E-6657-6EC1-9DAA95BECD77}"/>
                  </a:ext>
                </a:extLst>
              </p:cNvPr>
              <p:cNvGrpSpPr/>
              <p:nvPr/>
            </p:nvGrpSpPr>
            <p:grpSpPr>
              <a:xfrm>
                <a:off x="0" y="2402923"/>
                <a:ext cx="724868" cy="1523872"/>
                <a:chOff x="0" y="2402923"/>
                <a:chExt cx="724868" cy="1523872"/>
              </a:xfrm>
              <a:grpFill/>
            </p:grpSpPr>
            <p:sp>
              <p:nvSpPr>
                <p:cNvPr id="88" name="Freeform 87">
                  <a:extLst>
                    <a:ext uri="{FF2B5EF4-FFF2-40B4-BE49-F238E27FC236}">
                      <a16:creationId xmlns:a16="http://schemas.microsoft.com/office/drawing/2014/main" id="{823047FD-E7A8-C87D-E16D-30DD891C5745}"/>
                    </a:ext>
                  </a:extLst>
                </p:cNvPr>
                <p:cNvSpPr/>
                <p:nvPr/>
              </p:nvSpPr>
              <p:spPr>
                <a:xfrm>
                  <a:off x="0" y="2402923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89" name="Graphic 4">
                  <a:extLst>
                    <a:ext uri="{FF2B5EF4-FFF2-40B4-BE49-F238E27FC236}">
                      <a16:creationId xmlns:a16="http://schemas.microsoft.com/office/drawing/2014/main" id="{E70EABCD-40EC-037A-F1F2-C97598C91BBF}"/>
                    </a:ext>
                  </a:extLst>
                </p:cNvPr>
                <p:cNvGrpSpPr/>
                <p:nvPr/>
              </p:nvGrpSpPr>
              <p:grpSpPr>
                <a:xfrm>
                  <a:off x="0" y="3203893"/>
                  <a:ext cx="723942" cy="722902"/>
                  <a:chOff x="0" y="3203893"/>
                  <a:chExt cx="723942" cy="722902"/>
                </a:xfrm>
                <a:grpFill/>
              </p:grpSpPr>
              <p:sp>
                <p:nvSpPr>
                  <p:cNvPr id="90" name="Freeform 89">
                    <a:extLst>
                      <a:ext uri="{FF2B5EF4-FFF2-40B4-BE49-F238E27FC236}">
                        <a16:creationId xmlns:a16="http://schemas.microsoft.com/office/drawing/2014/main" id="{FDC7F029-2765-8215-CB55-BE7AF0181612}"/>
                      </a:ext>
                    </a:extLst>
                  </p:cNvPr>
                  <p:cNvSpPr/>
                  <p:nvPr/>
                </p:nvSpPr>
                <p:spPr>
                  <a:xfrm>
                    <a:off x="208518" y="3203893"/>
                    <a:ext cx="515423" cy="648639"/>
                  </a:xfrm>
                  <a:custGeom>
                    <a:avLst/>
                    <a:gdLst>
                      <a:gd name="connsiteX0" fmla="*/ 0 w 515423"/>
                      <a:gd name="connsiteY0" fmla="*/ 0 h 648639"/>
                      <a:gd name="connsiteX1" fmla="*/ 191966 w 515423"/>
                      <a:gd name="connsiteY1" fmla="*/ 362434 h 648639"/>
                      <a:gd name="connsiteX2" fmla="*/ 85285 w 515423"/>
                      <a:gd name="connsiteY2" fmla="*/ 648640 h 648639"/>
                      <a:gd name="connsiteX3" fmla="*/ 515424 w 515423"/>
                      <a:gd name="connsiteY3" fmla="*/ 0 h 648639"/>
                      <a:gd name="connsiteX4" fmla="*/ 0 w 515423"/>
                      <a:gd name="connsiteY4" fmla="*/ 0 h 648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23" h="648639">
                        <a:moveTo>
                          <a:pt x="0" y="0"/>
                        </a:moveTo>
                        <a:cubicBezTo>
                          <a:pt x="115789" y="79019"/>
                          <a:pt x="191966" y="211994"/>
                          <a:pt x="191966" y="362434"/>
                        </a:cubicBezTo>
                        <a:cubicBezTo>
                          <a:pt x="191966" y="471742"/>
                          <a:pt x="151671" y="571752"/>
                          <a:pt x="85285" y="648640"/>
                        </a:cubicBezTo>
                        <a:cubicBezTo>
                          <a:pt x="329355" y="530201"/>
                          <a:pt x="501320" y="285584"/>
                          <a:pt x="515424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91" name="Freeform 90">
                    <a:extLst>
                      <a:ext uri="{FF2B5EF4-FFF2-40B4-BE49-F238E27FC236}">
                        <a16:creationId xmlns:a16="http://schemas.microsoft.com/office/drawing/2014/main" id="{85B1C450-1BA7-468B-59B7-53C2AC994C14}"/>
                      </a:ext>
                    </a:extLst>
                  </p:cNvPr>
                  <p:cNvSpPr/>
                  <p:nvPr/>
                </p:nvSpPr>
                <p:spPr>
                  <a:xfrm>
                    <a:off x="0" y="3205884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9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  <p:grpSp>
            <p:nvGrpSpPr>
              <p:cNvPr id="79" name="Graphic 4">
                <a:extLst>
                  <a:ext uri="{FF2B5EF4-FFF2-40B4-BE49-F238E27FC236}">
                    <a16:creationId xmlns:a16="http://schemas.microsoft.com/office/drawing/2014/main" id="{C2B23579-1DE2-FC02-812B-D93637EA59E2}"/>
                  </a:ext>
                </a:extLst>
              </p:cNvPr>
              <p:cNvGrpSpPr/>
              <p:nvPr/>
            </p:nvGrpSpPr>
            <p:grpSpPr>
              <a:xfrm>
                <a:off x="800970" y="800982"/>
                <a:ext cx="1525838" cy="1525825"/>
                <a:chOff x="800970" y="800982"/>
                <a:chExt cx="1525838" cy="1525825"/>
              </a:xfrm>
              <a:grpFill/>
            </p:grpSpPr>
            <p:sp>
              <p:nvSpPr>
                <p:cNvPr id="80" name="Freeform 79">
                  <a:extLst>
                    <a:ext uri="{FF2B5EF4-FFF2-40B4-BE49-F238E27FC236}">
                      <a16:creationId xmlns:a16="http://schemas.microsoft.com/office/drawing/2014/main" id="{2A7DA403-016E-5502-E73E-495F4F884290}"/>
                    </a:ext>
                  </a:extLst>
                </p:cNvPr>
                <p:cNvSpPr/>
                <p:nvPr/>
              </p:nvSpPr>
              <p:spPr>
                <a:xfrm>
                  <a:off x="1601940" y="800982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8 w 724868"/>
                    <a:gd name="connsiteY1" fmla="*/ 0 h 724868"/>
                    <a:gd name="connsiteX2" fmla="*/ 724868 w 724868"/>
                    <a:gd name="connsiteY2" fmla="*/ 724869 h 724868"/>
                    <a:gd name="connsiteX3" fmla="*/ 0 w 724868"/>
                    <a:gd name="connsiteY3" fmla="*/ 724869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8" y="0"/>
                      </a:lnTo>
                      <a:lnTo>
                        <a:pt x="724868" y="724869"/>
                      </a:lnTo>
                      <a:lnTo>
                        <a:pt x="0" y="724869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81" name="Freeform 80">
                  <a:extLst>
                    <a:ext uri="{FF2B5EF4-FFF2-40B4-BE49-F238E27FC236}">
                      <a16:creationId xmlns:a16="http://schemas.microsoft.com/office/drawing/2014/main" id="{7FB26563-1025-EEAB-40C2-96B494F87D0F}"/>
                    </a:ext>
                  </a:extLst>
                </p:cNvPr>
                <p:cNvSpPr/>
                <p:nvPr/>
              </p:nvSpPr>
              <p:spPr>
                <a:xfrm>
                  <a:off x="800970" y="1601940"/>
                  <a:ext cx="724868" cy="724868"/>
                </a:xfrm>
                <a:custGeom>
                  <a:avLst/>
                  <a:gdLst>
                    <a:gd name="connsiteX0" fmla="*/ 0 w 724868"/>
                    <a:gd name="connsiteY0" fmla="*/ 0 h 724868"/>
                    <a:gd name="connsiteX1" fmla="*/ 724869 w 724868"/>
                    <a:gd name="connsiteY1" fmla="*/ 0 h 724868"/>
                    <a:gd name="connsiteX2" fmla="*/ 724869 w 724868"/>
                    <a:gd name="connsiteY2" fmla="*/ 724868 h 724868"/>
                    <a:gd name="connsiteX3" fmla="*/ 0 w 724868"/>
                    <a:gd name="connsiteY3" fmla="*/ 724868 h 724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4868" h="724868">
                      <a:moveTo>
                        <a:pt x="0" y="0"/>
                      </a:moveTo>
                      <a:lnTo>
                        <a:pt x="724869" y="0"/>
                      </a:lnTo>
                      <a:lnTo>
                        <a:pt x="724869" y="724868"/>
                      </a:lnTo>
                      <a:lnTo>
                        <a:pt x="0" y="724868"/>
                      </a:lnTo>
                      <a:close/>
                    </a:path>
                  </a:pathLst>
                </a:custGeom>
                <a:grpFill/>
                <a:ln w="126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grpSp>
              <p:nvGrpSpPr>
                <p:cNvPr id="82" name="Graphic 4">
                  <a:extLst>
                    <a:ext uri="{FF2B5EF4-FFF2-40B4-BE49-F238E27FC236}">
                      <a16:creationId xmlns:a16="http://schemas.microsoft.com/office/drawing/2014/main" id="{DF217FB6-8905-8334-571B-410449142575}"/>
                    </a:ext>
                  </a:extLst>
                </p:cNvPr>
                <p:cNvGrpSpPr/>
                <p:nvPr/>
              </p:nvGrpSpPr>
              <p:grpSpPr>
                <a:xfrm>
                  <a:off x="801896" y="802961"/>
                  <a:ext cx="723942" cy="722877"/>
                  <a:chOff x="801896" y="802961"/>
                  <a:chExt cx="723942" cy="722877"/>
                </a:xfrm>
                <a:grpFill/>
              </p:grpSpPr>
              <p:sp>
                <p:nvSpPr>
                  <p:cNvPr id="86" name="Freeform 85">
                    <a:extLst>
                      <a:ext uri="{FF2B5EF4-FFF2-40B4-BE49-F238E27FC236}">
                        <a16:creationId xmlns:a16="http://schemas.microsoft.com/office/drawing/2014/main" id="{92C4F654-093B-89B7-1E70-F9A3ED233809}"/>
                      </a:ext>
                    </a:extLst>
                  </p:cNvPr>
                  <p:cNvSpPr/>
                  <p:nvPr/>
                </p:nvSpPr>
                <p:spPr>
                  <a:xfrm>
                    <a:off x="801896" y="877211"/>
                    <a:ext cx="515411" cy="648627"/>
                  </a:xfrm>
                  <a:custGeom>
                    <a:avLst/>
                    <a:gdLst>
                      <a:gd name="connsiteX0" fmla="*/ 323457 w 515411"/>
                      <a:gd name="connsiteY0" fmla="*/ 286206 h 648627"/>
                      <a:gd name="connsiteX1" fmla="*/ 430139 w 515411"/>
                      <a:gd name="connsiteY1" fmla="*/ 0 h 648627"/>
                      <a:gd name="connsiteX2" fmla="*/ 0 w 515411"/>
                      <a:gd name="connsiteY2" fmla="*/ 648627 h 648627"/>
                      <a:gd name="connsiteX3" fmla="*/ 515411 w 515411"/>
                      <a:gd name="connsiteY3" fmla="*/ 648627 h 648627"/>
                      <a:gd name="connsiteX4" fmla="*/ 323445 w 515411"/>
                      <a:gd name="connsiteY4" fmla="*/ 286193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411" h="648627">
                        <a:moveTo>
                          <a:pt x="323457" y="286206"/>
                        </a:moveTo>
                        <a:cubicBezTo>
                          <a:pt x="323457" y="176898"/>
                          <a:pt x="363753" y="76875"/>
                          <a:pt x="430139" y="0"/>
                        </a:cubicBezTo>
                        <a:cubicBezTo>
                          <a:pt x="186056" y="118440"/>
                          <a:pt x="14104" y="363056"/>
                          <a:pt x="0" y="648627"/>
                        </a:cubicBezTo>
                        <a:lnTo>
                          <a:pt x="515411" y="648627"/>
                        </a:lnTo>
                        <a:cubicBezTo>
                          <a:pt x="399623" y="569608"/>
                          <a:pt x="323445" y="436646"/>
                          <a:pt x="323445" y="286193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87" name="Freeform 86">
                    <a:extLst>
                      <a:ext uri="{FF2B5EF4-FFF2-40B4-BE49-F238E27FC236}">
                        <a16:creationId xmlns:a16="http://schemas.microsoft.com/office/drawing/2014/main" id="{EB717AF7-287D-610B-4761-3FFE462906F1}"/>
                      </a:ext>
                    </a:extLst>
                  </p:cNvPr>
                  <p:cNvSpPr/>
                  <p:nvPr/>
                </p:nvSpPr>
                <p:spPr>
                  <a:xfrm>
                    <a:off x="1201455" y="802961"/>
                    <a:ext cx="324383" cy="720898"/>
                  </a:xfrm>
                  <a:custGeom>
                    <a:avLst/>
                    <a:gdLst>
                      <a:gd name="connsiteX0" fmla="*/ 324383 w 324383"/>
                      <a:gd name="connsiteY0" fmla="*/ 0 h 720898"/>
                      <a:gd name="connsiteX1" fmla="*/ 0 w 324383"/>
                      <a:gd name="connsiteY1" fmla="*/ 360443 h 720898"/>
                      <a:gd name="connsiteX2" fmla="*/ 324383 w 324383"/>
                      <a:gd name="connsiteY2" fmla="*/ 720899 h 720898"/>
                      <a:gd name="connsiteX3" fmla="*/ 324383 w 324383"/>
                      <a:gd name="connsiteY3" fmla="*/ 0 h 720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898">
                        <a:moveTo>
                          <a:pt x="324383" y="0"/>
                        </a:moveTo>
                        <a:cubicBezTo>
                          <a:pt x="142348" y="19076"/>
                          <a:pt x="0" y="173448"/>
                          <a:pt x="0" y="360443"/>
                        </a:cubicBezTo>
                        <a:cubicBezTo>
                          <a:pt x="0" y="547437"/>
                          <a:pt x="142348" y="701822"/>
                          <a:pt x="324383" y="720899"/>
                        </a:cubicBezTo>
                        <a:lnTo>
                          <a:pt x="324383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  <p:grpSp>
              <p:nvGrpSpPr>
                <p:cNvPr id="83" name="Graphic 4">
                  <a:extLst>
                    <a:ext uri="{FF2B5EF4-FFF2-40B4-BE49-F238E27FC236}">
                      <a16:creationId xmlns:a16="http://schemas.microsoft.com/office/drawing/2014/main" id="{02707309-BB5A-11CA-080A-C6ED20BB206C}"/>
                    </a:ext>
                  </a:extLst>
                </p:cNvPr>
                <p:cNvGrpSpPr/>
                <p:nvPr/>
              </p:nvGrpSpPr>
              <p:grpSpPr>
                <a:xfrm>
                  <a:off x="1601940" y="1601953"/>
                  <a:ext cx="723929" cy="722889"/>
                  <a:chOff x="1601940" y="1601953"/>
                  <a:chExt cx="723929" cy="722889"/>
                </a:xfrm>
                <a:grpFill/>
              </p:grpSpPr>
              <p:sp>
                <p:nvSpPr>
                  <p:cNvPr id="84" name="Freeform 83">
                    <a:extLst>
                      <a:ext uri="{FF2B5EF4-FFF2-40B4-BE49-F238E27FC236}">
                        <a16:creationId xmlns:a16="http://schemas.microsoft.com/office/drawing/2014/main" id="{9A378FF4-0EA8-2D22-6E8B-6B35C94B86BA}"/>
                      </a:ext>
                    </a:extLst>
                  </p:cNvPr>
                  <p:cNvSpPr/>
                  <p:nvPr/>
                </p:nvSpPr>
                <p:spPr>
                  <a:xfrm>
                    <a:off x="1601940" y="1603931"/>
                    <a:ext cx="324383" cy="720911"/>
                  </a:xfrm>
                  <a:custGeom>
                    <a:avLst/>
                    <a:gdLst>
                      <a:gd name="connsiteX0" fmla="*/ 0 w 324383"/>
                      <a:gd name="connsiteY0" fmla="*/ 0 h 720911"/>
                      <a:gd name="connsiteX1" fmla="*/ 0 w 324383"/>
                      <a:gd name="connsiteY1" fmla="*/ 720911 h 720911"/>
                      <a:gd name="connsiteX2" fmla="*/ 324383 w 324383"/>
                      <a:gd name="connsiteY2" fmla="*/ 360456 h 720911"/>
                      <a:gd name="connsiteX3" fmla="*/ 0 w 324383"/>
                      <a:gd name="connsiteY3" fmla="*/ 0 h 72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383" h="720911">
                        <a:moveTo>
                          <a:pt x="0" y="0"/>
                        </a:moveTo>
                        <a:lnTo>
                          <a:pt x="0" y="720911"/>
                        </a:lnTo>
                        <a:cubicBezTo>
                          <a:pt x="182035" y="701835"/>
                          <a:pt x="324383" y="547463"/>
                          <a:pt x="324383" y="360456"/>
                        </a:cubicBezTo>
                        <a:cubicBezTo>
                          <a:pt x="324383" y="173448"/>
                          <a:pt x="182035" y="19076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  <p:sp>
                <p:nvSpPr>
                  <p:cNvPr id="85" name="Freeform 84">
                    <a:extLst>
                      <a:ext uri="{FF2B5EF4-FFF2-40B4-BE49-F238E27FC236}">
                        <a16:creationId xmlns:a16="http://schemas.microsoft.com/office/drawing/2014/main" id="{77401D74-2020-ADAA-B502-AE55513FAC9D}"/>
                      </a:ext>
                    </a:extLst>
                  </p:cNvPr>
                  <p:cNvSpPr/>
                  <p:nvPr/>
                </p:nvSpPr>
                <p:spPr>
                  <a:xfrm>
                    <a:off x="1810471" y="1601953"/>
                    <a:ext cx="515398" cy="648627"/>
                  </a:xfrm>
                  <a:custGeom>
                    <a:avLst/>
                    <a:gdLst>
                      <a:gd name="connsiteX0" fmla="*/ 0 w 515398"/>
                      <a:gd name="connsiteY0" fmla="*/ 0 h 648627"/>
                      <a:gd name="connsiteX1" fmla="*/ 191967 w 515398"/>
                      <a:gd name="connsiteY1" fmla="*/ 362434 h 648627"/>
                      <a:gd name="connsiteX2" fmla="*/ 85285 w 515398"/>
                      <a:gd name="connsiteY2" fmla="*/ 648627 h 648627"/>
                      <a:gd name="connsiteX3" fmla="*/ 515399 w 515398"/>
                      <a:gd name="connsiteY3" fmla="*/ 0 h 648627"/>
                      <a:gd name="connsiteX4" fmla="*/ 0 w 515398"/>
                      <a:gd name="connsiteY4" fmla="*/ 0 h 648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5398" h="648627">
                        <a:moveTo>
                          <a:pt x="0" y="0"/>
                        </a:moveTo>
                        <a:cubicBezTo>
                          <a:pt x="115789" y="79019"/>
                          <a:pt x="191967" y="211981"/>
                          <a:pt x="191967" y="362434"/>
                        </a:cubicBezTo>
                        <a:cubicBezTo>
                          <a:pt x="191967" y="471742"/>
                          <a:pt x="151671" y="571752"/>
                          <a:pt x="85285" y="648627"/>
                        </a:cubicBezTo>
                        <a:cubicBezTo>
                          <a:pt x="329355" y="530188"/>
                          <a:pt x="501307" y="285571"/>
                          <a:pt x="515399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1265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i-FI"/>
                  </a:p>
                </p:txBody>
              </p:sp>
            </p:grpSp>
          </p:grpSp>
        </p:grpSp>
        <p:grpSp>
          <p:nvGrpSpPr>
            <p:cNvPr id="66" name="Graphic 4">
              <a:extLst>
                <a:ext uri="{FF2B5EF4-FFF2-40B4-BE49-F238E27FC236}">
                  <a16:creationId xmlns:a16="http://schemas.microsoft.com/office/drawing/2014/main" id="{B52D506C-9E0D-4A7B-5DC8-DC8FAB673A95}"/>
                </a:ext>
              </a:extLst>
            </p:cNvPr>
            <p:cNvGrpSpPr/>
            <p:nvPr/>
          </p:nvGrpSpPr>
          <p:grpSpPr>
            <a:xfrm>
              <a:off x="0" y="0"/>
              <a:ext cx="723929" cy="722889"/>
              <a:chOff x="0" y="0"/>
              <a:chExt cx="723929" cy="722889"/>
            </a:xfrm>
            <a:grpFill/>
          </p:grpSpPr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8B63FA8A-4707-2541-4B72-E0242DEE3FF5}"/>
                  </a:ext>
                </a:extLst>
              </p:cNvPr>
              <p:cNvSpPr/>
              <p:nvPr/>
            </p:nvSpPr>
            <p:spPr>
              <a:xfrm>
                <a:off x="208518" y="0"/>
                <a:ext cx="515411" cy="648639"/>
              </a:xfrm>
              <a:custGeom>
                <a:avLst/>
                <a:gdLst>
                  <a:gd name="connsiteX0" fmla="*/ 0 w 515411"/>
                  <a:gd name="connsiteY0" fmla="*/ 0 h 648639"/>
                  <a:gd name="connsiteX1" fmla="*/ 191966 w 515411"/>
                  <a:gd name="connsiteY1" fmla="*/ 362434 h 648639"/>
                  <a:gd name="connsiteX2" fmla="*/ 85285 w 515411"/>
                  <a:gd name="connsiteY2" fmla="*/ 648640 h 648639"/>
                  <a:gd name="connsiteX3" fmla="*/ 515411 w 515411"/>
                  <a:gd name="connsiteY3" fmla="*/ 0 h 648639"/>
                  <a:gd name="connsiteX4" fmla="*/ 0 w 515411"/>
                  <a:gd name="connsiteY4" fmla="*/ 0 h 64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39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1" y="571765"/>
                      <a:pt x="85285" y="648640"/>
                    </a:cubicBezTo>
                    <a:cubicBezTo>
                      <a:pt x="329355" y="530200"/>
                      <a:pt x="501307" y="285584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90DF2D79-70D6-464B-ABBC-47988D06A90D}"/>
                  </a:ext>
                </a:extLst>
              </p:cNvPr>
              <p:cNvSpPr/>
              <p:nvPr/>
            </p:nvSpPr>
            <p:spPr>
              <a:xfrm>
                <a:off x="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81D5D04-426E-9255-E0A4-F35A73420141}"/>
                </a:ext>
              </a:extLst>
            </p:cNvPr>
            <p:cNvSpPr/>
            <p:nvPr/>
          </p:nvSpPr>
          <p:spPr>
            <a:xfrm>
              <a:off x="80097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9 w 724868"/>
                <a:gd name="connsiteY1" fmla="*/ 0 h 724868"/>
                <a:gd name="connsiteX2" fmla="*/ 724869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9" y="0"/>
                  </a:lnTo>
                  <a:lnTo>
                    <a:pt x="724869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68" name="Graphic 4">
              <a:extLst>
                <a:ext uri="{FF2B5EF4-FFF2-40B4-BE49-F238E27FC236}">
                  <a16:creationId xmlns:a16="http://schemas.microsoft.com/office/drawing/2014/main" id="{9A58ECE3-294E-1FC5-9428-B1AB6ADE3D0E}"/>
                </a:ext>
              </a:extLst>
            </p:cNvPr>
            <p:cNvGrpSpPr/>
            <p:nvPr/>
          </p:nvGrpSpPr>
          <p:grpSpPr>
            <a:xfrm>
              <a:off x="3203893" y="0"/>
              <a:ext cx="723917" cy="722889"/>
              <a:chOff x="3203893" y="0"/>
              <a:chExt cx="723917" cy="722889"/>
            </a:xfrm>
            <a:grpFill/>
          </p:grpSpPr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E5628B66-0224-D752-D9BB-E052E349E657}"/>
                  </a:ext>
                </a:extLst>
              </p:cNvPr>
              <p:cNvSpPr/>
              <p:nvPr/>
            </p:nvSpPr>
            <p:spPr>
              <a:xfrm>
                <a:off x="3203893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48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DD53692B-C6F9-8878-0482-11C175DF5030}"/>
                  </a:ext>
                </a:extLst>
              </p:cNvPr>
              <p:cNvSpPr/>
              <p:nvPr/>
            </p:nvSpPr>
            <p:spPr>
              <a:xfrm>
                <a:off x="3412399" y="0"/>
                <a:ext cx="515411" cy="648627"/>
              </a:xfrm>
              <a:custGeom>
                <a:avLst/>
                <a:gdLst>
                  <a:gd name="connsiteX0" fmla="*/ 0 w 515411"/>
                  <a:gd name="connsiteY0" fmla="*/ 0 h 648627"/>
                  <a:gd name="connsiteX1" fmla="*/ 191966 w 515411"/>
                  <a:gd name="connsiteY1" fmla="*/ 362434 h 648627"/>
                  <a:gd name="connsiteX2" fmla="*/ 85285 w 515411"/>
                  <a:gd name="connsiteY2" fmla="*/ 648627 h 648627"/>
                  <a:gd name="connsiteX3" fmla="*/ 515411 w 515411"/>
                  <a:gd name="connsiteY3" fmla="*/ 0 h 648627"/>
                  <a:gd name="connsiteX4" fmla="*/ 0 w 515411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411" h="648627">
                    <a:moveTo>
                      <a:pt x="0" y="0"/>
                    </a:moveTo>
                    <a:cubicBezTo>
                      <a:pt x="115789" y="79019"/>
                      <a:pt x="191966" y="211981"/>
                      <a:pt x="191966" y="362434"/>
                    </a:cubicBezTo>
                    <a:cubicBezTo>
                      <a:pt x="191966" y="471742"/>
                      <a:pt x="151670" y="571752"/>
                      <a:pt x="85285" y="648627"/>
                    </a:cubicBezTo>
                    <a:cubicBezTo>
                      <a:pt x="329355" y="530188"/>
                      <a:pt x="501307" y="285572"/>
                      <a:pt x="5154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grpSp>
          <p:nvGrpSpPr>
            <p:cNvPr id="69" name="Graphic 4">
              <a:extLst>
                <a:ext uri="{FF2B5EF4-FFF2-40B4-BE49-F238E27FC236}">
                  <a16:creationId xmlns:a16="http://schemas.microsoft.com/office/drawing/2014/main" id="{28B782B9-DCB4-506A-3E4E-CABC7BA7BACF}"/>
                </a:ext>
              </a:extLst>
            </p:cNvPr>
            <p:cNvGrpSpPr/>
            <p:nvPr/>
          </p:nvGrpSpPr>
          <p:grpSpPr>
            <a:xfrm>
              <a:off x="1601940" y="0"/>
              <a:ext cx="723929" cy="722889"/>
              <a:chOff x="1601940" y="0"/>
              <a:chExt cx="723929" cy="722889"/>
            </a:xfrm>
            <a:grpFill/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53EDE726-A57B-0A92-6294-60856D8E712E}"/>
                  </a:ext>
                </a:extLst>
              </p:cNvPr>
              <p:cNvSpPr/>
              <p:nvPr/>
            </p:nvSpPr>
            <p:spPr>
              <a:xfrm>
                <a:off x="1810471" y="0"/>
                <a:ext cx="515398" cy="648627"/>
              </a:xfrm>
              <a:custGeom>
                <a:avLst/>
                <a:gdLst>
                  <a:gd name="connsiteX0" fmla="*/ 0 w 515398"/>
                  <a:gd name="connsiteY0" fmla="*/ 0 h 648627"/>
                  <a:gd name="connsiteX1" fmla="*/ 191967 w 515398"/>
                  <a:gd name="connsiteY1" fmla="*/ 362434 h 648627"/>
                  <a:gd name="connsiteX2" fmla="*/ 85285 w 515398"/>
                  <a:gd name="connsiteY2" fmla="*/ 648627 h 648627"/>
                  <a:gd name="connsiteX3" fmla="*/ 515399 w 515398"/>
                  <a:gd name="connsiteY3" fmla="*/ 0 h 648627"/>
                  <a:gd name="connsiteX4" fmla="*/ 0 w 515398"/>
                  <a:gd name="connsiteY4" fmla="*/ 0 h 6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5398" h="648627">
                    <a:moveTo>
                      <a:pt x="0" y="0"/>
                    </a:moveTo>
                    <a:cubicBezTo>
                      <a:pt x="115789" y="79019"/>
                      <a:pt x="191967" y="211981"/>
                      <a:pt x="191967" y="362434"/>
                    </a:cubicBezTo>
                    <a:cubicBezTo>
                      <a:pt x="191967" y="471742"/>
                      <a:pt x="151671" y="571752"/>
                      <a:pt x="85285" y="648627"/>
                    </a:cubicBezTo>
                    <a:cubicBezTo>
                      <a:pt x="329355" y="530200"/>
                      <a:pt x="501307" y="285584"/>
                      <a:pt x="5153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0C0A89EE-59E3-5894-9990-D1372BDF3B0B}"/>
                  </a:ext>
                </a:extLst>
              </p:cNvPr>
              <p:cNvSpPr/>
              <p:nvPr/>
            </p:nvSpPr>
            <p:spPr>
              <a:xfrm>
                <a:off x="1601940" y="1978"/>
                <a:ext cx="324383" cy="720911"/>
              </a:xfrm>
              <a:custGeom>
                <a:avLst/>
                <a:gdLst>
                  <a:gd name="connsiteX0" fmla="*/ 0 w 324383"/>
                  <a:gd name="connsiteY0" fmla="*/ 0 h 720911"/>
                  <a:gd name="connsiteX1" fmla="*/ 0 w 324383"/>
                  <a:gd name="connsiteY1" fmla="*/ 720911 h 720911"/>
                  <a:gd name="connsiteX2" fmla="*/ 324383 w 324383"/>
                  <a:gd name="connsiteY2" fmla="*/ 360456 h 720911"/>
                  <a:gd name="connsiteX3" fmla="*/ 0 w 324383"/>
                  <a:gd name="connsiteY3" fmla="*/ 0 h 720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383" h="720911">
                    <a:moveTo>
                      <a:pt x="0" y="0"/>
                    </a:moveTo>
                    <a:lnTo>
                      <a:pt x="0" y="720911"/>
                    </a:lnTo>
                    <a:cubicBezTo>
                      <a:pt x="182035" y="701835"/>
                      <a:pt x="324383" y="547463"/>
                      <a:pt x="324383" y="360456"/>
                    </a:cubicBezTo>
                    <a:cubicBezTo>
                      <a:pt x="324383" y="173448"/>
                      <a:pt x="182035" y="19076"/>
                      <a:pt x="0" y="0"/>
                    </a:cubicBezTo>
                    <a:close/>
                  </a:path>
                </a:pathLst>
              </a:custGeom>
              <a:grpFill/>
              <a:ln w="126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8D653566-3D18-A110-669F-950568C4D37F}"/>
                </a:ext>
              </a:extLst>
            </p:cNvPr>
            <p:cNvSpPr/>
            <p:nvPr/>
          </p:nvSpPr>
          <p:spPr>
            <a:xfrm>
              <a:off x="2402910" y="0"/>
              <a:ext cx="724868" cy="724868"/>
            </a:xfrm>
            <a:custGeom>
              <a:avLst/>
              <a:gdLst>
                <a:gd name="connsiteX0" fmla="*/ 0 w 724868"/>
                <a:gd name="connsiteY0" fmla="*/ 0 h 724868"/>
                <a:gd name="connsiteX1" fmla="*/ 724868 w 724868"/>
                <a:gd name="connsiteY1" fmla="*/ 0 h 724868"/>
                <a:gd name="connsiteX2" fmla="*/ 724868 w 724868"/>
                <a:gd name="connsiteY2" fmla="*/ 724869 h 724868"/>
                <a:gd name="connsiteX3" fmla="*/ 0 w 724868"/>
                <a:gd name="connsiteY3" fmla="*/ 724869 h 724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868" h="724868">
                  <a:moveTo>
                    <a:pt x="0" y="0"/>
                  </a:moveTo>
                  <a:lnTo>
                    <a:pt x="724868" y="0"/>
                  </a:lnTo>
                  <a:lnTo>
                    <a:pt x="724868" y="724869"/>
                  </a:lnTo>
                  <a:lnTo>
                    <a:pt x="0" y="724869"/>
                  </a:lnTo>
                  <a:close/>
                </a:path>
              </a:pathLst>
            </a:custGeom>
            <a:grpFill/>
            <a:ln w="12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23" name="Dian numeron paikkamerkki 8">
            <a:extLst>
              <a:ext uri="{FF2B5EF4-FFF2-40B4-BE49-F238E27FC236}">
                <a16:creationId xmlns:a16="http://schemas.microsoft.com/office/drawing/2014/main" id="{890452C2-7070-9CE5-8A99-11DE0B05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532" y="6333303"/>
            <a:ext cx="407894" cy="2888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2661876-6CA8-7121-EB22-E5C9CDA86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8884" y="6426801"/>
            <a:ext cx="750888" cy="108647"/>
            <a:chOff x="788884" y="6426801"/>
            <a:chExt cx="750888" cy="108647"/>
          </a:xfrm>
        </p:grpSpPr>
        <p:sp>
          <p:nvSpPr>
            <p:cNvPr id="26" name="Vapaamuotoinen: Muoto 21">
              <a:extLst>
                <a:ext uri="{FF2B5EF4-FFF2-40B4-BE49-F238E27FC236}">
                  <a16:creationId xmlns:a16="http://schemas.microsoft.com/office/drawing/2014/main" id="{E2A9B0C4-5614-C3D7-66A3-C9C0FFBEE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88884" y="6426801"/>
              <a:ext cx="90785" cy="10864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27" name="Vapaamuotoinen: Muoto 22">
              <a:extLst>
                <a:ext uri="{FF2B5EF4-FFF2-40B4-BE49-F238E27FC236}">
                  <a16:creationId xmlns:a16="http://schemas.microsoft.com/office/drawing/2014/main" id="{C0064EA2-6390-1683-81A9-8052B5AAB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905235" y="6428959"/>
              <a:ext cx="76926" cy="10432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28" name="Vapaamuotoinen: Muoto 23">
              <a:extLst>
                <a:ext uri="{FF2B5EF4-FFF2-40B4-BE49-F238E27FC236}">
                  <a16:creationId xmlns:a16="http://schemas.microsoft.com/office/drawing/2014/main" id="{BEF22E8E-32E4-A4A8-0E39-D797F0B882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008712" y="6428959"/>
              <a:ext cx="88396" cy="10432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29" name="Vapaamuotoinen: Muoto 24">
              <a:extLst>
                <a:ext uri="{FF2B5EF4-FFF2-40B4-BE49-F238E27FC236}">
                  <a16:creationId xmlns:a16="http://schemas.microsoft.com/office/drawing/2014/main" id="{A4C07851-4DE6-382E-42BE-FBC173379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121381" y="6428959"/>
              <a:ext cx="101595" cy="10432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0" name="Vapaamuotoinen: Muoto 25">
              <a:extLst>
                <a:ext uri="{FF2B5EF4-FFF2-40B4-BE49-F238E27FC236}">
                  <a16:creationId xmlns:a16="http://schemas.microsoft.com/office/drawing/2014/main" id="{4B2DFBF8-BA7C-B1BB-8A63-A8768CF65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237333" y="6428959"/>
              <a:ext cx="101594" cy="10432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1" name="Vapaamuotoinen: Muoto 26">
              <a:extLst>
                <a:ext uri="{FF2B5EF4-FFF2-40B4-BE49-F238E27FC236}">
                  <a16:creationId xmlns:a16="http://schemas.microsoft.com/office/drawing/2014/main" id="{9E678F4A-1EB9-BC08-3ACD-D16F83B05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338934" y="6428959"/>
              <a:ext cx="156676" cy="10432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32" name="Vapaamuotoinen: Muoto 27">
              <a:extLst>
                <a:ext uri="{FF2B5EF4-FFF2-40B4-BE49-F238E27FC236}">
                  <a16:creationId xmlns:a16="http://schemas.microsoft.com/office/drawing/2014/main" id="{D5C449C1-A432-379B-821E-254E3D967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520490" y="6428959"/>
              <a:ext cx="19282" cy="10432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  <p:sp>
        <p:nvSpPr>
          <p:cNvPr id="4" name="Alatunnisteen paikkamerkki 7">
            <a:extLst>
              <a:ext uri="{FF2B5EF4-FFF2-40B4-BE49-F238E27FC236}">
                <a16:creationId xmlns:a16="http://schemas.microsoft.com/office/drawing/2014/main" id="{3D60C168-BE87-F079-1653-95AB234F7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38551" y="6332761"/>
            <a:ext cx="2310555" cy="28887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0" name="Päivämäärän paikkamerkki 6">
            <a:extLst>
              <a:ext uri="{FF2B5EF4-FFF2-40B4-BE49-F238E27FC236}">
                <a16:creationId xmlns:a16="http://schemas.microsoft.com/office/drawing/2014/main" id="{4BDDF731-B5C6-69E4-0E6B-9AD5B8D1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635" y="6332761"/>
            <a:ext cx="966916" cy="28887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24" name="Otsikko 1">
            <a:extLst>
              <a:ext uri="{FF2B5EF4-FFF2-40B4-BE49-F238E27FC236}">
                <a16:creationId xmlns:a16="http://schemas.microsoft.com/office/drawing/2014/main" id="{4D965469-84CB-3C5E-0B87-84DF4AA339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239" y="797152"/>
            <a:ext cx="7413524" cy="5363454"/>
          </a:xfrm>
        </p:spPr>
        <p:txBody>
          <a:bodyPr anchor="ctr" anchorCtr="0"/>
          <a:lstStyle>
            <a:lvl1pPr algn="ctr">
              <a:lnSpc>
                <a:spcPct val="95000"/>
              </a:lnSpc>
              <a:defRPr sz="4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dirty="0"/>
              <a:t>Lisää nostoteksti</a:t>
            </a:r>
          </a:p>
        </p:txBody>
      </p:sp>
    </p:spTree>
    <p:extLst>
      <p:ext uri="{BB962C8B-B14F-4D97-AF65-F5344CB8AC3E}">
        <p14:creationId xmlns:p14="http://schemas.microsoft.com/office/powerpoint/2010/main" val="439588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t 5">
    <p:bg>
      <p:bgPr>
        <a:solidFill>
          <a:srgbClr val="DCEB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86">
            <a:extLst>
              <a:ext uri="{FF2B5EF4-FFF2-40B4-BE49-F238E27FC236}">
                <a16:creationId xmlns:a16="http://schemas.microsoft.com/office/drawing/2014/main" id="{52E03FD0-B7F9-F2B4-B10B-9542AB6BE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5824682" cy="6234057"/>
          </a:xfrm>
          <a:custGeom>
            <a:avLst/>
            <a:gdLst>
              <a:gd name="connsiteX0" fmla="*/ 0 w 3096414"/>
              <a:gd name="connsiteY0" fmla="*/ 0 h 4644951"/>
              <a:gd name="connsiteX1" fmla="*/ 0 w 3096414"/>
              <a:gd name="connsiteY1" fmla="*/ 4644952 h 4644951"/>
              <a:gd name="connsiteX2" fmla="*/ 751069 w 3096414"/>
              <a:gd name="connsiteY2" fmla="*/ 4644952 h 4644951"/>
              <a:gd name="connsiteX3" fmla="*/ 3096414 w 3096414"/>
              <a:gd name="connsiteY3" fmla="*/ 2294801 h 4644951"/>
              <a:gd name="connsiteX4" fmla="*/ 3096414 w 3096414"/>
              <a:gd name="connsiteY4" fmla="*/ 0 h 4644951"/>
              <a:gd name="connsiteX5" fmla="*/ 0 w 3096414"/>
              <a:gd name="connsiteY5" fmla="*/ 0 h 4644951"/>
              <a:gd name="connsiteX0" fmla="*/ 0 w 3096414"/>
              <a:gd name="connsiteY0" fmla="*/ 0 h 4644952"/>
              <a:gd name="connsiteX1" fmla="*/ 0 w 3096414"/>
              <a:gd name="connsiteY1" fmla="*/ 4644952 h 4644952"/>
              <a:gd name="connsiteX2" fmla="*/ 1052787 w 3096414"/>
              <a:gd name="connsiteY2" fmla="*/ 4638235 h 4644952"/>
              <a:gd name="connsiteX3" fmla="*/ 3096414 w 3096414"/>
              <a:gd name="connsiteY3" fmla="*/ 2294801 h 4644952"/>
              <a:gd name="connsiteX4" fmla="*/ 3096414 w 3096414"/>
              <a:gd name="connsiteY4" fmla="*/ 0 h 4644952"/>
              <a:gd name="connsiteX5" fmla="*/ 0 w 3096414"/>
              <a:gd name="connsiteY5" fmla="*/ 0 h 4644952"/>
              <a:gd name="connsiteX0" fmla="*/ 0 w 3096414"/>
              <a:gd name="connsiteY0" fmla="*/ 0 h 4644952"/>
              <a:gd name="connsiteX1" fmla="*/ 0 w 3096414"/>
              <a:gd name="connsiteY1" fmla="*/ 4644952 h 4644952"/>
              <a:gd name="connsiteX2" fmla="*/ 1052787 w 3096414"/>
              <a:gd name="connsiteY2" fmla="*/ 4638235 h 4644952"/>
              <a:gd name="connsiteX3" fmla="*/ 3096414 w 3096414"/>
              <a:gd name="connsiteY3" fmla="*/ 2066389 h 4644952"/>
              <a:gd name="connsiteX4" fmla="*/ 3096414 w 3096414"/>
              <a:gd name="connsiteY4" fmla="*/ 0 h 4644952"/>
              <a:gd name="connsiteX5" fmla="*/ 0 w 3096414"/>
              <a:gd name="connsiteY5" fmla="*/ 0 h 4644952"/>
              <a:gd name="connsiteX0" fmla="*/ 0 w 3096414"/>
              <a:gd name="connsiteY0" fmla="*/ 0 h 4645053"/>
              <a:gd name="connsiteX1" fmla="*/ 0 w 3096414"/>
              <a:gd name="connsiteY1" fmla="*/ 4644952 h 4645053"/>
              <a:gd name="connsiteX2" fmla="*/ 1047926 w 3096414"/>
              <a:gd name="connsiteY2" fmla="*/ 4645053 h 4645053"/>
              <a:gd name="connsiteX3" fmla="*/ 3096414 w 3096414"/>
              <a:gd name="connsiteY3" fmla="*/ 2066389 h 4645053"/>
              <a:gd name="connsiteX4" fmla="*/ 3096414 w 3096414"/>
              <a:gd name="connsiteY4" fmla="*/ 0 h 4645053"/>
              <a:gd name="connsiteX5" fmla="*/ 0 w 3096414"/>
              <a:gd name="connsiteY5" fmla="*/ 0 h 4645053"/>
              <a:gd name="connsiteX0" fmla="*/ 0 w 3096414"/>
              <a:gd name="connsiteY0" fmla="*/ 0 h 4644952"/>
              <a:gd name="connsiteX1" fmla="*/ 0 w 3096414"/>
              <a:gd name="connsiteY1" fmla="*/ 4644952 h 4644952"/>
              <a:gd name="connsiteX2" fmla="*/ 1106258 w 3096414"/>
              <a:gd name="connsiteY2" fmla="*/ 4638235 h 4644952"/>
              <a:gd name="connsiteX3" fmla="*/ 3096414 w 3096414"/>
              <a:gd name="connsiteY3" fmla="*/ 2066389 h 4644952"/>
              <a:gd name="connsiteX4" fmla="*/ 3096414 w 3096414"/>
              <a:gd name="connsiteY4" fmla="*/ 0 h 4644952"/>
              <a:gd name="connsiteX5" fmla="*/ 0 w 3096414"/>
              <a:gd name="connsiteY5" fmla="*/ 0 h 4644952"/>
              <a:gd name="connsiteX0" fmla="*/ 0 w 3096414"/>
              <a:gd name="connsiteY0" fmla="*/ 0 h 4648463"/>
              <a:gd name="connsiteX1" fmla="*/ 0 w 3096414"/>
              <a:gd name="connsiteY1" fmla="*/ 4644952 h 4648463"/>
              <a:gd name="connsiteX2" fmla="*/ 1108688 w 3096414"/>
              <a:gd name="connsiteY2" fmla="*/ 4648463 h 4648463"/>
              <a:gd name="connsiteX3" fmla="*/ 3096414 w 3096414"/>
              <a:gd name="connsiteY3" fmla="*/ 2066389 h 4648463"/>
              <a:gd name="connsiteX4" fmla="*/ 3096414 w 3096414"/>
              <a:gd name="connsiteY4" fmla="*/ 0 h 4648463"/>
              <a:gd name="connsiteX5" fmla="*/ 0 w 3096414"/>
              <a:gd name="connsiteY5" fmla="*/ 0 h 4648463"/>
              <a:gd name="connsiteX0" fmla="*/ 0 w 3096439"/>
              <a:gd name="connsiteY0" fmla="*/ 0 h 4648463"/>
              <a:gd name="connsiteX1" fmla="*/ 0 w 3096439"/>
              <a:gd name="connsiteY1" fmla="*/ 4644952 h 4648463"/>
              <a:gd name="connsiteX2" fmla="*/ 1108688 w 3096439"/>
              <a:gd name="connsiteY2" fmla="*/ 4648463 h 4648463"/>
              <a:gd name="connsiteX3" fmla="*/ 3096414 w 3096439"/>
              <a:gd name="connsiteY3" fmla="*/ 2066389 h 4648463"/>
              <a:gd name="connsiteX4" fmla="*/ 3096414 w 3096439"/>
              <a:gd name="connsiteY4" fmla="*/ 0 h 4648463"/>
              <a:gd name="connsiteX5" fmla="*/ 0 w 3096439"/>
              <a:gd name="connsiteY5" fmla="*/ 0 h 4648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6439" h="4648463">
                <a:moveTo>
                  <a:pt x="0" y="0"/>
                </a:moveTo>
                <a:lnTo>
                  <a:pt x="0" y="4644952"/>
                </a:lnTo>
                <a:lnTo>
                  <a:pt x="1108688" y="4648463"/>
                </a:lnTo>
                <a:cubicBezTo>
                  <a:pt x="2403987" y="4648463"/>
                  <a:pt x="3101275" y="3262068"/>
                  <a:pt x="3096414" y="2066389"/>
                </a:cubicBezTo>
                <a:lnTo>
                  <a:pt x="3096414" y="0"/>
                </a:lnTo>
                <a:lnTo>
                  <a:pt x="0" y="0"/>
                </a:lnTo>
                <a:close/>
              </a:path>
            </a:pathLst>
          </a:custGeom>
          <a:solidFill>
            <a:srgbClr val="ACCFCE"/>
          </a:solidFill>
          <a:ln w="949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28" name="Otsikko 1">
            <a:extLst>
              <a:ext uri="{FF2B5EF4-FFF2-40B4-BE49-F238E27FC236}">
                <a16:creationId xmlns:a16="http://schemas.microsoft.com/office/drawing/2014/main" id="{6757762D-ED71-2FA7-0B45-C4D183CB4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204" y="656526"/>
            <a:ext cx="4696239" cy="400110"/>
          </a:xfrm>
        </p:spPr>
        <p:txBody>
          <a:bodyPr anchor="t" anchorCtr="0">
            <a:noAutofit/>
          </a:bodyPr>
          <a:lstStyle>
            <a:lvl1pPr>
              <a:defRPr sz="2600"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2E6427-F4B5-304F-61AA-59779FFD656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42938" y="1679980"/>
            <a:ext cx="4235450" cy="3276195"/>
          </a:xfrm>
        </p:spPr>
        <p:txBody>
          <a:bodyPr/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5" name="Tekstin paikkamerkki 18">
            <a:extLst>
              <a:ext uri="{FF2B5EF4-FFF2-40B4-BE49-F238E27FC236}">
                <a16:creationId xmlns:a16="http://schemas.microsoft.com/office/drawing/2014/main" id="{E3CFC9B7-716E-80E5-148D-5B774C92E6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02582" y="1000522"/>
            <a:ext cx="4005504" cy="65703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i-FI" sz="18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6" name="Tekstin paikkamerkki 18">
            <a:extLst>
              <a:ext uri="{FF2B5EF4-FFF2-40B4-BE49-F238E27FC236}">
                <a16:creationId xmlns:a16="http://schemas.microsoft.com/office/drawing/2014/main" id="{82C6A533-CED8-ECE4-AD7A-51083ECA08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02582" y="2044621"/>
            <a:ext cx="4005504" cy="65703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i-FI" sz="18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Tekstin paikkamerkki 18">
            <a:extLst>
              <a:ext uri="{FF2B5EF4-FFF2-40B4-BE49-F238E27FC236}">
                <a16:creationId xmlns:a16="http://schemas.microsoft.com/office/drawing/2014/main" id="{15CD2F83-22CD-C496-3201-C4FF1E08F4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02582" y="3088720"/>
            <a:ext cx="4005504" cy="65703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i-FI" sz="18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8" name="Tekstin paikkamerkki 18">
            <a:extLst>
              <a:ext uri="{FF2B5EF4-FFF2-40B4-BE49-F238E27FC236}">
                <a16:creationId xmlns:a16="http://schemas.microsoft.com/office/drawing/2014/main" id="{4D62CA94-CB8F-752B-9A2C-117079A399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02582" y="4132819"/>
            <a:ext cx="4005504" cy="65703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i-FI" sz="18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DDE3D0F-16B2-4CED-096A-727A19FCAB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02582" y="5176917"/>
            <a:ext cx="4005504" cy="65703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i-FI" sz="1800" b="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EE9314C-3536-ED82-0A7A-5F8453C7A0C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AB62564-3EEF-8A07-0DAB-AAC10D52391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95D1AEE-46F1-9CCB-E7DC-90D6213138D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7" name="Text Placeholder 57">
            <a:extLst>
              <a:ext uri="{FF2B5EF4-FFF2-40B4-BE49-F238E27FC236}">
                <a16:creationId xmlns:a16="http://schemas.microsoft.com/office/drawing/2014/main" id="{68768994-3200-24CC-E9E3-D36733FDD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616616" y="977760"/>
            <a:ext cx="705478" cy="702220"/>
          </a:xfrm>
          <a:custGeom>
            <a:avLst/>
            <a:gdLst>
              <a:gd name="connsiteX0" fmla="*/ 590252 w 590252"/>
              <a:gd name="connsiteY0" fmla="*/ 0 h 587526"/>
              <a:gd name="connsiteX1" fmla="*/ 590252 w 590252"/>
              <a:gd name="connsiteY1" fmla="*/ 587526 h 587526"/>
              <a:gd name="connsiteX2" fmla="*/ 0 w 590252"/>
              <a:gd name="connsiteY2" fmla="*/ 587526 h 587526"/>
              <a:gd name="connsiteX3" fmla="*/ 9094 w 590252"/>
              <a:gd name="connsiteY3" fmla="*/ 484707 h 587526"/>
              <a:gd name="connsiteX4" fmla="*/ 471272 w 590252"/>
              <a:gd name="connsiteY4" fmla="*/ 11966 h 5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252" h="587526">
                <a:moveTo>
                  <a:pt x="590252" y="0"/>
                </a:moveTo>
                <a:lnTo>
                  <a:pt x="590252" y="587526"/>
                </a:lnTo>
                <a:lnTo>
                  <a:pt x="0" y="587526"/>
                </a:lnTo>
                <a:lnTo>
                  <a:pt x="9094" y="484707"/>
                </a:lnTo>
                <a:cubicBezTo>
                  <a:pt x="51508" y="247835"/>
                  <a:pt x="235873" y="60020"/>
                  <a:pt x="471272" y="11966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t" anchorCtr="0">
            <a:noAutofit/>
          </a:bodyPr>
          <a:lstStyle>
            <a:lvl1pPr marL="165100" indent="0" algn="ctr">
              <a:buClr>
                <a:schemeClr val="bg1"/>
              </a:buClr>
              <a:buFont typeface="System Font Regular"/>
              <a:buNone/>
              <a:tabLst/>
              <a:defRPr sz="32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xt Placeholder 57">
            <a:extLst>
              <a:ext uri="{FF2B5EF4-FFF2-40B4-BE49-F238E27FC236}">
                <a16:creationId xmlns:a16="http://schemas.microsoft.com/office/drawing/2014/main" id="{978FFF23-A59F-6A99-31EA-3C9A8E26F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16616" y="1993580"/>
            <a:ext cx="705478" cy="702220"/>
          </a:xfrm>
          <a:custGeom>
            <a:avLst/>
            <a:gdLst>
              <a:gd name="connsiteX0" fmla="*/ 590252 w 590252"/>
              <a:gd name="connsiteY0" fmla="*/ 0 h 587526"/>
              <a:gd name="connsiteX1" fmla="*/ 590252 w 590252"/>
              <a:gd name="connsiteY1" fmla="*/ 587526 h 587526"/>
              <a:gd name="connsiteX2" fmla="*/ 0 w 590252"/>
              <a:gd name="connsiteY2" fmla="*/ 587526 h 587526"/>
              <a:gd name="connsiteX3" fmla="*/ 9094 w 590252"/>
              <a:gd name="connsiteY3" fmla="*/ 484707 h 587526"/>
              <a:gd name="connsiteX4" fmla="*/ 471272 w 590252"/>
              <a:gd name="connsiteY4" fmla="*/ 11966 h 5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252" h="587526">
                <a:moveTo>
                  <a:pt x="590252" y="0"/>
                </a:moveTo>
                <a:lnTo>
                  <a:pt x="590252" y="587526"/>
                </a:lnTo>
                <a:lnTo>
                  <a:pt x="0" y="587526"/>
                </a:lnTo>
                <a:lnTo>
                  <a:pt x="9094" y="484707"/>
                </a:lnTo>
                <a:cubicBezTo>
                  <a:pt x="51508" y="247835"/>
                  <a:pt x="235873" y="60020"/>
                  <a:pt x="471272" y="11966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t" anchorCtr="0">
            <a:noAutofit/>
          </a:bodyPr>
          <a:lstStyle>
            <a:lvl1pPr marL="165100" indent="0" algn="ctr">
              <a:buClr>
                <a:schemeClr val="bg1"/>
              </a:buClr>
              <a:buFont typeface="System Font Regular"/>
              <a:buNone/>
              <a:tabLst/>
              <a:defRPr sz="32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58">
            <a:extLst>
              <a:ext uri="{FF2B5EF4-FFF2-40B4-BE49-F238E27FC236}">
                <a16:creationId xmlns:a16="http://schemas.microsoft.com/office/drawing/2014/main" id="{74BE7943-D4FD-4D2E-8E1D-6976F0E96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16616" y="3037290"/>
            <a:ext cx="705478" cy="702220"/>
          </a:xfrm>
          <a:custGeom>
            <a:avLst/>
            <a:gdLst>
              <a:gd name="connsiteX0" fmla="*/ 590252 w 590252"/>
              <a:gd name="connsiteY0" fmla="*/ 0 h 587526"/>
              <a:gd name="connsiteX1" fmla="*/ 590252 w 590252"/>
              <a:gd name="connsiteY1" fmla="*/ 587526 h 587526"/>
              <a:gd name="connsiteX2" fmla="*/ 0 w 590252"/>
              <a:gd name="connsiteY2" fmla="*/ 587526 h 587526"/>
              <a:gd name="connsiteX3" fmla="*/ 9094 w 590252"/>
              <a:gd name="connsiteY3" fmla="*/ 484707 h 587526"/>
              <a:gd name="connsiteX4" fmla="*/ 471272 w 590252"/>
              <a:gd name="connsiteY4" fmla="*/ 11966 h 5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252" h="587526">
                <a:moveTo>
                  <a:pt x="590252" y="0"/>
                </a:moveTo>
                <a:lnTo>
                  <a:pt x="590252" y="587526"/>
                </a:lnTo>
                <a:lnTo>
                  <a:pt x="0" y="587526"/>
                </a:lnTo>
                <a:lnTo>
                  <a:pt x="9094" y="484707"/>
                </a:lnTo>
                <a:cubicBezTo>
                  <a:pt x="51508" y="247835"/>
                  <a:pt x="235873" y="60020"/>
                  <a:pt x="471272" y="11966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t" anchorCtr="0">
            <a:noAutofit/>
          </a:bodyPr>
          <a:lstStyle>
            <a:lvl1pPr marL="165100" indent="0" algn="ctr">
              <a:buClr>
                <a:schemeClr val="bg1"/>
              </a:buClr>
              <a:buFont typeface="System Font Regular"/>
              <a:buNone/>
              <a:tabLst/>
              <a:defRPr sz="3200">
                <a:noFill/>
              </a:defRPr>
            </a:lvl1pPr>
          </a:lstStyle>
          <a:p>
            <a:pPr lvl="0"/>
            <a:r>
              <a:rPr lang="fi-FI" dirty="0"/>
              <a:t> </a:t>
            </a:r>
          </a:p>
        </p:txBody>
      </p:sp>
      <p:sp>
        <p:nvSpPr>
          <p:cNvPr id="6" name="Text Placeholder 59">
            <a:extLst>
              <a:ext uri="{FF2B5EF4-FFF2-40B4-BE49-F238E27FC236}">
                <a16:creationId xmlns:a16="http://schemas.microsoft.com/office/drawing/2014/main" id="{629B8E65-870F-36A3-BDC2-4984ACD78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16616" y="4090235"/>
            <a:ext cx="705478" cy="702220"/>
          </a:xfrm>
          <a:custGeom>
            <a:avLst/>
            <a:gdLst>
              <a:gd name="connsiteX0" fmla="*/ 590252 w 590252"/>
              <a:gd name="connsiteY0" fmla="*/ 0 h 587526"/>
              <a:gd name="connsiteX1" fmla="*/ 590252 w 590252"/>
              <a:gd name="connsiteY1" fmla="*/ 587526 h 587526"/>
              <a:gd name="connsiteX2" fmla="*/ 0 w 590252"/>
              <a:gd name="connsiteY2" fmla="*/ 587526 h 587526"/>
              <a:gd name="connsiteX3" fmla="*/ 9094 w 590252"/>
              <a:gd name="connsiteY3" fmla="*/ 484707 h 587526"/>
              <a:gd name="connsiteX4" fmla="*/ 471272 w 590252"/>
              <a:gd name="connsiteY4" fmla="*/ 11966 h 5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252" h="587526">
                <a:moveTo>
                  <a:pt x="590252" y="0"/>
                </a:moveTo>
                <a:lnTo>
                  <a:pt x="590252" y="587526"/>
                </a:lnTo>
                <a:lnTo>
                  <a:pt x="0" y="587526"/>
                </a:lnTo>
                <a:lnTo>
                  <a:pt x="9094" y="484707"/>
                </a:lnTo>
                <a:cubicBezTo>
                  <a:pt x="51508" y="247835"/>
                  <a:pt x="235873" y="60020"/>
                  <a:pt x="471272" y="11966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t" anchorCtr="0">
            <a:noAutofit/>
          </a:bodyPr>
          <a:lstStyle>
            <a:lvl1pPr marL="165100" indent="0" algn="ctr">
              <a:buClr>
                <a:schemeClr val="bg1"/>
              </a:buClr>
              <a:buFont typeface="System Font Regular"/>
              <a:buNone/>
              <a:tabLst/>
              <a:defRPr sz="3200">
                <a:noFill/>
              </a:defRPr>
            </a:lvl1pPr>
          </a:lstStyle>
          <a:p>
            <a:pPr lvl="0"/>
            <a:r>
              <a:rPr lang="fi-FI" dirty="0"/>
              <a:t> 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369FC6DF-2EA5-AA30-3ADF-7929E6A5F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16616" y="5133945"/>
            <a:ext cx="705478" cy="702220"/>
          </a:xfrm>
          <a:custGeom>
            <a:avLst/>
            <a:gdLst>
              <a:gd name="connsiteX0" fmla="*/ 590252 w 590252"/>
              <a:gd name="connsiteY0" fmla="*/ 0 h 587526"/>
              <a:gd name="connsiteX1" fmla="*/ 590252 w 590252"/>
              <a:gd name="connsiteY1" fmla="*/ 587526 h 587526"/>
              <a:gd name="connsiteX2" fmla="*/ 0 w 590252"/>
              <a:gd name="connsiteY2" fmla="*/ 587526 h 587526"/>
              <a:gd name="connsiteX3" fmla="*/ 9094 w 590252"/>
              <a:gd name="connsiteY3" fmla="*/ 484707 h 587526"/>
              <a:gd name="connsiteX4" fmla="*/ 471272 w 590252"/>
              <a:gd name="connsiteY4" fmla="*/ 11966 h 5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252" h="587526">
                <a:moveTo>
                  <a:pt x="590252" y="0"/>
                </a:moveTo>
                <a:lnTo>
                  <a:pt x="590252" y="587526"/>
                </a:lnTo>
                <a:lnTo>
                  <a:pt x="0" y="587526"/>
                </a:lnTo>
                <a:lnTo>
                  <a:pt x="9094" y="484707"/>
                </a:lnTo>
                <a:cubicBezTo>
                  <a:pt x="51508" y="247835"/>
                  <a:pt x="235873" y="60020"/>
                  <a:pt x="471272" y="11966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t" anchorCtr="0">
            <a:noAutofit/>
          </a:bodyPr>
          <a:lstStyle>
            <a:lvl1pPr marL="165100" indent="0" algn="ctr">
              <a:buClr>
                <a:schemeClr val="bg1"/>
              </a:buClr>
              <a:buFont typeface="System Font Regular"/>
              <a:buNone/>
              <a:tabLst/>
              <a:defRPr sz="3200">
                <a:noFill/>
              </a:defRPr>
            </a:lvl1pPr>
          </a:lstStyle>
          <a:p>
            <a:pPr lvl="0"/>
            <a:r>
              <a:rPr lang="fi-FI" dirty="0"/>
              <a:t> 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F2A249EA-2C6B-FBA9-FA74-498C16120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820573" y="1290464"/>
            <a:ext cx="380181" cy="220916"/>
          </a:xfrm>
          <a:prstGeom prst="rightArrow">
            <a:avLst>
              <a:gd name="adj1" fmla="val 29908"/>
              <a:gd name="adj2" fmla="val 54781"/>
            </a:avLst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92CDB81-DB22-DD68-024A-E7952BF50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820573" y="3368616"/>
            <a:ext cx="380181" cy="220916"/>
          </a:xfrm>
          <a:prstGeom prst="rightArrow">
            <a:avLst>
              <a:gd name="adj1" fmla="val 29908"/>
              <a:gd name="adj2" fmla="val 54781"/>
            </a:avLst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9F84A82E-C0BD-8923-C388-858E9AD25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820573" y="4407692"/>
            <a:ext cx="380181" cy="220916"/>
          </a:xfrm>
          <a:prstGeom prst="rightArrow">
            <a:avLst>
              <a:gd name="adj1" fmla="val 29908"/>
              <a:gd name="adj2" fmla="val 54781"/>
            </a:avLst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75EB0C48-41AD-B9C0-541B-F1045E484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820573" y="5446767"/>
            <a:ext cx="380181" cy="220916"/>
          </a:xfrm>
          <a:prstGeom prst="rightArrow">
            <a:avLst>
              <a:gd name="adj1" fmla="val 29908"/>
              <a:gd name="adj2" fmla="val 54781"/>
            </a:avLst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BC5F82E8-1346-8A5D-4E05-3A0D98EC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820573" y="2308559"/>
            <a:ext cx="380181" cy="220916"/>
          </a:xfrm>
          <a:prstGeom prst="rightArrow">
            <a:avLst>
              <a:gd name="adj1" fmla="val 29908"/>
              <a:gd name="adj2" fmla="val 54781"/>
            </a:avLst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672787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paik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D55B68EB-517C-54D6-1099-A569490E9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74603 w 12192000"/>
              <a:gd name="connsiteY3" fmla="*/ 6858000 h 6858000"/>
              <a:gd name="connsiteX4" fmla="*/ 6674603 w 12192000"/>
              <a:gd name="connsiteY4" fmla="*/ 5966268 h 6858000"/>
              <a:gd name="connsiteX5" fmla="*/ 4915597 w 12192000"/>
              <a:gd name="connsiteY5" fmla="*/ 4207263 h 6858000"/>
              <a:gd name="connsiteX6" fmla="*/ 0 w 12192000"/>
              <a:gd name="connsiteY6" fmla="*/ 42072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74603" y="6858000"/>
                </a:lnTo>
                <a:lnTo>
                  <a:pt x="6674603" y="5966268"/>
                </a:lnTo>
                <a:cubicBezTo>
                  <a:pt x="6674603" y="4995449"/>
                  <a:pt x="5886416" y="4207263"/>
                  <a:pt x="4915597" y="4207263"/>
                </a:cubicBezTo>
                <a:lnTo>
                  <a:pt x="0" y="42072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1" name="Otsikko 5">
            <a:extLst>
              <a:ext uri="{FF2B5EF4-FFF2-40B4-BE49-F238E27FC236}">
                <a16:creationId xmlns:a16="http://schemas.microsoft.com/office/drawing/2014/main" id="{E1109928-C874-9E8B-8CEB-4857BD27DE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97" y="4430288"/>
            <a:ext cx="5806995" cy="421200"/>
          </a:xfrm>
        </p:spPr>
        <p:txBody>
          <a:bodyPr/>
          <a:lstStyle>
            <a:lvl1pPr>
              <a:defRPr sz="1900"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EF8DEEE3-CEF3-8476-45F2-03EC64EBAA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1999" y="4942703"/>
            <a:ext cx="5806996" cy="1268627"/>
          </a:xfrm>
        </p:spPr>
        <p:txBody>
          <a:bodyPr/>
          <a:lstStyle>
            <a:lvl1pPr marL="0" indent="0">
              <a:lnSpc>
                <a:spcPct val="105000"/>
              </a:lnSpc>
              <a:buNone/>
              <a:defRPr sz="1600"/>
            </a:lvl1pPr>
            <a:lvl2pPr marL="358775" indent="0">
              <a:lnSpc>
                <a:spcPct val="105000"/>
              </a:lnSpc>
              <a:buNone/>
              <a:defRPr sz="1600"/>
            </a:lvl2pPr>
            <a:lvl3pPr marL="717550" indent="0">
              <a:lnSpc>
                <a:spcPct val="105000"/>
              </a:lnSpc>
              <a:buNone/>
              <a:defRPr sz="1600"/>
            </a:lvl3pPr>
            <a:lvl4pPr marL="1076325" indent="0">
              <a:lnSpc>
                <a:spcPct val="105000"/>
              </a:lnSpc>
              <a:buNone/>
              <a:defRPr sz="1600"/>
            </a:lvl4pPr>
            <a:lvl5pPr marL="1435100" indent="0">
              <a:lnSpc>
                <a:spcPct val="105000"/>
              </a:lnSpc>
              <a:buNone/>
              <a:defRPr sz="1600"/>
            </a:lvl5pPr>
          </a:lstStyle>
          <a:p>
            <a:pPr lvl="0"/>
            <a:r>
              <a:rPr lang="fi-FI" noProof="0" dirty="0"/>
              <a:t>Muokkaa tekstin perustyylejä napsauttamalla</a:t>
            </a:r>
          </a:p>
        </p:txBody>
      </p:sp>
      <p:sp>
        <p:nvSpPr>
          <p:cNvPr id="15" name="Dian numeron paikkamerkki 8">
            <a:extLst>
              <a:ext uri="{FF2B5EF4-FFF2-40B4-BE49-F238E27FC236}">
                <a16:creationId xmlns:a16="http://schemas.microsoft.com/office/drawing/2014/main" id="{95962C52-8068-DEBE-F117-A6F16F663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532" y="6333303"/>
            <a:ext cx="407894" cy="288870"/>
          </a:xfrm>
        </p:spPr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6" name="Ryhmä 20">
            <a:extLst>
              <a:ext uri="{FF2B5EF4-FFF2-40B4-BE49-F238E27FC236}">
                <a16:creationId xmlns:a16="http://schemas.microsoft.com/office/drawing/2014/main" id="{78A9503B-0033-8533-582D-F4E7E1BC2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788884" y="6426801"/>
            <a:ext cx="750888" cy="108647"/>
            <a:chOff x="1420623" y="5719688"/>
            <a:chExt cx="5991077" cy="866857"/>
          </a:xfrm>
        </p:grpSpPr>
        <p:sp>
          <p:nvSpPr>
            <p:cNvPr id="17" name="Vapaamuotoinen: Muoto 21">
              <a:extLst>
                <a:ext uri="{FF2B5EF4-FFF2-40B4-BE49-F238E27FC236}">
                  <a16:creationId xmlns:a16="http://schemas.microsoft.com/office/drawing/2014/main" id="{18C32BF3-E801-453A-7FFE-4283FDCD9E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8" name="Vapaamuotoinen: Muoto 22">
              <a:extLst>
                <a:ext uri="{FF2B5EF4-FFF2-40B4-BE49-F238E27FC236}">
                  <a16:creationId xmlns:a16="http://schemas.microsoft.com/office/drawing/2014/main" id="{3EAB32D0-0840-E39A-488A-F9A1540FE7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9" name="Vapaamuotoinen: Muoto 23">
              <a:extLst>
                <a:ext uri="{FF2B5EF4-FFF2-40B4-BE49-F238E27FC236}">
                  <a16:creationId xmlns:a16="http://schemas.microsoft.com/office/drawing/2014/main" id="{5614315D-3B94-9686-D50C-58DD82D44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24">
              <a:extLst>
                <a:ext uri="{FF2B5EF4-FFF2-40B4-BE49-F238E27FC236}">
                  <a16:creationId xmlns:a16="http://schemas.microsoft.com/office/drawing/2014/main" id="{338706C0-32E1-E73A-7E93-ED8936E8E5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1" name="Vapaamuotoinen: Muoto 25">
              <a:extLst>
                <a:ext uri="{FF2B5EF4-FFF2-40B4-BE49-F238E27FC236}">
                  <a16:creationId xmlns:a16="http://schemas.microsoft.com/office/drawing/2014/main" id="{0BBB7439-2E38-DBBA-B2BC-74F2E297A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2" name="Vapaamuotoinen: Muoto 26">
              <a:extLst>
                <a:ext uri="{FF2B5EF4-FFF2-40B4-BE49-F238E27FC236}">
                  <a16:creationId xmlns:a16="http://schemas.microsoft.com/office/drawing/2014/main" id="{4713FE17-0DBE-5691-73CA-5F55D277E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3" name="Vapaamuotoinen: Muoto 27">
              <a:extLst>
                <a:ext uri="{FF2B5EF4-FFF2-40B4-BE49-F238E27FC236}">
                  <a16:creationId xmlns:a16="http://schemas.microsoft.com/office/drawing/2014/main" id="{B863B5C6-825C-4F1A-A15F-DFA992E5A2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2" name="Alatunnisteen paikkamerkki 7">
            <a:extLst>
              <a:ext uri="{FF2B5EF4-FFF2-40B4-BE49-F238E27FC236}">
                <a16:creationId xmlns:a16="http://schemas.microsoft.com/office/drawing/2014/main" id="{DB872B7E-0A2A-A5FA-8BEE-CEF5DE748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38551" y="6332761"/>
            <a:ext cx="2310555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3" name="Päivämäärän paikkamerkki 6">
            <a:extLst>
              <a:ext uri="{FF2B5EF4-FFF2-40B4-BE49-F238E27FC236}">
                <a16:creationId xmlns:a16="http://schemas.microsoft.com/office/drawing/2014/main" id="{4A66564E-58A0-A898-0D37-67B238D8DD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635" y="6332761"/>
            <a:ext cx="966916" cy="28887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579646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saraketta 1">
    <p:bg>
      <p:bgPr>
        <a:solidFill>
          <a:srgbClr val="F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88573289-3A83-0DA6-9BCF-433FAAC15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0" y="0"/>
            <a:ext cx="3048292" cy="6858001"/>
          </a:xfrm>
          <a:custGeom>
            <a:avLst/>
            <a:gdLst>
              <a:gd name="connsiteX0" fmla="*/ 0 w 3048292"/>
              <a:gd name="connsiteY0" fmla="*/ 0 h 6858001"/>
              <a:gd name="connsiteX1" fmla="*/ 16027 w 3048292"/>
              <a:gd name="connsiteY1" fmla="*/ 0 h 6858001"/>
              <a:gd name="connsiteX2" fmla="*/ 1166548 w 3048292"/>
              <a:gd name="connsiteY2" fmla="*/ 0 h 6858001"/>
              <a:gd name="connsiteX3" fmla="*/ 3048292 w 3048292"/>
              <a:gd name="connsiteY3" fmla="*/ 0 h 6858001"/>
              <a:gd name="connsiteX4" fmla="*/ 3048292 w 3048292"/>
              <a:gd name="connsiteY4" fmla="*/ 6858001 h 6858001"/>
              <a:gd name="connsiteX5" fmla="*/ 0 w 3048292"/>
              <a:gd name="connsiteY5" fmla="*/ 6858001 h 6858001"/>
              <a:gd name="connsiteX6" fmla="*/ 0 w 3048292"/>
              <a:gd name="connsiteY6" fmla="*/ 1166548 h 6858001"/>
              <a:gd name="connsiteX7" fmla="*/ 0 w 3048292"/>
              <a:gd name="connsiteY7" fmla="*/ 22132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8292" h="6858001">
                <a:moveTo>
                  <a:pt x="0" y="0"/>
                </a:moveTo>
                <a:lnTo>
                  <a:pt x="16027" y="0"/>
                </a:lnTo>
                <a:lnTo>
                  <a:pt x="1166548" y="0"/>
                </a:lnTo>
                <a:lnTo>
                  <a:pt x="3048292" y="0"/>
                </a:lnTo>
                <a:lnTo>
                  <a:pt x="3048292" y="6858001"/>
                </a:lnTo>
                <a:lnTo>
                  <a:pt x="0" y="6858001"/>
                </a:lnTo>
                <a:lnTo>
                  <a:pt x="0" y="1166548"/>
                </a:lnTo>
                <a:lnTo>
                  <a:pt x="0" y="221323"/>
                </a:lnTo>
                <a:close/>
              </a:path>
            </a:pathLst>
          </a:custGeom>
          <a:solidFill>
            <a:srgbClr val="F8C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9D4FB9D-D480-450E-ABEE-85694599A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832" y="576191"/>
            <a:ext cx="5477958" cy="338554"/>
          </a:xfrm>
        </p:spPr>
        <p:txBody>
          <a:bodyPr anchor="t" anchorCtr="0">
            <a:noAutofit/>
          </a:bodyPr>
          <a:lstStyle>
            <a:lvl1pPr>
              <a:defRPr sz="2200"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7" name="Graphic 16">
            <a:extLst>
              <a:ext uri="{FF2B5EF4-FFF2-40B4-BE49-F238E27FC236}">
                <a16:creationId xmlns:a16="http://schemas.microsoft.com/office/drawing/2014/main" id="{000ED6BF-9AAB-9EEF-9390-455237586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929467"/>
            <a:ext cx="3048305" cy="3924858"/>
          </a:xfrm>
          <a:custGeom>
            <a:avLst/>
            <a:gdLst>
              <a:gd name="connsiteX0" fmla="*/ 3048306 w 3048305"/>
              <a:gd name="connsiteY0" fmla="*/ 3924859 h 3924858"/>
              <a:gd name="connsiteX1" fmla="*/ 3048306 w 3048305"/>
              <a:gd name="connsiteY1" fmla="*/ 0 h 3924858"/>
              <a:gd name="connsiteX2" fmla="*/ 1526769 w 3048305"/>
              <a:gd name="connsiteY2" fmla="*/ 0 h 3924858"/>
              <a:gd name="connsiteX3" fmla="*/ 0 w 3048305"/>
              <a:gd name="connsiteY3" fmla="*/ 1523473 h 3924858"/>
              <a:gd name="connsiteX4" fmla="*/ 0 w 3048305"/>
              <a:gd name="connsiteY4" fmla="*/ 3924859 h 3924858"/>
              <a:gd name="connsiteX5" fmla="*/ 3048306 w 3048305"/>
              <a:gd name="connsiteY5" fmla="*/ 3924859 h 3924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305" h="3924858">
                <a:moveTo>
                  <a:pt x="3048306" y="3924859"/>
                </a:moveTo>
                <a:lnTo>
                  <a:pt x="3048306" y="0"/>
                </a:lnTo>
                <a:lnTo>
                  <a:pt x="1526769" y="0"/>
                </a:lnTo>
                <a:cubicBezTo>
                  <a:pt x="683552" y="0"/>
                  <a:pt x="0" y="682082"/>
                  <a:pt x="0" y="1523473"/>
                </a:cubicBezTo>
                <a:lnTo>
                  <a:pt x="0" y="3924859"/>
                </a:lnTo>
                <a:lnTo>
                  <a:pt x="3048306" y="3924859"/>
                </a:lnTo>
                <a:close/>
              </a:path>
            </a:pathLst>
          </a:custGeom>
          <a:solidFill>
            <a:srgbClr val="223D6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9" name="Graphic 18">
            <a:extLst>
              <a:ext uri="{FF2B5EF4-FFF2-40B4-BE49-F238E27FC236}">
                <a16:creationId xmlns:a16="http://schemas.microsoft.com/office/drawing/2014/main" id="{56672292-1CD6-7E9F-9381-75C125CD0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3048304" cy="6858001"/>
          </a:xfrm>
          <a:custGeom>
            <a:avLst/>
            <a:gdLst>
              <a:gd name="connsiteX0" fmla="*/ 1007720 w 3048304"/>
              <a:gd name="connsiteY0" fmla="*/ 0 h 6858001"/>
              <a:gd name="connsiteX1" fmla="*/ 0 w 3048304"/>
              <a:gd name="connsiteY1" fmla="*/ 1436205 h 6858001"/>
              <a:gd name="connsiteX2" fmla="*/ 0 w 3048304"/>
              <a:gd name="connsiteY2" fmla="*/ 6858001 h 6858001"/>
              <a:gd name="connsiteX3" fmla="*/ 3047949 w 3048304"/>
              <a:gd name="connsiteY3" fmla="*/ 6858001 h 6858001"/>
              <a:gd name="connsiteX4" fmla="*/ 3048305 w 3048304"/>
              <a:gd name="connsiteY4" fmla="*/ 6829794 h 6858001"/>
              <a:gd name="connsiteX5" fmla="*/ 3048305 w 3048304"/>
              <a:gd name="connsiteY5" fmla="*/ 0 h 6858001"/>
              <a:gd name="connsiteX6" fmla="*/ 1007720 w 3048304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8304" h="6858001">
                <a:moveTo>
                  <a:pt x="1007720" y="0"/>
                </a:moveTo>
                <a:cubicBezTo>
                  <a:pt x="420040" y="212433"/>
                  <a:pt x="0" y="775234"/>
                  <a:pt x="0" y="1436205"/>
                </a:cubicBezTo>
                <a:lnTo>
                  <a:pt x="0" y="6858001"/>
                </a:lnTo>
                <a:lnTo>
                  <a:pt x="3047949" y="6858001"/>
                </a:lnTo>
                <a:cubicBezTo>
                  <a:pt x="3048127" y="6848616"/>
                  <a:pt x="3048305" y="6839218"/>
                  <a:pt x="3048305" y="6829794"/>
                </a:cubicBezTo>
                <a:lnTo>
                  <a:pt x="3048305" y="0"/>
                </a:lnTo>
                <a:lnTo>
                  <a:pt x="1007720" y="0"/>
                </a:lnTo>
                <a:close/>
              </a:path>
            </a:pathLst>
          </a:custGeom>
          <a:solidFill>
            <a:srgbClr val="F4A099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Graphic 17">
            <a:extLst>
              <a:ext uri="{FF2B5EF4-FFF2-40B4-BE49-F238E27FC236}">
                <a16:creationId xmlns:a16="http://schemas.microsoft.com/office/drawing/2014/main" id="{1708E033-6B1A-6687-BD44-734793C01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0" y="1422400"/>
            <a:ext cx="3048305" cy="5430634"/>
          </a:xfrm>
          <a:custGeom>
            <a:avLst/>
            <a:gdLst>
              <a:gd name="connsiteX0" fmla="*/ 3048306 w 3048305"/>
              <a:gd name="connsiteY0" fmla="*/ 5430634 h 5430634"/>
              <a:gd name="connsiteX1" fmla="*/ 3048306 w 3048305"/>
              <a:gd name="connsiteY1" fmla="*/ 0 h 5430634"/>
              <a:gd name="connsiteX2" fmla="*/ 1526756 w 3048305"/>
              <a:gd name="connsiteY2" fmla="*/ 0 h 5430634"/>
              <a:gd name="connsiteX3" fmla="*/ 0 w 3048305"/>
              <a:gd name="connsiteY3" fmla="*/ 1523197 h 5430634"/>
              <a:gd name="connsiteX4" fmla="*/ 0 w 3048305"/>
              <a:gd name="connsiteY4" fmla="*/ 5430634 h 5430634"/>
              <a:gd name="connsiteX5" fmla="*/ 3048306 w 3048305"/>
              <a:gd name="connsiteY5" fmla="*/ 5430634 h 543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305" h="5430634">
                <a:moveTo>
                  <a:pt x="3048306" y="5430634"/>
                </a:moveTo>
                <a:lnTo>
                  <a:pt x="3048306" y="0"/>
                </a:lnTo>
                <a:lnTo>
                  <a:pt x="1526756" y="0"/>
                </a:lnTo>
                <a:cubicBezTo>
                  <a:pt x="683552" y="0"/>
                  <a:pt x="0" y="681959"/>
                  <a:pt x="0" y="1523197"/>
                </a:cubicBezTo>
                <a:lnTo>
                  <a:pt x="0" y="5430634"/>
                </a:lnTo>
                <a:lnTo>
                  <a:pt x="3048306" y="5430634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729F4FEB-F5BE-0234-92DD-8BBA8CC7EE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" y="4628147"/>
            <a:ext cx="3047696" cy="1909011"/>
          </a:xfrm>
        </p:spPr>
        <p:txBody>
          <a:bodyPr lIns="298800" tIns="0" rIns="270000"/>
          <a:lstStyle>
            <a:lvl1pPr>
              <a:lnSpc>
                <a:spcPct val="100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4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22" name="Sisällön paikkamerkki 2">
            <a:extLst>
              <a:ext uri="{FF2B5EF4-FFF2-40B4-BE49-F238E27FC236}">
                <a16:creationId xmlns:a16="http://schemas.microsoft.com/office/drawing/2014/main" id="{80FAA837-88FF-9D61-0092-B9E17D221EF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048609" y="3834063"/>
            <a:ext cx="3047696" cy="2703095"/>
          </a:xfrm>
        </p:spPr>
        <p:txBody>
          <a:bodyPr lIns="298800" tIns="0" rIns="270000"/>
          <a:lstStyle>
            <a:lvl1pPr>
              <a:lnSpc>
                <a:spcPct val="100000"/>
              </a:lnSpc>
              <a:defRPr sz="1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4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defRPr sz="14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23" name="Sisällön paikkamerkki 2">
            <a:extLst>
              <a:ext uri="{FF2B5EF4-FFF2-40B4-BE49-F238E27FC236}">
                <a16:creationId xmlns:a16="http://schemas.microsoft.com/office/drawing/2014/main" id="{4306BB7C-B53D-2987-0181-839F3470AA7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96608" y="2975811"/>
            <a:ext cx="3047696" cy="3351983"/>
          </a:xfrm>
        </p:spPr>
        <p:txBody>
          <a:bodyPr lIns="298800" tIns="0" rIns="270000"/>
          <a:lstStyle>
            <a:lvl1pPr>
              <a:lnSpc>
                <a:spcPct val="100000"/>
              </a:lnSpc>
              <a:defRPr sz="1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4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defRPr sz="14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26" name="Sisällön paikkamerkki 2">
            <a:extLst>
              <a:ext uri="{FF2B5EF4-FFF2-40B4-BE49-F238E27FC236}">
                <a16:creationId xmlns:a16="http://schemas.microsoft.com/office/drawing/2014/main" id="{4C4BF31B-6253-E589-11FC-AE4FCA46E97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144596" y="1989221"/>
            <a:ext cx="3047696" cy="4338573"/>
          </a:xfrm>
        </p:spPr>
        <p:txBody>
          <a:bodyPr lIns="298800" tIns="0" rIns="270000"/>
          <a:lstStyle>
            <a:lvl1pPr>
              <a:lnSpc>
                <a:spcPct val="100000"/>
              </a:lnSpc>
              <a:defRPr sz="1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sz="14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defRPr sz="14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1EAF2278-33AC-D0EE-CC88-0E8BD17482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" y="3931389"/>
            <a:ext cx="3047693" cy="554619"/>
          </a:xfrm>
        </p:spPr>
        <p:txBody>
          <a:bodyPr lIns="298800" tIns="0" rIns="27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</a:p>
        </p:txBody>
      </p:sp>
      <p:sp>
        <p:nvSpPr>
          <p:cNvPr id="32" name="Tekstin paikkamerkki 18">
            <a:extLst>
              <a:ext uri="{FF2B5EF4-FFF2-40B4-BE49-F238E27FC236}">
                <a16:creationId xmlns:a16="http://schemas.microsoft.com/office/drawing/2014/main" id="{743DDDD2-E878-BD5C-C9F8-766D1381EB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48609" y="3136906"/>
            <a:ext cx="3047693" cy="554619"/>
          </a:xfrm>
        </p:spPr>
        <p:txBody>
          <a:bodyPr lIns="298800" tIns="0" rIns="27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11775BCE-CBF7-B1AF-7DEE-14CD4343EE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608" y="2287525"/>
            <a:ext cx="3047693" cy="554619"/>
          </a:xfrm>
        </p:spPr>
        <p:txBody>
          <a:bodyPr lIns="298800" tIns="0" rIns="27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73E2ADD-52F6-B7F7-D868-BCCDFC7146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4596" y="1301178"/>
            <a:ext cx="3047693" cy="554619"/>
          </a:xfrm>
        </p:spPr>
        <p:txBody>
          <a:bodyPr lIns="298800" tIns="0" rIns="270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</a:p>
        </p:txBody>
      </p:sp>
      <p:sp>
        <p:nvSpPr>
          <p:cNvPr id="35" name="Tekstin paikkamerkki 18">
            <a:extLst>
              <a:ext uri="{FF2B5EF4-FFF2-40B4-BE49-F238E27FC236}">
                <a16:creationId xmlns:a16="http://schemas.microsoft.com/office/drawing/2014/main" id="{BB6E34A3-A2C5-4A89-382D-9CDF4F9036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" y="2925792"/>
            <a:ext cx="3047693" cy="983515"/>
          </a:xfrm>
        </p:spPr>
        <p:txBody>
          <a:bodyPr lIns="0" tIns="0" rIns="360000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47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0</a:t>
            </a:r>
          </a:p>
        </p:txBody>
      </p:sp>
      <p:sp>
        <p:nvSpPr>
          <p:cNvPr id="36" name="Tekstin paikkamerkki 18">
            <a:extLst>
              <a:ext uri="{FF2B5EF4-FFF2-40B4-BE49-F238E27FC236}">
                <a16:creationId xmlns:a16="http://schemas.microsoft.com/office/drawing/2014/main" id="{9BAA3086-A009-B78B-AF04-ADC53D3634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48612" y="2040420"/>
            <a:ext cx="3047693" cy="983515"/>
          </a:xfrm>
        </p:spPr>
        <p:txBody>
          <a:bodyPr lIns="0" tIns="0" rIns="360000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47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0</a:t>
            </a:r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084480C7-06C0-6B16-7BCC-C26E98B26FA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6611" y="1135839"/>
            <a:ext cx="3047693" cy="983515"/>
          </a:xfrm>
        </p:spPr>
        <p:txBody>
          <a:bodyPr lIns="0" tIns="0" rIns="360000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47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0</a:t>
            </a:r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9410B1F5-2ED1-91F3-BB04-CC9C53290E7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4599" y="253765"/>
            <a:ext cx="3047693" cy="983515"/>
          </a:xfrm>
        </p:spPr>
        <p:txBody>
          <a:bodyPr lIns="0" tIns="0" rIns="360000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47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0</a:t>
            </a:r>
          </a:p>
        </p:txBody>
      </p:sp>
      <p:grpSp>
        <p:nvGrpSpPr>
          <p:cNvPr id="14" name="Ryhmä 20">
            <a:extLst>
              <a:ext uri="{FF2B5EF4-FFF2-40B4-BE49-F238E27FC236}">
                <a16:creationId xmlns:a16="http://schemas.microsoft.com/office/drawing/2014/main" id="{4BBBB548-7AB5-EFD1-D43F-830EEB328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10653713" y="6426801"/>
            <a:ext cx="750888" cy="108647"/>
            <a:chOff x="1420623" y="5719688"/>
            <a:chExt cx="5991077" cy="866857"/>
          </a:xfrm>
        </p:grpSpPr>
        <p:sp>
          <p:nvSpPr>
            <p:cNvPr id="15" name="Vapaamuotoinen: Muoto 21">
              <a:extLst>
                <a:ext uri="{FF2B5EF4-FFF2-40B4-BE49-F238E27FC236}">
                  <a16:creationId xmlns:a16="http://schemas.microsoft.com/office/drawing/2014/main" id="{37B3B019-CA59-1BFE-585A-8E49A4EEB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6" name="Vapaamuotoinen: Muoto 22">
              <a:extLst>
                <a:ext uri="{FF2B5EF4-FFF2-40B4-BE49-F238E27FC236}">
                  <a16:creationId xmlns:a16="http://schemas.microsoft.com/office/drawing/2014/main" id="{694008E0-560F-B78E-F826-C0AA05DFA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7" name="Vapaamuotoinen: Muoto 23">
              <a:extLst>
                <a:ext uri="{FF2B5EF4-FFF2-40B4-BE49-F238E27FC236}">
                  <a16:creationId xmlns:a16="http://schemas.microsoft.com/office/drawing/2014/main" id="{ACEC82A7-306E-948D-F3BD-92EA97C347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8" name="Vapaamuotoinen: Muoto 24">
              <a:extLst>
                <a:ext uri="{FF2B5EF4-FFF2-40B4-BE49-F238E27FC236}">
                  <a16:creationId xmlns:a16="http://schemas.microsoft.com/office/drawing/2014/main" id="{05B6C2C3-1666-9E3B-9F8D-C17C44DB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19" name="Vapaamuotoinen: Muoto 25">
              <a:extLst>
                <a:ext uri="{FF2B5EF4-FFF2-40B4-BE49-F238E27FC236}">
                  <a16:creationId xmlns:a16="http://schemas.microsoft.com/office/drawing/2014/main" id="{3D205B07-9897-5AEB-4C21-7DBC3BAA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26">
              <a:extLst>
                <a:ext uri="{FF2B5EF4-FFF2-40B4-BE49-F238E27FC236}">
                  <a16:creationId xmlns:a16="http://schemas.microsoft.com/office/drawing/2014/main" id="{6DD16880-5C9A-6025-94E9-5925B8F18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1" name="Vapaamuotoinen: Muoto 27">
              <a:extLst>
                <a:ext uri="{FF2B5EF4-FFF2-40B4-BE49-F238E27FC236}">
                  <a16:creationId xmlns:a16="http://schemas.microsoft.com/office/drawing/2014/main" id="{DDC9C823-9B34-174C-539F-B3771F3FF2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874B5C0-1F90-4D8F-EF8B-53B6FFD03116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667CFB2-8A49-0B9A-9B6A-F21650F4AC4F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670A9F8-D2EB-45A8-6C7E-D485FA338E1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653203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ljä saraketta 2">
    <p:bg>
      <p:bgPr>
        <a:solidFill>
          <a:srgbClr val="96C3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10AA61D7-F8B2-2F36-9DB9-E4AD09F66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3091760" y="4132775"/>
            <a:ext cx="9100240" cy="2712196"/>
          </a:xfrm>
          <a:custGeom>
            <a:avLst/>
            <a:gdLst>
              <a:gd name="connsiteX0" fmla="*/ 0 w 12193200"/>
              <a:gd name="connsiteY0" fmla="*/ 0 h 3959849"/>
              <a:gd name="connsiteX1" fmla="*/ 12193200 w 12193200"/>
              <a:gd name="connsiteY1" fmla="*/ 0 h 3959849"/>
              <a:gd name="connsiteX2" fmla="*/ 12193200 w 12193200"/>
              <a:gd name="connsiteY2" fmla="*/ 3959849 h 3959849"/>
              <a:gd name="connsiteX3" fmla="*/ 0 w 12193200"/>
              <a:gd name="connsiteY3" fmla="*/ 3959849 h 3959849"/>
              <a:gd name="connsiteX4" fmla="*/ 0 w 12193200"/>
              <a:gd name="connsiteY4" fmla="*/ 0 h 3959849"/>
              <a:gd name="connsiteX0" fmla="*/ 0 w 12193200"/>
              <a:gd name="connsiteY0" fmla="*/ 9144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0 w 12193200"/>
              <a:gd name="connsiteY5" fmla="*/ 9144 h 3968993"/>
              <a:gd name="connsiteX0" fmla="*/ 1001268 w 12193200"/>
              <a:gd name="connsiteY0" fmla="*/ 1321308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1001268 w 12193200"/>
              <a:gd name="connsiteY5" fmla="*/ 1321308 h 3968993"/>
              <a:gd name="connsiteX0" fmla="*/ 1734772 w 12926704"/>
              <a:gd name="connsiteY0" fmla="*/ 1321308 h 3968993"/>
              <a:gd name="connsiteX1" fmla="*/ 4721488 w 12926704"/>
              <a:gd name="connsiteY1" fmla="*/ 0 h 3968993"/>
              <a:gd name="connsiteX2" fmla="*/ 12926704 w 12926704"/>
              <a:gd name="connsiteY2" fmla="*/ 9144 h 3968993"/>
              <a:gd name="connsiteX3" fmla="*/ 12926704 w 12926704"/>
              <a:gd name="connsiteY3" fmla="*/ 3968993 h 3968993"/>
              <a:gd name="connsiteX4" fmla="*/ 733504 w 12926704"/>
              <a:gd name="connsiteY4" fmla="*/ 3968993 h 3968993"/>
              <a:gd name="connsiteX5" fmla="*/ 1734772 w 12926704"/>
              <a:gd name="connsiteY5" fmla="*/ 1321308 h 3968993"/>
              <a:gd name="connsiteX0" fmla="*/ 1712176 w 12904108"/>
              <a:gd name="connsiteY0" fmla="*/ 1321308 h 3968993"/>
              <a:gd name="connsiteX1" fmla="*/ 4698892 w 12904108"/>
              <a:gd name="connsiteY1" fmla="*/ 0 h 3968993"/>
              <a:gd name="connsiteX2" fmla="*/ 12904108 w 12904108"/>
              <a:gd name="connsiteY2" fmla="*/ 9144 h 3968993"/>
              <a:gd name="connsiteX3" fmla="*/ 12904108 w 12904108"/>
              <a:gd name="connsiteY3" fmla="*/ 3968993 h 3968993"/>
              <a:gd name="connsiteX4" fmla="*/ 710908 w 12904108"/>
              <a:gd name="connsiteY4" fmla="*/ 3968993 h 3968993"/>
              <a:gd name="connsiteX5" fmla="*/ 1712176 w 12904108"/>
              <a:gd name="connsiteY5" fmla="*/ 1321308 h 3968993"/>
              <a:gd name="connsiteX0" fmla="*/ 1001268 w 12193200"/>
              <a:gd name="connsiteY0" fmla="*/ 1321308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1001268 w 12193200"/>
              <a:gd name="connsiteY5" fmla="*/ 1321308 h 3968993"/>
              <a:gd name="connsiteX0" fmla="*/ 1001268 w 12193200"/>
              <a:gd name="connsiteY0" fmla="*/ 1321308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1001268 w 12193200"/>
              <a:gd name="connsiteY5" fmla="*/ 1321308 h 3968993"/>
              <a:gd name="connsiteX0" fmla="*/ 1092708 w 12193200"/>
              <a:gd name="connsiteY0" fmla="*/ 1252728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1092708 w 12193200"/>
              <a:gd name="connsiteY5" fmla="*/ 1252728 h 3968993"/>
              <a:gd name="connsiteX0" fmla="*/ 1078992 w 12193200"/>
              <a:gd name="connsiteY0" fmla="*/ 1248156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1078992 w 12193200"/>
              <a:gd name="connsiteY5" fmla="*/ 1248156 h 3968993"/>
              <a:gd name="connsiteX0" fmla="*/ 1078992 w 12193200"/>
              <a:gd name="connsiteY0" fmla="*/ 1248156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1078992 w 12193200"/>
              <a:gd name="connsiteY5" fmla="*/ 1248156 h 3968993"/>
              <a:gd name="connsiteX0" fmla="*/ 1078992 w 12193200"/>
              <a:gd name="connsiteY0" fmla="*/ 1248156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1078992 w 12193200"/>
              <a:gd name="connsiteY5" fmla="*/ 1248156 h 3968993"/>
              <a:gd name="connsiteX0" fmla="*/ 2019850 w 13134058"/>
              <a:gd name="connsiteY0" fmla="*/ 1248156 h 3968993"/>
              <a:gd name="connsiteX1" fmla="*/ 4928842 w 13134058"/>
              <a:gd name="connsiteY1" fmla="*/ 0 h 3968993"/>
              <a:gd name="connsiteX2" fmla="*/ 13134058 w 13134058"/>
              <a:gd name="connsiteY2" fmla="*/ 9144 h 3968993"/>
              <a:gd name="connsiteX3" fmla="*/ 13134058 w 13134058"/>
              <a:gd name="connsiteY3" fmla="*/ 3968993 h 3968993"/>
              <a:gd name="connsiteX4" fmla="*/ 940858 w 13134058"/>
              <a:gd name="connsiteY4" fmla="*/ 3968993 h 3968993"/>
              <a:gd name="connsiteX5" fmla="*/ 951202 w 13134058"/>
              <a:gd name="connsiteY5" fmla="*/ 3639312 h 3968993"/>
              <a:gd name="connsiteX6" fmla="*/ 2019850 w 13134058"/>
              <a:gd name="connsiteY6" fmla="*/ 1248156 h 3968993"/>
              <a:gd name="connsiteX0" fmla="*/ 1078992 w 12193200"/>
              <a:gd name="connsiteY0" fmla="*/ 1248156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10344 w 12193200"/>
              <a:gd name="connsiteY5" fmla="*/ 3639312 h 3968993"/>
              <a:gd name="connsiteX6" fmla="*/ 1078992 w 12193200"/>
              <a:gd name="connsiteY6" fmla="*/ 1248156 h 3968993"/>
              <a:gd name="connsiteX0" fmla="*/ 1078992 w 12193200"/>
              <a:gd name="connsiteY0" fmla="*/ 1248156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3994 w 12193200"/>
              <a:gd name="connsiteY5" fmla="*/ 3642487 h 3968993"/>
              <a:gd name="connsiteX6" fmla="*/ 1078992 w 12193200"/>
              <a:gd name="connsiteY6" fmla="*/ 1248156 h 3968993"/>
              <a:gd name="connsiteX0" fmla="*/ 1078992 w 12193200"/>
              <a:gd name="connsiteY0" fmla="*/ 1248156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819 w 12193200"/>
              <a:gd name="connsiteY5" fmla="*/ 3642487 h 3968993"/>
              <a:gd name="connsiteX6" fmla="*/ 1078992 w 12193200"/>
              <a:gd name="connsiteY6" fmla="*/ 1248156 h 3968993"/>
              <a:gd name="connsiteX0" fmla="*/ 1078992 w 12193200"/>
              <a:gd name="connsiteY0" fmla="*/ 1248156 h 3968993"/>
              <a:gd name="connsiteX1" fmla="*/ 3987984 w 12193200"/>
              <a:gd name="connsiteY1" fmla="*/ 0 h 3968993"/>
              <a:gd name="connsiteX2" fmla="*/ 12193200 w 12193200"/>
              <a:gd name="connsiteY2" fmla="*/ 9144 h 3968993"/>
              <a:gd name="connsiteX3" fmla="*/ 12193200 w 12193200"/>
              <a:gd name="connsiteY3" fmla="*/ 3968993 h 3968993"/>
              <a:gd name="connsiteX4" fmla="*/ 0 w 12193200"/>
              <a:gd name="connsiteY4" fmla="*/ 3968993 h 3968993"/>
              <a:gd name="connsiteX5" fmla="*/ 819 w 12193200"/>
              <a:gd name="connsiteY5" fmla="*/ 3642487 h 3968993"/>
              <a:gd name="connsiteX6" fmla="*/ 1078992 w 12193200"/>
              <a:gd name="connsiteY6" fmla="*/ 1248156 h 3968993"/>
              <a:gd name="connsiteX0" fmla="*/ 1078992 w 12199296"/>
              <a:gd name="connsiteY0" fmla="*/ 1248156 h 3968993"/>
              <a:gd name="connsiteX1" fmla="*/ 3987984 w 12199296"/>
              <a:gd name="connsiteY1" fmla="*/ 0 h 3968993"/>
              <a:gd name="connsiteX2" fmla="*/ 12193200 w 12199296"/>
              <a:gd name="connsiteY2" fmla="*/ 9144 h 3968993"/>
              <a:gd name="connsiteX3" fmla="*/ 12199296 w 12199296"/>
              <a:gd name="connsiteY3" fmla="*/ 3643884 h 3968993"/>
              <a:gd name="connsiteX4" fmla="*/ 12193200 w 12199296"/>
              <a:gd name="connsiteY4" fmla="*/ 3968993 h 3968993"/>
              <a:gd name="connsiteX5" fmla="*/ 0 w 12199296"/>
              <a:gd name="connsiteY5" fmla="*/ 3968993 h 3968993"/>
              <a:gd name="connsiteX6" fmla="*/ 819 w 12199296"/>
              <a:gd name="connsiteY6" fmla="*/ 3642487 h 3968993"/>
              <a:gd name="connsiteX7" fmla="*/ 1078992 w 12199296"/>
              <a:gd name="connsiteY7" fmla="*/ 1248156 h 3968993"/>
              <a:gd name="connsiteX0" fmla="*/ 1078173 w 12198477"/>
              <a:gd name="connsiteY0" fmla="*/ 1248156 h 3968993"/>
              <a:gd name="connsiteX1" fmla="*/ 3987165 w 12198477"/>
              <a:gd name="connsiteY1" fmla="*/ 0 h 3968993"/>
              <a:gd name="connsiteX2" fmla="*/ 12192381 w 12198477"/>
              <a:gd name="connsiteY2" fmla="*/ 9144 h 3968993"/>
              <a:gd name="connsiteX3" fmla="*/ 12198477 w 12198477"/>
              <a:gd name="connsiteY3" fmla="*/ 3643884 h 3968993"/>
              <a:gd name="connsiteX4" fmla="*/ 12192381 w 12198477"/>
              <a:gd name="connsiteY4" fmla="*/ 3968993 h 3968993"/>
              <a:gd name="connsiteX5" fmla="*/ 0 w 12198477"/>
              <a:gd name="connsiteY5" fmla="*/ 3642487 h 3968993"/>
              <a:gd name="connsiteX6" fmla="*/ 1078173 w 12198477"/>
              <a:gd name="connsiteY6" fmla="*/ 1248156 h 3968993"/>
              <a:gd name="connsiteX0" fmla="*/ 1078173 w 12198477"/>
              <a:gd name="connsiteY0" fmla="*/ 1248156 h 3643884"/>
              <a:gd name="connsiteX1" fmla="*/ 3987165 w 12198477"/>
              <a:gd name="connsiteY1" fmla="*/ 0 h 3643884"/>
              <a:gd name="connsiteX2" fmla="*/ 12192381 w 12198477"/>
              <a:gd name="connsiteY2" fmla="*/ 9144 h 3643884"/>
              <a:gd name="connsiteX3" fmla="*/ 12198477 w 12198477"/>
              <a:gd name="connsiteY3" fmla="*/ 3643884 h 3643884"/>
              <a:gd name="connsiteX4" fmla="*/ 0 w 12198477"/>
              <a:gd name="connsiteY4" fmla="*/ 3642487 h 3643884"/>
              <a:gd name="connsiteX5" fmla="*/ 1078173 w 12198477"/>
              <a:gd name="connsiteY5" fmla="*/ 1248156 h 3643884"/>
              <a:gd name="connsiteX0" fmla="*/ 1027373 w 12198477"/>
              <a:gd name="connsiteY0" fmla="*/ 1188890 h 3643884"/>
              <a:gd name="connsiteX1" fmla="*/ 3987165 w 12198477"/>
              <a:gd name="connsiteY1" fmla="*/ 0 h 3643884"/>
              <a:gd name="connsiteX2" fmla="*/ 12192381 w 12198477"/>
              <a:gd name="connsiteY2" fmla="*/ 9144 h 3643884"/>
              <a:gd name="connsiteX3" fmla="*/ 12198477 w 12198477"/>
              <a:gd name="connsiteY3" fmla="*/ 3643884 h 3643884"/>
              <a:gd name="connsiteX4" fmla="*/ 0 w 12198477"/>
              <a:gd name="connsiteY4" fmla="*/ 3642487 h 3643884"/>
              <a:gd name="connsiteX5" fmla="*/ 1027373 w 12198477"/>
              <a:gd name="connsiteY5" fmla="*/ 1188890 h 3643884"/>
              <a:gd name="connsiteX0" fmla="*/ 1027373 w 12198477"/>
              <a:gd name="connsiteY0" fmla="*/ 1188890 h 3643884"/>
              <a:gd name="connsiteX1" fmla="*/ 3987165 w 12198477"/>
              <a:gd name="connsiteY1" fmla="*/ 0 h 3643884"/>
              <a:gd name="connsiteX2" fmla="*/ 12192381 w 12198477"/>
              <a:gd name="connsiteY2" fmla="*/ 9144 h 3643884"/>
              <a:gd name="connsiteX3" fmla="*/ 12198477 w 12198477"/>
              <a:gd name="connsiteY3" fmla="*/ 3643884 h 3643884"/>
              <a:gd name="connsiteX4" fmla="*/ 0 w 12198477"/>
              <a:gd name="connsiteY4" fmla="*/ 3642487 h 3643884"/>
              <a:gd name="connsiteX5" fmla="*/ 1027373 w 12198477"/>
              <a:gd name="connsiteY5" fmla="*/ 1188890 h 3643884"/>
              <a:gd name="connsiteX0" fmla="*/ 1027373 w 12198477"/>
              <a:gd name="connsiteY0" fmla="*/ 1188890 h 3643884"/>
              <a:gd name="connsiteX1" fmla="*/ 3987165 w 12198477"/>
              <a:gd name="connsiteY1" fmla="*/ 0 h 3643884"/>
              <a:gd name="connsiteX2" fmla="*/ 12192381 w 12198477"/>
              <a:gd name="connsiteY2" fmla="*/ 9144 h 3643884"/>
              <a:gd name="connsiteX3" fmla="*/ 12198477 w 12198477"/>
              <a:gd name="connsiteY3" fmla="*/ 3643884 h 3643884"/>
              <a:gd name="connsiteX4" fmla="*/ 0 w 12198477"/>
              <a:gd name="connsiteY4" fmla="*/ 3642487 h 3643884"/>
              <a:gd name="connsiteX5" fmla="*/ 1027373 w 12198477"/>
              <a:gd name="connsiteY5" fmla="*/ 1188890 h 3643884"/>
              <a:gd name="connsiteX0" fmla="*/ 1027373 w 12198477"/>
              <a:gd name="connsiteY0" fmla="*/ 1188890 h 3643884"/>
              <a:gd name="connsiteX1" fmla="*/ 3987165 w 12198477"/>
              <a:gd name="connsiteY1" fmla="*/ 0 h 3643884"/>
              <a:gd name="connsiteX2" fmla="*/ 12192381 w 12198477"/>
              <a:gd name="connsiteY2" fmla="*/ 9144 h 3643884"/>
              <a:gd name="connsiteX3" fmla="*/ 12198477 w 12198477"/>
              <a:gd name="connsiteY3" fmla="*/ 3643884 h 3643884"/>
              <a:gd name="connsiteX4" fmla="*/ 0 w 12198477"/>
              <a:gd name="connsiteY4" fmla="*/ 3642487 h 3643884"/>
              <a:gd name="connsiteX5" fmla="*/ 1027373 w 12198477"/>
              <a:gd name="connsiteY5" fmla="*/ 1188890 h 3643884"/>
              <a:gd name="connsiteX0" fmla="*/ 1027671 w 12198775"/>
              <a:gd name="connsiteY0" fmla="*/ 1188890 h 3643884"/>
              <a:gd name="connsiteX1" fmla="*/ 3987463 w 12198775"/>
              <a:gd name="connsiteY1" fmla="*/ 0 h 3643884"/>
              <a:gd name="connsiteX2" fmla="*/ 12192679 w 12198775"/>
              <a:gd name="connsiteY2" fmla="*/ 9144 h 3643884"/>
              <a:gd name="connsiteX3" fmla="*/ 12198775 w 12198775"/>
              <a:gd name="connsiteY3" fmla="*/ 3643884 h 3643884"/>
              <a:gd name="connsiteX4" fmla="*/ 298 w 12198775"/>
              <a:gd name="connsiteY4" fmla="*/ 3642487 h 3643884"/>
              <a:gd name="connsiteX5" fmla="*/ 1027671 w 12198775"/>
              <a:gd name="connsiteY5" fmla="*/ 1188890 h 3643884"/>
              <a:gd name="connsiteX0" fmla="*/ 1027951 w 12199055"/>
              <a:gd name="connsiteY0" fmla="*/ 1188890 h 3643884"/>
              <a:gd name="connsiteX1" fmla="*/ 3987743 w 12199055"/>
              <a:gd name="connsiteY1" fmla="*/ 0 h 3643884"/>
              <a:gd name="connsiteX2" fmla="*/ 12192959 w 12199055"/>
              <a:gd name="connsiteY2" fmla="*/ 9144 h 3643884"/>
              <a:gd name="connsiteX3" fmla="*/ 12199055 w 12199055"/>
              <a:gd name="connsiteY3" fmla="*/ 3643884 h 3643884"/>
              <a:gd name="connsiteX4" fmla="*/ 578 w 12199055"/>
              <a:gd name="connsiteY4" fmla="*/ 3642487 h 3643884"/>
              <a:gd name="connsiteX5" fmla="*/ 1027951 w 12199055"/>
              <a:gd name="connsiteY5" fmla="*/ 1188890 h 3643884"/>
              <a:gd name="connsiteX0" fmla="*/ 1170706 w 12198687"/>
              <a:gd name="connsiteY0" fmla="*/ 1284305 h 3643884"/>
              <a:gd name="connsiteX1" fmla="*/ 3987375 w 12198687"/>
              <a:gd name="connsiteY1" fmla="*/ 0 h 3643884"/>
              <a:gd name="connsiteX2" fmla="*/ 12192591 w 12198687"/>
              <a:gd name="connsiteY2" fmla="*/ 9144 h 3643884"/>
              <a:gd name="connsiteX3" fmla="*/ 12198687 w 12198687"/>
              <a:gd name="connsiteY3" fmla="*/ 3643884 h 3643884"/>
              <a:gd name="connsiteX4" fmla="*/ 210 w 12198687"/>
              <a:gd name="connsiteY4" fmla="*/ 3642487 h 3643884"/>
              <a:gd name="connsiteX5" fmla="*/ 1170706 w 12198687"/>
              <a:gd name="connsiteY5" fmla="*/ 1284305 h 3643884"/>
              <a:gd name="connsiteX0" fmla="*/ 1123057 w 12198746"/>
              <a:gd name="connsiteY0" fmla="*/ 1109376 h 3643884"/>
              <a:gd name="connsiteX1" fmla="*/ 3987434 w 12198746"/>
              <a:gd name="connsiteY1" fmla="*/ 0 h 3643884"/>
              <a:gd name="connsiteX2" fmla="*/ 12192650 w 12198746"/>
              <a:gd name="connsiteY2" fmla="*/ 9144 h 3643884"/>
              <a:gd name="connsiteX3" fmla="*/ 12198746 w 12198746"/>
              <a:gd name="connsiteY3" fmla="*/ 3643884 h 3643884"/>
              <a:gd name="connsiteX4" fmla="*/ 269 w 12198746"/>
              <a:gd name="connsiteY4" fmla="*/ 3642487 h 3643884"/>
              <a:gd name="connsiteX5" fmla="*/ 1123057 w 12198746"/>
              <a:gd name="connsiteY5" fmla="*/ 1109376 h 3643884"/>
              <a:gd name="connsiteX0" fmla="*/ 1123057 w 12198746"/>
              <a:gd name="connsiteY0" fmla="*/ 1109376 h 3643884"/>
              <a:gd name="connsiteX1" fmla="*/ 3987434 w 12198746"/>
              <a:gd name="connsiteY1" fmla="*/ 0 h 3643884"/>
              <a:gd name="connsiteX2" fmla="*/ 12192650 w 12198746"/>
              <a:gd name="connsiteY2" fmla="*/ 9144 h 3643884"/>
              <a:gd name="connsiteX3" fmla="*/ 12198746 w 12198746"/>
              <a:gd name="connsiteY3" fmla="*/ 3643884 h 3643884"/>
              <a:gd name="connsiteX4" fmla="*/ 269 w 12198746"/>
              <a:gd name="connsiteY4" fmla="*/ 3642487 h 3643884"/>
              <a:gd name="connsiteX5" fmla="*/ 1123057 w 12198746"/>
              <a:gd name="connsiteY5" fmla="*/ 1109376 h 3643884"/>
              <a:gd name="connsiteX0" fmla="*/ 1123703 w 12199392"/>
              <a:gd name="connsiteY0" fmla="*/ 1109376 h 3643884"/>
              <a:gd name="connsiteX1" fmla="*/ 3988080 w 12199392"/>
              <a:gd name="connsiteY1" fmla="*/ 0 h 3643884"/>
              <a:gd name="connsiteX2" fmla="*/ 12193296 w 12199392"/>
              <a:gd name="connsiteY2" fmla="*/ 9144 h 3643884"/>
              <a:gd name="connsiteX3" fmla="*/ 12199392 w 12199392"/>
              <a:gd name="connsiteY3" fmla="*/ 3643884 h 3643884"/>
              <a:gd name="connsiteX4" fmla="*/ 915 w 12199392"/>
              <a:gd name="connsiteY4" fmla="*/ 3642487 h 3643884"/>
              <a:gd name="connsiteX5" fmla="*/ 1123703 w 12199392"/>
              <a:gd name="connsiteY5" fmla="*/ 1109376 h 3643884"/>
              <a:gd name="connsiteX0" fmla="*/ 1123703 w 12199392"/>
              <a:gd name="connsiteY0" fmla="*/ 1101425 h 3635933"/>
              <a:gd name="connsiteX1" fmla="*/ 3614369 w 12199392"/>
              <a:gd name="connsiteY1" fmla="*/ 0 h 3635933"/>
              <a:gd name="connsiteX2" fmla="*/ 12193296 w 12199392"/>
              <a:gd name="connsiteY2" fmla="*/ 1193 h 3635933"/>
              <a:gd name="connsiteX3" fmla="*/ 12199392 w 12199392"/>
              <a:gd name="connsiteY3" fmla="*/ 3635933 h 3635933"/>
              <a:gd name="connsiteX4" fmla="*/ 915 w 12199392"/>
              <a:gd name="connsiteY4" fmla="*/ 3634536 h 3635933"/>
              <a:gd name="connsiteX5" fmla="*/ 1123703 w 12199392"/>
              <a:gd name="connsiteY5" fmla="*/ 1101425 h 3635933"/>
              <a:gd name="connsiteX0" fmla="*/ 1046475 w 12201677"/>
              <a:gd name="connsiteY0" fmla="*/ 1061669 h 3635933"/>
              <a:gd name="connsiteX1" fmla="*/ 3616654 w 12201677"/>
              <a:gd name="connsiteY1" fmla="*/ 0 h 3635933"/>
              <a:gd name="connsiteX2" fmla="*/ 12195581 w 12201677"/>
              <a:gd name="connsiteY2" fmla="*/ 1193 h 3635933"/>
              <a:gd name="connsiteX3" fmla="*/ 12201677 w 12201677"/>
              <a:gd name="connsiteY3" fmla="*/ 3635933 h 3635933"/>
              <a:gd name="connsiteX4" fmla="*/ 3200 w 12201677"/>
              <a:gd name="connsiteY4" fmla="*/ 3634536 h 3635933"/>
              <a:gd name="connsiteX5" fmla="*/ 1046475 w 12201677"/>
              <a:gd name="connsiteY5" fmla="*/ 1061669 h 3635933"/>
              <a:gd name="connsiteX0" fmla="*/ 1044457 w 12199659"/>
              <a:gd name="connsiteY0" fmla="*/ 1061669 h 3635933"/>
              <a:gd name="connsiteX1" fmla="*/ 3614636 w 12199659"/>
              <a:gd name="connsiteY1" fmla="*/ 0 h 3635933"/>
              <a:gd name="connsiteX2" fmla="*/ 12193563 w 12199659"/>
              <a:gd name="connsiteY2" fmla="*/ 1193 h 3635933"/>
              <a:gd name="connsiteX3" fmla="*/ 12199659 w 12199659"/>
              <a:gd name="connsiteY3" fmla="*/ 3635933 h 3635933"/>
              <a:gd name="connsiteX4" fmla="*/ 1182 w 12199659"/>
              <a:gd name="connsiteY4" fmla="*/ 3634536 h 3635933"/>
              <a:gd name="connsiteX5" fmla="*/ 1044457 w 12199659"/>
              <a:gd name="connsiteY5" fmla="*/ 1061669 h 3635933"/>
              <a:gd name="connsiteX0" fmla="*/ 1044457 w 12199659"/>
              <a:gd name="connsiteY0" fmla="*/ 1061669 h 3635933"/>
              <a:gd name="connsiteX1" fmla="*/ 3614636 w 12199659"/>
              <a:gd name="connsiteY1" fmla="*/ 0 h 3635933"/>
              <a:gd name="connsiteX2" fmla="*/ 12193563 w 12199659"/>
              <a:gd name="connsiteY2" fmla="*/ 1193 h 3635933"/>
              <a:gd name="connsiteX3" fmla="*/ 12199659 w 12199659"/>
              <a:gd name="connsiteY3" fmla="*/ 3635933 h 3635933"/>
              <a:gd name="connsiteX4" fmla="*/ 1182 w 12199659"/>
              <a:gd name="connsiteY4" fmla="*/ 3634536 h 3635933"/>
              <a:gd name="connsiteX5" fmla="*/ 1044457 w 12199659"/>
              <a:gd name="connsiteY5" fmla="*/ 1061669 h 363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9659" h="3635933">
                <a:moveTo>
                  <a:pt x="1044457" y="1061669"/>
                </a:moveTo>
                <a:cubicBezTo>
                  <a:pt x="2120979" y="16677"/>
                  <a:pt x="3485680" y="6195"/>
                  <a:pt x="3614636" y="0"/>
                </a:cubicBezTo>
                <a:lnTo>
                  <a:pt x="12193563" y="1193"/>
                </a:lnTo>
                <a:lnTo>
                  <a:pt x="12199659" y="3635933"/>
                </a:lnTo>
                <a:lnTo>
                  <a:pt x="1182" y="3634536"/>
                </a:lnTo>
                <a:cubicBezTo>
                  <a:pt x="-6449" y="3592874"/>
                  <a:pt x="-8212" y="2122564"/>
                  <a:pt x="1044457" y="1061669"/>
                </a:cubicBezTo>
                <a:close/>
              </a:path>
            </a:pathLst>
          </a:custGeom>
          <a:solidFill>
            <a:srgbClr val="C6DDDC"/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sz="20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9D4FB9D-D480-450E-ABEE-85694599A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204" y="601345"/>
            <a:ext cx="7411786" cy="400110"/>
          </a:xfrm>
        </p:spPr>
        <p:txBody>
          <a:bodyPr anchor="t" anchorCtr="0">
            <a:noAutofit/>
          </a:bodyPr>
          <a:lstStyle>
            <a:lvl1pPr>
              <a:defRPr sz="2600"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7" name="Tekstin paikkamerkki 18">
            <a:extLst>
              <a:ext uri="{FF2B5EF4-FFF2-40B4-BE49-F238E27FC236}">
                <a16:creationId xmlns:a16="http://schemas.microsoft.com/office/drawing/2014/main" id="{13FF3234-1A5D-EDFE-1E3E-3EDBC6EA21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3203" y="1918937"/>
            <a:ext cx="2394970" cy="278295"/>
          </a:xfrm>
        </p:spPr>
        <p:txBody>
          <a:bodyPr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i-FI" sz="1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lyhyt 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8D84BF12-96FD-76B2-FF97-96CAE2B31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253" y="2643596"/>
            <a:ext cx="2398920" cy="2398913"/>
          </a:xfrm>
          <a:custGeom>
            <a:avLst/>
            <a:gdLst>
              <a:gd name="connsiteX0" fmla="*/ 1249322 w 2529986"/>
              <a:gd name="connsiteY0" fmla="*/ 0 h 2529979"/>
              <a:gd name="connsiteX1" fmla="*/ 2529986 w 2529986"/>
              <a:gd name="connsiteY1" fmla="*/ 0 h 2529979"/>
              <a:gd name="connsiteX2" fmla="*/ 2529986 w 2529986"/>
              <a:gd name="connsiteY2" fmla="*/ 1262844 h 2529979"/>
              <a:gd name="connsiteX3" fmla="*/ 2523440 w 2529986"/>
              <a:gd name="connsiteY3" fmla="*/ 1392307 h 2529979"/>
              <a:gd name="connsiteX4" fmla="*/ 1392312 w 2529986"/>
              <a:gd name="connsiteY4" fmla="*/ 2523433 h 2529979"/>
              <a:gd name="connsiteX5" fmla="*/ 1262850 w 2529986"/>
              <a:gd name="connsiteY5" fmla="*/ 2529979 h 2529979"/>
              <a:gd name="connsiteX6" fmla="*/ 0 w 2529986"/>
              <a:gd name="connsiteY6" fmla="*/ 2529979 h 2529979"/>
              <a:gd name="connsiteX7" fmla="*/ 0 w 2529986"/>
              <a:gd name="connsiteY7" fmla="*/ 1249322 h 2529979"/>
              <a:gd name="connsiteX8" fmla="*/ 1249322 w 2529986"/>
              <a:gd name="connsiteY8" fmla="*/ 0 h 252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9986" h="2529979">
                <a:moveTo>
                  <a:pt x="1249322" y="0"/>
                </a:moveTo>
                <a:lnTo>
                  <a:pt x="2529986" y="0"/>
                </a:lnTo>
                <a:lnTo>
                  <a:pt x="2529986" y="1262844"/>
                </a:lnTo>
                <a:lnTo>
                  <a:pt x="2523440" y="1392307"/>
                </a:lnTo>
                <a:cubicBezTo>
                  <a:pt x="2462828" y="1988369"/>
                  <a:pt x="1988370" y="2462822"/>
                  <a:pt x="1392312" y="2523433"/>
                </a:cubicBezTo>
                <a:lnTo>
                  <a:pt x="1262850" y="2529979"/>
                </a:lnTo>
                <a:lnTo>
                  <a:pt x="0" y="2529979"/>
                </a:lnTo>
                <a:lnTo>
                  <a:pt x="0" y="1249322"/>
                </a:lnTo>
                <a:cubicBezTo>
                  <a:pt x="0" y="559805"/>
                  <a:pt x="559805" y="0"/>
                  <a:pt x="124932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288000" tIns="180000" rIns="288000" bIns="18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C9C09B81-A3AD-FA5F-73A8-AEC5C5FBF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79404" y="2643596"/>
            <a:ext cx="2398920" cy="2398913"/>
          </a:xfrm>
          <a:custGeom>
            <a:avLst/>
            <a:gdLst>
              <a:gd name="connsiteX0" fmla="*/ 1249322 w 2529986"/>
              <a:gd name="connsiteY0" fmla="*/ 0 h 2529979"/>
              <a:gd name="connsiteX1" fmla="*/ 2529986 w 2529986"/>
              <a:gd name="connsiteY1" fmla="*/ 0 h 2529979"/>
              <a:gd name="connsiteX2" fmla="*/ 2529986 w 2529986"/>
              <a:gd name="connsiteY2" fmla="*/ 1262844 h 2529979"/>
              <a:gd name="connsiteX3" fmla="*/ 2523440 w 2529986"/>
              <a:gd name="connsiteY3" fmla="*/ 1392307 h 2529979"/>
              <a:gd name="connsiteX4" fmla="*/ 1392312 w 2529986"/>
              <a:gd name="connsiteY4" fmla="*/ 2523433 h 2529979"/>
              <a:gd name="connsiteX5" fmla="*/ 1262850 w 2529986"/>
              <a:gd name="connsiteY5" fmla="*/ 2529979 h 2529979"/>
              <a:gd name="connsiteX6" fmla="*/ 0 w 2529986"/>
              <a:gd name="connsiteY6" fmla="*/ 2529979 h 2529979"/>
              <a:gd name="connsiteX7" fmla="*/ 0 w 2529986"/>
              <a:gd name="connsiteY7" fmla="*/ 1249322 h 2529979"/>
              <a:gd name="connsiteX8" fmla="*/ 1249322 w 2529986"/>
              <a:gd name="connsiteY8" fmla="*/ 0 h 252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9986" h="2529979">
                <a:moveTo>
                  <a:pt x="1249322" y="0"/>
                </a:moveTo>
                <a:lnTo>
                  <a:pt x="2529986" y="0"/>
                </a:lnTo>
                <a:lnTo>
                  <a:pt x="2529986" y="1262844"/>
                </a:lnTo>
                <a:lnTo>
                  <a:pt x="2523440" y="1392307"/>
                </a:lnTo>
                <a:cubicBezTo>
                  <a:pt x="2462828" y="1988369"/>
                  <a:pt x="1988370" y="2462822"/>
                  <a:pt x="1392312" y="2523433"/>
                </a:cubicBezTo>
                <a:lnTo>
                  <a:pt x="1262850" y="2529979"/>
                </a:lnTo>
                <a:lnTo>
                  <a:pt x="0" y="2529979"/>
                </a:lnTo>
                <a:lnTo>
                  <a:pt x="0" y="1249322"/>
                </a:lnTo>
                <a:cubicBezTo>
                  <a:pt x="0" y="559805"/>
                  <a:pt x="559805" y="0"/>
                  <a:pt x="124932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288000" tIns="180000" rIns="288000" bIns="18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B325E00F-9F4C-7114-6B29-362136872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9555" y="2643596"/>
            <a:ext cx="2398920" cy="2398913"/>
          </a:xfrm>
          <a:custGeom>
            <a:avLst/>
            <a:gdLst>
              <a:gd name="connsiteX0" fmla="*/ 1249322 w 2529986"/>
              <a:gd name="connsiteY0" fmla="*/ 0 h 2529979"/>
              <a:gd name="connsiteX1" fmla="*/ 2529986 w 2529986"/>
              <a:gd name="connsiteY1" fmla="*/ 0 h 2529979"/>
              <a:gd name="connsiteX2" fmla="*/ 2529986 w 2529986"/>
              <a:gd name="connsiteY2" fmla="*/ 1262844 h 2529979"/>
              <a:gd name="connsiteX3" fmla="*/ 2523440 w 2529986"/>
              <a:gd name="connsiteY3" fmla="*/ 1392307 h 2529979"/>
              <a:gd name="connsiteX4" fmla="*/ 1392312 w 2529986"/>
              <a:gd name="connsiteY4" fmla="*/ 2523433 h 2529979"/>
              <a:gd name="connsiteX5" fmla="*/ 1262850 w 2529986"/>
              <a:gd name="connsiteY5" fmla="*/ 2529979 h 2529979"/>
              <a:gd name="connsiteX6" fmla="*/ 0 w 2529986"/>
              <a:gd name="connsiteY6" fmla="*/ 2529979 h 2529979"/>
              <a:gd name="connsiteX7" fmla="*/ 0 w 2529986"/>
              <a:gd name="connsiteY7" fmla="*/ 1249322 h 2529979"/>
              <a:gd name="connsiteX8" fmla="*/ 1249322 w 2529986"/>
              <a:gd name="connsiteY8" fmla="*/ 0 h 252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9986" h="2529979">
                <a:moveTo>
                  <a:pt x="1249322" y="0"/>
                </a:moveTo>
                <a:lnTo>
                  <a:pt x="2529986" y="0"/>
                </a:lnTo>
                <a:lnTo>
                  <a:pt x="2529986" y="1262844"/>
                </a:lnTo>
                <a:lnTo>
                  <a:pt x="2523440" y="1392307"/>
                </a:lnTo>
                <a:cubicBezTo>
                  <a:pt x="2462828" y="1988369"/>
                  <a:pt x="1988370" y="2462822"/>
                  <a:pt x="1392312" y="2523433"/>
                </a:cubicBezTo>
                <a:lnTo>
                  <a:pt x="1262850" y="2529979"/>
                </a:lnTo>
                <a:lnTo>
                  <a:pt x="0" y="2529979"/>
                </a:lnTo>
                <a:lnTo>
                  <a:pt x="0" y="1249322"/>
                </a:lnTo>
                <a:cubicBezTo>
                  <a:pt x="0" y="559805"/>
                  <a:pt x="559805" y="0"/>
                  <a:pt x="124932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288000" tIns="180000" rIns="288000" bIns="18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9960C982-E951-9C57-7E96-DACB1673E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59705" y="2643596"/>
            <a:ext cx="2398920" cy="2398913"/>
          </a:xfrm>
          <a:custGeom>
            <a:avLst/>
            <a:gdLst>
              <a:gd name="connsiteX0" fmla="*/ 1249322 w 2529986"/>
              <a:gd name="connsiteY0" fmla="*/ 0 h 2529979"/>
              <a:gd name="connsiteX1" fmla="*/ 2529986 w 2529986"/>
              <a:gd name="connsiteY1" fmla="*/ 0 h 2529979"/>
              <a:gd name="connsiteX2" fmla="*/ 2529986 w 2529986"/>
              <a:gd name="connsiteY2" fmla="*/ 1262844 h 2529979"/>
              <a:gd name="connsiteX3" fmla="*/ 2523440 w 2529986"/>
              <a:gd name="connsiteY3" fmla="*/ 1392307 h 2529979"/>
              <a:gd name="connsiteX4" fmla="*/ 1392312 w 2529986"/>
              <a:gd name="connsiteY4" fmla="*/ 2523433 h 2529979"/>
              <a:gd name="connsiteX5" fmla="*/ 1262850 w 2529986"/>
              <a:gd name="connsiteY5" fmla="*/ 2529979 h 2529979"/>
              <a:gd name="connsiteX6" fmla="*/ 0 w 2529986"/>
              <a:gd name="connsiteY6" fmla="*/ 2529979 h 2529979"/>
              <a:gd name="connsiteX7" fmla="*/ 0 w 2529986"/>
              <a:gd name="connsiteY7" fmla="*/ 1249322 h 2529979"/>
              <a:gd name="connsiteX8" fmla="*/ 1249322 w 2529986"/>
              <a:gd name="connsiteY8" fmla="*/ 0 h 252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9986" h="2529979">
                <a:moveTo>
                  <a:pt x="1249322" y="0"/>
                </a:moveTo>
                <a:lnTo>
                  <a:pt x="2529986" y="0"/>
                </a:lnTo>
                <a:lnTo>
                  <a:pt x="2529986" y="1262844"/>
                </a:lnTo>
                <a:lnTo>
                  <a:pt x="2523440" y="1392307"/>
                </a:lnTo>
                <a:cubicBezTo>
                  <a:pt x="2462828" y="1988369"/>
                  <a:pt x="1988370" y="2462822"/>
                  <a:pt x="1392312" y="2523433"/>
                </a:cubicBezTo>
                <a:lnTo>
                  <a:pt x="1262850" y="2529979"/>
                </a:lnTo>
                <a:lnTo>
                  <a:pt x="0" y="2529979"/>
                </a:lnTo>
                <a:lnTo>
                  <a:pt x="0" y="1249322"/>
                </a:lnTo>
                <a:cubicBezTo>
                  <a:pt x="0" y="559805"/>
                  <a:pt x="559805" y="0"/>
                  <a:pt x="124932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288000" tIns="180000" rIns="288000" bIns="18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kstin paikkamerkki 18">
            <a:extLst>
              <a:ext uri="{FF2B5EF4-FFF2-40B4-BE49-F238E27FC236}">
                <a16:creationId xmlns:a16="http://schemas.microsoft.com/office/drawing/2014/main" id="{CA59FBFD-40D6-B964-91EF-BBAF2F4285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80996" y="1918937"/>
            <a:ext cx="2394970" cy="278295"/>
          </a:xfrm>
        </p:spPr>
        <p:txBody>
          <a:bodyPr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i-FI" sz="1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lyhyt 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13" name="Tekstin paikkamerkki 18">
            <a:extLst>
              <a:ext uri="{FF2B5EF4-FFF2-40B4-BE49-F238E27FC236}">
                <a16:creationId xmlns:a16="http://schemas.microsoft.com/office/drawing/2014/main" id="{6279386D-8346-E749-968A-08A9A7BFAFF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23505" y="1918937"/>
            <a:ext cx="2394970" cy="278295"/>
          </a:xfrm>
        </p:spPr>
        <p:txBody>
          <a:bodyPr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i-FI" sz="1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lyhyt 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15" name="Tekstin paikkamerkki 18">
            <a:extLst>
              <a:ext uri="{FF2B5EF4-FFF2-40B4-BE49-F238E27FC236}">
                <a16:creationId xmlns:a16="http://schemas.microsoft.com/office/drawing/2014/main" id="{67F56908-712B-AE3D-FEBC-0353FBA8D0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56581" y="1918937"/>
            <a:ext cx="2394970" cy="278295"/>
          </a:xfrm>
        </p:spPr>
        <p:txBody>
          <a:bodyPr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i-FI" sz="1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lyhyt </a:t>
            </a:r>
            <a:br>
              <a:rPr lang="fi-FI" dirty="0"/>
            </a:br>
            <a:r>
              <a:rPr lang="fi-FI" dirty="0"/>
              <a:t>otsikko</a:t>
            </a:r>
          </a:p>
        </p:txBody>
      </p:sp>
      <p:sp>
        <p:nvSpPr>
          <p:cNvPr id="17" name="Dian numeron paikkamerkki 8">
            <a:extLst>
              <a:ext uri="{FF2B5EF4-FFF2-40B4-BE49-F238E27FC236}">
                <a16:creationId xmlns:a16="http://schemas.microsoft.com/office/drawing/2014/main" id="{66EB42D5-67EC-A582-4BDB-8BEDCF752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7532" y="6333303"/>
            <a:ext cx="407894" cy="288870"/>
          </a:xfrm>
        </p:spPr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8" name="Ryhmä 19">
            <a:extLst>
              <a:ext uri="{FF2B5EF4-FFF2-40B4-BE49-F238E27FC236}">
                <a16:creationId xmlns:a16="http://schemas.microsoft.com/office/drawing/2014/main" id="{312ED78D-8BDF-BB45-40A0-D416EBBFE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788884" y="6426801"/>
            <a:ext cx="750888" cy="108647"/>
            <a:chOff x="1420623" y="5719688"/>
            <a:chExt cx="5991077" cy="866857"/>
          </a:xfrm>
        </p:grpSpPr>
        <p:sp>
          <p:nvSpPr>
            <p:cNvPr id="19" name="Vapaamuotoinen: Muoto 28">
              <a:extLst>
                <a:ext uri="{FF2B5EF4-FFF2-40B4-BE49-F238E27FC236}">
                  <a16:creationId xmlns:a16="http://schemas.microsoft.com/office/drawing/2014/main" id="{4A522E42-C2D6-50AB-F9F0-456399800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0" name="Vapaamuotoinen: Muoto 29">
              <a:extLst>
                <a:ext uri="{FF2B5EF4-FFF2-40B4-BE49-F238E27FC236}">
                  <a16:creationId xmlns:a16="http://schemas.microsoft.com/office/drawing/2014/main" id="{7745A535-A572-E9D3-D318-695E5069DB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1" name="Vapaamuotoinen: Muoto 30">
              <a:extLst>
                <a:ext uri="{FF2B5EF4-FFF2-40B4-BE49-F238E27FC236}">
                  <a16:creationId xmlns:a16="http://schemas.microsoft.com/office/drawing/2014/main" id="{D544DCDC-DBE4-CC84-6D31-B08A22857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2" name="Vapaamuotoinen: Muoto 31">
              <a:extLst>
                <a:ext uri="{FF2B5EF4-FFF2-40B4-BE49-F238E27FC236}">
                  <a16:creationId xmlns:a16="http://schemas.microsoft.com/office/drawing/2014/main" id="{94DB62C1-DC32-8DEE-52C2-3E7C28C266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3" name="Vapaamuotoinen: Muoto 32">
              <a:extLst>
                <a:ext uri="{FF2B5EF4-FFF2-40B4-BE49-F238E27FC236}">
                  <a16:creationId xmlns:a16="http://schemas.microsoft.com/office/drawing/2014/main" id="{F477FD99-B700-C2BE-1828-3E74890B0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4" name="Vapaamuotoinen: Muoto 33">
              <a:extLst>
                <a:ext uri="{FF2B5EF4-FFF2-40B4-BE49-F238E27FC236}">
                  <a16:creationId xmlns:a16="http://schemas.microsoft.com/office/drawing/2014/main" id="{E3559AF9-1857-C573-F5F1-E85D76DA4D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5" name="Vapaamuotoinen: Muoto 34">
              <a:extLst>
                <a:ext uri="{FF2B5EF4-FFF2-40B4-BE49-F238E27FC236}">
                  <a16:creationId xmlns:a16="http://schemas.microsoft.com/office/drawing/2014/main" id="{11C1B390-46B9-0C53-97E3-81B6D249A6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052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">
    <p:bg>
      <p:bgPr>
        <a:solidFill>
          <a:srgbClr val="F8C7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raphic 86">
            <a:extLst>
              <a:ext uri="{FF2B5EF4-FFF2-40B4-BE49-F238E27FC236}">
                <a16:creationId xmlns:a16="http://schemas.microsoft.com/office/drawing/2014/main" id="{B14C2BEF-8969-4952-FC62-805450304F8B}"/>
              </a:ext>
            </a:extLst>
          </p:cNvPr>
          <p:cNvSpPr/>
          <p:nvPr/>
        </p:nvSpPr>
        <p:spPr>
          <a:xfrm>
            <a:off x="0" y="1"/>
            <a:ext cx="4137597" cy="6206836"/>
          </a:xfrm>
          <a:custGeom>
            <a:avLst/>
            <a:gdLst>
              <a:gd name="connsiteX0" fmla="*/ 0 w 3096414"/>
              <a:gd name="connsiteY0" fmla="*/ 0 h 4644951"/>
              <a:gd name="connsiteX1" fmla="*/ 0 w 3096414"/>
              <a:gd name="connsiteY1" fmla="*/ 4644952 h 4644951"/>
              <a:gd name="connsiteX2" fmla="*/ 751069 w 3096414"/>
              <a:gd name="connsiteY2" fmla="*/ 4644952 h 4644951"/>
              <a:gd name="connsiteX3" fmla="*/ 3096414 w 3096414"/>
              <a:gd name="connsiteY3" fmla="*/ 2294801 h 4644951"/>
              <a:gd name="connsiteX4" fmla="*/ 3096414 w 3096414"/>
              <a:gd name="connsiteY4" fmla="*/ 0 h 4644951"/>
              <a:gd name="connsiteX5" fmla="*/ 0 w 3096414"/>
              <a:gd name="connsiteY5" fmla="*/ 0 h 464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6414" h="4644951">
                <a:moveTo>
                  <a:pt x="0" y="0"/>
                </a:moveTo>
                <a:lnTo>
                  <a:pt x="0" y="4644952"/>
                </a:lnTo>
                <a:lnTo>
                  <a:pt x="751069" y="4644952"/>
                </a:lnTo>
                <a:cubicBezTo>
                  <a:pt x="2046368" y="4644952"/>
                  <a:pt x="3096414" y="3592754"/>
                  <a:pt x="3096414" y="2294801"/>
                </a:cubicBezTo>
                <a:lnTo>
                  <a:pt x="3096414" y="0"/>
                </a:lnTo>
                <a:lnTo>
                  <a:pt x="0" y="0"/>
                </a:lnTo>
                <a:close/>
              </a:path>
            </a:pathLst>
          </a:custGeom>
          <a:solidFill>
            <a:srgbClr val="FAD6D5"/>
          </a:solidFill>
          <a:ln w="9496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9" name="Otsikko 1">
            <a:extLst>
              <a:ext uri="{FF2B5EF4-FFF2-40B4-BE49-F238E27FC236}">
                <a16:creationId xmlns:a16="http://schemas.microsoft.com/office/drawing/2014/main" id="{59E64292-9BEC-4687-017D-F0B3A139F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204" y="601345"/>
            <a:ext cx="8492632" cy="400110"/>
          </a:xfrm>
        </p:spPr>
        <p:txBody>
          <a:bodyPr anchor="t" anchorCtr="0">
            <a:noAutofit/>
          </a:bodyPr>
          <a:lstStyle>
            <a:lvl1pPr>
              <a:defRPr sz="2600"/>
            </a:lvl1pPr>
          </a:lstStyle>
          <a:p>
            <a:r>
              <a:rPr lang="fi-FI" dirty="0"/>
              <a:t>Lisää otsikko tähän</a:t>
            </a:r>
          </a:p>
        </p:txBody>
      </p:sp>
      <p:sp>
        <p:nvSpPr>
          <p:cNvPr id="3" name="Text Placeholder 51">
            <a:extLst>
              <a:ext uri="{FF2B5EF4-FFF2-40B4-BE49-F238E27FC236}">
                <a16:creationId xmlns:a16="http://schemas.microsoft.com/office/drawing/2014/main" id="{AE6CBF1D-3BEE-0F0C-F54A-5B7857EB49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632" y="3956179"/>
            <a:ext cx="1100313" cy="540134"/>
          </a:xfrm>
          <a:custGeom>
            <a:avLst/>
            <a:gdLst>
              <a:gd name="connsiteX0" fmla="*/ 0 w 1100313"/>
              <a:gd name="connsiteY0" fmla="*/ 0 h 540134"/>
              <a:gd name="connsiteX1" fmla="*/ 1100313 w 1100313"/>
              <a:gd name="connsiteY1" fmla="*/ 0 h 540134"/>
              <a:gd name="connsiteX2" fmla="*/ 1098737 w 1100313"/>
              <a:gd name="connsiteY2" fmla="*/ 37033 h 540134"/>
              <a:gd name="connsiteX3" fmla="*/ 1092784 w 1100313"/>
              <a:gd name="connsiteY3" fmla="*/ 83419 h 540134"/>
              <a:gd name="connsiteX4" fmla="*/ 1083065 w 1100313"/>
              <a:gd name="connsiteY4" fmla="*/ 128517 h 540134"/>
              <a:gd name="connsiteX5" fmla="*/ 1069744 w 1100313"/>
              <a:gd name="connsiteY5" fmla="*/ 172163 h 540134"/>
              <a:gd name="connsiteX6" fmla="*/ 1052987 w 1100313"/>
              <a:gd name="connsiteY6" fmla="*/ 214192 h 540134"/>
              <a:gd name="connsiteX7" fmla="*/ 1032960 w 1100313"/>
              <a:gd name="connsiteY7" fmla="*/ 254436 h 540134"/>
              <a:gd name="connsiteX8" fmla="*/ 1009827 w 1100313"/>
              <a:gd name="connsiteY8" fmla="*/ 292732 h 540134"/>
              <a:gd name="connsiteX9" fmla="*/ 983754 w 1100313"/>
              <a:gd name="connsiteY9" fmla="*/ 328915 h 540134"/>
              <a:gd name="connsiteX10" fmla="*/ 954906 w 1100313"/>
              <a:gd name="connsiteY10" fmla="*/ 362818 h 540134"/>
              <a:gd name="connsiteX11" fmla="*/ 923448 w 1100313"/>
              <a:gd name="connsiteY11" fmla="*/ 394277 h 540134"/>
              <a:gd name="connsiteX12" fmla="*/ 889546 w 1100313"/>
              <a:gd name="connsiteY12" fmla="*/ 423126 h 540134"/>
              <a:gd name="connsiteX13" fmla="*/ 853365 w 1100313"/>
              <a:gd name="connsiteY13" fmla="*/ 449200 h 540134"/>
              <a:gd name="connsiteX14" fmla="*/ 815070 w 1100313"/>
              <a:gd name="connsiteY14" fmla="*/ 472333 h 540134"/>
              <a:gd name="connsiteX15" fmla="*/ 774826 w 1100313"/>
              <a:gd name="connsiteY15" fmla="*/ 492361 h 540134"/>
              <a:gd name="connsiteX16" fmla="*/ 732799 w 1100313"/>
              <a:gd name="connsiteY16" fmla="*/ 509119 h 540134"/>
              <a:gd name="connsiteX17" fmla="*/ 689154 w 1100313"/>
              <a:gd name="connsiteY17" fmla="*/ 522440 h 540134"/>
              <a:gd name="connsiteX18" fmla="*/ 644056 w 1100313"/>
              <a:gd name="connsiteY18" fmla="*/ 532160 h 540134"/>
              <a:gd name="connsiteX19" fmla="*/ 597670 w 1100313"/>
              <a:gd name="connsiteY19" fmla="*/ 538113 h 540134"/>
              <a:gd name="connsiteX20" fmla="*/ 550162 w 1100313"/>
              <a:gd name="connsiteY20" fmla="*/ 540134 h 540134"/>
              <a:gd name="connsiteX21" fmla="*/ 502654 w 1100313"/>
              <a:gd name="connsiteY21" fmla="*/ 538113 h 540134"/>
              <a:gd name="connsiteX22" fmla="*/ 456268 w 1100313"/>
              <a:gd name="connsiteY22" fmla="*/ 532160 h 540134"/>
              <a:gd name="connsiteX23" fmla="*/ 411169 w 1100313"/>
              <a:gd name="connsiteY23" fmla="*/ 522440 h 540134"/>
              <a:gd name="connsiteX24" fmla="*/ 367524 w 1100313"/>
              <a:gd name="connsiteY24" fmla="*/ 509119 h 540134"/>
              <a:gd name="connsiteX25" fmla="*/ 325496 w 1100313"/>
              <a:gd name="connsiteY25" fmla="*/ 492361 h 540134"/>
              <a:gd name="connsiteX26" fmla="*/ 285251 w 1100313"/>
              <a:gd name="connsiteY26" fmla="*/ 472333 h 540134"/>
              <a:gd name="connsiteX27" fmla="*/ 246955 w 1100313"/>
              <a:gd name="connsiteY27" fmla="*/ 449200 h 540134"/>
              <a:gd name="connsiteX28" fmla="*/ 210773 w 1100313"/>
              <a:gd name="connsiteY28" fmla="*/ 423126 h 540134"/>
              <a:gd name="connsiteX29" fmla="*/ 176870 w 1100313"/>
              <a:gd name="connsiteY29" fmla="*/ 394277 h 540134"/>
              <a:gd name="connsiteX30" fmla="*/ 145411 w 1100313"/>
              <a:gd name="connsiteY30" fmla="*/ 362818 h 540134"/>
              <a:gd name="connsiteX31" fmla="*/ 116562 w 1100313"/>
              <a:gd name="connsiteY31" fmla="*/ 328915 h 540134"/>
              <a:gd name="connsiteX32" fmla="*/ 90488 w 1100313"/>
              <a:gd name="connsiteY32" fmla="*/ 292732 h 540134"/>
              <a:gd name="connsiteX33" fmla="*/ 67354 w 1100313"/>
              <a:gd name="connsiteY33" fmla="*/ 254436 h 540134"/>
              <a:gd name="connsiteX34" fmla="*/ 47326 w 1100313"/>
              <a:gd name="connsiteY34" fmla="*/ 214192 h 540134"/>
              <a:gd name="connsiteX35" fmla="*/ 30569 w 1100313"/>
              <a:gd name="connsiteY35" fmla="*/ 172163 h 540134"/>
              <a:gd name="connsiteX36" fmla="*/ 17247 w 1100313"/>
              <a:gd name="connsiteY36" fmla="*/ 128517 h 540134"/>
              <a:gd name="connsiteX37" fmla="*/ 7528 w 1100313"/>
              <a:gd name="connsiteY37" fmla="*/ 83419 h 540134"/>
              <a:gd name="connsiteX38" fmla="*/ 1575 w 1100313"/>
              <a:gd name="connsiteY38" fmla="*/ 37033 h 5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100313" h="540134">
                <a:moveTo>
                  <a:pt x="0" y="0"/>
                </a:moveTo>
                <a:lnTo>
                  <a:pt x="1100313" y="0"/>
                </a:lnTo>
                <a:lnTo>
                  <a:pt x="1098737" y="37033"/>
                </a:lnTo>
                <a:lnTo>
                  <a:pt x="1092784" y="83419"/>
                </a:lnTo>
                <a:lnTo>
                  <a:pt x="1083065" y="128517"/>
                </a:lnTo>
                <a:lnTo>
                  <a:pt x="1069744" y="172163"/>
                </a:lnTo>
                <a:lnTo>
                  <a:pt x="1052987" y="214192"/>
                </a:lnTo>
                <a:lnTo>
                  <a:pt x="1032960" y="254436"/>
                </a:lnTo>
                <a:lnTo>
                  <a:pt x="1009827" y="292732"/>
                </a:lnTo>
                <a:lnTo>
                  <a:pt x="983754" y="328915"/>
                </a:lnTo>
                <a:lnTo>
                  <a:pt x="954906" y="362818"/>
                </a:lnTo>
                <a:lnTo>
                  <a:pt x="923448" y="394277"/>
                </a:lnTo>
                <a:lnTo>
                  <a:pt x="889546" y="423126"/>
                </a:lnTo>
                <a:lnTo>
                  <a:pt x="853365" y="449200"/>
                </a:lnTo>
                <a:lnTo>
                  <a:pt x="815070" y="472333"/>
                </a:lnTo>
                <a:lnTo>
                  <a:pt x="774826" y="492361"/>
                </a:lnTo>
                <a:lnTo>
                  <a:pt x="732799" y="509119"/>
                </a:lnTo>
                <a:lnTo>
                  <a:pt x="689154" y="522440"/>
                </a:lnTo>
                <a:lnTo>
                  <a:pt x="644056" y="532160"/>
                </a:lnTo>
                <a:lnTo>
                  <a:pt x="597670" y="538113"/>
                </a:lnTo>
                <a:lnTo>
                  <a:pt x="550162" y="540134"/>
                </a:lnTo>
                <a:lnTo>
                  <a:pt x="502654" y="538113"/>
                </a:lnTo>
                <a:lnTo>
                  <a:pt x="456268" y="532160"/>
                </a:lnTo>
                <a:lnTo>
                  <a:pt x="411169" y="522440"/>
                </a:lnTo>
                <a:lnTo>
                  <a:pt x="367524" y="509119"/>
                </a:lnTo>
                <a:lnTo>
                  <a:pt x="325496" y="492361"/>
                </a:lnTo>
                <a:lnTo>
                  <a:pt x="285251" y="472333"/>
                </a:lnTo>
                <a:lnTo>
                  <a:pt x="246955" y="449200"/>
                </a:lnTo>
                <a:lnTo>
                  <a:pt x="210773" y="423126"/>
                </a:lnTo>
                <a:lnTo>
                  <a:pt x="176870" y="394277"/>
                </a:lnTo>
                <a:lnTo>
                  <a:pt x="145411" y="362818"/>
                </a:lnTo>
                <a:lnTo>
                  <a:pt x="116562" y="328915"/>
                </a:lnTo>
                <a:lnTo>
                  <a:pt x="90488" y="292732"/>
                </a:lnTo>
                <a:lnTo>
                  <a:pt x="67354" y="254436"/>
                </a:lnTo>
                <a:lnTo>
                  <a:pt x="47326" y="214192"/>
                </a:lnTo>
                <a:lnTo>
                  <a:pt x="30569" y="172163"/>
                </a:lnTo>
                <a:lnTo>
                  <a:pt x="17247" y="128517"/>
                </a:lnTo>
                <a:lnTo>
                  <a:pt x="7528" y="83419"/>
                </a:lnTo>
                <a:lnTo>
                  <a:pt x="1575" y="3703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144000" r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0000</a:t>
            </a:r>
          </a:p>
        </p:txBody>
      </p:sp>
      <p:sp>
        <p:nvSpPr>
          <p:cNvPr id="4" name="Text Placeholder 57">
            <a:extLst>
              <a:ext uri="{FF2B5EF4-FFF2-40B4-BE49-F238E27FC236}">
                <a16:creationId xmlns:a16="http://schemas.microsoft.com/office/drawing/2014/main" id="{6DD2F192-F916-87FA-2459-1E5714EBBDA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98644" y="3386098"/>
            <a:ext cx="1100510" cy="546483"/>
          </a:xfrm>
          <a:custGeom>
            <a:avLst/>
            <a:gdLst>
              <a:gd name="connsiteX0" fmla="*/ 550089 w 1100510"/>
              <a:gd name="connsiteY0" fmla="*/ 0 h 546483"/>
              <a:gd name="connsiteX1" fmla="*/ 597597 w 1100510"/>
              <a:gd name="connsiteY1" fmla="*/ 2021 h 546483"/>
              <a:gd name="connsiteX2" fmla="*/ 643983 w 1100510"/>
              <a:gd name="connsiteY2" fmla="*/ 7974 h 546483"/>
              <a:gd name="connsiteX3" fmla="*/ 689081 w 1100510"/>
              <a:gd name="connsiteY3" fmla="*/ 17693 h 546483"/>
              <a:gd name="connsiteX4" fmla="*/ 732726 w 1100510"/>
              <a:gd name="connsiteY4" fmla="*/ 31015 h 546483"/>
              <a:gd name="connsiteX5" fmla="*/ 774753 w 1100510"/>
              <a:gd name="connsiteY5" fmla="*/ 47772 h 546483"/>
              <a:gd name="connsiteX6" fmla="*/ 814997 w 1100510"/>
              <a:gd name="connsiteY6" fmla="*/ 67800 h 546483"/>
              <a:gd name="connsiteX7" fmla="*/ 853292 w 1100510"/>
              <a:gd name="connsiteY7" fmla="*/ 90934 h 546483"/>
              <a:gd name="connsiteX8" fmla="*/ 889473 w 1100510"/>
              <a:gd name="connsiteY8" fmla="*/ 117008 h 546483"/>
              <a:gd name="connsiteX9" fmla="*/ 923375 w 1100510"/>
              <a:gd name="connsiteY9" fmla="*/ 145857 h 546483"/>
              <a:gd name="connsiteX10" fmla="*/ 954833 w 1100510"/>
              <a:gd name="connsiteY10" fmla="*/ 177316 h 546483"/>
              <a:gd name="connsiteX11" fmla="*/ 983681 w 1100510"/>
              <a:gd name="connsiteY11" fmla="*/ 211220 h 546483"/>
              <a:gd name="connsiteX12" fmla="*/ 1009754 w 1100510"/>
              <a:gd name="connsiteY12" fmla="*/ 247402 h 546483"/>
              <a:gd name="connsiteX13" fmla="*/ 1032887 w 1100510"/>
              <a:gd name="connsiteY13" fmla="*/ 285698 h 546483"/>
              <a:gd name="connsiteX14" fmla="*/ 1052914 w 1100510"/>
              <a:gd name="connsiteY14" fmla="*/ 325943 h 546483"/>
              <a:gd name="connsiteX15" fmla="*/ 1069671 w 1100510"/>
              <a:gd name="connsiteY15" fmla="*/ 367971 h 546483"/>
              <a:gd name="connsiteX16" fmla="*/ 1082992 w 1100510"/>
              <a:gd name="connsiteY16" fmla="*/ 411616 h 546483"/>
              <a:gd name="connsiteX17" fmla="*/ 1092711 w 1100510"/>
              <a:gd name="connsiteY17" fmla="*/ 456715 h 546483"/>
              <a:gd name="connsiteX18" fmla="*/ 1098664 w 1100510"/>
              <a:gd name="connsiteY18" fmla="*/ 503101 h 546483"/>
              <a:gd name="connsiteX19" fmla="*/ 1100510 w 1100510"/>
              <a:gd name="connsiteY19" fmla="*/ 546483 h 546483"/>
              <a:gd name="connsiteX20" fmla="*/ 0 w 1100510"/>
              <a:gd name="connsiteY20" fmla="*/ 546483 h 546483"/>
              <a:gd name="connsiteX21" fmla="*/ 0 w 1100510"/>
              <a:gd name="connsiteY21" fmla="*/ 538409 h 546483"/>
              <a:gd name="connsiteX22" fmla="*/ 1502 w 1100510"/>
              <a:gd name="connsiteY22" fmla="*/ 503101 h 546483"/>
              <a:gd name="connsiteX23" fmla="*/ 7455 w 1100510"/>
              <a:gd name="connsiteY23" fmla="*/ 456715 h 546483"/>
              <a:gd name="connsiteX24" fmla="*/ 17174 w 1100510"/>
              <a:gd name="connsiteY24" fmla="*/ 411616 h 546483"/>
              <a:gd name="connsiteX25" fmla="*/ 30496 w 1100510"/>
              <a:gd name="connsiteY25" fmla="*/ 367971 h 546483"/>
              <a:gd name="connsiteX26" fmla="*/ 47253 w 1100510"/>
              <a:gd name="connsiteY26" fmla="*/ 325943 h 546483"/>
              <a:gd name="connsiteX27" fmla="*/ 67281 w 1100510"/>
              <a:gd name="connsiteY27" fmla="*/ 285698 h 546483"/>
              <a:gd name="connsiteX28" fmla="*/ 90415 w 1100510"/>
              <a:gd name="connsiteY28" fmla="*/ 247402 h 546483"/>
              <a:gd name="connsiteX29" fmla="*/ 116489 w 1100510"/>
              <a:gd name="connsiteY29" fmla="*/ 211220 h 546483"/>
              <a:gd name="connsiteX30" fmla="*/ 145338 w 1100510"/>
              <a:gd name="connsiteY30" fmla="*/ 177316 h 546483"/>
              <a:gd name="connsiteX31" fmla="*/ 176797 w 1100510"/>
              <a:gd name="connsiteY31" fmla="*/ 145857 h 546483"/>
              <a:gd name="connsiteX32" fmla="*/ 210700 w 1100510"/>
              <a:gd name="connsiteY32" fmla="*/ 117008 h 546483"/>
              <a:gd name="connsiteX33" fmla="*/ 246882 w 1100510"/>
              <a:gd name="connsiteY33" fmla="*/ 90934 h 546483"/>
              <a:gd name="connsiteX34" fmla="*/ 285178 w 1100510"/>
              <a:gd name="connsiteY34" fmla="*/ 67800 h 546483"/>
              <a:gd name="connsiteX35" fmla="*/ 325423 w 1100510"/>
              <a:gd name="connsiteY35" fmla="*/ 47772 h 546483"/>
              <a:gd name="connsiteX36" fmla="*/ 367451 w 1100510"/>
              <a:gd name="connsiteY36" fmla="*/ 31015 h 546483"/>
              <a:gd name="connsiteX37" fmla="*/ 411096 w 1100510"/>
              <a:gd name="connsiteY37" fmla="*/ 17693 h 546483"/>
              <a:gd name="connsiteX38" fmla="*/ 456195 w 1100510"/>
              <a:gd name="connsiteY38" fmla="*/ 7974 h 546483"/>
              <a:gd name="connsiteX39" fmla="*/ 502581 w 1100510"/>
              <a:gd name="connsiteY39" fmla="*/ 2021 h 54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00510" h="546483">
                <a:moveTo>
                  <a:pt x="550089" y="0"/>
                </a:moveTo>
                <a:lnTo>
                  <a:pt x="597597" y="2021"/>
                </a:lnTo>
                <a:lnTo>
                  <a:pt x="643983" y="7974"/>
                </a:lnTo>
                <a:lnTo>
                  <a:pt x="689081" y="17693"/>
                </a:lnTo>
                <a:lnTo>
                  <a:pt x="732726" y="31015"/>
                </a:lnTo>
                <a:lnTo>
                  <a:pt x="774753" y="47772"/>
                </a:lnTo>
                <a:lnTo>
                  <a:pt x="814997" y="67800"/>
                </a:lnTo>
                <a:lnTo>
                  <a:pt x="853292" y="90934"/>
                </a:lnTo>
                <a:lnTo>
                  <a:pt x="889473" y="117008"/>
                </a:lnTo>
                <a:lnTo>
                  <a:pt x="923375" y="145857"/>
                </a:lnTo>
                <a:lnTo>
                  <a:pt x="954833" y="177316"/>
                </a:lnTo>
                <a:lnTo>
                  <a:pt x="983681" y="211220"/>
                </a:lnTo>
                <a:lnTo>
                  <a:pt x="1009754" y="247402"/>
                </a:lnTo>
                <a:lnTo>
                  <a:pt x="1032887" y="285698"/>
                </a:lnTo>
                <a:lnTo>
                  <a:pt x="1052914" y="325943"/>
                </a:lnTo>
                <a:lnTo>
                  <a:pt x="1069671" y="367971"/>
                </a:lnTo>
                <a:lnTo>
                  <a:pt x="1082992" y="411616"/>
                </a:lnTo>
                <a:lnTo>
                  <a:pt x="1092711" y="456715"/>
                </a:lnTo>
                <a:lnTo>
                  <a:pt x="1098664" y="503101"/>
                </a:lnTo>
                <a:lnTo>
                  <a:pt x="1100510" y="546483"/>
                </a:lnTo>
                <a:lnTo>
                  <a:pt x="0" y="546483"/>
                </a:lnTo>
                <a:lnTo>
                  <a:pt x="0" y="538409"/>
                </a:lnTo>
                <a:lnTo>
                  <a:pt x="1502" y="503101"/>
                </a:lnTo>
                <a:lnTo>
                  <a:pt x="7455" y="456715"/>
                </a:lnTo>
                <a:lnTo>
                  <a:pt x="17174" y="411616"/>
                </a:lnTo>
                <a:lnTo>
                  <a:pt x="30496" y="367971"/>
                </a:lnTo>
                <a:lnTo>
                  <a:pt x="47253" y="325943"/>
                </a:lnTo>
                <a:lnTo>
                  <a:pt x="67281" y="285698"/>
                </a:lnTo>
                <a:lnTo>
                  <a:pt x="90415" y="247402"/>
                </a:lnTo>
                <a:lnTo>
                  <a:pt x="116489" y="211220"/>
                </a:lnTo>
                <a:lnTo>
                  <a:pt x="145338" y="177316"/>
                </a:lnTo>
                <a:lnTo>
                  <a:pt x="176797" y="145857"/>
                </a:lnTo>
                <a:lnTo>
                  <a:pt x="210700" y="117008"/>
                </a:lnTo>
                <a:lnTo>
                  <a:pt x="246882" y="90934"/>
                </a:lnTo>
                <a:lnTo>
                  <a:pt x="285178" y="67800"/>
                </a:lnTo>
                <a:lnTo>
                  <a:pt x="325423" y="47772"/>
                </a:lnTo>
                <a:lnTo>
                  <a:pt x="367451" y="31015"/>
                </a:lnTo>
                <a:lnTo>
                  <a:pt x="411096" y="17693"/>
                </a:lnTo>
                <a:lnTo>
                  <a:pt x="456195" y="7974"/>
                </a:lnTo>
                <a:lnTo>
                  <a:pt x="502581" y="202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10800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0000</a:t>
            </a:r>
          </a:p>
        </p:txBody>
      </p:sp>
      <p:sp>
        <p:nvSpPr>
          <p:cNvPr id="5" name="Text Placeholder 53">
            <a:extLst>
              <a:ext uri="{FF2B5EF4-FFF2-40B4-BE49-F238E27FC236}">
                <a16:creationId xmlns:a16="http://schemas.microsoft.com/office/drawing/2014/main" id="{0D7E0D6A-689C-E1AB-C887-57B7FEC99A3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61222" y="3956179"/>
            <a:ext cx="1100313" cy="540134"/>
          </a:xfrm>
          <a:custGeom>
            <a:avLst/>
            <a:gdLst>
              <a:gd name="connsiteX0" fmla="*/ 0 w 1100313"/>
              <a:gd name="connsiteY0" fmla="*/ 0 h 540134"/>
              <a:gd name="connsiteX1" fmla="*/ 1100313 w 1100313"/>
              <a:gd name="connsiteY1" fmla="*/ 0 h 540134"/>
              <a:gd name="connsiteX2" fmla="*/ 1098737 w 1100313"/>
              <a:gd name="connsiteY2" fmla="*/ 37033 h 540134"/>
              <a:gd name="connsiteX3" fmla="*/ 1092784 w 1100313"/>
              <a:gd name="connsiteY3" fmla="*/ 83419 h 540134"/>
              <a:gd name="connsiteX4" fmla="*/ 1083065 w 1100313"/>
              <a:gd name="connsiteY4" fmla="*/ 128517 h 540134"/>
              <a:gd name="connsiteX5" fmla="*/ 1069744 w 1100313"/>
              <a:gd name="connsiteY5" fmla="*/ 172163 h 540134"/>
              <a:gd name="connsiteX6" fmla="*/ 1052987 w 1100313"/>
              <a:gd name="connsiteY6" fmla="*/ 214192 h 540134"/>
              <a:gd name="connsiteX7" fmla="*/ 1032960 w 1100313"/>
              <a:gd name="connsiteY7" fmla="*/ 254436 h 540134"/>
              <a:gd name="connsiteX8" fmla="*/ 1009827 w 1100313"/>
              <a:gd name="connsiteY8" fmla="*/ 292732 h 540134"/>
              <a:gd name="connsiteX9" fmla="*/ 983754 w 1100313"/>
              <a:gd name="connsiteY9" fmla="*/ 328915 h 540134"/>
              <a:gd name="connsiteX10" fmla="*/ 954906 w 1100313"/>
              <a:gd name="connsiteY10" fmla="*/ 362818 h 540134"/>
              <a:gd name="connsiteX11" fmla="*/ 923448 w 1100313"/>
              <a:gd name="connsiteY11" fmla="*/ 394277 h 540134"/>
              <a:gd name="connsiteX12" fmla="*/ 889546 w 1100313"/>
              <a:gd name="connsiteY12" fmla="*/ 423126 h 540134"/>
              <a:gd name="connsiteX13" fmla="*/ 853365 w 1100313"/>
              <a:gd name="connsiteY13" fmla="*/ 449200 h 540134"/>
              <a:gd name="connsiteX14" fmla="*/ 815070 w 1100313"/>
              <a:gd name="connsiteY14" fmla="*/ 472333 h 540134"/>
              <a:gd name="connsiteX15" fmla="*/ 774826 w 1100313"/>
              <a:gd name="connsiteY15" fmla="*/ 492361 h 540134"/>
              <a:gd name="connsiteX16" fmla="*/ 732799 w 1100313"/>
              <a:gd name="connsiteY16" fmla="*/ 509119 h 540134"/>
              <a:gd name="connsiteX17" fmla="*/ 689154 w 1100313"/>
              <a:gd name="connsiteY17" fmla="*/ 522440 h 540134"/>
              <a:gd name="connsiteX18" fmla="*/ 644056 w 1100313"/>
              <a:gd name="connsiteY18" fmla="*/ 532160 h 540134"/>
              <a:gd name="connsiteX19" fmla="*/ 597670 w 1100313"/>
              <a:gd name="connsiteY19" fmla="*/ 538113 h 540134"/>
              <a:gd name="connsiteX20" fmla="*/ 550162 w 1100313"/>
              <a:gd name="connsiteY20" fmla="*/ 540134 h 540134"/>
              <a:gd name="connsiteX21" fmla="*/ 502654 w 1100313"/>
              <a:gd name="connsiteY21" fmla="*/ 538113 h 540134"/>
              <a:gd name="connsiteX22" fmla="*/ 456268 w 1100313"/>
              <a:gd name="connsiteY22" fmla="*/ 532160 h 540134"/>
              <a:gd name="connsiteX23" fmla="*/ 411169 w 1100313"/>
              <a:gd name="connsiteY23" fmla="*/ 522440 h 540134"/>
              <a:gd name="connsiteX24" fmla="*/ 367524 w 1100313"/>
              <a:gd name="connsiteY24" fmla="*/ 509119 h 540134"/>
              <a:gd name="connsiteX25" fmla="*/ 325496 w 1100313"/>
              <a:gd name="connsiteY25" fmla="*/ 492361 h 540134"/>
              <a:gd name="connsiteX26" fmla="*/ 285251 w 1100313"/>
              <a:gd name="connsiteY26" fmla="*/ 472333 h 540134"/>
              <a:gd name="connsiteX27" fmla="*/ 246955 w 1100313"/>
              <a:gd name="connsiteY27" fmla="*/ 449200 h 540134"/>
              <a:gd name="connsiteX28" fmla="*/ 210773 w 1100313"/>
              <a:gd name="connsiteY28" fmla="*/ 423126 h 540134"/>
              <a:gd name="connsiteX29" fmla="*/ 176870 w 1100313"/>
              <a:gd name="connsiteY29" fmla="*/ 394277 h 540134"/>
              <a:gd name="connsiteX30" fmla="*/ 145411 w 1100313"/>
              <a:gd name="connsiteY30" fmla="*/ 362818 h 540134"/>
              <a:gd name="connsiteX31" fmla="*/ 116562 w 1100313"/>
              <a:gd name="connsiteY31" fmla="*/ 328915 h 540134"/>
              <a:gd name="connsiteX32" fmla="*/ 90488 w 1100313"/>
              <a:gd name="connsiteY32" fmla="*/ 292732 h 540134"/>
              <a:gd name="connsiteX33" fmla="*/ 67354 w 1100313"/>
              <a:gd name="connsiteY33" fmla="*/ 254436 h 540134"/>
              <a:gd name="connsiteX34" fmla="*/ 47326 w 1100313"/>
              <a:gd name="connsiteY34" fmla="*/ 214192 h 540134"/>
              <a:gd name="connsiteX35" fmla="*/ 30569 w 1100313"/>
              <a:gd name="connsiteY35" fmla="*/ 172163 h 540134"/>
              <a:gd name="connsiteX36" fmla="*/ 17247 w 1100313"/>
              <a:gd name="connsiteY36" fmla="*/ 128517 h 540134"/>
              <a:gd name="connsiteX37" fmla="*/ 7528 w 1100313"/>
              <a:gd name="connsiteY37" fmla="*/ 83419 h 540134"/>
              <a:gd name="connsiteX38" fmla="*/ 1575 w 1100313"/>
              <a:gd name="connsiteY38" fmla="*/ 37033 h 5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100313" h="540134">
                <a:moveTo>
                  <a:pt x="0" y="0"/>
                </a:moveTo>
                <a:lnTo>
                  <a:pt x="1100313" y="0"/>
                </a:lnTo>
                <a:lnTo>
                  <a:pt x="1098737" y="37033"/>
                </a:lnTo>
                <a:lnTo>
                  <a:pt x="1092784" y="83419"/>
                </a:lnTo>
                <a:lnTo>
                  <a:pt x="1083065" y="128517"/>
                </a:lnTo>
                <a:lnTo>
                  <a:pt x="1069744" y="172163"/>
                </a:lnTo>
                <a:lnTo>
                  <a:pt x="1052987" y="214192"/>
                </a:lnTo>
                <a:lnTo>
                  <a:pt x="1032960" y="254436"/>
                </a:lnTo>
                <a:lnTo>
                  <a:pt x="1009827" y="292732"/>
                </a:lnTo>
                <a:lnTo>
                  <a:pt x="983754" y="328915"/>
                </a:lnTo>
                <a:lnTo>
                  <a:pt x="954906" y="362818"/>
                </a:lnTo>
                <a:lnTo>
                  <a:pt x="923448" y="394277"/>
                </a:lnTo>
                <a:lnTo>
                  <a:pt x="889546" y="423126"/>
                </a:lnTo>
                <a:lnTo>
                  <a:pt x="853365" y="449200"/>
                </a:lnTo>
                <a:lnTo>
                  <a:pt x="815070" y="472333"/>
                </a:lnTo>
                <a:lnTo>
                  <a:pt x="774826" y="492361"/>
                </a:lnTo>
                <a:lnTo>
                  <a:pt x="732799" y="509119"/>
                </a:lnTo>
                <a:lnTo>
                  <a:pt x="689154" y="522440"/>
                </a:lnTo>
                <a:lnTo>
                  <a:pt x="644056" y="532160"/>
                </a:lnTo>
                <a:lnTo>
                  <a:pt x="597670" y="538113"/>
                </a:lnTo>
                <a:lnTo>
                  <a:pt x="550162" y="540134"/>
                </a:lnTo>
                <a:lnTo>
                  <a:pt x="502654" y="538113"/>
                </a:lnTo>
                <a:lnTo>
                  <a:pt x="456268" y="532160"/>
                </a:lnTo>
                <a:lnTo>
                  <a:pt x="411169" y="522440"/>
                </a:lnTo>
                <a:lnTo>
                  <a:pt x="367524" y="509119"/>
                </a:lnTo>
                <a:lnTo>
                  <a:pt x="325496" y="492361"/>
                </a:lnTo>
                <a:lnTo>
                  <a:pt x="285251" y="472333"/>
                </a:lnTo>
                <a:lnTo>
                  <a:pt x="246955" y="449200"/>
                </a:lnTo>
                <a:lnTo>
                  <a:pt x="210773" y="423126"/>
                </a:lnTo>
                <a:lnTo>
                  <a:pt x="176870" y="394277"/>
                </a:lnTo>
                <a:lnTo>
                  <a:pt x="145411" y="362818"/>
                </a:lnTo>
                <a:lnTo>
                  <a:pt x="116562" y="328915"/>
                </a:lnTo>
                <a:lnTo>
                  <a:pt x="90488" y="292732"/>
                </a:lnTo>
                <a:lnTo>
                  <a:pt x="67354" y="254436"/>
                </a:lnTo>
                <a:lnTo>
                  <a:pt x="47326" y="214192"/>
                </a:lnTo>
                <a:lnTo>
                  <a:pt x="30569" y="172163"/>
                </a:lnTo>
                <a:lnTo>
                  <a:pt x="17247" y="128517"/>
                </a:lnTo>
                <a:lnTo>
                  <a:pt x="7528" y="83419"/>
                </a:lnTo>
                <a:lnTo>
                  <a:pt x="1575" y="3703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144000" r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0000</a:t>
            </a:r>
          </a:p>
        </p:txBody>
      </p:sp>
      <p:sp>
        <p:nvSpPr>
          <p:cNvPr id="8" name="Text Placeholder 59">
            <a:extLst>
              <a:ext uri="{FF2B5EF4-FFF2-40B4-BE49-F238E27FC236}">
                <a16:creationId xmlns:a16="http://schemas.microsoft.com/office/drawing/2014/main" id="{3FBC4BFC-DC11-6386-8A2D-306A2C23290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18831" y="3386098"/>
            <a:ext cx="1100509" cy="546483"/>
          </a:xfrm>
          <a:custGeom>
            <a:avLst/>
            <a:gdLst>
              <a:gd name="connsiteX0" fmla="*/ 550089 w 1100509"/>
              <a:gd name="connsiteY0" fmla="*/ 0 h 546483"/>
              <a:gd name="connsiteX1" fmla="*/ 597597 w 1100509"/>
              <a:gd name="connsiteY1" fmla="*/ 2021 h 546483"/>
              <a:gd name="connsiteX2" fmla="*/ 643983 w 1100509"/>
              <a:gd name="connsiteY2" fmla="*/ 7974 h 546483"/>
              <a:gd name="connsiteX3" fmla="*/ 689081 w 1100509"/>
              <a:gd name="connsiteY3" fmla="*/ 17693 h 546483"/>
              <a:gd name="connsiteX4" fmla="*/ 732726 w 1100509"/>
              <a:gd name="connsiteY4" fmla="*/ 31015 h 546483"/>
              <a:gd name="connsiteX5" fmla="*/ 774753 w 1100509"/>
              <a:gd name="connsiteY5" fmla="*/ 47772 h 546483"/>
              <a:gd name="connsiteX6" fmla="*/ 814997 w 1100509"/>
              <a:gd name="connsiteY6" fmla="*/ 67800 h 546483"/>
              <a:gd name="connsiteX7" fmla="*/ 853292 w 1100509"/>
              <a:gd name="connsiteY7" fmla="*/ 90934 h 546483"/>
              <a:gd name="connsiteX8" fmla="*/ 889473 w 1100509"/>
              <a:gd name="connsiteY8" fmla="*/ 117008 h 546483"/>
              <a:gd name="connsiteX9" fmla="*/ 923375 w 1100509"/>
              <a:gd name="connsiteY9" fmla="*/ 145857 h 546483"/>
              <a:gd name="connsiteX10" fmla="*/ 954833 w 1100509"/>
              <a:gd name="connsiteY10" fmla="*/ 177316 h 546483"/>
              <a:gd name="connsiteX11" fmla="*/ 983681 w 1100509"/>
              <a:gd name="connsiteY11" fmla="*/ 211220 h 546483"/>
              <a:gd name="connsiteX12" fmla="*/ 1009754 w 1100509"/>
              <a:gd name="connsiteY12" fmla="*/ 247402 h 546483"/>
              <a:gd name="connsiteX13" fmla="*/ 1032887 w 1100509"/>
              <a:gd name="connsiteY13" fmla="*/ 285698 h 546483"/>
              <a:gd name="connsiteX14" fmla="*/ 1052914 w 1100509"/>
              <a:gd name="connsiteY14" fmla="*/ 325943 h 546483"/>
              <a:gd name="connsiteX15" fmla="*/ 1069671 w 1100509"/>
              <a:gd name="connsiteY15" fmla="*/ 367971 h 546483"/>
              <a:gd name="connsiteX16" fmla="*/ 1082992 w 1100509"/>
              <a:gd name="connsiteY16" fmla="*/ 411616 h 546483"/>
              <a:gd name="connsiteX17" fmla="*/ 1092711 w 1100509"/>
              <a:gd name="connsiteY17" fmla="*/ 456715 h 546483"/>
              <a:gd name="connsiteX18" fmla="*/ 1098664 w 1100509"/>
              <a:gd name="connsiteY18" fmla="*/ 503101 h 546483"/>
              <a:gd name="connsiteX19" fmla="*/ 1100509 w 1100509"/>
              <a:gd name="connsiteY19" fmla="*/ 546483 h 546483"/>
              <a:gd name="connsiteX20" fmla="*/ 0 w 1100509"/>
              <a:gd name="connsiteY20" fmla="*/ 546483 h 546483"/>
              <a:gd name="connsiteX21" fmla="*/ 0 w 1100509"/>
              <a:gd name="connsiteY21" fmla="*/ 538409 h 546483"/>
              <a:gd name="connsiteX22" fmla="*/ 1502 w 1100509"/>
              <a:gd name="connsiteY22" fmla="*/ 503101 h 546483"/>
              <a:gd name="connsiteX23" fmla="*/ 7455 w 1100509"/>
              <a:gd name="connsiteY23" fmla="*/ 456715 h 546483"/>
              <a:gd name="connsiteX24" fmla="*/ 17174 w 1100509"/>
              <a:gd name="connsiteY24" fmla="*/ 411616 h 546483"/>
              <a:gd name="connsiteX25" fmla="*/ 30496 w 1100509"/>
              <a:gd name="connsiteY25" fmla="*/ 367971 h 546483"/>
              <a:gd name="connsiteX26" fmla="*/ 47253 w 1100509"/>
              <a:gd name="connsiteY26" fmla="*/ 325943 h 546483"/>
              <a:gd name="connsiteX27" fmla="*/ 67281 w 1100509"/>
              <a:gd name="connsiteY27" fmla="*/ 285698 h 546483"/>
              <a:gd name="connsiteX28" fmla="*/ 90415 w 1100509"/>
              <a:gd name="connsiteY28" fmla="*/ 247402 h 546483"/>
              <a:gd name="connsiteX29" fmla="*/ 116489 w 1100509"/>
              <a:gd name="connsiteY29" fmla="*/ 211220 h 546483"/>
              <a:gd name="connsiteX30" fmla="*/ 145338 w 1100509"/>
              <a:gd name="connsiteY30" fmla="*/ 177316 h 546483"/>
              <a:gd name="connsiteX31" fmla="*/ 176797 w 1100509"/>
              <a:gd name="connsiteY31" fmla="*/ 145857 h 546483"/>
              <a:gd name="connsiteX32" fmla="*/ 210700 w 1100509"/>
              <a:gd name="connsiteY32" fmla="*/ 117008 h 546483"/>
              <a:gd name="connsiteX33" fmla="*/ 246882 w 1100509"/>
              <a:gd name="connsiteY33" fmla="*/ 90934 h 546483"/>
              <a:gd name="connsiteX34" fmla="*/ 285178 w 1100509"/>
              <a:gd name="connsiteY34" fmla="*/ 67800 h 546483"/>
              <a:gd name="connsiteX35" fmla="*/ 325423 w 1100509"/>
              <a:gd name="connsiteY35" fmla="*/ 47772 h 546483"/>
              <a:gd name="connsiteX36" fmla="*/ 367451 w 1100509"/>
              <a:gd name="connsiteY36" fmla="*/ 31015 h 546483"/>
              <a:gd name="connsiteX37" fmla="*/ 411096 w 1100509"/>
              <a:gd name="connsiteY37" fmla="*/ 17693 h 546483"/>
              <a:gd name="connsiteX38" fmla="*/ 456195 w 1100509"/>
              <a:gd name="connsiteY38" fmla="*/ 7974 h 546483"/>
              <a:gd name="connsiteX39" fmla="*/ 502581 w 1100509"/>
              <a:gd name="connsiteY39" fmla="*/ 2021 h 54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00509" h="546483">
                <a:moveTo>
                  <a:pt x="550089" y="0"/>
                </a:moveTo>
                <a:lnTo>
                  <a:pt x="597597" y="2021"/>
                </a:lnTo>
                <a:lnTo>
                  <a:pt x="643983" y="7974"/>
                </a:lnTo>
                <a:lnTo>
                  <a:pt x="689081" y="17693"/>
                </a:lnTo>
                <a:lnTo>
                  <a:pt x="732726" y="31015"/>
                </a:lnTo>
                <a:lnTo>
                  <a:pt x="774753" y="47772"/>
                </a:lnTo>
                <a:lnTo>
                  <a:pt x="814997" y="67800"/>
                </a:lnTo>
                <a:lnTo>
                  <a:pt x="853292" y="90934"/>
                </a:lnTo>
                <a:lnTo>
                  <a:pt x="889473" y="117008"/>
                </a:lnTo>
                <a:lnTo>
                  <a:pt x="923375" y="145857"/>
                </a:lnTo>
                <a:lnTo>
                  <a:pt x="954833" y="177316"/>
                </a:lnTo>
                <a:lnTo>
                  <a:pt x="983681" y="211220"/>
                </a:lnTo>
                <a:lnTo>
                  <a:pt x="1009754" y="247402"/>
                </a:lnTo>
                <a:lnTo>
                  <a:pt x="1032887" y="285698"/>
                </a:lnTo>
                <a:lnTo>
                  <a:pt x="1052914" y="325943"/>
                </a:lnTo>
                <a:lnTo>
                  <a:pt x="1069671" y="367971"/>
                </a:lnTo>
                <a:lnTo>
                  <a:pt x="1082992" y="411616"/>
                </a:lnTo>
                <a:lnTo>
                  <a:pt x="1092711" y="456715"/>
                </a:lnTo>
                <a:lnTo>
                  <a:pt x="1098664" y="503101"/>
                </a:lnTo>
                <a:lnTo>
                  <a:pt x="1100509" y="546483"/>
                </a:lnTo>
                <a:lnTo>
                  <a:pt x="0" y="546483"/>
                </a:lnTo>
                <a:lnTo>
                  <a:pt x="0" y="538409"/>
                </a:lnTo>
                <a:lnTo>
                  <a:pt x="1502" y="503101"/>
                </a:lnTo>
                <a:lnTo>
                  <a:pt x="7455" y="456715"/>
                </a:lnTo>
                <a:lnTo>
                  <a:pt x="17174" y="411616"/>
                </a:lnTo>
                <a:lnTo>
                  <a:pt x="30496" y="367971"/>
                </a:lnTo>
                <a:lnTo>
                  <a:pt x="47253" y="325943"/>
                </a:lnTo>
                <a:lnTo>
                  <a:pt x="67281" y="285698"/>
                </a:lnTo>
                <a:lnTo>
                  <a:pt x="90415" y="247402"/>
                </a:lnTo>
                <a:lnTo>
                  <a:pt x="116489" y="211220"/>
                </a:lnTo>
                <a:lnTo>
                  <a:pt x="145338" y="177316"/>
                </a:lnTo>
                <a:lnTo>
                  <a:pt x="176797" y="145857"/>
                </a:lnTo>
                <a:lnTo>
                  <a:pt x="210700" y="117008"/>
                </a:lnTo>
                <a:lnTo>
                  <a:pt x="246882" y="90934"/>
                </a:lnTo>
                <a:lnTo>
                  <a:pt x="285178" y="67800"/>
                </a:lnTo>
                <a:lnTo>
                  <a:pt x="325423" y="47772"/>
                </a:lnTo>
                <a:lnTo>
                  <a:pt x="367451" y="31015"/>
                </a:lnTo>
                <a:lnTo>
                  <a:pt x="411096" y="17693"/>
                </a:lnTo>
                <a:lnTo>
                  <a:pt x="456195" y="7974"/>
                </a:lnTo>
                <a:lnTo>
                  <a:pt x="502581" y="202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10800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0000</a:t>
            </a:r>
          </a:p>
        </p:txBody>
      </p:sp>
      <p:sp>
        <p:nvSpPr>
          <p:cNvPr id="9" name="Text Placeholder 55">
            <a:extLst>
              <a:ext uri="{FF2B5EF4-FFF2-40B4-BE49-F238E27FC236}">
                <a16:creationId xmlns:a16="http://schemas.microsoft.com/office/drawing/2014/main" id="{96BC04F3-5BB6-C95C-4421-192BD4B3A4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76291" y="3956179"/>
            <a:ext cx="1100312" cy="540134"/>
          </a:xfrm>
          <a:custGeom>
            <a:avLst/>
            <a:gdLst>
              <a:gd name="connsiteX0" fmla="*/ 0 w 1100312"/>
              <a:gd name="connsiteY0" fmla="*/ 0 h 540134"/>
              <a:gd name="connsiteX1" fmla="*/ 1100312 w 1100312"/>
              <a:gd name="connsiteY1" fmla="*/ 0 h 540134"/>
              <a:gd name="connsiteX2" fmla="*/ 1098737 w 1100312"/>
              <a:gd name="connsiteY2" fmla="*/ 37033 h 540134"/>
              <a:gd name="connsiteX3" fmla="*/ 1092784 w 1100312"/>
              <a:gd name="connsiteY3" fmla="*/ 83419 h 540134"/>
              <a:gd name="connsiteX4" fmla="*/ 1083065 w 1100312"/>
              <a:gd name="connsiteY4" fmla="*/ 128517 h 540134"/>
              <a:gd name="connsiteX5" fmla="*/ 1069744 w 1100312"/>
              <a:gd name="connsiteY5" fmla="*/ 172163 h 540134"/>
              <a:gd name="connsiteX6" fmla="*/ 1052987 w 1100312"/>
              <a:gd name="connsiteY6" fmla="*/ 214192 h 540134"/>
              <a:gd name="connsiteX7" fmla="*/ 1032960 w 1100312"/>
              <a:gd name="connsiteY7" fmla="*/ 254436 h 540134"/>
              <a:gd name="connsiteX8" fmla="*/ 1009827 w 1100312"/>
              <a:gd name="connsiteY8" fmla="*/ 292732 h 540134"/>
              <a:gd name="connsiteX9" fmla="*/ 983754 w 1100312"/>
              <a:gd name="connsiteY9" fmla="*/ 328915 h 540134"/>
              <a:gd name="connsiteX10" fmla="*/ 954906 w 1100312"/>
              <a:gd name="connsiteY10" fmla="*/ 362818 h 540134"/>
              <a:gd name="connsiteX11" fmla="*/ 923448 w 1100312"/>
              <a:gd name="connsiteY11" fmla="*/ 394277 h 540134"/>
              <a:gd name="connsiteX12" fmla="*/ 889546 w 1100312"/>
              <a:gd name="connsiteY12" fmla="*/ 423126 h 540134"/>
              <a:gd name="connsiteX13" fmla="*/ 853365 w 1100312"/>
              <a:gd name="connsiteY13" fmla="*/ 449200 h 540134"/>
              <a:gd name="connsiteX14" fmla="*/ 815070 w 1100312"/>
              <a:gd name="connsiteY14" fmla="*/ 472333 h 540134"/>
              <a:gd name="connsiteX15" fmla="*/ 774826 w 1100312"/>
              <a:gd name="connsiteY15" fmla="*/ 492361 h 540134"/>
              <a:gd name="connsiteX16" fmla="*/ 732799 w 1100312"/>
              <a:gd name="connsiteY16" fmla="*/ 509119 h 540134"/>
              <a:gd name="connsiteX17" fmla="*/ 689154 w 1100312"/>
              <a:gd name="connsiteY17" fmla="*/ 522440 h 540134"/>
              <a:gd name="connsiteX18" fmla="*/ 644056 w 1100312"/>
              <a:gd name="connsiteY18" fmla="*/ 532160 h 540134"/>
              <a:gd name="connsiteX19" fmla="*/ 597670 w 1100312"/>
              <a:gd name="connsiteY19" fmla="*/ 538113 h 540134"/>
              <a:gd name="connsiteX20" fmla="*/ 550162 w 1100312"/>
              <a:gd name="connsiteY20" fmla="*/ 540134 h 540134"/>
              <a:gd name="connsiteX21" fmla="*/ 502654 w 1100312"/>
              <a:gd name="connsiteY21" fmla="*/ 538113 h 540134"/>
              <a:gd name="connsiteX22" fmla="*/ 456268 w 1100312"/>
              <a:gd name="connsiteY22" fmla="*/ 532160 h 540134"/>
              <a:gd name="connsiteX23" fmla="*/ 411169 w 1100312"/>
              <a:gd name="connsiteY23" fmla="*/ 522440 h 540134"/>
              <a:gd name="connsiteX24" fmla="*/ 367524 w 1100312"/>
              <a:gd name="connsiteY24" fmla="*/ 509119 h 540134"/>
              <a:gd name="connsiteX25" fmla="*/ 325496 w 1100312"/>
              <a:gd name="connsiteY25" fmla="*/ 492361 h 540134"/>
              <a:gd name="connsiteX26" fmla="*/ 285251 w 1100312"/>
              <a:gd name="connsiteY26" fmla="*/ 472333 h 540134"/>
              <a:gd name="connsiteX27" fmla="*/ 246955 w 1100312"/>
              <a:gd name="connsiteY27" fmla="*/ 449200 h 540134"/>
              <a:gd name="connsiteX28" fmla="*/ 210773 w 1100312"/>
              <a:gd name="connsiteY28" fmla="*/ 423126 h 540134"/>
              <a:gd name="connsiteX29" fmla="*/ 176870 w 1100312"/>
              <a:gd name="connsiteY29" fmla="*/ 394277 h 540134"/>
              <a:gd name="connsiteX30" fmla="*/ 145411 w 1100312"/>
              <a:gd name="connsiteY30" fmla="*/ 362818 h 540134"/>
              <a:gd name="connsiteX31" fmla="*/ 116562 w 1100312"/>
              <a:gd name="connsiteY31" fmla="*/ 328915 h 540134"/>
              <a:gd name="connsiteX32" fmla="*/ 90488 w 1100312"/>
              <a:gd name="connsiteY32" fmla="*/ 292732 h 540134"/>
              <a:gd name="connsiteX33" fmla="*/ 67354 w 1100312"/>
              <a:gd name="connsiteY33" fmla="*/ 254436 h 540134"/>
              <a:gd name="connsiteX34" fmla="*/ 47326 w 1100312"/>
              <a:gd name="connsiteY34" fmla="*/ 214192 h 540134"/>
              <a:gd name="connsiteX35" fmla="*/ 30569 w 1100312"/>
              <a:gd name="connsiteY35" fmla="*/ 172163 h 540134"/>
              <a:gd name="connsiteX36" fmla="*/ 17247 w 1100312"/>
              <a:gd name="connsiteY36" fmla="*/ 128517 h 540134"/>
              <a:gd name="connsiteX37" fmla="*/ 7528 w 1100312"/>
              <a:gd name="connsiteY37" fmla="*/ 83419 h 540134"/>
              <a:gd name="connsiteX38" fmla="*/ 1575 w 1100312"/>
              <a:gd name="connsiteY38" fmla="*/ 37033 h 5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100312" h="540134">
                <a:moveTo>
                  <a:pt x="0" y="0"/>
                </a:moveTo>
                <a:lnTo>
                  <a:pt x="1100312" y="0"/>
                </a:lnTo>
                <a:lnTo>
                  <a:pt x="1098737" y="37033"/>
                </a:lnTo>
                <a:lnTo>
                  <a:pt x="1092784" y="83419"/>
                </a:lnTo>
                <a:lnTo>
                  <a:pt x="1083065" y="128517"/>
                </a:lnTo>
                <a:lnTo>
                  <a:pt x="1069744" y="172163"/>
                </a:lnTo>
                <a:lnTo>
                  <a:pt x="1052987" y="214192"/>
                </a:lnTo>
                <a:lnTo>
                  <a:pt x="1032960" y="254436"/>
                </a:lnTo>
                <a:lnTo>
                  <a:pt x="1009827" y="292732"/>
                </a:lnTo>
                <a:lnTo>
                  <a:pt x="983754" y="328915"/>
                </a:lnTo>
                <a:lnTo>
                  <a:pt x="954906" y="362818"/>
                </a:lnTo>
                <a:lnTo>
                  <a:pt x="923448" y="394277"/>
                </a:lnTo>
                <a:lnTo>
                  <a:pt x="889546" y="423126"/>
                </a:lnTo>
                <a:lnTo>
                  <a:pt x="853365" y="449200"/>
                </a:lnTo>
                <a:lnTo>
                  <a:pt x="815070" y="472333"/>
                </a:lnTo>
                <a:lnTo>
                  <a:pt x="774826" y="492361"/>
                </a:lnTo>
                <a:lnTo>
                  <a:pt x="732799" y="509119"/>
                </a:lnTo>
                <a:lnTo>
                  <a:pt x="689154" y="522440"/>
                </a:lnTo>
                <a:lnTo>
                  <a:pt x="644056" y="532160"/>
                </a:lnTo>
                <a:lnTo>
                  <a:pt x="597670" y="538113"/>
                </a:lnTo>
                <a:lnTo>
                  <a:pt x="550162" y="540134"/>
                </a:lnTo>
                <a:lnTo>
                  <a:pt x="502654" y="538113"/>
                </a:lnTo>
                <a:lnTo>
                  <a:pt x="456268" y="532160"/>
                </a:lnTo>
                <a:lnTo>
                  <a:pt x="411169" y="522440"/>
                </a:lnTo>
                <a:lnTo>
                  <a:pt x="367524" y="509119"/>
                </a:lnTo>
                <a:lnTo>
                  <a:pt x="325496" y="492361"/>
                </a:lnTo>
                <a:lnTo>
                  <a:pt x="285251" y="472333"/>
                </a:lnTo>
                <a:lnTo>
                  <a:pt x="246955" y="449200"/>
                </a:lnTo>
                <a:lnTo>
                  <a:pt x="210773" y="423126"/>
                </a:lnTo>
                <a:lnTo>
                  <a:pt x="176870" y="394277"/>
                </a:lnTo>
                <a:lnTo>
                  <a:pt x="145411" y="362818"/>
                </a:lnTo>
                <a:lnTo>
                  <a:pt x="116562" y="328915"/>
                </a:lnTo>
                <a:lnTo>
                  <a:pt x="90488" y="292732"/>
                </a:lnTo>
                <a:lnTo>
                  <a:pt x="67354" y="254436"/>
                </a:lnTo>
                <a:lnTo>
                  <a:pt x="47326" y="214192"/>
                </a:lnTo>
                <a:lnTo>
                  <a:pt x="30569" y="172163"/>
                </a:lnTo>
                <a:lnTo>
                  <a:pt x="17247" y="128517"/>
                </a:lnTo>
                <a:lnTo>
                  <a:pt x="7528" y="83419"/>
                </a:lnTo>
                <a:lnTo>
                  <a:pt x="1575" y="3703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144000" r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0000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E1ABB16-1AEF-18FD-68A8-C8E42E9D3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 rot="16200000">
            <a:off x="1152230" y="3628054"/>
            <a:ext cx="516147" cy="118037"/>
          </a:xfrm>
          <a:prstGeom prst="rightArrow">
            <a:avLst>
              <a:gd name="adj1" fmla="val 24364"/>
              <a:gd name="adj2" fmla="val 7307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021838E0-8B0B-9FD6-2BE6-C4ACADC2D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 rot="5400000">
            <a:off x="3490878" y="4133991"/>
            <a:ext cx="516147" cy="118037"/>
          </a:xfrm>
          <a:prstGeom prst="rightArrow">
            <a:avLst>
              <a:gd name="adj1" fmla="val 24364"/>
              <a:gd name="adj2" fmla="val 7307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B0A9BC90-183E-AA39-1180-DFB4095BB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 rot="16200000">
            <a:off x="5848921" y="3628054"/>
            <a:ext cx="516147" cy="118037"/>
          </a:xfrm>
          <a:prstGeom prst="rightArrow">
            <a:avLst>
              <a:gd name="adj1" fmla="val 24364"/>
              <a:gd name="adj2" fmla="val 7307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F6CDD344-DD2B-4033-F622-537018FC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 rot="5400000">
            <a:off x="8212507" y="4133991"/>
            <a:ext cx="516147" cy="118037"/>
          </a:xfrm>
          <a:prstGeom prst="rightArrow">
            <a:avLst>
              <a:gd name="adj1" fmla="val 24364"/>
              <a:gd name="adj2" fmla="val 7307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D7AE9DF3-76C6-8600-C0A7-D3BC9DF6B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 rot="16200000">
            <a:off x="10570550" y="3628054"/>
            <a:ext cx="516147" cy="118037"/>
          </a:xfrm>
          <a:prstGeom prst="rightArrow">
            <a:avLst>
              <a:gd name="adj1" fmla="val 24364"/>
              <a:gd name="adj2" fmla="val 7307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7A46C7DD-C9BC-66FD-749E-1DCF4E39A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59367" y="3866601"/>
            <a:ext cx="11294092" cy="168123"/>
          </a:xfrm>
          <a:prstGeom prst="rightArrow">
            <a:avLst>
              <a:gd name="adj1" fmla="val 16784"/>
              <a:gd name="adj2" fmla="val 7307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BB2636FD-FB27-18AA-590F-EED090BA12A4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52425" y="1693863"/>
            <a:ext cx="2092325" cy="1617662"/>
          </a:xfrm>
        </p:spPr>
        <p:txBody>
          <a:bodyPr/>
          <a:lstStyle>
            <a:lvl1pPr marL="0" indent="0" algn="ctr">
              <a:spcBef>
                <a:spcPts val="400"/>
              </a:spcBef>
              <a:buNone/>
              <a:defRPr sz="1400"/>
            </a:lvl1pPr>
            <a:lvl2pPr marL="358775" indent="0" algn="ctr">
              <a:buNone/>
              <a:defRPr sz="1400"/>
            </a:lvl2pPr>
            <a:lvl3pPr marL="717550" indent="0" algn="ctr">
              <a:buNone/>
              <a:defRPr sz="1400"/>
            </a:lvl3pPr>
            <a:lvl4pPr marL="1076325" indent="0" algn="ctr">
              <a:buNone/>
              <a:defRPr sz="1400"/>
            </a:lvl4pPr>
            <a:lvl5pPr marL="1435100" indent="0" algn="ctr">
              <a:buNone/>
              <a:defRPr sz="1400"/>
            </a:lvl5pPr>
          </a:lstStyle>
          <a:p>
            <a:pPr lvl="0"/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teksti</a:t>
            </a:r>
            <a:endParaRPr lang="fi-FI" dirty="0"/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1D887B7C-EBE0-A5AE-23A4-558218EFD4C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062447" y="1693863"/>
            <a:ext cx="2092325" cy="1617662"/>
          </a:xfrm>
        </p:spPr>
        <p:txBody>
          <a:bodyPr/>
          <a:lstStyle>
            <a:lvl1pPr marL="0" indent="0" algn="ctr">
              <a:spcBef>
                <a:spcPts val="400"/>
              </a:spcBef>
              <a:buNone/>
              <a:defRPr sz="1400"/>
            </a:lvl1pPr>
            <a:lvl2pPr marL="358775" indent="0" algn="ctr">
              <a:buNone/>
              <a:defRPr sz="1400"/>
            </a:lvl2pPr>
            <a:lvl3pPr marL="717550" indent="0" algn="ctr">
              <a:buNone/>
              <a:defRPr sz="1400"/>
            </a:lvl3pPr>
            <a:lvl4pPr marL="1076325" indent="0" algn="ctr">
              <a:buNone/>
              <a:defRPr sz="1400"/>
            </a:lvl4pPr>
            <a:lvl5pPr marL="1435100" indent="0" algn="ctr">
              <a:buNone/>
              <a:defRPr sz="1400"/>
            </a:lvl5pPr>
          </a:lstStyle>
          <a:p>
            <a:pPr lvl="0"/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teksti</a:t>
            </a:r>
            <a:endParaRPr lang="fi-FI" dirty="0"/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986573C0-A638-68C6-8B42-CB35E168434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720711" y="1693863"/>
            <a:ext cx="2092325" cy="1617662"/>
          </a:xfrm>
        </p:spPr>
        <p:txBody>
          <a:bodyPr/>
          <a:lstStyle>
            <a:lvl1pPr marL="0" indent="0" algn="ctr">
              <a:spcBef>
                <a:spcPts val="400"/>
              </a:spcBef>
              <a:buNone/>
              <a:defRPr sz="1400"/>
            </a:lvl1pPr>
            <a:lvl2pPr marL="358775" indent="0" algn="ctr">
              <a:buNone/>
              <a:defRPr sz="1400"/>
            </a:lvl2pPr>
            <a:lvl3pPr marL="717550" indent="0" algn="ctr">
              <a:buNone/>
              <a:defRPr sz="1400"/>
            </a:lvl3pPr>
            <a:lvl4pPr marL="1076325" indent="0" algn="ctr">
              <a:buNone/>
              <a:defRPr sz="1400"/>
            </a:lvl4pPr>
            <a:lvl5pPr marL="1435100" indent="0" algn="ctr">
              <a:buNone/>
              <a:defRPr sz="1400"/>
            </a:lvl5pPr>
          </a:lstStyle>
          <a:p>
            <a:pPr lvl="0"/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teksti</a:t>
            </a:r>
            <a:endParaRPr lang="fi-FI" dirty="0"/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39FB1E9A-8BCA-8A82-3AC6-CEA5369F36F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698809" y="4678602"/>
            <a:ext cx="2092325" cy="1617662"/>
          </a:xfrm>
        </p:spPr>
        <p:txBody>
          <a:bodyPr/>
          <a:lstStyle>
            <a:lvl1pPr marL="0" indent="0" algn="ctr">
              <a:spcBef>
                <a:spcPts val="400"/>
              </a:spcBef>
              <a:buNone/>
              <a:defRPr sz="1400"/>
            </a:lvl1pPr>
            <a:lvl2pPr marL="358775" indent="0" algn="ctr">
              <a:buNone/>
              <a:defRPr sz="1400"/>
            </a:lvl2pPr>
            <a:lvl3pPr marL="717550" indent="0" algn="ctr">
              <a:buNone/>
              <a:defRPr sz="1400"/>
            </a:lvl3pPr>
            <a:lvl4pPr marL="1076325" indent="0" algn="ctr">
              <a:buNone/>
              <a:defRPr sz="1400"/>
            </a:lvl4pPr>
            <a:lvl5pPr marL="1435100" indent="0" algn="ctr">
              <a:buNone/>
              <a:defRPr sz="1400"/>
            </a:lvl5pPr>
          </a:lstStyle>
          <a:p>
            <a:pPr lvl="0"/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teksti</a:t>
            </a:r>
            <a:endParaRPr lang="fi-FI" dirty="0"/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E9462605-E2C5-5D0A-B7D7-4DA0CE0EA44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426085" y="4678602"/>
            <a:ext cx="2092325" cy="1617662"/>
          </a:xfrm>
        </p:spPr>
        <p:txBody>
          <a:bodyPr/>
          <a:lstStyle>
            <a:lvl1pPr marL="0" indent="0" algn="ctr">
              <a:spcBef>
                <a:spcPts val="400"/>
              </a:spcBef>
              <a:buNone/>
              <a:defRPr sz="1400"/>
            </a:lvl1pPr>
            <a:lvl2pPr marL="358775" indent="0" algn="ctr">
              <a:buNone/>
              <a:defRPr sz="1400"/>
            </a:lvl2pPr>
            <a:lvl3pPr marL="717550" indent="0" algn="ctr">
              <a:buNone/>
              <a:defRPr sz="1400"/>
            </a:lvl3pPr>
            <a:lvl4pPr marL="1076325" indent="0" algn="ctr">
              <a:buNone/>
              <a:defRPr sz="1400"/>
            </a:lvl4pPr>
            <a:lvl5pPr marL="1435100" indent="0" algn="ctr">
              <a:buNone/>
              <a:defRPr sz="1400"/>
            </a:lvl5pPr>
          </a:lstStyle>
          <a:p>
            <a:pPr lvl="0"/>
            <a:r>
              <a:rPr lang="en-GB" dirty="0" err="1"/>
              <a:t>Lisää</a:t>
            </a:r>
            <a:r>
              <a:rPr lang="en-GB" dirty="0"/>
              <a:t> </a:t>
            </a:r>
            <a:r>
              <a:rPr lang="en-GB" dirty="0" err="1"/>
              <a:t>teksti</a:t>
            </a:r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DA327E8-0543-29BE-1DC9-2BC9C27D0FC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696B79-5B55-B8C9-BD24-5857D7E305D7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5A1F100-2F25-FDC4-3E61-0545CE4A137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010231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8F6E5EF1-4BB3-D7E9-6174-9071B187F4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08275"/>
            <a:ext cx="10442575" cy="400110"/>
          </a:xfrm>
        </p:spPr>
        <p:txBody>
          <a:bodyPr anchor="t">
            <a:noAutofit/>
          </a:bodyPr>
          <a:lstStyle/>
          <a:p>
            <a:r>
              <a:rPr lang="fi-FI" dirty="0"/>
              <a:t>Lisää otsikko tähän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9EB458D-EA07-1829-90D3-4F8BCE8C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A5B4DD6-598D-C177-265A-60EA84E24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C78E145-3A12-0758-4BB4-A22808DB0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022201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2">
            <a:extLst>
              <a:ext uri="{FF2B5EF4-FFF2-40B4-BE49-F238E27FC236}">
                <a16:creationId xmlns:a16="http://schemas.microsoft.com/office/drawing/2014/main" id="{61B39C68-D404-2262-4341-F82A2F094A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-972000"/>
            <a:ext cx="10442575" cy="846657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tähän sivun otsikko saavutettavuutta varten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77D69BE-0937-5C96-5435-473ADD9B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60362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Ryhmä 44">
            <a:extLst>
              <a:ext uri="{FF2B5EF4-FFF2-40B4-BE49-F238E27FC236}">
                <a16:creationId xmlns:a16="http://schemas.microsoft.com/office/drawing/2014/main" id="{104A92AD-4AE7-6101-A8A1-FFDE81818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4058602" y="2918558"/>
            <a:ext cx="4075748" cy="1043970"/>
            <a:chOff x="655002" y="646315"/>
            <a:chExt cx="2397181" cy="614019"/>
          </a:xfrm>
          <a:solidFill>
            <a:schemeClr val="bg1"/>
          </a:solidFill>
        </p:grpSpPr>
        <p:sp>
          <p:nvSpPr>
            <p:cNvPr id="4" name="Vapaamuotoinen: Muoto 26">
              <a:extLst>
                <a:ext uri="{FF2B5EF4-FFF2-40B4-BE49-F238E27FC236}">
                  <a16:creationId xmlns:a16="http://schemas.microsoft.com/office/drawing/2014/main" id="{AF293F1F-1BA2-EBFC-CAC5-2E2B635A9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5" name="Vapaamuotoinen: Muoto 27">
              <a:extLst>
                <a:ext uri="{FF2B5EF4-FFF2-40B4-BE49-F238E27FC236}">
                  <a16:creationId xmlns:a16="http://schemas.microsoft.com/office/drawing/2014/main" id="{BDC4A8A3-DAFC-B5CC-8615-0C9BA1940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6" name="Vapaamuotoinen: Muoto 28">
              <a:extLst>
                <a:ext uri="{FF2B5EF4-FFF2-40B4-BE49-F238E27FC236}">
                  <a16:creationId xmlns:a16="http://schemas.microsoft.com/office/drawing/2014/main" id="{D2AFB508-5C35-FFBF-C6B9-6135EE17D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7" name="Vapaamuotoinen: Muoto 29">
              <a:extLst>
                <a:ext uri="{FF2B5EF4-FFF2-40B4-BE49-F238E27FC236}">
                  <a16:creationId xmlns:a16="http://schemas.microsoft.com/office/drawing/2014/main" id="{1CE326E0-08BF-1248-AD7C-113822828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8" name="Vapaamuotoinen: Muoto 30">
              <a:extLst>
                <a:ext uri="{FF2B5EF4-FFF2-40B4-BE49-F238E27FC236}">
                  <a16:creationId xmlns:a16="http://schemas.microsoft.com/office/drawing/2014/main" id="{154526DB-BD70-3DFF-EC5A-E5E4EF45F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9" name="Vapaamuotoinen: Muoto 41">
              <a:extLst>
                <a:ext uri="{FF2B5EF4-FFF2-40B4-BE49-F238E27FC236}">
                  <a16:creationId xmlns:a16="http://schemas.microsoft.com/office/drawing/2014/main" id="{608DBB2D-1BB6-0A45-2812-6FDEDA59B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0" name="Vapaamuotoinen: Muoto 42">
              <a:extLst>
                <a:ext uri="{FF2B5EF4-FFF2-40B4-BE49-F238E27FC236}">
                  <a16:creationId xmlns:a16="http://schemas.microsoft.com/office/drawing/2014/main" id="{16074917-9364-9EEC-82B2-C140F078E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" name="Vapaamuotoinen: Muoto 43">
              <a:extLst>
                <a:ext uri="{FF2B5EF4-FFF2-40B4-BE49-F238E27FC236}">
                  <a16:creationId xmlns:a16="http://schemas.microsoft.com/office/drawing/2014/main" id="{833FDBFC-A720-9F42-4E6F-0FC3D353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7332B6-6F94-9A41-118C-7F14FD79B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-1106225"/>
            <a:ext cx="10442575" cy="846657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9538795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819F5FC-D1E2-782E-0152-8DCFEEB24F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4740238"/>
            <a:ext cx="10442575" cy="846657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kiitosteksti tähän</a:t>
            </a:r>
          </a:p>
        </p:txBody>
      </p:sp>
      <p:sp>
        <p:nvSpPr>
          <p:cNvPr id="13" name="Tekstin paikkamerkki 18">
            <a:extLst>
              <a:ext uri="{FF2B5EF4-FFF2-40B4-BE49-F238E27FC236}">
                <a16:creationId xmlns:a16="http://schemas.microsoft.com/office/drawing/2014/main" id="{ADCA4991-2EF4-DFF2-D0E3-00D536814D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93248" y="5744733"/>
            <a:ext cx="4005504" cy="222006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i-FI" sz="1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Esittäjän Nimi</a:t>
            </a:r>
          </a:p>
        </p:txBody>
      </p:sp>
      <p:sp>
        <p:nvSpPr>
          <p:cNvPr id="15" name="Tekstin paikkamerkki 18">
            <a:extLst>
              <a:ext uri="{FF2B5EF4-FFF2-40B4-BE49-F238E27FC236}">
                <a16:creationId xmlns:a16="http://schemas.microsoft.com/office/drawing/2014/main" id="{1E0C8CA4-2636-BCD6-2B52-456E8314E3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93248" y="5979097"/>
            <a:ext cx="4005504" cy="222006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i-FI" sz="1400" b="0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etunimi.sukunimi@senaatti.fi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1B8C5C2-B607-0E85-5048-0AF477FAFFCF}"/>
              </a:ext>
            </a:extLst>
          </p:cNvPr>
          <p:cNvSpPr txBox="1">
            <a:spLocks/>
          </p:cNvSpPr>
          <p:nvPr userDrawn="1"/>
        </p:nvSpPr>
        <p:spPr>
          <a:xfrm>
            <a:off x="4093248" y="6199814"/>
            <a:ext cx="4005504" cy="2220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1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627063" indent="-268288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85838" indent="-268288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44613" indent="-268288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03388" indent="-268288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Senaatti.fi</a:t>
            </a:r>
          </a:p>
        </p:txBody>
      </p:sp>
      <p:grpSp>
        <p:nvGrpSpPr>
          <p:cNvPr id="3" name="Ryhmä 44">
            <a:extLst>
              <a:ext uri="{FF2B5EF4-FFF2-40B4-BE49-F238E27FC236}">
                <a16:creationId xmlns:a16="http://schemas.microsoft.com/office/drawing/2014/main" id="{104A92AD-4AE7-6101-A8A1-FFDE81818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4058602" y="2918558"/>
            <a:ext cx="4075748" cy="1043970"/>
            <a:chOff x="655002" y="646315"/>
            <a:chExt cx="2397181" cy="614019"/>
          </a:xfrm>
          <a:solidFill>
            <a:schemeClr val="bg1"/>
          </a:solidFill>
        </p:grpSpPr>
        <p:sp>
          <p:nvSpPr>
            <p:cNvPr id="4" name="Vapaamuotoinen: Muoto 26">
              <a:extLst>
                <a:ext uri="{FF2B5EF4-FFF2-40B4-BE49-F238E27FC236}">
                  <a16:creationId xmlns:a16="http://schemas.microsoft.com/office/drawing/2014/main" id="{AF293F1F-1BA2-EBFC-CAC5-2E2B635A9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655002" y="646315"/>
              <a:ext cx="614013" cy="614019"/>
            </a:xfrm>
            <a:custGeom>
              <a:avLst/>
              <a:gdLst>
                <a:gd name="connsiteX0" fmla="*/ 324216 w 614013"/>
                <a:gd name="connsiteY0" fmla="*/ 289800 h 614019"/>
                <a:gd name="connsiteX1" fmla="*/ 324216 w 614013"/>
                <a:gd name="connsiteY1" fmla="*/ 34416 h 614019"/>
                <a:gd name="connsiteX2" fmla="*/ 579598 w 614013"/>
                <a:gd name="connsiteY2" fmla="*/ 34416 h 614019"/>
                <a:gd name="connsiteX3" fmla="*/ 579598 w 614013"/>
                <a:gd name="connsiteY3" fmla="*/ 289800 h 614019"/>
                <a:gd name="connsiteX4" fmla="*/ 324216 w 614013"/>
                <a:gd name="connsiteY4" fmla="*/ 289800 h 614019"/>
                <a:gd name="connsiteX5" fmla="*/ 439354 w 614013"/>
                <a:gd name="connsiteY5" fmla="*/ 545198 h 614019"/>
                <a:gd name="connsiteX6" fmla="*/ 469122 w 614013"/>
                <a:gd name="connsiteY6" fmla="*/ 451919 h 614019"/>
                <a:gd name="connsiteX7" fmla="*/ 406522 w 614013"/>
                <a:gd name="connsiteY7" fmla="*/ 324220 h 614019"/>
                <a:gd name="connsiteX8" fmla="*/ 579065 w 614013"/>
                <a:gd name="connsiteY8" fmla="*/ 324220 h 614019"/>
                <a:gd name="connsiteX9" fmla="*/ 439354 w 614013"/>
                <a:gd name="connsiteY9" fmla="*/ 545198 h 614019"/>
                <a:gd name="connsiteX10" fmla="*/ 289797 w 614013"/>
                <a:gd name="connsiteY10" fmla="*/ 579604 h 614019"/>
                <a:gd name="connsiteX11" fmla="*/ 34416 w 614013"/>
                <a:gd name="connsiteY11" fmla="*/ 579604 h 614019"/>
                <a:gd name="connsiteX12" fmla="*/ 34416 w 614013"/>
                <a:gd name="connsiteY12" fmla="*/ 324220 h 614019"/>
                <a:gd name="connsiteX13" fmla="*/ 289797 w 614013"/>
                <a:gd name="connsiteY13" fmla="*/ 324220 h 614019"/>
                <a:gd name="connsiteX14" fmla="*/ 289797 w 614013"/>
                <a:gd name="connsiteY14" fmla="*/ 579604 h 614019"/>
                <a:gd name="connsiteX15" fmla="*/ 174663 w 614013"/>
                <a:gd name="connsiteY15" fmla="*/ 68821 h 614019"/>
                <a:gd name="connsiteX16" fmla="*/ 144906 w 614013"/>
                <a:gd name="connsiteY16" fmla="*/ 162104 h 614019"/>
                <a:gd name="connsiteX17" fmla="*/ 207491 w 614013"/>
                <a:gd name="connsiteY17" fmla="*/ 289800 h 614019"/>
                <a:gd name="connsiteX18" fmla="*/ 34963 w 614013"/>
                <a:gd name="connsiteY18" fmla="*/ 289800 h 614019"/>
                <a:gd name="connsiteX19" fmla="*/ 174663 w 614013"/>
                <a:gd name="connsiteY19" fmla="*/ 68821 h 614019"/>
                <a:gd name="connsiteX20" fmla="*/ 324216 w 614013"/>
                <a:gd name="connsiteY20" fmla="*/ 578293 h 614019"/>
                <a:gd name="connsiteX21" fmla="*/ 324216 w 614013"/>
                <a:gd name="connsiteY21" fmla="*/ 325516 h 614019"/>
                <a:gd name="connsiteX22" fmla="*/ 434703 w 614013"/>
                <a:gd name="connsiteY22" fmla="*/ 451919 h 614019"/>
                <a:gd name="connsiteX23" fmla="*/ 324216 w 614013"/>
                <a:gd name="connsiteY23" fmla="*/ 578293 h 614019"/>
                <a:gd name="connsiteX24" fmla="*/ 289797 w 614013"/>
                <a:gd name="connsiteY24" fmla="*/ 35712 h 614019"/>
                <a:gd name="connsiteX25" fmla="*/ 289797 w 614013"/>
                <a:gd name="connsiteY25" fmla="*/ 288508 h 614019"/>
                <a:gd name="connsiteX26" fmla="*/ 179311 w 614013"/>
                <a:gd name="connsiteY26" fmla="*/ 162104 h 614019"/>
                <a:gd name="connsiteX27" fmla="*/ 289797 w 614013"/>
                <a:gd name="connsiteY27" fmla="*/ 35712 h 614019"/>
                <a:gd name="connsiteX28" fmla="*/ 324216 w 614013"/>
                <a:gd name="connsiteY28" fmla="*/ 0 h 614019"/>
                <a:gd name="connsiteX29" fmla="*/ 289797 w 614013"/>
                <a:gd name="connsiteY29" fmla="*/ 508 h 614019"/>
                <a:gd name="connsiteX30" fmla="*/ 508 w 614013"/>
                <a:gd name="connsiteY30" fmla="*/ 289800 h 614019"/>
                <a:gd name="connsiteX31" fmla="*/ 0 w 614013"/>
                <a:gd name="connsiteY31" fmla="*/ 324220 h 614019"/>
                <a:gd name="connsiteX32" fmla="*/ 0 w 614013"/>
                <a:gd name="connsiteY32" fmla="*/ 614020 h 614019"/>
                <a:gd name="connsiteX33" fmla="*/ 289797 w 614013"/>
                <a:gd name="connsiteY33" fmla="*/ 614020 h 614019"/>
                <a:gd name="connsiteX34" fmla="*/ 324216 w 614013"/>
                <a:gd name="connsiteY34" fmla="*/ 613512 h 614019"/>
                <a:gd name="connsiteX35" fmla="*/ 613506 w 614013"/>
                <a:gd name="connsiteY35" fmla="*/ 324220 h 614019"/>
                <a:gd name="connsiteX36" fmla="*/ 614014 w 614013"/>
                <a:gd name="connsiteY36" fmla="*/ 289800 h 614019"/>
                <a:gd name="connsiteX37" fmla="*/ 614014 w 614013"/>
                <a:gd name="connsiteY37" fmla="*/ 0 h 614019"/>
                <a:gd name="connsiteX38" fmla="*/ 324216 w 614013"/>
                <a:gd name="connsiteY38" fmla="*/ 0 h 61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4013" h="614019">
                  <a:moveTo>
                    <a:pt x="324216" y="289800"/>
                  </a:moveTo>
                  <a:lnTo>
                    <a:pt x="324216" y="34416"/>
                  </a:lnTo>
                  <a:lnTo>
                    <a:pt x="579598" y="34416"/>
                  </a:lnTo>
                  <a:lnTo>
                    <a:pt x="579598" y="289800"/>
                  </a:lnTo>
                  <a:lnTo>
                    <a:pt x="324216" y="289800"/>
                  </a:lnTo>
                  <a:close/>
                  <a:moveTo>
                    <a:pt x="439354" y="545198"/>
                  </a:moveTo>
                  <a:cubicBezTo>
                    <a:pt x="458034" y="518782"/>
                    <a:pt x="469122" y="486652"/>
                    <a:pt x="469122" y="451919"/>
                  </a:cubicBezTo>
                  <a:cubicBezTo>
                    <a:pt x="469122" y="400050"/>
                    <a:pt x="444534" y="353912"/>
                    <a:pt x="406522" y="324220"/>
                  </a:cubicBezTo>
                  <a:lnTo>
                    <a:pt x="579065" y="324220"/>
                  </a:lnTo>
                  <a:cubicBezTo>
                    <a:pt x="573122" y="419267"/>
                    <a:pt x="518208" y="501217"/>
                    <a:pt x="439354" y="545198"/>
                  </a:cubicBezTo>
                  <a:close/>
                  <a:moveTo>
                    <a:pt x="289797" y="579604"/>
                  </a:moveTo>
                  <a:lnTo>
                    <a:pt x="34416" y="579604"/>
                  </a:lnTo>
                  <a:lnTo>
                    <a:pt x="34416" y="324220"/>
                  </a:lnTo>
                  <a:lnTo>
                    <a:pt x="289797" y="324220"/>
                  </a:lnTo>
                  <a:lnTo>
                    <a:pt x="289797" y="579604"/>
                  </a:lnTo>
                  <a:close/>
                  <a:moveTo>
                    <a:pt x="174663" y="68821"/>
                  </a:moveTo>
                  <a:cubicBezTo>
                    <a:pt x="155979" y="95224"/>
                    <a:pt x="144906" y="127368"/>
                    <a:pt x="144906" y="162104"/>
                  </a:cubicBezTo>
                  <a:cubicBezTo>
                    <a:pt x="144906" y="213970"/>
                    <a:pt x="169479" y="260111"/>
                    <a:pt x="207491" y="289800"/>
                  </a:cubicBezTo>
                  <a:lnTo>
                    <a:pt x="34963" y="289800"/>
                  </a:lnTo>
                  <a:cubicBezTo>
                    <a:pt x="40906" y="194756"/>
                    <a:pt x="95810" y="112802"/>
                    <a:pt x="174663" y="68821"/>
                  </a:cubicBezTo>
                  <a:close/>
                  <a:moveTo>
                    <a:pt x="324216" y="578293"/>
                  </a:moveTo>
                  <a:lnTo>
                    <a:pt x="324216" y="325516"/>
                  </a:lnTo>
                  <a:cubicBezTo>
                    <a:pt x="386496" y="333961"/>
                    <a:pt x="434703" y="387349"/>
                    <a:pt x="434703" y="451919"/>
                  </a:cubicBezTo>
                  <a:cubicBezTo>
                    <a:pt x="434703" y="516470"/>
                    <a:pt x="386496" y="569851"/>
                    <a:pt x="324216" y="578293"/>
                  </a:cubicBezTo>
                  <a:close/>
                  <a:moveTo>
                    <a:pt x="289797" y="35712"/>
                  </a:moveTo>
                  <a:lnTo>
                    <a:pt x="289797" y="288508"/>
                  </a:lnTo>
                  <a:cubicBezTo>
                    <a:pt x="227518" y="280062"/>
                    <a:pt x="179311" y="226670"/>
                    <a:pt x="179311" y="162104"/>
                  </a:cubicBezTo>
                  <a:cubicBezTo>
                    <a:pt x="179311" y="97549"/>
                    <a:pt x="227518" y="44158"/>
                    <a:pt x="289797" y="35712"/>
                  </a:cubicBezTo>
                  <a:close/>
                  <a:moveTo>
                    <a:pt x="324216" y="0"/>
                  </a:moveTo>
                  <a:lnTo>
                    <a:pt x="289797" y="508"/>
                  </a:lnTo>
                  <a:cubicBezTo>
                    <a:pt x="134199" y="9158"/>
                    <a:pt x="9158" y="134190"/>
                    <a:pt x="508" y="289800"/>
                  </a:cubicBezTo>
                  <a:lnTo>
                    <a:pt x="0" y="324220"/>
                  </a:lnTo>
                  <a:lnTo>
                    <a:pt x="0" y="614020"/>
                  </a:lnTo>
                  <a:lnTo>
                    <a:pt x="289797" y="614020"/>
                  </a:lnTo>
                  <a:lnTo>
                    <a:pt x="324216" y="613512"/>
                  </a:lnTo>
                  <a:cubicBezTo>
                    <a:pt x="479829" y="604865"/>
                    <a:pt x="604859" y="479819"/>
                    <a:pt x="613506" y="324220"/>
                  </a:cubicBezTo>
                  <a:lnTo>
                    <a:pt x="614014" y="289800"/>
                  </a:lnTo>
                  <a:lnTo>
                    <a:pt x="614014" y="0"/>
                  </a:lnTo>
                  <a:lnTo>
                    <a:pt x="324216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5" name="Vapaamuotoinen: Muoto 27">
              <a:extLst>
                <a:ext uri="{FF2B5EF4-FFF2-40B4-BE49-F238E27FC236}">
                  <a16:creationId xmlns:a16="http://schemas.microsoft.com/office/drawing/2014/main" id="{BDC4A8A3-DAFC-B5CC-8615-0C9BA1940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47250" y="837093"/>
              <a:ext cx="194066" cy="232459"/>
            </a:xfrm>
            <a:custGeom>
              <a:avLst/>
              <a:gdLst>
                <a:gd name="connsiteX0" fmla="*/ 31280 w 194066"/>
                <a:gd name="connsiteY0" fmla="*/ 163145 h 232459"/>
                <a:gd name="connsiteX1" fmla="*/ 97383 w 194066"/>
                <a:gd name="connsiteY1" fmla="*/ 193356 h 232459"/>
                <a:gd name="connsiteX2" fmla="*/ 150694 w 194066"/>
                <a:gd name="connsiteY2" fmla="*/ 159944 h 232459"/>
                <a:gd name="connsiteX3" fmla="*/ 6754 w 194066"/>
                <a:gd name="connsiteY3" fmla="*/ 67183 h 232459"/>
                <a:gd name="connsiteX4" fmla="*/ 99161 w 194066"/>
                <a:gd name="connsiteY4" fmla="*/ 0 h 232459"/>
                <a:gd name="connsiteX5" fmla="*/ 188019 w 194066"/>
                <a:gd name="connsiteY5" fmla="*/ 34124 h 232459"/>
                <a:gd name="connsiteX6" fmla="*/ 157452 w 194066"/>
                <a:gd name="connsiteY6" fmla="*/ 61492 h 232459"/>
                <a:gd name="connsiteX7" fmla="*/ 97026 w 194066"/>
                <a:gd name="connsiteY7" fmla="*/ 34834 h 232459"/>
                <a:gd name="connsiteX8" fmla="*/ 50111 w 194066"/>
                <a:gd name="connsiteY8" fmla="*/ 65048 h 232459"/>
                <a:gd name="connsiteX9" fmla="*/ 194067 w 194066"/>
                <a:gd name="connsiteY9" fmla="*/ 157810 h 232459"/>
                <a:gd name="connsiteX10" fmla="*/ 95604 w 194066"/>
                <a:gd name="connsiteY10" fmla="*/ 232459 h 232459"/>
                <a:gd name="connsiteX11" fmla="*/ 0 w 194066"/>
                <a:gd name="connsiteY11" fmla="*/ 191221 h 232459"/>
                <a:gd name="connsiteX12" fmla="*/ 31280 w 194066"/>
                <a:gd name="connsiteY12" fmla="*/ 163145 h 23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4066" h="232459">
                  <a:moveTo>
                    <a:pt x="31280" y="163145"/>
                  </a:moveTo>
                  <a:cubicBezTo>
                    <a:pt x="47980" y="180911"/>
                    <a:pt x="71434" y="193356"/>
                    <a:pt x="97383" y="193356"/>
                  </a:cubicBezTo>
                  <a:cubicBezTo>
                    <a:pt x="128663" y="193000"/>
                    <a:pt x="150694" y="181278"/>
                    <a:pt x="150694" y="159944"/>
                  </a:cubicBezTo>
                  <a:cubicBezTo>
                    <a:pt x="150694" y="110185"/>
                    <a:pt x="6754" y="158166"/>
                    <a:pt x="6754" y="67183"/>
                  </a:cubicBezTo>
                  <a:cubicBezTo>
                    <a:pt x="6754" y="27367"/>
                    <a:pt x="48333" y="0"/>
                    <a:pt x="99161" y="0"/>
                  </a:cubicBezTo>
                  <a:cubicBezTo>
                    <a:pt x="136129" y="0"/>
                    <a:pt x="165987" y="11732"/>
                    <a:pt x="188019" y="34124"/>
                  </a:cubicBezTo>
                  <a:lnTo>
                    <a:pt x="157452" y="61492"/>
                  </a:lnTo>
                  <a:cubicBezTo>
                    <a:pt x="137195" y="41591"/>
                    <a:pt x="118716" y="34834"/>
                    <a:pt x="97026" y="34834"/>
                  </a:cubicBezTo>
                  <a:cubicBezTo>
                    <a:pt x="62913" y="34834"/>
                    <a:pt x="50111" y="51534"/>
                    <a:pt x="50111" y="65048"/>
                  </a:cubicBezTo>
                  <a:cubicBezTo>
                    <a:pt x="50111" y="115164"/>
                    <a:pt x="194067" y="65048"/>
                    <a:pt x="194067" y="157810"/>
                  </a:cubicBezTo>
                  <a:cubicBezTo>
                    <a:pt x="194067" y="204368"/>
                    <a:pt x="146785" y="232459"/>
                    <a:pt x="95604" y="232459"/>
                  </a:cubicBezTo>
                  <a:cubicBezTo>
                    <a:pt x="64324" y="232459"/>
                    <a:pt x="28080" y="220723"/>
                    <a:pt x="0" y="191221"/>
                  </a:cubicBezTo>
                  <a:lnTo>
                    <a:pt x="31280" y="163145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6" name="Vapaamuotoinen: Muoto 28">
              <a:extLst>
                <a:ext uri="{FF2B5EF4-FFF2-40B4-BE49-F238E27FC236}">
                  <a16:creationId xmlns:a16="http://schemas.microsoft.com/office/drawing/2014/main" id="{D2AFB508-5C35-FFBF-C6B9-6135EE17D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695946" y="841719"/>
              <a:ext cx="164399" cy="223203"/>
            </a:xfrm>
            <a:custGeom>
              <a:avLst/>
              <a:gdLst>
                <a:gd name="connsiteX0" fmla="*/ 0 w 164399"/>
                <a:gd name="connsiteY0" fmla="*/ 0 h 223203"/>
                <a:gd name="connsiteX1" fmla="*/ 164400 w 164399"/>
                <a:gd name="connsiteY1" fmla="*/ 0 h 223203"/>
                <a:gd name="connsiteX2" fmla="*/ 164400 w 164399"/>
                <a:gd name="connsiteY2" fmla="*/ 39092 h 223203"/>
                <a:gd name="connsiteX3" fmla="*/ 41223 w 164399"/>
                <a:gd name="connsiteY3" fmla="*/ 39092 h 223203"/>
                <a:gd name="connsiteX4" fmla="*/ 41223 w 164399"/>
                <a:gd name="connsiteY4" fmla="*/ 89219 h 223203"/>
                <a:gd name="connsiteX5" fmla="*/ 139204 w 164399"/>
                <a:gd name="connsiteY5" fmla="*/ 89219 h 223203"/>
                <a:gd name="connsiteX6" fmla="*/ 139204 w 164399"/>
                <a:gd name="connsiteY6" fmla="*/ 128308 h 223203"/>
                <a:gd name="connsiteX7" fmla="*/ 41223 w 164399"/>
                <a:gd name="connsiteY7" fmla="*/ 128308 h 223203"/>
                <a:gd name="connsiteX8" fmla="*/ 41223 w 164399"/>
                <a:gd name="connsiteY8" fmla="*/ 184111 h 223203"/>
                <a:gd name="connsiteX9" fmla="*/ 164400 w 164399"/>
                <a:gd name="connsiteY9" fmla="*/ 184111 h 223203"/>
                <a:gd name="connsiteX10" fmla="*/ 164400 w 164399"/>
                <a:gd name="connsiteY10" fmla="*/ 223204 h 223203"/>
                <a:gd name="connsiteX11" fmla="*/ 0 w 164399"/>
                <a:gd name="connsiteY11" fmla="*/ 223204 h 223203"/>
                <a:gd name="connsiteX12" fmla="*/ 0 w 164399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4399" h="223203">
                  <a:moveTo>
                    <a:pt x="0" y="0"/>
                  </a:moveTo>
                  <a:lnTo>
                    <a:pt x="164400" y="0"/>
                  </a:lnTo>
                  <a:lnTo>
                    <a:pt x="164400" y="39092"/>
                  </a:lnTo>
                  <a:lnTo>
                    <a:pt x="41223" y="39092"/>
                  </a:lnTo>
                  <a:lnTo>
                    <a:pt x="41223" y="89219"/>
                  </a:lnTo>
                  <a:lnTo>
                    <a:pt x="139204" y="89219"/>
                  </a:lnTo>
                  <a:lnTo>
                    <a:pt x="139204" y="128308"/>
                  </a:lnTo>
                  <a:lnTo>
                    <a:pt x="41223" y="128308"/>
                  </a:lnTo>
                  <a:lnTo>
                    <a:pt x="41223" y="184111"/>
                  </a:lnTo>
                  <a:lnTo>
                    <a:pt x="164400" y="184111"/>
                  </a:lnTo>
                  <a:lnTo>
                    <a:pt x="164400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7" name="Vapaamuotoinen: Muoto 29">
              <a:extLst>
                <a:ext uri="{FF2B5EF4-FFF2-40B4-BE49-F238E27FC236}">
                  <a16:creationId xmlns:a16="http://schemas.microsoft.com/office/drawing/2014/main" id="{1CE326E0-08BF-1248-AD7C-113822828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917096" y="841716"/>
              <a:ext cx="188947" cy="223214"/>
            </a:xfrm>
            <a:custGeom>
              <a:avLst/>
              <a:gdLst>
                <a:gd name="connsiteX0" fmla="*/ 41234 w 188947"/>
                <a:gd name="connsiteY0" fmla="*/ 56754 h 223214"/>
                <a:gd name="connsiteX1" fmla="*/ 41234 w 188947"/>
                <a:gd name="connsiteY1" fmla="*/ 223214 h 223214"/>
                <a:gd name="connsiteX2" fmla="*/ 0 w 188947"/>
                <a:gd name="connsiteY2" fmla="*/ 223214 h 223214"/>
                <a:gd name="connsiteX3" fmla="*/ 0 w 188947"/>
                <a:gd name="connsiteY3" fmla="*/ 0 h 223214"/>
                <a:gd name="connsiteX4" fmla="*/ 41234 w 188947"/>
                <a:gd name="connsiteY4" fmla="*/ 0 h 223214"/>
                <a:gd name="connsiteX5" fmla="*/ 147710 w 188947"/>
                <a:gd name="connsiteY5" fmla="*/ 101102 h 223214"/>
                <a:gd name="connsiteX6" fmla="*/ 147710 w 188947"/>
                <a:gd name="connsiteY6" fmla="*/ 0 h 223214"/>
                <a:gd name="connsiteX7" fmla="*/ 188948 w 188947"/>
                <a:gd name="connsiteY7" fmla="*/ 0 h 223214"/>
                <a:gd name="connsiteX8" fmla="*/ 188948 w 188947"/>
                <a:gd name="connsiteY8" fmla="*/ 223214 h 223214"/>
                <a:gd name="connsiteX9" fmla="*/ 149730 w 188947"/>
                <a:gd name="connsiteY9" fmla="*/ 223214 h 223214"/>
                <a:gd name="connsiteX10" fmla="*/ 147710 w 188947"/>
                <a:gd name="connsiteY10" fmla="*/ 158076 h 223214"/>
                <a:gd name="connsiteX11" fmla="*/ 41234 w 188947"/>
                <a:gd name="connsiteY11" fmla="*/ 56754 h 22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8947" h="223214">
                  <a:moveTo>
                    <a:pt x="41234" y="56754"/>
                  </a:moveTo>
                  <a:lnTo>
                    <a:pt x="41234" y="223214"/>
                  </a:lnTo>
                  <a:lnTo>
                    <a:pt x="0" y="223214"/>
                  </a:lnTo>
                  <a:lnTo>
                    <a:pt x="0" y="0"/>
                  </a:lnTo>
                  <a:lnTo>
                    <a:pt x="41234" y="0"/>
                  </a:lnTo>
                  <a:lnTo>
                    <a:pt x="147710" y="101102"/>
                  </a:lnTo>
                  <a:lnTo>
                    <a:pt x="147710" y="0"/>
                  </a:lnTo>
                  <a:lnTo>
                    <a:pt x="188948" y="0"/>
                  </a:lnTo>
                  <a:lnTo>
                    <a:pt x="188948" y="223214"/>
                  </a:lnTo>
                  <a:lnTo>
                    <a:pt x="149730" y="223214"/>
                  </a:lnTo>
                  <a:lnTo>
                    <a:pt x="147710" y="158076"/>
                  </a:lnTo>
                  <a:lnTo>
                    <a:pt x="41234" y="567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8" name="Vapaamuotoinen: Muoto 30">
              <a:extLst>
                <a:ext uri="{FF2B5EF4-FFF2-40B4-BE49-F238E27FC236}">
                  <a16:creationId xmlns:a16="http://schemas.microsoft.com/office/drawing/2014/main" id="{154526DB-BD70-3DFF-EC5A-E5E4EF45F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157915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60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7 w 217167"/>
                <a:gd name="connsiteY5" fmla="*/ 36954 h 223200"/>
                <a:gd name="connsiteX6" fmla="*/ 54547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4 w 217167"/>
                <a:gd name="connsiteY9" fmla="*/ 223200 h 223200"/>
                <a:gd name="connsiteX10" fmla="*/ 155673 w 217167"/>
                <a:gd name="connsiteY10" fmla="*/ 181253 h 223200"/>
                <a:gd name="connsiteX11" fmla="*/ 61138 w 217167"/>
                <a:gd name="connsiteY11" fmla="*/ 181253 h 223200"/>
                <a:gd name="connsiteX12" fmla="*/ 44082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60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7" y="36954"/>
                  </a:lnTo>
                  <a:lnTo>
                    <a:pt x="54547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4" y="223200"/>
                  </a:lnTo>
                  <a:lnTo>
                    <a:pt x="155673" y="181253"/>
                  </a:lnTo>
                  <a:lnTo>
                    <a:pt x="61138" y="181253"/>
                  </a:lnTo>
                  <a:lnTo>
                    <a:pt x="44082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9" name="Vapaamuotoinen: Muoto 41">
              <a:extLst>
                <a:ext uri="{FF2B5EF4-FFF2-40B4-BE49-F238E27FC236}">
                  <a16:creationId xmlns:a16="http://schemas.microsoft.com/office/drawing/2014/main" id="{608DBB2D-1BB6-0A45-2812-6FDEDA59B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405748" y="841726"/>
              <a:ext cx="217167" cy="223200"/>
            </a:xfrm>
            <a:custGeom>
              <a:avLst/>
              <a:gdLst>
                <a:gd name="connsiteX0" fmla="*/ 141108 w 217167"/>
                <a:gd name="connsiteY0" fmla="*/ 144295 h 223200"/>
                <a:gd name="connsiteX1" fmla="*/ 108762 w 217167"/>
                <a:gd name="connsiteY1" fmla="*/ 64325 h 223200"/>
                <a:gd name="connsiteX2" fmla="*/ 76056 w 217167"/>
                <a:gd name="connsiteY2" fmla="*/ 144295 h 223200"/>
                <a:gd name="connsiteX3" fmla="*/ 141108 w 217167"/>
                <a:gd name="connsiteY3" fmla="*/ 144295 h 223200"/>
                <a:gd name="connsiteX4" fmla="*/ 81392 w 217167"/>
                <a:gd name="connsiteY4" fmla="*/ 36954 h 223200"/>
                <a:gd name="connsiteX5" fmla="*/ 54543 w 217167"/>
                <a:gd name="connsiteY5" fmla="*/ 36954 h 223200"/>
                <a:gd name="connsiteX6" fmla="*/ 54543 w 217167"/>
                <a:gd name="connsiteY6" fmla="*/ 0 h 223200"/>
                <a:gd name="connsiteX7" fmla="*/ 122615 w 217167"/>
                <a:gd name="connsiteY7" fmla="*/ 0 h 223200"/>
                <a:gd name="connsiteX8" fmla="*/ 217168 w 217167"/>
                <a:gd name="connsiteY8" fmla="*/ 223200 h 223200"/>
                <a:gd name="connsiteX9" fmla="*/ 172741 w 217167"/>
                <a:gd name="connsiteY9" fmla="*/ 223200 h 223200"/>
                <a:gd name="connsiteX10" fmla="*/ 155673 w 217167"/>
                <a:gd name="connsiteY10" fmla="*/ 181253 h 223200"/>
                <a:gd name="connsiteX11" fmla="*/ 61135 w 217167"/>
                <a:gd name="connsiteY11" fmla="*/ 181253 h 223200"/>
                <a:gd name="connsiteX12" fmla="*/ 44081 w 217167"/>
                <a:gd name="connsiteY12" fmla="*/ 223200 h 223200"/>
                <a:gd name="connsiteX13" fmla="*/ 0 w 217167"/>
                <a:gd name="connsiteY13" fmla="*/ 223200 h 223200"/>
                <a:gd name="connsiteX14" fmla="*/ 81392 w 217167"/>
                <a:gd name="connsiteY14" fmla="*/ 36954 h 2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7167" h="223200">
                  <a:moveTo>
                    <a:pt x="141108" y="144295"/>
                  </a:moveTo>
                  <a:lnTo>
                    <a:pt x="108762" y="64325"/>
                  </a:lnTo>
                  <a:lnTo>
                    <a:pt x="76056" y="144295"/>
                  </a:lnTo>
                  <a:lnTo>
                    <a:pt x="141108" y="144295"/>
                  </a:lnTo>
                  <a:close/>
                  <a:moveTo>
                    <a:pt x="81392" y="36954"/>
                  </a:moveTo>
                  <a:lnTo>
                    <a:pt x="54543" y="36954"/>
                  </a:lnTo>
                  <a:lnTo>
                    <a:pt x="54543" y="0"/>
                  </a:lnTo>
                  <a:lnTo>
                    <a:pt x="122615" y="0"/>
                  </a:lnTo>
                  <a:lnTo>
                    <a:pt x="217168" y="223200"/>
                  </a:lnTo>
                  <a:lnTo>
                    <a:pt x="172741" y="223200"/>
                  </a:lnTo>
                  <a:lnTo>
                    <a:pt x="155673" y="181253"/>
                  </a:lnTo>
                  <a:lnTo>
                    <a:pt x="61135" y="181253"/>
                  </a:lnTo>
                  <a:lnTo>
                    <a:pt x="44081" y="223200"/>
                  </a:lnTo>
                  <a:lnTo>
                    <a:pt x="0" y="223200"/>
                  </a:lnTo>
                  <a:lnTo>
                    <a:pt x="81392" y="36954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0" name="Vapaamuotoinen: Muoto 42">
              <a:extLst>
                <a:ext uri="{FF2B5EF4-FFF2-40B4-BE49-F238E27FC236}">
                  <a16:creationId xmlns:a16="http://schemas.microsoft.com/office/drawing/2014/main" id="{16074917-9364-9EEC-82B2-C140F078E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622912" y="841719"/>
              <a:ext cx="334868" cy="223203"/>
            </a:xfrm>
            <a:custGeom>
              <a:avLst/>
              <a:gdLst>
                <a:gd name="connsiteX0" fmla="*/ 0 w 334868"/>
                <a:gd name="connsiteY0" fmla="*/ 0 h 223203"/>
                <a:gd name="connsiteX1" fmla="*/ 0 w 334868"/>
                <a:gd name="connsiteY1" fmla="*/ 38063 h 223203"/>
                <a:gd name="connsiteX2" fmla="*/ 65390 w 334868"/>
                <a:gd name="connsiteY2" fmla="*/ 38063 h 223203"/>
                <a:gd name="connsiteX3" fmla="*/ 65390 w 334868"/>
                <a:gd name="connsiteY3" fmla="*/ 223204 h 223203"/>
                <a:gd name="connsiteX4" fmla="*/ 106627 w 334868"/>
                <a:gd name="connsiteY4" fmla="*/ 223204 h 223203"/>
                <a:gd name="connsiteX5" fmla="*/ 106627 w 334868"/>
                <a:gd name="connsiteY5" fmla="*/ 38063 h 223203"/>
                <a:gd name="connsiteX6" fmla="*/ 228241 w 334868"/>
                <a:gd name="connsiteY6" fmla="*/ 38063 h 223203"/>
                <a:gd name="connsiteX7" fmla="*/ 228241 w 334868"/>
                <a:gd name="connsiteY7" fmla="*/ 223204 h 223203"/>
                <a:gd name="connsiteX8" fmla="*/ 269475 w 334868"/>
                <a:gd name="connsiteY8" fmla="*/ 223204 h 223203"/>
                <a:gd name="connsiteX9" fmla="*/ 269475 w 334868"/>
                <a:gd name="connsiteY9" fmla="*/ 38063 h 223203"/>
                <a:gd name="connsiteX10" fmla="*/ 334869 w 334868"/>
                <a:gd name="connsiteY10" fmla="*/ 38063 h 223203"/>
                <a:gd name="connsiteX11" fmla="*/ 334869 w 334868"/>
                <a:gd name="connsiteY11" fmla="*/ 0 h 223203"/>
                <a:gd name="connsiteX12" fmla="*/ 0 w 334868"/>
                <a:gd name="connsiteY12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4868" h="223203">
                  <a:moveTo>
                    <a:pt x="0" y="0"/>
                  </a:moveTo>
                  <a:lnTo>
                    <a:pt x="0" y="38063"/>
                  </a:lnTo>
                  <a:lnTo>
                    <a:pt x="65390" y="38063"/>
                  </a:lnTo>
                  <a:lnTo>
                    <a:pt x="65390" y="223204"/>
                  </a:lnTo>
                  <a:lnTo>
                    <a:pt x="106627" y="223204"/>
                  </a:lnTo>
                  <a:lnTo>
                    <a:pt x="106627" y="38063"/>
                  </a:lnTo>
                  <a:lnTo>
                    <a:pt x="228241" y="38063"/>
                  </a:lnTo>
                  <a:lnTo>
                    <a:pt x="228241" y="223204"/>
                  </a:lnTo>
                  <a:lnTo>
                    <a:pt x="269475" y="223204"/>
                  </a:lnTo>
                  <a:lnTo>
                    <a:pt x="269475" y="38063"/>
                  </a:lnTo>
                  <a:lnTo>
                    <a:pt x="334869" y="38063"/>
                  </a:lnTo>
                  <a:lnTo>
                    <a:pt x="33486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" name="Vapaamuotoinen: Muoto 43">
              <a:extLst>
                <a:ext uri="{FF2B5EF4-FFF2-40B4-BE49-F238E27FC236}">
                  <a16:creationId xmlns:a16="http://schemas.microsoft.com/office/drawing/2014/main" id="{833FDBFC-A720-9F42-4E6F-0FC3D353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010960" y="841719"/>
              <a:ext cx="41223" cy="223203"/>
            </a:xfrm>
            <a:custGeom>
              <a:avLst/>
              <a:gdLst>
                <a:gd name="connsiteX0" fmla="*/ 0 w 41223"/>
                <a:gd name="connsiteY0" fmla="*/ 0 h 223203"/>
                <a:gd name="connsiteX1" fmla="*/ 41223 w 41223"/>
                <a:gd name="connsiteY1" fmla="*/ 0 h 223203"/>
                <a:gd name="connsiteX2" fmla="*/ 41223 w 41223"/>
                <a:gd name="connsiteY2" fmla="*/ 223204 h 223203"/>
                <a:gd name="connsiteX3" fmla="*/ 0 w 41223"/>
                <a:gd name="connsiteY3" fmla="*/ 223204 h 223203"/>
                <a:gd name="connsiteX4" fmla="*/ 0 w 41223"/>
                <a:gd name="connsiteY4" fmla="*/ 0 h 223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23" h="223203">
                  <a:moveTo>
                    <a:pt x="0" y="0"/>
                  </a:moveTo>
                  <a:lnTo>
                    <a:pt x="41223" y="0"/>
                  </a:lnTo>
                  <a:lnTo>
                    <a:pt x="41223" y="223204"/>
                  </a:lnTo>
                  <a:lnTo>
                    <a:pt x="0" y="2232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9852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726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662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488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771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6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31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396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831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912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615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08275"/>
            <a:ext cx="10442575" cy="846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1716010"/>
            <a:ext cx="10442575" cy="442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60085" y="6332761"/>
            <a:ext cx="2310555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70640" y="6332761"/>
            <a:ext cx="966916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510" y="6333303"/>
            <a:ext cx="407894" cy="28887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28" name="Ryhmä 27">
            <a:extLst>
              <a:ext uri="{FF2B5EF4-FFF2-40B4-BE49-F238E27FC236}">
                <a16:creationId xmlns:a16="http://schemas.microsoft.com/office/drawing/2014/main" id="{46A4AF40-7994-64E4-9103-AD0B50348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 bwMode="gray">
          <a:xfrm>
            <a:off x="10653713" y="6426801"/>
            <a:ext cx="750888" cy="108647"/>
            <a:chOff x="1420623" y="5719688"/>
            <a:chExt cx="5991077" cy="866857"/>
          </a:xfrm>
        </p:grpSpPr>
        <p:sp>
          <p:nvSpPr>
            <p:cNvPr id="21" name="Vapaamuotoinen: Muoto 20">
              <a:extLst>
                <a:ext uri="{FF2B5EF4-FFF2-40B4-BE49-F238E27FC236}">
                  <a16:creationId xmlns:a16="http://schemas.microsoft.com/office/drawing/2014/main" id="{D3C5112E-343C-455E-E4E8-D9B977E64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1420623" y="5719688"/>
              <a:ext cx="724340" cy="866857"/>
            </a:xfrm>
            <a:custGeom>
              <a:avLst/>
              <a:gdLst>
                <a:gd name="connsiteX0" fmla="*/ 116714 w 724340"/>
                <a:gd name="connsiteY0" fmla="*/ 608360 h 866857"/>
                <a:gd name="connsiteX1" fmla="*/ 363464 w 724340"/>
                <a:gd name="connsiteY1" fmla="*/ 720996 h 866857"/>
                <a:gd name="connsiteX2" fmla="*/ 562517 w 724340"/>
                <a:gd name="connsiteY2" fmla="*/ 596425 h 866857"/>
                <a:gd name="connsiteX3" fmla="*/ 25194 w 724340"/>
                <a:gd name="connsiteY3" fmla="*/ 250467 h 866857"/>
                <a:gd name="connsiteX4" fmla="*/ 370082 w 724340"/>
                <a:gd name="connsiteY4" fmla="*/ 0 h 866857"/>
                <a:gd name="connsiteX5" fmla="*/ 701811 w 724340"/>
                <a:gd name="connsiteY5" fmla="*/ 127227 h 866857"/>
                <a:gd name="connsiteX6" fmla="*/ 587737 w 724340"/>
                <a:gd name="connsiteY6" fmla="*/ 229259 h 866857"/>
                <a:gd name="connsiteX7" fmla="*/ 362132 w 724340"/>
                <a:gd name="connsiteY7" fmla="*/ 129889 h 866857"/>
                <a:gd name="connsiteX8" fmla="*/ 187023 w 724340"/>
                <a:gd name="connsiteY8" fmla="*/ 242519 h 866857"/>
                <a:gd name="connsiteX9" fmla="*/ 724340 w 724340"/>
                <a:gd name="connsiteY9" fmla="*/ 588484 h 866857"/>
                <a:gd name="connsiteX10" fmla="*/ 356809 w 724340"/>
                <a:gd name="connsiteY10" fmla="*/ 866858 h 866857"/>
                <a:gd name="connsiteX11" fmla="*/ 0 w 724340"/>
                <a:gd name="connsiteY11" fmla="*/ 713048 h 866857"/>
                <a:gd name="connsiteX12" fmla="*/ 116707 w 724340"/>
                <a:gd name="connsiteY12" fmla="*/ 608360 h 86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4340" h="866857">
                  <a:moveTo>
                    <a:pt x="116714" y="608360"/>
                  </a:moveTo>
                  <a:cubicBezTo>
                    <a:pt x="179074" y="674620"/>
                    <a:pt x="266622" y="720996"/>
                    <a:pt x="363464" y="720996"/>
                  </a:cubicBezTo>
                  <a:cubicBezTo>
                    <a:pt x="480286" y="719665"/>
                    <a:pt x="562517" y="675951"/>
                    <a:pt x="562517" y="596425"/>
                  </a:cubicBezTo>
                  <a:cubicBezTo>
                    <a:pt x="562517" y="410919"/>
                    <a:pt x="25194" y="589808"/>
                    <a:pt x="25194" y="250467"/>
                  </a:cubicBezTo>
                  <a:cubicBezTo>
                    <a:pt x="25194" y="102032"/>
                    <a:pt x="180400" y="0"/>
                    <a:pt x="370082" y="0"/>
                  </a:cubicBezTo>
                  <a:cubicBezTo>
                    <a:pt x="508139" y="0"/>
                    <a:pt x="619554" y="43746"/>
                    <a:pt x="701811" y="127227"/>
                  </a:cubicBezTo>
                  <a:lnTo>
                    <a:pt x="587737" y="229259"/>
                  </a:lnTo>
                  <a:cubicBezTo>
                    <a:pt x="512129" y="155051"/>
                    <a:pt x="443145" y="129889"/>
                    <a:pt x="362132" y="129889"/>
                  </a:cubicBezTo>
                  <a:cubicBezTo>
                    <a:pt x="234779" y="129889"/>
                    <a:pt x="187023" y="192162"/>
                    <a:pt x="187023" y="242519"/>
                  </a:cubicBezTo>
                  <a:cubicBezTo>
                    <a:pt x="187023" y="429471"/>
                    <a:pt x="724340" y="242519"/>
                    <a:pt x="724340" y="588484"/>
                  </a:cubicBezTo>
                  <a:cubicBezTo>
                    <a:pt x="724340" y="762087"/>
                    <a:pt x="547931" y="866858"/>
                    <a:pt x="356809" y="866858"/>
                  </a:cubicBezTo>
                  <a:cubicBezTo>
                    <a:pt x="240070" y="866858"/>
                    <a:pt x="104799" y="823143"/>
                    <a:pt x="0" y="713048"/>
                  </a:cubicBezTo>
                  <a:lnTo>
                    <a:pt x="116707" y="60836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AF79FA56-134B-4D79-C90E-C6F1EBD55C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2348944" y="5736908"/>
              <a:ext cx="613765" cy="832409"/>
            </a:xfrm>
            <a:custGeom>
              <a:avLst/>
              <a:gdLst>
                <a:gd name="connsiteX0" fmla="*/ 0 w 613765"/>
                <a:gd name="connsiteY0" fmla="*/ 0 h 832409"/>
                <a:gd name="connsiteX1" fmla="*/ 613766 w 613765"/>
                <a:gd name="connsiteY1" fmla="*/ 0 h 832409"/>
                <a:gd name="connsiteX2" fmla="*/ 613766 w 613765"/>
                <a:gd name="connsiteY2" fmla="*/ 145747 h 832409"/>
                <a:gd name="connsiteX3" fmla="*/ 153873 w 613765"/>
                <a:gd name="connsiteY3" fmla="*/ 145747 h 832409"/>
                <a:gd name="connsiteX4" fmla="*/ 153873 w 613765"/>
                <a:gd name="connsiteY4" fmla="*/ 332699 h 832409"/>
                <a:gd name="connsiteX5" fmla="*/ 519677 w 613765"/>
                <a:gd name="connsiteY5" fmla="*/ 332699 h 832409"/>
                <a:gd name="connsiteX6" fmla="*/ 519677 w 613765"/>
                <a:gd name="connsiteY6" fmla="*/ 478471 h 832409"/>
                <a:gd name="connsiteX7" fmla="*/ 153873 w 613765"/>
                <a:gd name="connsiteY7" fmla="*/ 478471 h 832409"/>
                <a:gd name="connsiteX8" fmla="*/ 153873 w 613765"/>
                <a:gd name="connsiteY8" fmla="*/ 686516 h 832409"/>
                <a:gd name="connsiteX9" fmla="*/ 613766 w 613765"/>
                <a:gd name="connsiteY9" fmla="*/ 686516 h 832409"/>
                <a:gd name="connsiteX10" fmla="*/ 613766 w 613765"/>
                <a:gd name="connsiteY10" fmla="*/ 832410 h 832409"/>
                <a:gd name="connsiteX11" fmla="*/ 0 w 613765"/>
                <a:gd name="connsiteY11" fmla="*/ 832410 h 832409"/>
                <a:gd name="connsiteX12" fmla="*/ 0 w 613765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3765" h="832409">
                  <a:moveTo>
                    <a:pt x="0" y="0"/>
                  </a:moveTo>
                  <a:lnTo>
                    <a:pt x="613766" y="0"/>
                  </a:lnTo>
                  <a:lnTo>
                    <a:pt x="613766" y="145747"/>
                  </a:lnTo>
                  <a:lnTo>
                    <a:pt x="153873" y="145747"/>
                  </a:lnTo>
                  <a:lnTo>
                    <a:pt x="153873" y="332699"/>
                  </a:lnTo>
                  <a:lnTo>
                    <a:pt x="519677" y="332699"/>
                  </a:lnTo>
                  <a:lnTo>
                    <a:pt x="519677" y="478471"/>
                  </a:lnTo>
                  <a:lnTo>
                    <a:pt x="153873" y="478471"/>
                  </a:lnTo>
                  <a:lnTo>
                    <a:pt x="153873" y="686516"/>
                  </a:lnTo>
                  <a:lnTo>
                    <a:pt x="613766" y="686516"/>
                  </a:lnTo>
                  <a:lnTo>
                    <a:pt x="613766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028FC888-54F3-98FB-02CD-FE1CF3841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3174551" y="5736908"/>
              <a:ext cx="705279" cy="832409"/>
            </a:xfrm>
            <a:custGeom>
              <a:avLst/>
              <a:gdLst>
                <a:gd name="connsiteX0" fmla="*/ 153873 w 705279"/>
                <a:gd name="connsiteY0" fmla="*/ 211631 h 832409"/>
                <a:gd name="connsiteX1" fmla="*/ 153873 w 705279"/>
                <a:gd name="connsiteY1" fmla="*/ 832410 h 832409"/>
                <a:gd name="connsiteX2" fmla="*/ 0 w 705279"/>
                <a:gd name="connsiteY2" fmla="*/ 832410 h 832409"/>
                <a:gd name="connsiteX3" fmla="*/ 0 w 705279"/>
                <a:gd name="connsiteY3" fmla="*/ 0 h 832409"/>
                <a:gd name="connsiteX4" fmla="*/ 153873 w 705279"/>
                <a:gd name="connsiteY4" fmla="*/ 0 h 832409"/>
                <a:gd name="connsiteX5" fmla="*/ 551406 w 705279"/>
                <a:gd name="connsiteY5" fmla="*/ 377082 h 832409"/>
                <a:gd name="connsiteX6" fmla="*/ 551406 w 705279"/>
                <a:gd name="connsiteY6" fmla="*/ 0 h 832409"/>
                <a:gd name="connsiteX7" fmla="*/ 705279 w 705279"/>
                <a:gd name="connsiteY7" fmla="*/ 0 h 832409"/>
                <a:gd name="connsiteX8" fmla="*/ 705279 w 705279"/>
                <a:gd name="connsiteY8" fmla="*/ 832410 h 832409"/>
                <a:gd name="connsiteX9" fmla="*/ 558871 w 705279"/>
                <a:gd name="connsiteY9" fmla="*/ 832410 h 832409"/>
                <a:gd name="connsiteX10" fmla="*/ 551406 w 705279"/>
                <a:gd name="connsiteY10" fmla="*/ 589522 h 832409"/>
                <a:gd name="connsiteX11" fmla="*/ 153873 w 705279"/>
                <a:gd name="connsiteY11" fmla="*/ 211631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5279" h="832409">
                  <a:moveTo>
                    <a:pt x="153873" y="211631"/>
                  </a:moveTo>
                  <a:lnTo>
                    <a:pt x="153873" y="832410"/>
                  </a:lnTo>
                  <a:lnTo>
                    <a:pt x="0" y="832410"/>
                  </a:lnTo>
                  <a:lnTo>
                    <a:pt x="0" y="0"/>
                  </a:lnTo>
                  <a:lnTo>
                    <a:pt x="153873" y="0"/>
                  </a:lnTo>
                  <a:lnTo>
                    <a:pt x="551406" y="377082"/>
                  </a:lnTo>
                  <a:lnTo>
                    <a:pt x="551406" y="0"/>
                  </a:lnTo>
                  <a:lnTo>
                    <a:pt x="705279" y="0"/>
                  </a:lnTo>
                  <a:lnTo>
                    <a:pt x="705279" y="832410"/>
                  </a:lnTo>
                  <a:lnTo>
                    <a:pt x="558871" y="832410"/>
                  </a:lnTo>
                  <a:lnTo>
                    <a:pt x="551406" y="589522"/>
                  </a:lnTo>
                  <a:lnTo>
                    <a:pt x="153873" y="211631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3175998F-2F8E-2DCD-EE7D-91FF0576AD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073503" y="5736908"/>
              <a:ext cx="810594" cy="832409"/>
            </a:xfrm>
            <a:custGeom>
              <a:avLst/>
              <a:gdLst>
                <a:gd name="connsiteX0" fmla="*/ 526709 w 810594"/>
                <a:gd name="connsiteY0" fmla="*/ 538146 h 832409"/>
                <a:gd name="connsiteX1" fmla="*/ 406011 w 810594"/>
                <a:gd name="connsiteY1" fmla="*/ 239863 h 832409"/>
                <a:gd name="connsiteX2" fmla="*/ 283866 w 810594"/>
                <a:gd name="connsiteY2" fmla="*/ 538146 h 832409"/>
                <a:gd name="connsiteX3" fmla="*/ 526715 w 810594"/>
                <a:gd name="connsiteY3" fmla="*/ 538146 h 832409"/>
                <a:gd name="connsiteX4" fmla="*/ 303762 w 810594"/>
                <a:gd name="connsiteY4" fmla="*/ 137831 h 832409"/>
                <a:gd name="connsiteX5" fmla="*/ 203566 w 810594"/>
                <a:gd name="connsiteY5" fmla="*/ 137831 h 832409"/>
                <a:gd name="connsiteX6" fmla="*/ 203566 w 810594"/>
                <a:gd name="connsiteY6" fmla="*/ 0 h 832409"/>
                <a:gd name="connsiteX7" fmla="*/ 457751 w 810594"/>
                <a:gd name="connsiteY7" fmla="*/ 0 h 832409"/>
                <a:gd name="connsiteX8" fmla="*/ 810594 w 810594"/>
                <a:gd name="connsiteY8" fmla="*/ 832410 h 832409"/>
                <a:gd name="connsiteX9" fmla="*/ 644774 w 810594"/>
                <a:gd name="connsiteY9" fmla="*/ 832410 h 832409"/>
                <a:gd name="connsiteX10" fmla="*/ 581113 w 810594"/>
                <a:gd name="connsiteY10" fmla="*/ 675944 h 832409"/>
                <a:gd name="connsiteX11" fmla="*/ 228155 w 810594"/>
                <a:gd name="connsiteY11" fmla="*/ 675944 h 832409"/>
                <a:gd name="connsiteX12" fmla="*/ 164494 w 810594"/>
                <a:gd name="connsiteY12" fmla="*/ 832410 h 832409"/>
                <a:gd name="connsiteX13" fmla="*/ 0 w 810594"/>
                <a:gd name="connsiteY13" fmla="*/ 832410 h 832409"/>
                <a:gd name="connsiteX14" fmla="*/ 303762 w 810594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94" h="832409">
                  <a:moveTo>
                    <a:pt x="526709" y="538146"/>
                  </a:moveTo>
                  <a:lnTo>
                    <a:pt x="406011" y="239863"/>
                  </a:lnTo>
                  <a:lnTo>
                    <a:pt x="283866" y="538146"/>
                  </a:lnTo>
                  <a:lnTo>
                    <a:pt x="526715" y="538146"/>
                  </a:lnTo>
                  <a:close/>
                  <a:moveTo>
                    <a:pt x="303762" y="137831"/>
                  </a:moveTo>
                  <a:lnTo>
                    <a:pt x="203566" y="137831"/>
                  </a:lnTo>
                  <a:lnTo>
                    <a:pt x="203566" y="0"/>
                  </a:lnTo>
                  <a:lnTo>
                    <a:pt x="457751" y="0"/>
                  </a:lnTo>
                  <a:lnTo>
                    <a:pt x="810594" y="832410"/>
                  </a:lnTo>
                  <a:lnTo>
                    <a:pt x="644774" y="832410"/>
                  </a:lnTo>
                  <a:lnTo>
                    <a:pt x="581113" y="675944"/>
                  </a:lnTo>
                  <a:lnTo>
                    <a:pt x="228155" y="675944"/>
                  </a:lnTo>
                  <a:lnTo>
                    <a:pt x="164494" y="832410"/>
                  </a:lnTo>
                  <a:lnTo>
                    <a:pt x="0" y="832410"/>
                  </a:lnTo>
                  <a:lnTo>
                    <a:pt x="303762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3370B05B-F3E3-B49A-ECFC-6233B4B50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4998643" y="5736908"/>
              <a:ext cx="810587" cy="832409"/>
            </a:xfrm>
            <a:custGeom>
              <a:avLst/>
              <a:gdLst>
                <a:gd name="connsiteX0" fmla="*/ 526728 w 810587"/>
                <a:gd name="connsiteY0" fmla="*/ 538146 h 832409"/>
                <a:gd name="connsiteX1" fmla="*/ 405998 w 810587"/>
                <a:gd name="connsiteY1" fmla="*/ 239863 h 832409"/>
                <a:gd name="connsiteX2" fmla="*/ 283879 w 810587"/>
                <a:gd name="connsiteY2" fmla="*/ 538146 h 832409"/>
                <a:gd name="connsiteX3" fmla="*/ 526728 w 810587"/>
                <a:gd name="connsiteY3" fmla="*/ 538146 h 832409"/>
                <a:gd name="connsiteX4" fmla="*/ 303782 w 810587"/>
                <a:gd name="connsiteY4" fmla="*/ 137831 h 832409"/>
                <a:gd name="connsiteX5" fmla="*/ 203560 w 810587"/>
                <a:gd name="connsiteY5" fmla="*/ 137831 h 832409"/>
                <a:gd name="connsiteX6" fmla="*/ 203560 w 810587"/>
                <a:gd name="connsiteY6" fmla="*/ 0 h 832409"/>
                <a:gd name="connsiteX7" fmla="*/ 457744 w 810587"/>
                <a:gd name="connsiteY7" fmla="*/ 0 h 832409"/>
                <a:gd name="connsiteX8" fmla="*/ 810588 w 810587"/>
                <a:gd name="connsiteY8" fmla="*/ 832410 h 832409"/>
                <a:gd name="connsiteX9" fmla="*/ 644768 w 810587"/>
                <a:gd name="connsiteY9" fmla="*/ 832410 h 832409"/>
                <a:gd name="connsiteX10" fmla="*/ 581107 w 810587"/>
                <a:gd name="connsiteY10" fmla="*/ 675944 h 832409"/>
                <a:gd name="connsiteX11" fmla="*/ 228149 w 810587"/>
                <a:gd name="connsiteY11" fmla="*/ 675944 h 832409"/>
                <a:gd name="connsiteX12" fmla="*/ 164488 w 810587"/>
                <a:gd name="connsiteY12" fmla="*/ 832410 h 832409"/>
                <a:gd name="connsiteX13" fmla="*/ 0 w 810587"/>
                <a:gd name="connsiteY13" fmla="*/ 832410 h 832409"/>
                <a:gd name="connsiteX14" fmla="*/ 303788 w 810587"/>
                <a:gd name="connsiteY14" fmla="*/ 137824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0587" h="832409">
                  <a:moveTo>
                    <a:pt x="526728" y="538146"/>
                  </a:moveTo>
                  <a:lnTo>
                    <a:pt x="405998" y="239863"/>
                  </a:lnTo>
                  <a:lnTo>
                    <a:pt x="283879" y="538146"/>
                  </a:lnTo>
                  <a:lnTo>
                    <a:pt x="526728" y="538146"/>
                  </a:lnTo>
                  <a:close/>
                  <a:moveTo>
                    <a:pt x="303782" y="137831"/>
                  </a:moveTo>
                  <a:lnTo>
                    <a:pt x="203560" y="137831"/>
                  </a:lnTo>
                  <a:lnTo>
                    <a:pt x="203560" y="0"/>
                  </a:lnTo>
                  <a:lnTo>
                    <a:pt x="457744" y="0"/>
                  </a:lnTo>
                  <a:lnTo>
                    <a:pt x="810588" y="832410"/>
                  </a:lnTo>
                  <a:lnTo>
                    <a:pt x="644768" y="832410"/>
                  </a:lnTo>
                  <a:lnTo>
                    <a:pt x="581107" y="675944"/>
                  </a:lnTo>
                  <a:lnTo>
                    <a:pt x="228149" y="675944"/>
                  </a:lnTo>
                  <a:lnTo>
                    <a:pt x="164488" y="832410"/>
                  </a:lnTo>
                  <a:lnTo>
                    <a:pt x="0" y="832410"/>
                  </a:lnTo>
                  <a:lnTo>
                    <a:pt x="303788" y="137824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6D93356F-B32B-6147-8E67-52059A594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5809282" y="5736908"/>
              <a:ext cx="1250060" cy="832409"/>
            </a:xfrm>
            <a:custGeom>
              <a:avLst/>
              <a:gdLst>
                <a:gd name="connsiteX0" fmla="*/ 6 w 1250060"/>
                <a:gd name="connsiteY0" fmla="*/ 0 h 832409"/>
                <a:gd name="connsiteX1" fmla="*/ 6 w 1250060"/>
                <a:gd name="connsiteY1" fmla="*/ 141989 h 832409"/>
                <a:gd name="connsiteX2" fmla="*/ 244067 w 1250060"/>
                <a:gd name="connsiteY2" fmla="*/ 141989 h 832409"/>
                <a:gd name="connsiteX3" fmla="*/ 244067 w 1250060"/>
                <a:gd name="connsiteY3" fmla="*/ 832410 h 832409"/>
                <a:gd name="connsiteX4" fmla="*/ 398055 w 1250060"/>
                <a:gd name="connsiteY4" fmla="*/ 832410 h 832409"/>
                <a:gd name="connsiteX5" fmla="*/ 398055 w 1250060"/>
                <a:gd name="connsiteY5" fmla="*/ 141989 h 832409"/>
                <a:gd name="connsiteX6" fmla="*/ 852013 w 1250060"/>
                <a:gd name="connsiteY6" fmla="*/ 141989 h 832409"/>
                <a:gd name="connsiteX7" fmla="*/ 852013 w 1250060"/>
                <a:gd name="connsiteY7" fmla="*/ 832410 h 832409"/>
                <a:gd name="connsiteX8" fmla="*/ 1005885 w 1250060"/>
                <a:gd name="connsiteY8" fmla="*/ 832410 h 832409"/>
                <a:gd name="connsiteX9" fmla="*/ 1005885 w 1250060"/>
                <a:gd name="connsiteY9" fmla="*/ 141989 h 832409"/>
                <a:gd name="connsiteX10" fmla="*/ 1250061 w 1250060"/>
                <a:gd name="connsiteY10" fmla="*/ 141989 h 832409"/>
                <a:gd name="connsiteX11" fmla="*/ 1250061 w 1250060"/>
                <a:gd name="connsiteY11" fmla="*/ 0 h 832409"/>
                <a:gd name="connsiteX12" fmla="*/ 0 w 1250060"/>
                <a:gd name="connsiteY12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060" h="832409">
                  <a:moveTo>
                    <a:pt x="6" y="0"/>
                  </a:moveTo>
                  <a:lnTo>
                    <a:pt x="6" y="141989"/>
                  </a:lnTo>
                  <a:lnTo>
                    <a:pt x="244067" y="141989"/>
                  </a:lnTo>
                  <a:lnTo>
                    <a:pt x="244067" y="832410"/>
                  </a:lnTo>
                  <a:lnTo>
                    <a:pt x="398055" y="832410"/>
                  </a:lnTo>
                  <a:lnTo>
                    <a:pt x="398055" y="141989"/>
                  </a:lnTo>
                  <a:lnTo>
                    <a:pt x="852013" y="141989"/>
                  </a:lnTo>
                  <a:lnTo>
                    <a:pt x="852013" y="832410"/>
                  </a:lnTo>
                  <a:lnTo>
                    <a:pt x="1005885" y="832410"/>
                  </a:lnTo>
                  <a:lnTo>
                    <a:pt x="1005885" y="141989"/>
                  </a:lnTo>
                  <a:lnTo>
                    <a:pt x="1250061" y="141989"/>
                  </a:lnTo>
                  <a:lnTo>
                    <a:pt x="1250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BD5C660D-034A-8B5C-A849-428EED89C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gray">
            <a:xfrm>
              <a:off x="7257853" y="5736908"/>
              <a:ext cx="153847" cy="832409"/>
            </a:xfrm>
            <a:custGeom>
              <a:avLst/>
              <a:gdLst>
                <a:gd name="connsiteX0" fmla="*/ 0 w 153847"/>
                <a:gd name="connsiteY0" fmla="*/ 0 h 832409"/>
                <a:gd name="connsiteX1" fmla="*/ 153848 w 153847"/>
                <a:gd name="connsiteY1" fmla="*/ 0 h 832409"/>
                <a:gd name="connsiteX2" fmla="*/ 153848 w 153847"/>
                <a:gd name="connsiteY2" fmla="*/ 832410 h 832409"/>
                <a:gd name="connsiteX3" fmla="*/ 0 w 153847"/>
                <a:gd name="connsiteY3" fmla="*/ 832410 h 832409"/>
                <a:gd name="connsiteX4" fmla="*/ 0 w 153847"/>
                <a:gd name="connsiteY4" fmla="*/ 0 h 8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847" h="832409">
                  <a:moveTo>
                    <a:pt x="0" y="0"/>
                  </a:moveTo>
                  <a:lnTo>
                    <a:pt x="153848" y="0"/>
                  </a:lnTo>
                  <a:lnTo>
                    <a:pt x="153848" y="832410"/>
                  </a:lnTo>
                  <a:lnTo>
                    <a:pt x="0" y="8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3D64"/>
            </a:solidFill>
            <a:ln w="6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664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02" r:id="rId5"/>
    <p:sldLayoutId id="2147483706" r:id="rId6"/>
    <p:sldLayoutId id="2147483707" r:id="rId7"/>
    <p:sldLayoutId id="2147483708" r:id="rId8"/>
    <p:sldLayoutId id="2147483651" r:id="rId9"/>
    <p:sldLayoutId id="2147483742" r:id="rId10"/>
    <p:sldLayoutId id="2147483743" r:id="rId11"/>
    <p:sldLayoutId id="2147483744" r:id="rId12"/>
    <p:sldLayoutId id="2147483650" r:id="rId13"/>
    <p:sldLayoutId id="2147483729" r:id="rId14"/>
    <p:sldLayoutId id="2147483703" r:id="rId15"/>
    <p:sldLayoutId id="2147483704" r:id="rId16"/>
    <p:sldLayoutId id="2147483734" r:id="rId17"/>
    <p:sldLayoutId id="2147483714" r:id="rId18"/>
    <p:sldLayoutId id="2147483715" r:id="rId19"/>
    <p:sldLayoutId id="2147483712" r:id="rId20"/>
    <p:sldLayoutId id="2147483713" r:id="rId21"/>
    <p:sldLayoutId id="2147483728" r:id="rId22"/>
    <p:sldLayoutId id="2147483732" r:id="rId23"/>
    <p:sldLayoutId id="2147483710" r:id="rId24"/>
    <p:sldLayoutId id="2147483711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6" r:id="rId32"/>
    <p:sldLayoutId id="2147483655" r:id="rId33"/>
    <p:sldLayoutId id="2147483724" r:id="rId34"/>
    <p:sldLayoutId id="2147483725" r:id="rId35"/>
    <p:sldLayoutId id="2147483727" r:id="rId36"/>
    <p:sldLayoutId id="2147483654" r:id="rId37"/>
    <p:sldLayoutId id="2147483681" r:id="rId38"/>
    <p:sldLayoutId id="2147483730" r:id="rId39"/>
    <p:sldLayoutId id="2147483731" r:id="rId4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27063" indent="-268288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85838" indent="-268288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613" indent="-268288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703388" indent="-268288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551" userDrawn="1">
          <p15:clr>
            <a:srgbClr val="F26B43"/>
          </p15:clr>
        </p15:guide>
        <p15:guide id="4" pos="7129" userDrawn="1">
          <p15:clr>
            <a:srgbClr val="F26B43"/>
          </p15:clr>
        </p15:guide>
        <p15:guide id="5" orient="horz" pos="383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6.sv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BCF5EB-E4BA-B687-5F60-F7C0742537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Energiansäästövinkkejä Senaatilta Valtiokonttorin Kestävyyskompassiin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2A7313A-CECF-3271-00F2-57E7B85094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26.6.2026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B43D0A0-4A8B-A58C-6F44-587971A99C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Hanna Luhtio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30E3998-C1B9-1383-9E45-43DA3297A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Hanna.luhtio@senaatti.fi</a:t>
            </a:r>
          </a:p>
        </p:txBody>
      </p:sp>
    </p:spTree>
    <p:extLst>
      <p:ext uri="{BB962C8B-B14F-4D97-AF65-F5344CB8AC3E}">
        <p14:creationId xmlns:p14="http://schemas.microsoft.com/office/powerpoint/2010/main" val="4040241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A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71015" y="-708690"/>
            <a:ext cx="3426731" cy="3426731"/>
          </a:xfrm>
          <a:custGeom>
            <a:avLst/>
            <a:gdLst/>
            <a:ahLst/>
            <a:cxnLst/>
            <a:rect l="l" t="t" r="r" b="b"/>
            <a:pathLst>
              <a:path w="5140097" h="5140097">
                <a:moveTo>
                  <a:pt x="0" y="0"/>
                </a:moveTo>
                <a:lnTo>
                  <a:pt x="5140097" y="0"/>
                </a:lnTo>
                <a:lnTo>
                  <a:pt x="5140097" y="5140097"/>
                </a:lnTo>
                <a:lnTo>
                  <a:pt x="0" y="5140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85800" y="5977626"/>
            <a:ext cx="1205223" cy="436734"/>
          </a:xfrm>
          <a:custGeom>
            <a:avLst/>
            <a:gdLst/>
            <a:ahLst/>
            <a:cxnLst/>
            <a:rect l="l" t="t" r="r" b="b"/>
            <a:pathLst>
              <a:path w="1807834" h="655101">
                <a:moveTo>
                  <a:pt x="0" y="0"/>
                </a:moveTo>
                <a:lnTo>
                  <a:pt x="1807834" y="0"/>
                </a:lnTo>
                <a:lnTo>
                  <a:pt x="1807834" y="655101"/>
                </a:lnTo>
                <a:lnTo>
                  <a:pt x="0" y="6551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342"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6986720" y="1289407"/>
            <a:ext cx="4791862" cy="4906586"/>
          </a:xfrm>
          <a:custGeom>
            <a:avLst/>
            <a:gdLst/>
            <a:ahLst/>
            <a:cxnLst/>
            <a:rect l="l" t="t" r="r" b="b"/>
            <a:pathLst>
              <a:path w="7187793" h="7359879">
                <a:moveTo>
                  <a:pt x="7187793" y="0"/>
                </a:moveTo>
                <a:lnTo>
                  <a:pt x="0" y="0"/>
                </a:lnTo>
                <a:lnTo>
                  <a:pt x="0" y="7359879"/>
                </a:lnTo>
                <a:lnTo>
                  <a:pt x="7187793" y="7359879"/>
                </a:lnTo>
                <a:lnTo>
                  <a:pt x="7187793" y="0"/>
                </a:lnTo>
                <a:close/>
              </a:path>
            </a:pathLst>
          </a:custGeom>
          <a:blipFill>
            <a:blip r:embed="rId4"/>
            <a:stretch>
              <a:fillRect l="-48278" r="-5312"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821624" y="1160615"/>
            <a:ext cx="5100937" cy="5100937"/>
          </a:xfrm>
          <a:custGeom>
            <a:avLst/>
            <a:gdLst/>
            <a:ahLst/>
            <a:cxnLst/>
            <a:rect l="l" t="t" r="r" b="b"/>
            <a:pathLst>
              <a:path w="7651406" h="7651406">
                <a:moveTo>
                  <a:pt x="0" y="0"/>
                </a:moveTo>
                <a:lnTo>
                  <a:pt x="7651406" y="0"/>
                </a:lnTo>
                <a:lnTo>
                  <a:pt x="7651406" y="7651407"/>
                </a:lnTo>
                <a:lnTo>
                  <a:pt x="0" y="7651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5801" y="1117904"/>
            <a:ext cx="712923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293E6B"/>
                </a:solidFill>
                <a:latin typeface="Lyyra Standard"/>
                <a:ea typeface="Lyyra Standard"/>
                <a:cs typeface="Lyyra Standard"/>
                <a:sym typeface="Lyyra Standard"/>
              </a:rPr>
              <a:t>Ihana kevätaurinko haastaa lämpötilan säätöä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60099"/>
            <a:ext cx="5983556" cy="4126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046"/>
              </a:lnSpc>
            </a:pP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Keväisin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lämpötila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voi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vaihdella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paljon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päivän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aikana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Aamupäivällä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voi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olla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viileää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mutta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iltapäivällä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lämpö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nousta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tukalan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korkeaksi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Yöllä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rakennus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viilenee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lämmitysjärjestelmä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pitää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tiloja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lämpiminä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Päivällä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auringonpaiste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voi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kuumentaa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osan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sisätiloista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nopeasti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.​</a:t>
            </a:r>
          </a:p>
          <a:p>
            <a:pPr defTabSz="609630">
              <a:lnSpc>
                <a:spcPts val="2046"/>
              </a:lnSpc>
            </a:pP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​</a:t>
            </a:r>
          </a:p>
          <a:p>
            <a:pPr defTabSz="609630">
              <a:lnSpc>
                <a:spcPts val="2046"/>
              </a:lnSpc>
            </a:pP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Anna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järjestelmille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aikaa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reagoida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muutoksiin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​</a:t>
            </a:r>
          </a:p>
          <a:p>
            <a:pPr defTabSz="609630">
              <a:lnSpc>
                <a:spcPts val="2046"/>
              </a:lnSpc>
            </a:pP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Lämmitys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- ja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jäähdytysjärjestelmät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eivät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aina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pysy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kevätsään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nopeiden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lämpötilavaihteluiden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perässä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joten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sisälämpötila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voi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vaihdella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työpäivän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aikana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.​</a:t>
            </a:r>
          </a:p>
          <a:p>
            <a:pPr defTabSz="609630">
              <a:lnSpc>
                <a:spcPts val="2046"/>
              </a:lnSpc>
            </a:pP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​</a:t>
            </a:r>
          </a:p>
          <a:p>
            <a:pPr defTabSz="609630">
              <a:lnSpc>
                <a:spcPts val="2046"/>
              </a:lnSpc>
            </a:pP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Muista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myös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auringon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461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vaikutus</a:t>
            </a:r>
            <a:r>
              <a:rPr lang="en-US" sz="1461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​</a:t>
            </a:r>
          </a:p>
          <a:p>
            <a:pPr defTabSz="609630">
              <a:lnSpc>
                <a:spcPts val="2046"/>
              </a:lnSpc>
            </a:pP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Auringon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puoleiset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tilat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lämpenevät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tavallisesti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enemmän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kuin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varjon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puolella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olevat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joten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työskentelypaikkaa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valitessa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tämä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on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hyvä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461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huomioida</a:t>
            </a:r>
            <a:r>
              <a:rPr lang="en-US" sz="1461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.​</a:t>
            </a:r>
          </a:p>
          <a:p>
            <a:pPr defTabSz="609630">
              <a:lnSpc>
                <a:spcPts val="2233"/>
              </a:lnSpc>
            </a:pPr>
            <a:endParaRPr lang="en-US" sz="1461" dirty="0">
              <a:solidFill>
                <a:srgbClr val="293E6B"/>
              </a:solidFill>
              <a:latin typeface="Segoe UI"/>
              <a:ea typeface="Segoe UI"/>
              <a:cs typeface="Segoe UI"/>
              <a:sym typeface="Segoe UI"/>
            </a:endParaRPr>
          </a:p>
          <a:p>
            <a:pPr defTabSz="609630">
              <a:lnSpc>
                <a:spcPts val="2233"/>
              </a:lnSpc>
            </a:pPr>
            <a:endParaRPr lang="en-US" sz="1461" dirty="0">
              <a:solidFill>
                <a:srgbClr val="293E6B"/>
              </a:solidFill>
              <a:latin typeface="Segoe UI"/>
              <a:ea typeface="Segoe UI"/>
              <a:cs typeface="Segoe UI"/>
              <a:sym typeface="Segoe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1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71015" y="-708690"/>
            <a:ext cx="3426731" cy="3426731"/>
          </a:xfrm>
          <a:custGeom>
            <a:avLst/>
            <a:gdLst/>
            <a:ahLst/>
            <a:cxnLst/>
            <a:rect l="l" t="t" r="r" b="b"/>
            <a:pathLst>
              <a:path w="5140097" h="5140097">
                <a:moveTo>
                  <a:pt x="0" y="0"/>
                </a:moveTo>
                <a:lnTo>
                  <a:pt x="5140097" y="0"/>
                </a:lnTo>
                <a:lnTo>
                  <a:pt x="5140097" y="5140097"/>
                </a:lnTo>
                <a:lnTo>
                  <a:pt x="0" y="5140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85800" y="5977626"/>
            <a:ext cx="1205223" cy="436734"/>
          </a:xfrm>
          <a:custGeom>
            <a:avLst/>
            <a:gdLst/>
            <a:ahLst/>
            <a:cxnLst/>
            <a:rect l="l" t="t" r="r" b="b"/>
            <a:pathLst>
              <a:path w="1807834" h="655101">
                <a:moveTo>
                  <a:pt x="0" y="0"/>
                </a:moveTo>
                <a:lnTo>
                  <a:pt x="1807834" y="0"/>
                </a:lnTo>
                <a:lnTo>
                  <a:pt x="1807834" y="655101"/>
                </a:lnTo>
                <a:lnTo>
                  <a:pt x="0" y="6551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342"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-126000">
            <a:off x="6930026" y="1255131"/>
            <a:ext cx="4874083" cy="5100631"/>
          </a:xfrm>
          <a:custGeom>
            <a:avLst/>
            <a:gdLst/>
            <a:ahLst/>
            <a:cxnLst/>
            <a:rect l="l" t="t" r="r" b="b"/>
            <a:pathLst>
              <a:path w="7311124" h="7650947">
                <a:moveTo>
                  <a:pt x="271082" y="0"/>
                </a:moveTo>
                <a:lnTo>
                  <a:pt x="7311124" y="258147"/>
                </a:lnTo>
                <a:lnTo>
                  <a:pt x="7040042" y="7650947"/>
                </a:lnTo>
                <a:lnTo>
                  <a:pt x="0" y="7392801"/>
                </a:lnTo>
                <a:lnTo>
                  <a:pt x="271082" y="0"/>
                </a:lnTo>
                <a:close/>
              </a:path>
            </a:pathLst>
          </a:custGeom>
          <a:blipFill>
            <a:blip r:embed="rId4"/>
            <a:stretch>
              <a:fillRect t="-18673" r="-7" b="-24673"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824353" y="1268501"/>
            <a:ext cx="5100937" cy="5100937"/>
          </a:xfrm>
          <a:custGeom>
            <a:avLst/>
            <a:gdLst/>
            <a:ahLst/>
            <a:cxnLst/>
            <a:rect l="l" t="t" r="r" b="b"/>
            <a:pathLst>
              <a:path w="7651406" h="7651406">
                <a:moveTo>
                  <a:pt x="0" y="0"/>
                </a:moveTo>
                <a:lnTo>
                  <a:pt x="7651406" y="0"/>
                </a:lnTo>
                <a:lnTo>
                  <a:pt x="7651406" y="7651407"/>
                </a:lnTo>
                <a:lnTo>
                  <a:pt x="0" y="7651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5801" y="1117904"/>
            <a:ext cx="7129239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293E6B"/>
                </a:solidFill>
                <a:latin typeface="Lyyra Standard"/>
                <a:ea typeface="Lyyra Standard"/>
                <a:cs typeface="Lyyra Standard"/>
                <a:sym typeface="Lyyra Standard"/>
              </a:rPr>
              <a:t>Vähennä pölyn kantautumista sisälle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53749"/>
            <a:ext cx="5803870" cy="3361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4366" lvl="1" indent="-172183" defTabSz="609630">
              <a:lnSpc>
                <a:spcPts val="2233"/>
              </a:lnSpc>
              <a:buFont typeface="Arial"/>
              <a:buChar char="•"/>
            </a:pP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Katupöly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siitepöly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aiheuttavat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oireita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​</a:t>
            </a:r>
          </a:p>
          <a:p>
            <a:pPr marL="344366" lvl="1" indent="-172183" defTabSz="609630">
              <a:lnSpc>
                <a:spcPts val="2233"/>
              </a:lnSpc>
              <a:buFont typeface="Arial"/>
              <a:buChar char="•"/>
            </a:pP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Siitepölykausi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kestää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helmi-maaliskuulta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syyskuulle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Ensin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kukkivat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pähkinäpuu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leppä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sitten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koivu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keskikesällä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heinät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loppukesästä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pujo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.​</a:t>
            </a:r>
          </a:p>
          <a:p>
            <a:pPr marL="344366" lvl="1" indent="-172183" defTabSz="609630">
              <a:lnSpc>
                <a:spcPts val="2233"/>
              </a:lnSpc>
              <a:buFont typeface="Arial"/>
              <a:buChar char="•"/>
            </a:pP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Vältä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ikkunoiden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avaamista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katupöly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- ja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siitepölyaikana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.​</a:t>
            </a:r>
          </a:p>
          <a:p>
            <a:pPr marL="344366" lvl="1" indent="-172183" defTabSz="609630">
              <a:lnSpc>
                <a:spcPts val="2233"/>
              </a:lnSpc>
              <a:buFont typeface="Arial"/>
              <a:buChar char="•"/>
            </a:pP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Ennen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kuin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hiekoitushiekka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on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poistettu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kaduilta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kenkien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puhdistaminen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sisäjalkineiden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käyttö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on </a:t>
            </a:r>
            <a:r>
              <a:rPr lang="en-US" sz="159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suotavaa</a:t>
            </a:r>
            <a:r>
              <a:rPr lang="en-US" sz="159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.​</a:t>
            </a:r>
          </a:p>
          <a:p>
            <a:pPr defTabSz="609630">
              <a:lnSpc>
                <a:spcPts val="2233"/>
              </a:lnSpc>
            </a:pPr>
            <a:endParaRPr lang="en-US" sz="1595" dirty="0">
              <a:solidFill>
                <a:srgbClr val="293E6B"/>
              </a:solidFill>
              <a:latin typeface="Segoe UI"/>
              <a:ea typeface="Segoe UI"/>
              <a:cs typeface="Segoe UI"/>
              <a:sym typeface="Segoe UI"/>
            </a:endParaRPr>
          </a:p>
          <a:p>
            <a:pPr defTabSz="609630">
              <a:lnSpc>
                <a:spcPts val="2233"/>
              </a:lnSpc>
            </a:pP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Ilmanvaihtokoneen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suodattimien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säännöllisellä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vaihtamisella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varmistetaan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,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että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ilmanvaihtojärjestelmän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kautta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sisään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puhallettava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ilma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on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puhtaampaa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kuin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 </a:t>
            </a:r>
            <a:r>
              <a:rPr lang="en-US" sz="1595" b="1" dirty="0" err="1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ulkoilma</a:t>
            </a:r>
            <a:r>
              <a:rPr lang="en-US" sz="1595" b="1" dirty="0">
                <a:solidFill>
                  <a:srgbClr val="293E6B"/>
                </a:solidFill>
                <a:latin typeface="Segoe UI Bold"/>
                <a:ea typeface="Segoe UI Bold"/>
                <a:cs typeface="Segoe UI Bold"/>
                <a:sym typeface="Segoe UI Bold"/>
              </a:rPr>
              <a:t>! </a:t>
            </a:r>
          </a:p>
          <a:p>
            <a:pPr defTabSz="609630">
              <a:lnSpc>
                <a:spcPts val="2233"/>
              </a:lnSpc>
            </a:pPr>
            <a:endParaRPr lang="en-US" sz="1595" b="1" dirty="0">
              <a:solidFill>
                <a:srgbClr val="293E6B"/>
              </a:solidFill>
              <a:latin typeface="Segoe UI Bold"/>
              <a:ea typeface="Segoe UI Bold"/>
              <a:cs typeface="Segoe UI Bold"/>
              <a:sym typeface="Segoe UI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71015" y="-708690"/>
            <a:ext cx="3426731" cy="3426731"/>
          </a:xfrm>
          <a:custGeom>
            <a:avLst/>
            <a:gdLst/>
            <a:ahLst/>
            <a:cxnLst/>
            <a:rect l="l" t="t" r="r" b="b"/>
            <a:pathLst>
              <a:path w="5140097" h="5140097">
                <a:moveTo>
                  <a:pt x="0" y="0"/>
                </a:moveTo>
                <a:lnTo>
                  <a:pt x="5140097" y="0"/>
                </a:lnTo>
                <a:lnTo>
                  <a:pt x="5140097" y="5140097"/>
                </a:lnTo>
                <a:lnTo>
                  <a:pt x="0" y="5140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156578" y="5341759"/>
            <a:ext cx="4876800" cy="1516241"/>
          </a:xfrm>
          <a:custGeom>
            <a:avLst/>
            <a:gdLst/>
            <a:ahLst/>
            <a:cxnLst/>
            <a:rect l="l" t="t" r="r" b="b"/>
            <a:pathLst>
              <a:path w="7315200" h="2274362">
                <a:moveTo>
                  <a:pt x="0" y="0"/>
                </a:moveTo>
                <a:lnTo>
                  <a:pt x="7315200" y="0"/>
                </a:lnTo>
                <a:lnTo>
                  <a:pt x="7315200" y="2274362"/>
                </a:lnTo>
                <a:lnTo>
                  <a:pt x="0" y="22743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495422" y="5341759"/>
            <a:ext cx="4876800" cy="1516241"/>
          </a:xfrm>
          <a:custGeom>
            <a:avLst/>
            <a:gdLst/>
            <a:ahLst/>
            <a:cxnLst/>
            <a:rect l="l" t="t" r="r" b="b"/>
            <a:pathLst>
              <a:path w="7315200" h="2274362">
                <a:moveTo>
                  <a:pt x="0" y="0"/>
                </a:moveTo>
                <a:lnTo>
                  <a:pt x="7315200" y="0"/>
                </a:lnTo>
                <a:lnTo>
                  <a:pt x="7315200" y="2274362"/>
                </a:lnTo>
                <a:lnTo>
                  <a:pt x="0" y="22743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4663072" y="5341759"/>
            <a:ext cx="4876800" cy="1516241"/>
          </a:xfrm>
          <a:custGeom>
            <a:avLst/>
            <a:gdLst/>
            <a:ahLst/>
            <a:cxnLst/>
            <a:rect l="l" t="t" r="r" b="b"/>
            <a:pathLst>
              <a:path w="7315200" h="2274362">
                <a:moveTo>
                  <a:pt x="0" y="0"/>
                </a:moveTo>
                <a:lnTo>
                  <a:pt x="7315200" y="0"/>
                </a:lnTo>
                <a:lnTo>
                  <a:pt x="7315200" y="2274362"/>
                </a:lnTo>
                <a:lnTo>
                  <a:pt x="0" y="22743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85800" y="4098240"/>
            <a:ext cx="1341921" cy="436734"/>
          </a:xfrm>
          <a:custGeom>
            <a:avLst/>
            <a:gdLst/>
            <a:ahLst/>
            <a:cxnLst/>
            <a:rect l="l" t="t" r="r" b="b"/>
            <a:pathLst>
              <a:path w="2012882" h="655101">
                <a:moveTo>
                  <a:pt x="0" y="0"/>
                </a:moveTo>
                <a:lnTo>
                  <a:pt x="2012882" y="0"/>
                </a:lnTo>
                <a:lnTo>
                  <a:pt x="2012882" y="655101"/>
                </a:lnTo>
                <a:lnTo>
                  <a:pt x="0" y="6551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642953" y="3686311"/>
            <a:ext cx="2764375" cy="2214956"/>
          </a:xfrm>
          <a:custGeom>
            <a:avLst/>
            <a:gdLst/>
            <a:ahLst/>
            <a:cxnLst/>
            <a:rect l="l" t="t" r="r" b="b"/>
            <a:pathLst>
              <a:path w="4146563" h="3322434">
                <a:moveTo>
                  <a:pt x="0" y="0"/>
                </a:moveTo>
                <a:lnTo>
                  <a:pt x="4146563" y="0"/>
                </a:lnTo>
                <a:lnTo>
                  <a:pt x="4146563" y="3322434"/>
                </a:lnTo>
                <a:lnTo>
                  <a:pt x="0" y="33224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85800" y="1752421"/>
            <a:ext cx="9721528" cy="2383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6334" lvl="1" indent="-208167" defTabSz="609630">
              <a:lnSpc>
                <a:spcPts val="2699"/>
              </a:lnSpc>
              <a:buFont typeface="Arial"/>
              <a:buChar char="•"/>
            </a:pP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Pitkä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hellejakso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kuormittaa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jäähdytysjärjestelmää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sillä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rakennus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varaa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lämpöä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rakenteisiinsa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Tällöin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järjestelmän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mitoitettu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teho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ei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välttämättä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riitä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pitämään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sisälämpötilaa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tavoitetasolla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</a:p>
          <a:p>
            <a:pPr marL="416334" lvl="1" indent="-208167" defTabSz="609630">
              <a:lnSpc>
                <a:spcPts val="2699"/>
              </a:lnSpc>
              <a:buFont typeface="Arial"/>
              <a:buChar char="•"/>
            </a:pP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Huomaathan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että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jos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jäähdytystä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säädetään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muutokset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eivät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tapahdu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välittömästi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</a:p>
          <a:p>
            <a:pPr marL="416334" lvl="1" indent="-208167" defTabSz="609630">
              <a:lnSpc>
                <a:spcPts val="2699"/>
              </a:lnSpc>
              <a:buFont typeface="Arial"/>
              <a:buChar char="•"/>
            </a:pP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Kesällä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ulkona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on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usein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lämpimämpää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kuin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sisällä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Siksi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jäähdytetyissä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sisätiloissa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hellevaatetus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ei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välttämättä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ole </a:t>
            </a:r>
            <a:r>
              <a:rPr lang="en-US" sz="19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sopiva</a:t>
            </a:r>
            <a:r>
              <a:rPr lang="en-US" sz="19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</a:p>
          <a:p>
            <a:pPr defTabSz="609630">
              <a:lnSpc>
                <a:spcPts val="2606"/>
              </a:lnSpc>
            </a:pPr>
            <a:endParaRPr lang="en-US" sz="1928" dirty="0">
              <a:solidFill>
                <a:srgbClr val="293E6B"/>
              </a:solidFill>
              <a:latin typeface="Segoe UI"/>
              <a:ea typeface="Segoe UI"/>
              <a:cs typeface="Segoe UI"/>
              <a:sym typeface="Segoe U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85800" y="1036426"/>
            <a:ext cx="10166469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447"/>
              </a:lnSpc>
            </a:pPr>
            <a:r>
              <a:rPr lang="en-US" sz="3133">
                <a:solidFill>
                  <a:srgbClr val="293E6B"/>
                </a:solidFill>
                <a:latin typeface="Lyyra Standard"/>
                <a:ea typeface="Lyyra Standard"/>
                <a:cs typeface="Lyyra Standard"/>
                <a:sym typeface="Lyyra Standard"/>
              </a:rPr>
              <a:t>Kesällä lämpötila saa olla korkeampi kuin lämmityskaudella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71015" y="-708690"/>
            <a:ext cx="3426731" cy="3426731"/>
          </a:xfrm>
          <a:custGeom>
            <a:avLst/>
            <a:gdLst/>
            <a:ahLst/>
            <a:cxnLst/>
            <a:rect l="l" t="t" r="r" b="b"/>
            <a:pathLst>
              <a:path w="5140097" h="5140097">
                <a:moveTo>
                  <a:pt x="0" y="0"/>
                </a:moveTo>
                <a:lnTo>
                  <a:pt x="5140097" y="0"/>
                </a:lnTo>
                <a:lnTo>
                  <a:pt x="5140097" y="5140097"/>
                </a:lnTo>
                <a:lnTo>
                  <a:pt x="0" y="5140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85800" y="5735466"/>
            <a:ext cx="1205223" cy="436734"/>
          </a:xfrm>
          <a:custGeom>
            <a:avLst/>
            <a:gdLst/>
            <a:ahLst/>
            <a:cxnLst/>
            <a:rect l="l" t="t" r="r" b="b"/>
            <a:pathLst>
              <a:path w="1807834" h="655101">
                <a:moveTo>
                  <a:pt x="0" y="0"/>
                </a:moveTo>
                <a:lnTo>
                  <a:pt x="1807834" y="0"/>
                </a:lnTo>
                <a:lnTo>
                  <a:pt x="1807834" y="655101"/>
                </a:lnTo>
                <a:lnTo>
                  <a:pt x="0" y="6551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342"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1" y="1117904"/>
            <a:ext cx="712923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447"/>
              </a:lnSpc>
            </a:pPr>
            <a:r>
              <a:rPr lang="en-US" sz="3133">
                <a:solidFill>
                  <a:srgbClr val="293E6B"/>
                </a:solidFill>
                <a:latin typeface="Lyyra Standard"/>
                <a:ea typeface="Lyyra Standard"/>
                <a:cs typeface="Lyyra Standard"/>
                <a:sym typeface="Lyyra Standard"/>
              </a:rPr>
              <a:t>Kun helle hellii ja on sisälläkin on kuuma</a:t>
            </a:r>
          </a:p>
        </p:txBody>
      </p:sp>
      <p:sp>
        <p:nvSpPr>
          <p:cNvPr id="5" name="Freeform 5"/>
          <p:cNvSpPr/>
          <p:nvPr/>
        </p:nvSpPr>
        <p:spPr>
          <a:xfrm>
            <a:off x="7639091" y="1219044"/>
            <a:ext cx="4166360" cy="4419913"/>
          </a:xfrm>
          <a:custGeom>
            <a:avLst/>
            <a:gdLst/>
            <a:ahLst/>
            <a:cxnLst/>
            <a:rect l="l" t="t" r="r" b="b"/>
            <a:pathLst>
              <a:path w="6249540" h="6629869">
                <a:moveTo>
                  <a:pt x="0" y="0"/>
                </a:moveTo>
                <a:lnTo>
                  <a:pt x="6249539" y="0"/>
                </a:lnTo>
                <a:lnTo>
                  <a:pt x="6249539" y="6629870"/>
                </a:lnTo>
                <a:lnTo>
                  <a:pt x="0" y="66298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8596"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5800" y="2097493"/>
            <a:ext cx="7009029" cy="363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4046" lvl="1" indent="-197023" defTabSz="609630">
              <a:lnSpc>
                <a:spcPts val="2555"/>
              </a:lnSpc>
              <a:buFont typeface="Arial"/>
              <a:buChar char="•"/>
            </a:pP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Sulje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verhot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/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sälekaihtimet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auringon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puolen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tiloissa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jotta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tilat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eivät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auringonpaisteessa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kuumene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liikaa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</a:t>
            </a:r>
          </a:p>
          <a:p>
            <a:pPr marL="394046" lvl="1" indent="-197023" defTabSz="609630">
              <a:lnSpc>
                <a:spcPts val="2555"/>
              </a:lnSpc>
              <a:buFont typeface="Arial"/>
              <a:buChar char="•"/>
            </a:pP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Valitse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työpisteesi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varjoisalta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puolelta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</a:t>
            </a:r>
          </a:p>
          <a:p>
            <a:pPr marL="394046" lvl="1" indent="-197023" defTabSz="609630">
              <a:lnSpc>
                <a:spcPts val="2555"/>
              </a:lnSpc>
              <a:buFont typeface="Arial"/>
              <a:buChar char="•"/>
            </a:pP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Muista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että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osa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UV-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säteilystä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läpäisee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myös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ikkunan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joten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käytä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kasvoilla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aurinkosuojaa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jos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työskentelet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auringon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puolella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</a:p>
          <a:p>
            <a:pPr marL="394046" lvl="1" indent="-197023" defTabSz="609630">
              <a:lnSpc>
                <a:spcPts val="2555"/>
              </a:lnSpc>
              <a:buFont typeface="Arial"/>
              <a:buChar char="•"/>
            </a:pP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Älä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avaa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ikkunoita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koska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ulkoa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tuleva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ilma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ei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ole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suodatettua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voi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sisältää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pakokaasuja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katu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- ja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siitepölyä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Sitä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paitsi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ulkoilma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voi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myös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olla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lämpimämpää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kosteampaa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kuin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jäähdytetty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825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sisäilma</a:t>
            </a:r>
            <a:r>
              <a:rPr lang="en-US" sz="1825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</a:p>
          <a:p>
            <a:pPr defTabSz="609630">
              <a:lnSpc>
                <a:spcPts val="2555"/>
              </a:lnSpc>
            </a:pPr>
            <a:endParaRPr lang="en-US" sz="1825" dirty="0">
              <a:solidFill>
                <a:srgbClr val="293E6B"/>
              </a:solidFill>
              <a:latin typeface="Segoe UI"/>
              <a:ea typeface="Segoe UI"/>
              <a:cs typeface="Segoe UI"/>
              <a:sym typeface="Segoe UI"/>
            </a:endParaRPr>
          </a:p>
          <a:p>
            <a:pPr defTabSz="609630">
              <a:lnSpc>
                <a:spcPts val="2555"/>
              </a:lnSpc>
            </a:pPr>
            <a:endParaRPr lang="en-US" sz="1825" dirty="0">
              <a:solidFill>
                <a:srgbClr val="293E6B"/>
              </a:solidFill>
              <a:latin typeface="Segoe UI"/>
              <a:ea typeface="Segoe UI"/>
              <a:cs typeface="Segoe UI"/>
              <a:sym typeface="Segoe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71015" y="-708690"/>
            <a:ext cx="3426731" cy="3426731"/>
          </a:xfrm>
          <a:custGeom>
            <a:avLst/>
            <a:gdLst/>
            <a:ahLst/>
            <a:cxnLst/>
            <a:rect l="l" t="t" r="r" b="b"/>
            <a:pathLst>
              <a:path w="5140097" h="5140097">
                <a:moveTo>
                  <a:pt x="0" y="0"/>
                </a:moveTo>
                <a:lnTo>
                  <a:pt x="5140097" y="0"/>
                </a:lnTo>
                <a:lnTo>
                  <a:pt x="5140097" y="5140097"/>
                </a:lnTo>
                <a:lnTo>
                  <a:pt x="0" y="51400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4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85800" y="5847596"/>
            <a:ext cx="1205223" cy="436734"/>
          </a:xfrm>
          <a:custGeom>
            <a:avLst/>
            <a:gdLst/>
            <a:ahLst/>
            <a:cxnLst/>
            <a:rect l="l" t="t" r="r" b="b"/>
            <a:pathLst>
              <a:path w="1807834" h="655101">
                <a:moveTo>
                  <a:pt x="0" y="0"/>
                </a:moveTo>
                <a:lnTo>
                  <a:pt x="1807834" y="0"/>
                </a:lnTo>
                <a:lnTo>
                  <a:pt x="1807834" y="655102"/>
                </a:lnTo>
                <a:lnTo>
                  <a:pt x="0" y="655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1342"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7428209" y="1629167"/>
            <a:ext cx="4477907" cy="4477907"/>
          </a:xfrm>
          <a:custGeom>
            <a:avLst/>
            <a:gdLst/>
            <a:ahLst/>
            <a:cxnLst/>
            <a:rect l="l" t="t" r="r" b="b"/>
            <a:pathLst>
              <a:path w="6716860" h="6716860">
                <a:moveTo>
                  <a:pt x="0" y="0"/>
                </a:moveTo>
                <a:lnTo>
                  <a:pt x="6716860" y="0"/>
                </a:lnTo>
                <a:lnTo>
                  <a:pt x="6716860" y="6716859"/>
                </a:lnTo>
                <a:lnTo>
                  <a:pt x="0" y="67168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8011" y="483831"/>
            <a:ext cx="8197152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447"/>
              </a:lnSpc>
            </a:pPr>
            <a:r>
              <a:rPr lang="en-US" sz="3133">
                <a:solidFill>
                  <a:srgbClr val="293E6B"/>
                </a:solidFill>
                <a:latin typeface="Lyyra Standard"/>
                <a:ea typeface="Lyyra Standard"/>
                <a:cs typeface="Lyyra Standard"/>
                <a:sym typeface="Lyyra Standard"/>
              </a:rPr>
              <a:t>Tilajäähdytystä rajoitetaan liian kosteissa olosuhteissa kosteusvaurioiden ehkäisemiseksi</a:t>
            </a:r>
          </a:p>
        </p:txBody>
      </p:sp>
      <p:sp>
        <p:nvSpPr>
          <p:cNvPr id="6" name="Freeform 6"/>
          <p:cNvSpPr/>
          <p:nvPr/>
        </p:nvSpPr>
        <p:spPr>
          <a:xfrm>
            <a:off x="7330056" y="1610117"/>
            <a:ext cx="4674213" cy="4674213"/>
          </a:xfrm>
          <a:custGeom>
            <a:avLst/>
            <a:gdLst/>
            <a:ahLst/>
            <a:cxnLst/>
            <a:rect l="l" t="t" r="r" b="b"/>
            <a:pathLst>
              <a:path w="7011320" h="7011320">
                <a:moveTo>
                  <a:pt x="0" y="0"/>
                </a:moveTo>
                <a:lnTo>
                  <a:pt x="7011320" y="0"/>
                </a:lnTo>
                <a:lnTo>
                  <a:pt x="7011320" y="7011320"/>
                </a:lnTo>
                <a:lnTo>
                  <a:pt x="0" y="7011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i-FI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8012" y="1788897"/>
            <a:ext cx="6125343" cy="362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33"/>
              </a:lnSpc>
            </a:pPr>
            <a:endParaRPr sz="1200" dirty="0">
              <a:solidFill>
                <a:prstClr val="black"/>
              </a:solidFill>
              <a:latin typeface="Calibri"/>
            </a:endParaRPr>
          </a:p>
          <a:p>
            <a:pPr marL="373153" lvl="1" indent="-186577" defTabSz="609630">
              <a:lnSpc>
                <a:spcPts val="2419"/>
              </a:lnSpc>
              <a:buFont typeface="Arial"/>
              <a:buChar char="•"/>
            </a:pP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Tilojen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jäähdytysjärjestelmät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voivat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perustua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useisiin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eri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jäähdytystapoihin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kuten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jäähdytyspaneeleihin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-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palkkeihin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</a:p>
          <a:p>
            <a:pPr marL="373153" lvl="1" indent="-186577" defTabSz="609630">
              <a:lnSpc>
                <a:spcPts val="2419"/>
              </a:lnSpc>
              <a:buFont typeface="Arial"/>
              <a:buChar char="•"/>
            </a:pP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Kun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ulkona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on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lämmin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kostea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ilma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myös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jäähdytetyn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sisäilman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kosteuspitoisuus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voi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nousta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</a:p>
          <a:p>
            <a:pPr marL="373153" lvl="1" indent="-186577" defTabSz="609630">
              <a:lnSpc>
                <a:spcPts val="2419"/>
              </a:lnSpc>
              <a:buFont typeface="Arial"/>
              <a:buChar char="•"/>
            </a:pP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Tämän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vuoksi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tilajäähdytysjärjestelmä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voi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kytkeytyä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automaattisesti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pois tai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rajoittaa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tehoaan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,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kun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sisäilman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kosteus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on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liian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korkea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</a:t>
            </a:r>
          </a:p>
          <a:p>
            <a:pPr marL="373153" lvl="1" indent="-186577" defTabSz="609630">
              <a:lnSpc>
                <a:spcPts val="2419"/>
              </a:lnSpc>
              <a:buFont typeface="Arial"/>
              <a:buChar char="•"/>
            </a:pP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Tällä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ehkäistään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kosteuden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tiivistyminen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kylmille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pinnoille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ja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siten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veden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pääseminen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materiaaleihin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 tai </a:t>
            </a:r>
            <a:r>
              <a:rPr lang="en-US" sz="1728" dirty="0" err="1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rakenteisiin</a:t>
            </a:r>
            <a:r>
              <a:rPr lang="en-US" sz="1728" dirty="0">
                <a:solidFill>
                  <a:srgbClr val="293E6B"/>
                </a:solidFill>
                <a:latin typeface="Segoe UI"/>
                <a:ea typeface="Segoe UI"/>
                <a:cs typeface="Segoe UI"/>
                <a:sym typeface="Segoe UI"/>
              </a:rPr>
              <a:t>. </a:t>
            </a:r>
          </a:p>
          <a:p>
            <a:pPr defTabSz="609630">
              <a:lnSpc>
                <a:spcPts val="2233"/>
              </a:lnSpc>
            </a:pPr>
            <a:endParaRPr lang="en-US" sz="1728" dirty="0">
              <a:solidFill>
                <a:srgbClr val="293E6B"/>
              </a:solidFill>
              <a:latin typeface="Segoe UI"/>
              <a:ea typeface="Segoe UI"/>
              <a:cs typeface="Segoe UI"/>
              <a:sym typeface="Segoe UI"/>
            </a:endParaRPr>
          </a:p>
        </p:txBody>
      </p:sp>
      <p:sp>
        <p:nvSpPr>
          <p:cNvPr id="8" name="TextBox 8"/>
          <p:cNvSpPr txBox="1"/>
          <p:nvPr/>
        </p:nvSpPr>
        <p:spPr>
          <a:xfrm rot="5400000">
            <a:off x="10568150" y="3108242"/>
            <a:ext cx="2738889" cy="163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400"/>
              </a:lnSpc>
            </a:pPr>
            <a:r>
              <a:rPr lang="en-US" sz="1000" dirty="0">
                <a:solidFill>
                  <a:srgbClr val="76BEEA"/>
                </a:solidFill>
                <a:latin typeface="Segoe UI"/>
                <a:ea typeface="Segoe UI"/>
                <a:cs typeface="Segoe UI"/>
                <a:sym typeface="Segoe UI"/>
              </a:rPr>
              <a:t>Kuva on </a:t>
            </a:r>
            <a:r>
              <a:rPr lang="en-US" sz="1000" dirty="0" err="1">
                <a:solidFill>
                  <a:srgbClr val="76BEEA"/>
                </a:solidFill>
                <a:latin typeface="Segoe UI"/>
                <a:ea typeface="Segoe UI"/>
                <a:cs typeface="Segoe UI"/>
                <a:sym typeface="Segoe UI"/>
              </a:rPr>
              <a:t>tehty</a:t>
            </a:r>
            <a:r>
              <a:rPr lang="en-US" sz="1000" dirty="0">
                <a:solidFill>
                  <a:srgbClr val="76BEEA"/>
                </a:solidFill>
                <a:latin typeface="Segoe UI"/>
                <a:ea typeface="Segoe UI"/>
                <a:cs typeface="Segoe UI"/>
                <a:sym typeface="Segoe UI"/>
              </a:rPr>
              <a:t> </a:t>
            </a:r>
            <a:r>
              <a:rPr lang="en-US" sz="1000" dirty="0" err="1">
                <a:solidFill>
                  <a:srgbClr val="76BEEA"/>
                </a:solidFill>
                <a:latin typeface="Segoe UI"/>
                <a:ea typeface="Segoe UI"/>
                <a:cs typeface="Segoe UI"/>
                <a:sym typeface="Segoe UI"/>
              </a:rPr>
              <a:t>tekoälyllä</a:t>
            </a:r>
            <a:endParaRPr lang="en-US" sz="1000" dirty="0">
              <a:solidFill>
                <a:srgbClr val="76BEEA"/>
              </a:solidFill>
              <a:latin typeface="Segoe UI"/>
              <a:ea typeface="Segoe UI"/>
              <a:cs typeface="Segoe UI"/>
              <a:sym typeface="Segoe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25DC4787-B07D-6E4A-0C61-69BC0785F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35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11CD4E1-DB86-9A3F-7608-5F56CE8ED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2055"/>
      </p:ext>
    </p:extLst>
  </p:cSld>
  <p:clrMapOvr>
    <a:masterClrMapping/>
  </p:clrMapOvr>
</p:sld>
</file>

<file path=ppt/theme/theme1.xml><?xml version="1.0" encoding="utf-8"?>
<a:theme xmlns:a="http://schemas.openxmlformats.org/drawingml/2006/main" name="Senaatti 2025">
  <a:themeElements>
    <a:clrScheme name="Senaatti 2025 b">
      <a:dk1>
        <a:srgbClr val="223D64"/>
      </a:dk1>
      <a:lt1>
        <a:sysClr val="window" lastClr="FFFFFF"/>
      </a:lt1>
      <a:dk2>
        <a:srgbClr val="223D64"/>
      </a:dk2>
      <a:lt2>
        <a:srgbClr val="777777"/>
      </a:lt2>
      <a:accent1>
        <a:srgbClr val="223D64"/>
      </a:accent1>
      <a:accent2>
        <a:srgbClr val="F28F86"/>
      </a:accent2>
      <a:accent3>
        <a:srgbClr val="76BEEA"/>
      </a:accent3>
      <a:accent4>
        <a:srgbClr val="177B73"/>
      </a:accent4>
      <a:accent5>
        <a:srgbClr val="B19D7D"/>
      </a:accent5>
      <a:accent6>
        <a:srgbClr val="FFDF30"/>
      </a:accent6>
      <a:hlink>
        <a:srgbClr val="0000FF"/>
      </a:hlink>
      <a:folHlink>
        <a:srgbClr val="800080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k-mallipohja.pptx" id="{DD8CB14F-600D-4B05-B9B7-2B1B2044CD69}" vid="{89A1C9D5-18D9-40E8-9ADF-571D9F57E4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B51EFCB-A507-415D-9B56-E40C26A92265}">
  <we:reference id="842b2b2b-8ddd-4a6e-a770-2eb08a163176" version="1.0.0.0" store="\\senaatti.com\sysvol\senaatti.com\scripts\Powerpoint_addin" storeType="Filesystem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3CD5F581299C4187F4DFE9A40F5294" ma:contentTypeVersion="12" ma:contentTypeDescription="Create a new document." ma:contentTypeScope="" ma:versionID="86e2ac62b4ff1e2d9a45a5ade3a63a83">
  <xsd:schema xmlns:xsd="http://www.w3.org/2001/XMLSchema" xmlns:xs="http://www.w3.org/2001/XMLSchema" xmlns:p="http://schemas.microsoft.com/office/2006/metadata/properties" xmlns:ns2="57b5a744-2aa6-435d-9036-51225b5069b9" xmlns:ns3="93a10384-5245-42d5-aeaf-e9ac17be9ba0" targetNamespace="http://schemas.microsoft.com/office/2006/metadata/properties" ma:root="true" ma:fieldsID="d6abc8bcbd56dfb55effb762c5709d6f" ns2:_="" ns3:_="">
    <xsd:import namespace="57b5a744-2aa6-435d-9036-51225b5069b9"/>
    <xsd:import namespace="93a10384-5245-42d5-aeaf-e9ac17be9b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b5a744-2aa6-435d-9036-51225b5069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2d1425b8-dcc1-406c-a9e9-e56ad1c13c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a10384-5245-42d5-aeaf-e9ac17be9ba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4b0cc9e-2e59-4fe9-b677-be00020cc0b3}" ma:internalName="TaxCatchAll" ma:showField="CatchAllData" ma:web="93a10384-5245-42d5-aeaf-e9ac17be9b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7b5a744-2aa6-435d-9036-51225b5069b9">
      <Terms xmlns="http://schemas.microsoft.com/office/infopath/2007/PartnerControls"/>
    </lcf76f155ced4ddcb4097134ff3c332f>
    <TaxCatchAll xmlns="93a10384-5245-42d5-aeaf-e9ac17be9ba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131168-A1E2-4323-B15C-5BAED4C5DD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b5a744-2aa6-435d-9036-51225b5069b9"/>
    <ds:schemaRef ds:uri="93a10384-5245-42d5-aeaf-e9ac17be9b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7E3DAB-55D5-49A8-9F03-37A90F48984C}">
  <ds:schemaRefs>
    <ds:schemaRef ds:uri="http://www.w3.org/XML/1998/namespace"/>
    <ds:schemaRef ds:uri="93a10384-5245-42d5-aeaf-e9ac17be9ba0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57b5a744-2aa6-435d-9036-51225b5069b9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4A8D470-BFB5-4C9F-9036-DEC222D0F8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Senaatti_ppt_pohja</Template>
  <TotalTime>15</TotalTime>
  <Words>391</Words>
  <Application>Microsoft Office PowerPoint</Application>
  <PresentationFormat>Laajakuva</PresentationFormat>
  <Paragraphs>35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8</vt:i4>
      </vt:variant>
    </vt:vector>
  </HeadingPairs>
  <TitlesOfParts>
    <vt:vector size="16" baseType="lpstr">
      <vt:lpstr>Arial</vt:lpstr>
      <vt:lpstr>Calibri</vt:lpstr>
      <vt:lpstr>Lyyra Standard</vt:lpstr>
      <vt:lpstr>Segoe UI</vt:lpstr>
      <vt:lpstr>Segoe UI Bold</vt:lpstr>
      <vt:lpstr>System Font Regular</vt:lpstr>
      <vt:lpstr>Senaatti 2025</vt:lpstr>
      <vt:lpstr>Office Theme</vt:lpstr>
      <vt:lpstr>Energiansäästövinkkejä Senaatilta Valtiokonttorin Kestävyyskompassiin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Senaatti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Luhtio Hanna</dc:creator>
  <cp:lastModifiedBy>Luhtio Hanna</cp:lastModifiedBy>
  <cp:revision>1</cp:revision>
  <dcterms:created xsi:type="dcterms:W3CDTF">2026-06-26T09:37:58Z</dcterms:created>
  <dcterms:modified xsi:type="dcterms:W3CDTF">2026-06-26T09:53:36Z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0x010100583CD5F581299C4187F4DFE9A40F5294</vt:lpwstr>
  </property>
  <property fmtid="{D5CDD505-2E9C-101B-9397-08002B2CF9AE}" pid="3" name="MediaServiceImageTags">
    <vt:lpwstr/>
  </property>
</Properties>
</file>