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4"/>
  </p:sldMasterIdLst>
  <p:notesMasterIdLst>
    <p:notesMasterId r:id="rId15"/>
  </p:notesMasterIdLst>
  <p:sldIdLst>
    <p:sldId id="421" r:id="rId5"/>
    <p:sldId id="475" r:id="rId6"/>
    <p:sldId id="479" r:id="rId7"/>
    <p:sldId id="477" r:id="rId8"/>
    <p:sldId id="476" r:id="rId9"/>
    <p:sldId id="480" r:id="rId10"/>
    <p:sldId id="481" r:id="rId11"/>
    <p:sldId id="482" r:id="rId12"/>
    <p:sldId id="483" r:id="rId13"/>
    <p:sldId id="484" r:id="rId14"/>
  </p:sldIdLst>
  <p:sldSz cx="9907588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764" autoAdjust="0"/>
  </p:normalViewPr>
  <p:slideViewPr>
    <p:cSldViewPr snapToGrid="0" snapToObjects="1">
      <p:cViewPr varScale="1">
        <p:scale>
          <a:sx n="100" d="100"/>
          <a:sy n="100" d="100"/>
        </p:scale>
        <p:origin x="1632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B94324-EAAE-411F-960A-D925FE37C19B}" type="datetimeFigureOut">
              <a:rPr lang="fi-FI" smtClean="0"/>
              <a:t>26.6.2026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00C42A-B50A-48AC-B57A-5DD198AEA758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6910349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Otsikkosivu_turkoosi">
    <p:bg bwMode="auto"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black and white wave&#10;&#10;Description automatically generated">
            <a:extLst>
              <a:ext uri="{FF2B5EF4-FFF2-40B4-BE49-F238E27FC236}">
                <a16:creationId xmlns:a16="http://schemas.microsoft.com/office/drawing/2014/main" id="{1FA2429F-1BA7-6C38-2A96-77BA20B84B4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r="23457" b="7423"/>
          <a:stretch/>
        </p:blipFill>
        <p:spPr>
          <a:xfrm>
            <a:off x="7219836" y="4950952"/>
            <a:ext cx="2691780" cy="1915104"/>
          </a:xfrm>
          <a:prstGeom prst="rect">
            <a:avLst/>
          </a:prstGeom>
        </p:spPr>
      </p:pic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1170188" y="909000"/>
            <a:ext cx="7430691" cy="2979000"/>
          </a:xfrm>
          <a:noFill/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2492" baseline="0">
                <a:solidFill>
                  <a:schemeClr val="tx2"/>
                </a:solidFill>
              </a:defRPr>
            </a:lvl1pPr>
          </a:lstStyle>
          <a:p>
            <a:r>
              <a:rPr lang="en-GB" noProof="0" dirty="0"/>
              <a:t>Click to edit Master title style</a:t>
            </a:r>
            <a:endParaRPr lang="fi-FI" noProof="0" dirty="0"/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1170188" y="4068000"/>
            <a:ext cx="7430691" cy="828000"/>
          </a:xfrm>
        </p:spPr>
        <p:txBody>
          <a:bodyPr>
            <a:noAutofit/>
          </a:bodyPr>
          <a:lstStyle>
            <a:lvl1pPr marL="0" indent="0" algn="l">
              <a:spcBef>
                <a:spcPts val="0"/>
              </a:spcBef>
              <a:buNone/>
              <a:defRPr sz="1000">
                <a:solidFill>
                  <a:schemeClr val="tx2"/>
                </a:solidFill>
              </a:defRPr>
            </a:lvl1pPr>
            <a:lvl2pPr marL="17804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3560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5341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7121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8902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0682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2462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4243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noProof="0" dirty="0"/>
              <a:t>Click to edit Master subtitle style</a:t>
            </a:r>
            <a:endParaRPr lang="fi-FI" noProof="0" dirty="0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DC24074-517C-4AE4-A564-5A3E00F2AEA7}" type="datetime1">
              <a:rPr lang="fi-FI" smtClean="0"/>
              <a:t>26.6.2026</a:t>
            </a:fld>
            <a:endParaRPr lang="en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>
          <a:xfrm>
            <a:off x="1170188" y="5184000"/>
            <a:ext cx="7430691" cy="360000"/>
          </a:xfrm>
        </p:spPr>
        <p:txBody>
          <a:bodyPr/>
          <a:lstStyle>
            <a:lvl1pPr>
              <a:defRPr sz="800">
                <a:solidFill>
                  <a:schemeClr val="tx2"/>
                </a:solidFill>
              </a:defRPr>
            </a:lvl1pPr>
          </a:lstStyle>
          <a:p>
            <a:r>
              <a:rPr lang="fi-FI"/>
              <a:t>[Esittäjän nimi, organisaatio, esityspaikka sekä mahdolliset aihetunnisteet / Twitter-tili]</a:t>
            </a:r>
            <a:endParaRPr lang="en-FI" dirty="0"/>
          </a:p>
        </p:txBody>
      </p:sp>
      <p:sp>
        <p:nvSpPr>
          <p:cNvPr id="12" name="Sisällön paikkamerkki 7">
            <a:extLst>
              <a:ext uri="{FF2B5EF4-FFF2-40B4-BE49-F238E27FC236}">
                <a16:creationId xmlns:a16="http://schemas.microsoft.com/office/drawing/2014/main" id="{032EDD0F-6326-9AC3-E858-B7AA35A9C72D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7975500" y="5760000"/>
            <a:ext cx="1512000" cy="936000"/>
          </a:xfrm>
        </p:spPr>
        <p:txBody>
          <a:bodyPr anchor="ctr"/>
          <a:lstStyle>
            <a:lvl1pPr marL="0" indent="0" algn="ctr">
              <a:buNone/>
              <a:defRPr sz="692">
                <a:solidFill>
                  <a:schemeClr val="tx1"/>
                </a:solidFill>
              </a:defRPr>
            </a:lvl1pPr>
            <a:lvl2pPr marL="98134" indent="0" algn="ctr">
              <a:buNone/>
              <a:defRPr sz="312">
                <a:solidFill>
                  <a:schemeClr val="accent1"/>
                </a:solidFill>
              </a:defRPr>
            </a:lvl2pPr>
            <a:lvl3pPr marL="196267" indent="0" algn="ctr">
              <a:buNone/>
              <a:defRPr sz="312">
                <a:solidFill>
                  <a:schemeClr val="accent1"/>
                </a:solidFill>
              </a:defRPr>
            </a:lvl3pPr>
            <a:lvl4pPr marL="294401" indent="0" algn="ctr">
              <a:buNone/>
              <a:defRPr sz="312">
                <a:solidFill>
                  <a:schemeClr val="accent1"/>
                </a:solidFill>
              </a:defRPr>
            </a:lvl4pPr>
            <a:lvl5pPr marL="392534" indent="0" algn="ctr">
              <a:buNone/>
              <a:defRPr sz="312">
                <a:solidFill>
                  <a:schemeClr val="accent1"/>
                </a:solidFill>
              </a:defRPr>
            </a:lvl5pPr>
          </a:lstStyle>
          <a:p>
            <a:pPr lvl="0"/>
            <a:r>
              <a:rPr lang="fi-FI" dirty="0"/>
              <a:t>Napsauta ja lisää mahdollinen työkalutunnus</a:t>
            </a:r>
          </a:p>
        </p:txBody>
      </p:sp>
      <p:pic>
        <p:nvPicPr>
          <p:cNvPr id="6" name="Picture 5" descr="A blue and yellow lines on a black background&#10;&#10;Description automatically generated">
            <a:extLst>
              <a:ext uri="{FF2B5EF4-FFF2-40B4-BE49-F238E27FC236}">
                <a16:creationId xmlns:a16="http://schemas.microsoft.com/office/drawing/2014/main" id="{6A520136-F656-082E-6C9F-EF4AE21DDDB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10800000">
            <a:off x="0" y="0"/>
            <a:ext cx="2631440" cy="72898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3C89194-9FB3-E83E-8540-161A4B0768A6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/>
          <a:stretch/>
        </p:blipFill>
        <p:spPr>
          <a:xfrm>
            <a:off x="8172000" y="192942"/>
            <a:ext cx="1276633" cy="207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47103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Otsikkosivu_lime">
    <p:bg bwMode="auto"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A black and white wave&#10;&#10;Description automatically generated">
            <a:extLst>
              <a:ext uri="{FF2B5EF4-FFF2-40B4-BE49-F238E27FC236}">
                <a16:creationId xmlns:a16="http://schemas.microsoft.com/office/drawing/2014/main" id="{1BB13A8E-F4D6-7C5E-C9B3-7A61B390705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r="23457" b="7423"/>
          <a:stretch/>
        </p:blipFill>
        <p:spPr>
          <a:xfrm>
            <a:off x="7219836" y="4950952"/>
            <a:ext cx="2691780" cy="1915104"/>
          </a:xfrm>
          <a:prstGeom prst="rect">
            <a:avLst/>
          </a:prstGeom>
        </p:spPr>
      </p:pic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1170188" y="909000"/>
            <a:ext cx="7430691" cy="2979000"/>
          </a:xfrm>
          <a:noFill/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2500" baseline="0">
                <a:solidFill>
                  <a:schemeClr val="tx2"/>
                </a:solidFill>
              </a:defRPr>
            </a:lvl1pPr>
          </a:lstStyle>
          <a:p>
            <a:r>
              <a:rPr lang="en-GB" noProof="0" dirty="0"/>
              <a:t>Click to edit Master title style</a:t>
            </a:r>
            <a:endParaRPr lang="fi-FI" noProof="0" dirty="0"/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1170188" y="4068000"/>
            <a:ext cx="7430691" cy="828000"/>
          </a:xfrm>
        </p:spPr>
        <p:txBody>
          <a:bodyPr>
            <a:noAutofit/>
          </a:bodyPr>
          <a:lstStyle>
            <a:lvl1pPr marL="0" indent="0" algn="l">
              <a:spcBef>
                <a:spcPts val="0"/>
              </a:spcBef>
              <a:buNone/>
              <a:defRPr sz="1000">
                <a:solidFill>
                  <a:schemeClr val="tx2"/>
                </a:solidFill>
              </a:defRPr>
            </a:lvl1pPr>
            <a:lvl2pPr marL="17804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3560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5341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7121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8902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0682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2462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4243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noProof="0" dirty="0"/>
              <a:t>Click to edit Master subtitle style</a:t>
            </a:r>
            <a:endParaRPr lang="fi-FI" noProof="0" dirty="0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11C36FD-D231-458E-97C1-1B83B54CB2FC}" type="datetime1">
              <a:rPr lang="fi-FI" smtClean="0"/>
              <a:t>26.6.2026</a:t>
            </a:fld>
            <a:endParaRPr lang="en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>
          <a:xfrm>
            <a:off x="1170188" y="5184000"/>
            <a:ext cx="7430691" cy="360000"/>
          </a:xfrm>
        </p:spPr>
        <p:txBody>
          <a:bodyPr/>
          <a:lstStyle>
            <a:lvl1pPr>
              <a:defRPr sz="800">
                <a:solidFill>
                  <a:schemeClr val="tx2"/>
                </a:solidFill>
              </a:defRPr>
            </a:lvl1pPr>
          </a:lstStyle>
          <a:p>
            <a:r>
              <a:rPr lang="fi-FI"/>
              <a:t>[Esittäjän nimi, organisaatio, esityspaikka sekä mahdolliset aihetunnisteet / Twitter-tili]</a:t>
            </a:r>
            <a:endParaRPr lang="en-FI" dirty="0"/>
          </a:p>
        </p:txBody>
      </p:sp>
      <p:sp>
        <p:nvSpPr>
          <p:cNvPr id="12" name="Sisällön paikkamerkki 7">
            <a:extLst>
              <a:ext uri="{FF2B5EF4-FFF2-40B4-BE49-F238E27FC236}">
                <a16:creationId xmlns:a16="http://schemas.microsoft.com/office/drawing/2014/main" id="{032EDD0F-6326-9AC3-E858-B7AA35A9C72D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7974000" y="5760000"/>
            <a:ext cx="1512000" cy="936000"/>
          </a:xfrm>
        </p:spPr>
        <p:txBody>
          <a:bodyPr anchor="ctr"/>
          <a:lstStyle>
            <a:lvl1pPr marL="0" indent="0" algn="ctr">
              <a:buNone/>
              <a:defRPr sz="692">
                <a:solidFill>
                  <a:schemeClr val="tx1"/>
                </a:solidFill>
              </a:defRPr>
            </a:lvl1pPr>
            <a:lvl2pPr marL="98134" indent="0" algn="ctr">
              <a:buNone/>
              <a:defRPr sz="312">
                <a:solidFill>
                  <a:schemeClr val="accent1"/>
                </a:solidFill>
              </a:defRPr>
            </a:lvl2pPr>
            <a:lvl3pPr marL="196267" indent="0" algn="ctr">
              <a:buNone/>
              <a:defRPr sz="312">
                <a:solidFill>
                  <a:schemeClr val="accent1"/>
                </a:solidFill>
              </a:defRPr>
            </a:lvl3pPr>
            <a:lvl4pPr marL="294401" indent="0" algn="ctr">
              <a:buNone/>
              <a:defRPr sz="312">
                <a:solidFill>
                  <a:schemeClr val="accent1"/>
                </a:solidFill>
              </a:defRPr>
            </a:lvl4pPr>
            <a:lvl5pPr marL="392534" indent="0" algn="ctr">
              <a:buNone/>
              <a:defRPr sz="312">
                <a:solidFill>
                  <a:schemeClr val="accent1"/>
                </a:solidFill>
              </a:defRPr>
            </a:lvl5pPr>
          </a:lstStyle>
          <a:p>
            <a:pPr lvl="0"/>
            <a:r>
              <a:rPr lang="fi-FI" dirty="0"/>
              <a:t>Napsauta ja lisää mahdollinen työkalutunnus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F383C3A-8FE4-7CDD-083C-3F9174F6A9B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 rot="10800000">
            <a:off x="0" y="0"/>
            <a:ext cx="2631440" cy="72898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5FDF6C4-B8A1-DA00-F69E-19FA422180BC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/>
          <a:stretch/>
        </p:blipFill>
        <p:spPr>
          <a:xfrm>
            <a:off x="8172000" y="192942"/>
            <a:ext cx="1276633" cy="207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18114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Otsikkosivu_lime">
    <p:bg bwMode="auto"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A black and white wave&#10;&#10;Description automatically generated">
            <a:extLst>
              <a:ext uri="{FF2B5EF4-FFF2-40B4-BE49-F238E27FC236}">
                <a16:creationId xmlns:a16="http://schemas.microsoft.com/office/drawing/2014/main" id="{1BB13A8E-F4D6-7C5E-C9B3-7A61B390705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r="23457" b="7423"/>
          <a:stretch/>
        </p:blipFill>
        <p:spPr>
          <a:xfrm>
            <a:off x="7219836" y="4950952"/>
            <a:ext cx="2691780" cy="1915104"/>
          </a:xfrm>
          <a:prstGeom prst="rect">
            <a:avLst/>
          </a:prstGeom>
        </p:spPr>
      </p:pic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1170188" y="909000"/>
            <a:ext cx="7430691" cy="2979000"/>
          </a:xfrm>
          <a:noFill/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2500" baseline="0">
                <a:solidFill>
                  <a:schemeClr val="tx2"/>
                </a:solidFill>
              </a:defRPr>
            </a:lvl1pPr>
          </a:lstStyle>
          <a:p>
            <a:r>
              <a:rPr lang="en-GB" noProof="0" dirty="0"/>
              <a:t>Click to edit Master title style</a:t>
            </a:r>
            <a:endParaRPr lang="fi-FI" noProof="0" dirty="0"/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1170188" y="4068000"/>
            <a:ext cx="7430691" cy="828000"/>
          </a:xfrm>
        </p:spPr>
        <p:txBody>
          <a:bodyPr>
            <a:noAutofit/>
          </a:bodyPr>
          <a:lstStyle>
            <a:lvl1pPr marL="0" indent="0" algn="l">
              <a:spcBef>
                <a:spcPts val="0"/>
              </a:spcBef>
              <a:buNone/>
              <a:defRPr sz="1000">
                <a:solidFill>
                  <a:schemeClr val="tx2"/>
                </a:solidFill>
              </a:defRPr>
            </a:lvl1pPr>
            <a:lvl2pPr marL="17804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3560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5341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7121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8902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0682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2462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4243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noProof="0" dirty="0"/>
              <a:t>Click to edit Master subtitle style</a:t>
            </a:r>
            <a:endParaRPr lang="fi-FI" noProof="0" dirty="0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48F7564-8EEB-4B95-BDB6-99D65CC046A8}" type="datetime1">
              <a:rPr lang="fi-FI" smtClean="0"/>
              <a:t>26.6.2026</a:t>
            </a:fld>
            <a:endParaRPr lang="en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>
          <a:xfrm>
            <a:off x="1170188" y="5184000"/>
            <a:ext cx="7430691" cy="360000"/>
          </a:xfrm>
        </p:spPr>
        <p:txBody>
          <a:bodyPr/>
          <a:lstStyle>
            <a:lvl1pPr>
              <a:defRPr sz="800">
                <a:solidFill>
                  <a:schemeClr val="tx2"/>
                </a:solidFill>
              </a:defRPr>
            </a:lvl1pPr>
          </a:lstStyle>
          <a:p>
            <a:r>
              <a:rPr lang="fi-FI"/>
              <a:t>[Esittäjän nimi, organisaatio, esityspaikka sekä mahdolliset aihetunnisteet / Twitter-tili]</a:t>
            </a:r>
            <a:endParaRPr lang="en-FI" dirty="0"/>
          </a:p>
        </p:txBody>
      </p:sp>
      <p:sp>
        <p:nvSpPr>
          <p:cNvPr id="12" name="Sisällön paikkamerkki 7">
            <a:extLst>
              <a:ext uri="{FF2B5EF4-FFF2-40B4-BE49-F238E27FC236}">
                <a16:creationId xmlns:a16="http://schemas.microsoft.com/office/drawing/2014/main" id="{032EDD0F-6326-9AC3-E858-B7AA35A9C72D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7974876" y="5760000"/>
            <a:ext cx="1512000" cy="936000"/>
          </a:xfrm>
        </p:spPr>
        <p:txBody>
          <a:bodyPr anchor="ctr"/>
          <a:lstStyle>
            <a:lvl1pPr marL="0" indent="0" algn="ctr">
              <a:buNone/>
              <a:defRPr sz="692">
                <a:solidFill>
                  <a:schemeClr val="tx1"/>
                </a:solidFill>
              </a:defRPr>
            </a:lvl1pPr>
            <a:lvl2pPr marL="98134" indent="0" algn="ctr">
              <a:buNone/>
              <a:defRPr sz="312">
                <a:solidFill>
                  <a:schemeClr val="accent1"/>
                </a:solidFill>
              </a:defRPr>
            </a:lvl2pPr>
            <a:lvl3pPr marL="196267" indent="0" algn="ctr">
              <a:buNone/>
              <a:defRPr sz="312">
                <a:solidFill>
                  <a:schemeClr val="accent1"/>
                </a:solidFill>
              </a:defRPr>
            </a:lvl3pPr>
            <a:lvl4pPr marL="294401" indent="0" algn="ctr">
              <a:buNone/>
              <a:defRPr sz="312">
                <a:solidFill>
                  <a:schemeClr val="accent1"/>
                </a:solidFill>
              </a:defRPr>
            </a:lvl4pPr>
            <a:lvl5pPr marL="392534" indent="0" algn="ctr">
              <a:buNone/>
              <a:defRPr sz="312">
                <a:solidFill>
                  <a:schemeClr val="accent1"/>
                </a:solidFill>
              </a:defRPr>
            </a:lvl5pPr>
          </a:lstStyle>
          <a:p>
            <a:pPr lvl="0"/>
            <a:r>
              <a:rPr lang="fi-FI" dirty="0"/>
              <a:t>Napsauta ja lisää mahdollinen työkalutunnus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F383C3A-8FE4-7CDD-083C-3F9174F6A9B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 rot="10800000">
            <a:off x="0" y="0"/>
            <a:ext cx="2631440" cy="72898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5FDF6C4-B8A1-DA00-F69E-19FA422180BC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/>
          <a:stretch/>
        </p:blipFill>
        <p:spPr>
          <a:xfrm>
            <a:off x="8172000" y="192942"/>
            <a:ext cx="1276633" cy="207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88627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Otsikkosivu_valkoinen"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1170188" y="909000"/>
            <a:ext cx="7430691" cy="2979000"/>
          </a:xfrm>
          <a:noFill/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2500" baseline="0">
                <a:solidFill>
                  <a:schemeClr val="tx2"/>
                </a:solidFill>
              </a:defRPr>
            </a:lvl1pPr>
          </a:lstStyle>
          <a:p>
            <a:r>
              <a:rPr lang="en-GB" noProof="0" dirty="0"/>
              <a:t>Click to edit Master title style</a:t>
            </a:r>
            <a:endParaRPr lang="fi-FI" noProof="0" dirty="0"/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1170188" y="4068000"/>
            <a:ext cx="7430691" cy="828000"/>
          </a:xfrm>
        </p:spPr>
        <p:txBody>
          <a:bodyPr>
            <a:noAutofit/>
          </a:bodyPr>
          <a:lstStyle>
            <a:lvl1pPr marL="0" indent="0" algn="l">
              <a:spcBef>
                <a:spcPts val="0"/>
              </a:spcBef>
              <a:buNone/>
              <a:defRPr sz="1000">
                <a:solidFill>
                  <a:schemeClr val="tx2"/>
                </a:solidFill>
              </a:defRPr>
            </a:lvl1pPr>
            <a:lvl2pPr marL="17804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3560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5341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7121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8902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0682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2462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4243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noProof="0" dirty="0"/>
              <a:t>Click to edit Master subtitle style</a:t>
            </a:r>
            <a:endParaRPr lang="fi-FI" noProof="0" dirty="0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99C591E-01A5-4EC9-8DE7-11F1CD06E5C7}" type="datetime1">
              <a:rPr lang="fi-FI" smtClean="0"/>
              <a:t>26.6.2026</a:t>
            </a:fld>
            <a:endParaRPr lang="en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>
          <a:xfrm>
            <a:off x="1170188" y="5184000"/>
            <a:ext cx="7430691" cy="360000"/>
          </a:xfrm>
        </p:spPr>
        <p:txBody>
          <a:bodyPr/>
          <a:lstStyle>
            <a:lvl1pPr>
              <a:defRPr sz="800">
                <a:solidFill>
                  <a:schemeClr val="tx2"/>
                </a:solidFill>
              </a:defRPr>
            </a:lvl1pPr>
          </a:lstStyle>
          <a:p>
            <a:r>
              <a:rPr lang="fi-FI"/>
              <a:t>[Esittäjän nimi, organisaatio, esityspaikka sekä mahdolliset aihetunnisteet / Twitter-tili]</a:t>
            </a:r>
            <a:endParaRPr lang="en-FI" dirty="0"/>
          </a:p>
        </p:txBody>
      </p:sp>
      <p:sp>
        <p:nvSpPr>
          <p:cNvPr id="12" name="Sisällön paikkamerkki 7">
            <a:extLst>
              <a:ext uri="{FF2B5EF4-FFF2-40B4-BE49-F238E27FC236}">
                <a16:creationId xmlns:a16="http://schemas.microsoft.com/office/drawing/2014/main" id="{032EDD0F-6326-9AC3-E858-B7AA35A9C72D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7975500" y="5760000"/>
            <a:ext cx="1512000" cy="936000"/>
          </a:xfrm>
        </p:spPr>
        <p:txBody>
          <a:bodyPr anchor="ctr"/>
          <a:lstStyle>
            <a:lvl1pPr marL="0" indent="0" algn="ctr">
              <a:buNone/>
              <a:defRPr sz="692">
                <a:solidFill>
                  <a:schemeClr val="tx1"/>
                </a:solidFill>
              </a:defRPr>
            </a:lvl1pPr>
            <a:lvl2pPr marL="98134" indent="0" algn="ctr">
              <a:buNone/>
              <a:defRPr sz="312">
                <a:solidFill>
                  <a:schemeClr val="accent1"/>
                </a:solidFill>
              </a:defRPr>
            </a:lvl2pPr>
            <a:lvl3pPr marL="196267" indent="0" algn="ctr">
              <a:buNone/>
              <a:defRPr sz="312">
                <a:solidFill>
                  <a:schemeClr val="accent1"/>
                </a:solidFill>
              </a:defRPr>
            </a:lvl3pPr>
            <a:lvl4pPr marL="294401" indent="0" algn="ctr">
              <a:buNone/>
              <a:defRPr sz="312">
                <a:solidFill>
                  <a:schemeClr val="accent1"/>
                </a:solidFill>
              </a:defRPr>
            </a:lvl4pPr>
            <a:lvl5pPr marL="392534" indent="0" algn="ctr">
              <a:buNone/>
              <a:defRPr sz="312">
                <a:solidFill>
                  <a:schemeClr val="accent1"/>
                </a:solidFill>
              </a:defRPr>
            </a:lvl5pPr>
          </a:lstStyle>
          <a:p>
            <a:pPr lvl="0"/>
            <a:r>
              <a:rPr lang="fi-FI" dirty="0"/>
              <a:t>Napsauta ja lisää </a:t>
            </a:r>
            <a:r>
              <a:rPr lang="fi-FI" dirty="0" err="1"/>
              <a:t>mahdollianen</a:t>
            </a:r>
            <a:r>
              <a:rPr lang="fi-FI" dirty="0"/>
              <a:t> työkalutunnus</a:t>
            </a:r>
          </a:p>
        </p:txBody>
      </p:sp>
      <p:pic>
        <p:nvPicPr>
          <p:cNvPr id="8" name="Picture 7" descr="A blue and yellow lines on a black background&#10;&#10;Description automatically generated">
            <a:extLst>
              <a:ext uri="{FF2B5EF4-FFF2-40B4-BE49-F238E27FC236}">
                <a16:creationId xmlns:a16="http://schemas.microsoft.com/office/drawing/2014/main" id="{F17AB7B6-0431-F4A6-AAC8-B4209DA855B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0800000">
            <a:off x="0" y="0"/>
            <a:ext cx="2631440" cy="72898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5D2C937-F9E6-ECC5-8494-74839206338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7996086" y="192942"/>
            <a:ext cx="1276633" cy="207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93767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palsta_normaal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38820" y="540000"/>
            <a:ext cx="9000000" cy="720000"/>
          </a:xfrm>
        </p:spPr>
        <p:txBody>
          <a:bodyPr/>
          <a:lstStyle/>
          <a:p>
            <a:r>
              <a:rPr lang="en-GB" noProof="0" dirty="0"/>
              <a:t>Click to edit Master title style</a:t>
            </a:r>
            <a:endParaRPr lang="fi-FI" noProof="0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438820" y="1400400"/>
            <a:ext cx="9000000" cy="4254965"/>
          </a:xfrm>
        </p:spPr>
        <p:txBody>
          <a:bodyPr/>
          <a:lstStyle/>
          <a:p>
            <a:pPr lvl="0"/>
            <a:r>
              <a:rPr lang="en-GB" noProof="0" dirty="0"/>
              <a:t>Click to 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  <a:endParaRPr lang="fi-FI" noProof="0" dirty="0"/>
          </a:p>
        </p:txBody>
      </p:sp>
      <p:sp>
        <p:nvSpPr>
          <p:cNvPr id="8" name="Sisällön paikkamerkki 7">
            <a:extLst>
              <a:ext uri="{FF2B5EF4-FFF2-40B4-BE49-F238E27FC236}">
                <a16:creationId xmlns:a16="http://schemas.microsoft.com/office/drawing/2014/main" id="{F5935FFD-6543-4F06-ABEC-5AAAD19B5107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7975500" y="5760000"/>
            <a:ext cx="1512000" cy="936000"/>
          </a:xfrm>
        </p:spPr>
        <p:txBody>
          <a:bodyPr anchor="ctr"/>
          <a:lstStyle>
            <a:lvl1pPr marL="0" indent="0" algn="ctr">
              <a:buNone/>
              <a:defRPr sz="692">
                <a:solidFill>
                  <a:schemeClr val="tx1"/>
                </a:solidFill>
              </a:defRPr>
            </a:lvl1pPr>
            <a:lvl2pPr marL="98134" indent="0" algn="ctr">
              <a:buNone/>
              <a:defRPr sz="312">
                <a:solidFill>
                  <a:schemeClr val="accent1"/>
                </a:solidFill>
              </a:defRPr>
            </a:lvl2pPr>
            <a:lvl3pPr marL="196267" indent="0" algn="ctr">
              <a:buNone/>
              <a:defRPr sz="312">
                <a:solidFill>
                  <a:schemeClr val="accent1"/>
                </a:solidFill>
              </a:defRPr>
            </a:lvl3pPr>
            <a:lvl4pPr marL="294401" indent="0" algn="ctr">
              <a:buNone/>
              <a:defRPr sz="312">
                <a:solidFill>
                  <a:schemeClr val="accent1"/>
                </a:solidFill>
              </a:defRPr>
            </a:lvl4pPr>
            <a:lvl5pPr marL="392534" indent="0" algn="ctr">
              <a:buNone/>
              <a:defRPr sz="312">
                <a:solidFill>
                  <a:schemeClr val="accent1"/>
                </a:solidFill>
              </a:defRPr>
            </a:lvl5pPr>
          </a:lstStyle>
          <a:p>
            <a:pPr lvl="0"/>
            <a:r>
              <a:rPr lang="fi-FI" dirty="0"/>
              <a:t>Napsauta ja lisää mahdollinen työkalutunnus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>
          <a:xfrm>
            <a:off x="438823" y="6408000"/>
            <a:ext cx="1045366" cy="360000"/>
          </a:xfrm>
        </p:spPr>
        <p:txBody>
          <a:bodyPr/>
          <a:lstStyle/>
          <a:p>
            <a:fld id="{89FA28F9-45A7-4D4A-83AC-0623E084E0C7}" type="datetime1">
              <a:rPr lang="fi-FI" smtClean="0"/>
              <a:t>26.6.2026</a:t>
            </a:fld>
            <a:endParaRPr lang="en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>
          <a:xfrm>
            <a:off x="1614570" y="6408000"/>
            <a:ext cx="5465065" cy="360000"/>
          </a:xfrm>
        </p:spPr>
        <p:txBody>
          <a:bodyPr/>
          <a:lstStyle/>
          <a:p>
            <a:r>
              <a:rPr lang="fi-FI"/>
              <a:t>[Esittäjän nimi, organisaatio, esityspaikka sekä mahdolliset aihetunnisteet / Twitter-tili]</a:t>
            </a:r>
            <a:endParaRPr lang="en-FI" dirty="0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508C44-8567-AC47-A622-05DCBFCF8698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42491265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palstaa_normaal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38820" y="540000"/>
            <a:ext cx="9000000" cy="720000"/>
          </a:xfrm>
        </p:spPr>
        <p:txBody>
          <a:bodyPr/>
          <a:lstStyle/>
          <a:p>
            <a:r>
              <a:rPr lang="en-GB" noProof="0" dirty="0"/>
              <a:t>Click to edit Master title style</a:t>
            </a:r>
            <a:endParaRPr lang="fi-FI" noProof="0" dirty="0"/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438821" y="1400400"/>
            <a:ext cx="4388203" cy="4582957"/>
          </a:xfrm>
        </p:spPr>
        <p:txBody>
          <a:bodyPr>
            <a:noAutofit/>
          </a:bodyPr>
          <a:lstStyle>
            <a:lvl1pPr>
              <a:defRPr sz="1200"/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  <a:lvl6pPr>
              <a:defRPr sz="701"/>
            </a:lvl6pPr>
            <a:lvl7pPr>
              <a:defRPr sz="701"/>
            </a:lvl7pPr>
            <a:lvl8pPr>
              <a:defRPr sz="701"/>
            </a:lvl8pPr>
            <a:lvl9pPr>
              <a:defRPr sz="701"/>
            </a:lvl9pPr>
          </a:lstStyle>
          <a:p>
            <a:pPr lvl="0"/>
            <a:r>
              <a:rPr lang="en-GB" noProof="0" dirty="0"/>
              <a:t>Click to 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  <a:endParaRPr lang="fi-FI" noProof="0" dirty="0"/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5050617" y="1400400"/>
            <a:ext cx="4388203" cy="4225148"/>
          </a:xfrm>
        </p:spPr>
        <p:txBody>
          <a:bodyPr>
            <a:noAutofit/>
          </a:bodyPr>
          <a:lstStyle>
            <a:lvl1pPr>
              <a:defRPr sz="1200"/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  <a:lvl6pPr>
              <a:defRPr sz="701"/>
            </a:lvl6pPr>
            <a:lvl7pPr>
              <a:defRPr sz="701"/>
            </a:lvl7pPr>
            <a:lvl8pPr>
              <a:defRPr sz="701"/>
            </a:lvl8pPr>
            <a:lvl9pPr>
              <a:defRPr sz="701"/>
            </a:lvl9pPr>
          </a:lstStyle>
          <a:p>
            <a:pPr lvl="0"/>
            <a:r>
              <a:rPr lang="en-GB" noProof="0" dirty="0"/>
              <a:t>Click to 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  <a:endParaRPr lang="fi-FI" noProof="0" dirty="0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505533-3022-4092-ACFB-7ED9176A9E15}" type="datetime1">
              <a:rPr lang="fi-FI" smtClean="0"/>
              <a:t>26.6.2026</a:t>
            </a:fld>
            <a:endParaRPr lang="en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[Esittäjän nimi, organisaatio, esityspaikka sekä mahdolliset aihetunnisteet / Twitter-tili]</a:t>
            </a:r>
            <a:endParaRPr lang="en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508C44-8567-AC47-A622-05DCBFCF8698}" type="slidenum">
              <a:rPr lang="en-FI" smtClean="0"/>
              <a:t>‹#›</a:t>
            </a:fld>
            <a:endParaRPr lang="en-FI"/>
          </a:p>
        </p:txBody>
      </p:sp>
      <p:sp>
        <p:nvSpPr>
          <p:cNvPr id="8" name="Sisällön paikkamerkki 7">
            <a:extLst>
              <a:ext uri="{FF2B5EF4-FFF2-40B4-BE49-F238E27FC236}">
                <a16:creationId xmlns:a16="http://schemas.microsoft.com/office/drawing/2014/main" id="{81F9746E-40EB-BF3C-B0F2-10052C8E152D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7975500" y="5760000"/>
            <a:ext cx="1512000" cy="936000"/>
          </a:xfrm>
        </p:spPr>
        <p:txBody>
          <a:bodyPr anchor="ctr"/>
          <a:lstStyle>
            <a:lvl1pPr marL="0" indent="0" algn="ctr">
              <a:buNone/>
              <a:defRPr sz="692">
                <a:solidFill>
                  <a:schemeClr val="tx1"/>
                </a:solidFill>
              </a:defRPr>
            </a:lvl1pPr>
            <a:lvl2pPr marL="98134" indent="0" algn="ctr">
              <a:buNone/>
              <a:defRPr sz="312">
                <a:solidFill>
                  <a:schemeClr val="accent1"/>
                </a:solidFill>
              </a:defRPr>
            </a:lvl2pPr>
            <a:lvl3pPr marL="196267" indent="0" algn="ctr">
              <a:buNone/>
              <a:defRPr sz="312">
                <a:solidFill>
                  <a:schemeClr val="accent1"/>
                </a:solidFill>
              </a:defRPr>
            </a:lvl3pPr>
            <a:lvl4pPr marL="294401" indent="0" algn="ctr">
              <a:buNone/>
              <a:defRPr sz="312">
                <a:solidFill>
                  <a:schemeClr val="accent1"/>
                </a:solidFill>
              </a:defRPr>
            </a:lvl4pPr>
            <a:lvl5pPr marL="392534" indent="0" algn="ctr">
              <a:buNone/>
              <a:defRPr sz="312">
                <a:solidFill>
                  <a:schemeClr val="accent1"/>
                </a:solidFill>
              </a:defRPr>
            </a:lvl5pPr>
          </a:lstStyle>
          <a:p>
            <a:pPr lvl="0"/>
            <a:r>
              <a:rPr lang="fi-FI" dirty="0"/>
              <a:t>Napsauta ja lisää mahdollinen työkalutunnus</a:t>
            </a:r>
          </a:p>
        </p:txBody>
      </p:sp>
    </p:spTree>
    <p:extLst>
      <p:ext uri="{BB962C8B-B14F-4D97-AF65-F5344CB8AC3E}">
        <p14:creationId xmlns:p14="http://schemas.microsoft.com/office/powerpoint/2010/main" val="10839278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38820" y="540000"/>
            <a:ext cx="9000000" cy="720000"/>
          </a:xfrm>
        </p:spPr>
        <p:txBody>
          <a:bodyPr/>
          <a:lstStyle/>
          <a:p>
            <a:r>
              <a:rPr lang="en-GB" noProof="0"/>
              <a:t>Click to edit Master title style</a:t>
            </a:r>
            <a:endParaRPr lang="fi-FI" noProof="0"/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438820" y="1400400"/>
            <a:ext cx="9000000" cy="2052000"/>
          </a:xfrm>
        </p:spPr>
        <p:txBody>
          <a:bodyPr>
            <a:noAutofit/>
          </a:bodyPr>
          <a:lstStyle>
            <a:lvl1pPr>
              <a:defRPr sz="1200"/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  <a:lvl6pPr>
              <a:defRPr sz="701"/>
            </a:lvl6pPr>
            <a:lvl7pPr>
              <a:defRPr sz="701"/>
            </a:lvl7pPr>
            <a:lvl8pPr>
              <a:defRPr sz="701"/>
            </a:lvl8pPr>
            <a:lvl9pPr>
              <a:defRPr sz="701"/>
            </a:lvl9pPr>
          </a:lstStyle>
          <a:p>
            <a:pPr lvl="0"/>
            <a:r>
              <a:rPr lang="en-GB" noProof="0" dirty="0"/>
              <a:t>Click to 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  <a:endParaRPr lang="fi-FI" noProof="0" dirty="0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B426B4-9B81-45CA-AE30-B5175EADD489}" type="datetime1">
              <a:rPr lang="fi-FI" smtClean="0"/>
              <a:t>26.6.2026</a:t>
            </a:fld>
            <a:endParaRPr lang="en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[Esittäjän nimi, organisaatio, esityspaikka sekä mahdolliset aihetunnisteet / Twitter-tili]</a:t>
            </a:r>
            <a:endParaRPr lang="en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508C44-8567-AC47-A622-05DCBFCF8698}" type="slidenum">
              <a:rPr lang="en-FI" smtClean="0"/>
              <a:t>‹#›</a:t>
            </a:fld>
            <a:endParaRPr lang="en-FI"/>
          </a:p>
        </p:txBody>
      </p:sp>
      <p:sp>
        <p:nvSpPr>
          <p:cNvPr id="8" name="Sisällön paikkamerkki 7">
            <a:extLst>
              <a:ext uri="{FF2B5EF4-FFF2-40B4-BE49-F238E27FC236}">
                <a16:creationId xmlns:a16="http://schemas.microsoft.com/office/drawing/2014/main" id="{81F9746E-40EB-BF3C-B0F2-10052C8E152D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7975500" y="5760000"/>
            <a:ext cx="1512000" cy="936000"/>
          </a:xfrm>
        </p:spPr>
        <p:txBody>
          <a:bodyPr anchor="ctr"/>
          <a:lstStyle>
            <a:lvl1pPr marL="0" indent="0" algn="ctr">
              <a:buNone/>
              <a:defRPr sz="692">
                <a:solidFill>
                  <a:schemeClr val="tx1"/>
                </a:solidFill>
              </a:defRPr>
            </a:lvl1pPr>
            <a:lvl2pPr marL="98134" indent="0" algn="ctr">
              <a:buNone/>
              <a:defRPr sz="312">
                <a:solidFill>
                  <a:schemeClr val="accent1"/>
                </a:solidFill>
              </a:defRPr>
            </a:lvl2pPr>
            <a:lvl3pPr marL="196267" indent="0" algn="ctr">
              <a:buNone/>
              <a:defRPr sz="312">
                <a:solidFill>
                  <a:schemeClr val="accent1"/>
                </a:solidFill>
              </a:defRPr>
            </a:lvl3pPr>
            <a:lvl4pPr marL="294401" indent="0" algn="ctr">
              <a:buNone/>
              <a:defRPr sz="312">
                <a:solidFill>
                  <a:schemeClr val="accent1"/>
                </a:solidFill>
              </a:defRPr>
            </a:lvl4pPr>
            <a:lvl5pPr marL="392534" indent="0" algn="ctr">
              <a:buNone/>
              <a:defRPr sz="312">
                <a:solidFill>
                  <a:schemeClr val="accent1"/>
                </a:solidFill>
              </a:defRPr>
            </a:lvl5pPr>
          </a:lstStyle>
          <a:p>
            <a:pPr lvl="0"/>
            <a:r>
              <a:rPr lang="fi-FI" dirty="0"/>
              <a:t>Napsauta ja lisää mahdollinen työkalutunnus</a:t>
            </a:r>
          </a:p>
        </p:txBody>
      </p:sp>
      <p:sp>
        <p:nvSpPr>
          <p:cNvPr id="12" name="Sisällön paikkamerkki 2">
            <a:extLst>
              <a:ext uri="{FF2B5EF4-FFF2-40B4-BE49-F238E27FC236}">
                <a16:creationId xmlns:a16="http://schemas.microsoft.com/office/drawing/2014/main" id="{54CB6DA9-61E7-49C1-4A5C-95901D36D016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438820" y="3594913"/>
            <a:ext cx="9000000" cy="2052000"/>
          </a:xfrm>
        </p:spPr>
        <p:txBody>
          <a:bodyPr>
            <a:noAutofit/>
          </a:bodyPr>
          <a:lstStyle>
            <a:lvl1pPr>
              <a:defRPr sz="1200"/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  <a:lvl6pPr>
              <a:defRPr sz="701"/>
            </a:lvl6pPr>
            <a:lvl7pPr>
              <a:defRPr sz="701"/>
            </a:lvl7pPr>
            <a:lvl8pPr>
              <a:defRPr sz="701"/>
            </a:lvl8pPr>
            <a:lvl9pPr>
              <a:defRPr sz="701"/>
            </a:lvl9pPr>
          </a:lstStyle>
          <a:p>
            <a:pPr lvl="0"/>
            <a:r>
              <a:rPr lang="en-GB" noProof="0" dirty="0"/>
              <a:t>Click to 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  <a:endParaRPr lang="fi-FI" noProof="0" dirty="0"/>
          </a:p>
        </p:txBody>
      </p:sp>
    </p:spTree>
    <p:extLst>
      <p:ext uri="{BB962C8B-B14F-4D97-AF65-F5344CB8AC3E}">
        <p14:creationId xmlns:p14="http://schemas.microsoft.com/office/powerpoint/2010/main" val="40602143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elkkä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38820" y="540000"/>
            <a:ext cx="9000000" cy="720000"/>
          </a:xfrm>
        </p:spPr>
        <p:txBody>
          <a:bodyPr/>
          <a:lstStyle/>
          <a:p>
            <a:r>
              <a:rPr lang="en-GB" noProof="0" dirty="0"/>
              <a:t>Click to edit Master title style</a:t>
            </a:r>
            <a:endParaRPr lang="fi-FI" noProof="0" dirty="0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E155D2-9DEF-4FA9-BA4D-BE301CAB19F2}" type="datetime1">
              <a:rPr lang="fi-FI" smtClean="0"/>
              <a:t>26.6.2026</a:t>
            </a:fld>
            <a:endParaRPr lang="en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[Esittäjän nimi, organisaatio, esityspaikka sekä mahdolliset aihetunnisteet / Twitter-tili]</a:t>
            </a:r>
            <a:endParaRPr lang="en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>
          <a:xfrm>
            <a:off x="9460967" y="6195386"/>
            <a:ext cx="438820" cy="646043"/>
          </a:xfrm>
        </p:spPr>
        <p:txBody>
          <a:bodyPr/>
          <a:lstStyle/>
          <a:p>
            <a:fld id="{5C508C44-8567-AC47-A622-05DCBFCF8698}" type="slidenum">
              <a:rPr lang="en-FI" smtClean="0"/>
              <a:t>‹#›</a:t>
            </a:fld>
            <a:endParaRPr lang="en-FI"/>
          </a:p>
        </p:txBody>
      </p:sp>
      <p:sp>
        <p:nvSpPr>
          <p:cNvPr id="8" name="Sisällön paikkamerkki 7">
            <a:extLst>
              <a:ext uri="{FF2B5EF4-FFF2-40B4-BE49-F238E27FC236}">
                <a16:creationId xmlns:a16="http://schemas.microsoft.com/office/drawing/2014/main" id="{81F9746E-40EB-BF3C-B0F2-10052C8E152D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7926820" y="6190379"/>
            <a:ext cx="1424349" cy="646043"/>
          </a:xfrm>
        </p:spPr>
        <p:txBody>
          <a:bodyPr anchor="ctr"/>
          <a:lstStyle>
            <a:lvl1pPr marL="0" indent="0" algn="ctr">
              <a:buNone/>
              <a:defRPr sz="692">
                <a:solidFill>
                  <a:schemeClr val="tx1"/>
                </a:solidFill>
              </a:defRPr>
            </a:lvl1pPr>
            <a:lvl2pPr marL="98134" indent="0" algn="ctr">
              <a:buNone/>
              <a:defRPr sz="312">
                <a:solidFill>
                  <a:schemeClr val="accent1"/>
                </a:solidFill>
              </a:defRPr>
            </a:lvl2pPr>
            <a:lvl3pPr marL="196267" indent="0" algn="ctr">
              <a:buNone/>
              <a:defRPr sz="312">
                <a:solidFill>
                  <a:schemeClr val="accent1"/>
                </a:solidFill>
              </a:defRPr>
            </a:lvl3pPr>
            <a:lvl4pPr marL="294401" indent="0" algn="ctr">
              <a:buNone/>
              <a:defRPr sz="312">
                <a:solidFill>
                  <a:schemeClr val="accent1"/>
                </a:solidFill>
              </a:defRPr>
            </a:lvl4pPr>
            <a:lvl5pPr marL="392534" indent="0" algn="ctr">
              <a:buNone/>
              <a:defRPr sz="312">
                <a:solidFill>
                  <a:schemeClr val="accent1"/>
                </a:solidFill>
              </a:defRPr>
            </a:lvl5pPr>
          </a:lstStyle>
          <a:p>
            <a:pPr lvl="0"/>
            <a:r>
              <a:rPr lang="fi-FI" dirty="0"/>
              <a:t>Napsauta ja lisää mahdollinen työkalutunnus</a:t>
            </a:r>
          </a:p>
        </p:txBody>
      </p:sp>
    </p:spTree>
    <p:extLst>
      <p:ext uri="{BB962C8B-B14F-4D97-AF65-F5344CB8AC3E}">
        <p14:creationId xmlns:p14="http://schemas.microsoft.com/office/powerpoint/2010/main" val="3405699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1DCF04-C78E-42F5-9076-2DB01FC5CBB3}" type="datetime1">
              <a:rPr lang="fi-FI" smtClean="0"/>
              <a:t>26.6.2026</a:t>
            </a:fld>
            <a:endParaRPr lang="en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[Esittäjän nimi, organisaatio, esityspaikka sekä mahdolliset aihetunnisteet / Twitter-tili]</a:t>
            </a:r>
            <a:endParaRPr lang="en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508C44-8567-AC47-A622-05DCBFCF8698}" type="slidenum">
              <a:rPr lang="en-FI" smtClean="0"/>
              <a:t>‹#›</a:t>
            </a:fld>
            <a:endParaRPr lang="en-FI"/>
          </a:p>
        </p:txBody>
      </p:sp>
      <p:sp>
        <p:nvSpPr>
          <p:cNvPr id="8" name="Sisällön paikkamerkki 7">
            <a:extLst>
              <a:ext uri="{FF2B5EF4-FFF2-40B4-BE49-F238E27FC236}">
                <a16:creationId xmlns:a16="http://schemas.microsoft.com/office/drawing/2014/main" id="{81F9746E-40EB-BF3C-B0F2-10052C8E152D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7975500" y="5760000"/>
            <a:ext cx="1512000" cy="936000"/>
          </a:xfrm>
        </p:spPr>
        <p:txBody>
          <a:bodyPr anchor="ctr"/>
          <a:lstStyle>
            <a:lvl1pPr marL="0" indent="0" algn="ctr">
              <a:buNone/>
              <a:defRPr sz="692">
                <a:solidFill>
                  <a:schemeClr val="tx1"/>
                </a:solidFill>
              </a:defRPr>
            </a:lvl1pPr>
            <a:lvl2pPr marL="98134" indent="0" algn="ctr">
              <a:buNone/>
              <a:defRPr sz="312">
                <a:solidFill>
                  <a:schemeClr val="accent1"/>
                </a:solidFill>
              </a:defRPr>
            </a:lvl2pPr>
            <a:lvl3pPr marL="196267" indent="0" algn="ctr">
              <a:buNone/>
              <a:defRPr sz="312">
                <a:solidFill>
                  <a:schemeClr val="accent1"/>
                </a:solidFill>
              </a:defRPr>
            </a:lvl3pPr>
            <a:lvl4pPr marL="294401" indent="0" algn="ctr">
              <a:buNone/>
              <a:defRPr sz="312">
                <a:solidFill>
                  <a:schemeClr val="accent1"/>
                </a:solidFill>
              </a:defRPr>
            </a:lvl4pPr>
            <a:lvl5pPr marL="392534" indent="0" algn="ctr">
              <a:buNone/>
              <a:defRPr sz="312">
                <a:solidFill>
                  <a:schemeClr val="accent1"/>
                </a:solidFill>
              </a:defRPr>
            </a:lvl5pPr>
          </a:lstStyle>
          <a:p>
            <a:pPr lvl="0"/>
            <a:r>
              <a:rPr lang="fi-FI" dirty="0"/>
              <a:t>Napsauta ja lisää mahdollinen työkalutunnus</a:t>
            </a:r>
          </a:p>
        </p:txBody>
      </p:sp>
    </p:spTree>
    <p:extLst>
      <p:ext uri="{BB962C8B-B14F-4D97-AF65-F5344CB8AC3E}">
        <p14:creationId xmlns:p14="http://schemas.microsoft.com/office/powerpoint/2010/main" val="41685011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palstaa_ikonipaika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38820" y="539999"/>
            <a:ext cx="9000000" cy="720000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en-GB" noProof="0"/>
              <a:t>Click to edit Master title style</a:t>
            </a:r>
            <a:endParaRPr lang="fi-FI" noProof="0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5D94D0-3A55-40CC-9D46-A3E370224266}" type="datetime1">
              <a:rPr lang="fi-FI" smtClean="0"/>
              <a:t>26.6.2026</a:t>
            </a:fld>
            <a:endParaRPr lang="en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[Esittäjän nimi, organisaatio, esityspaikka sekä mahdolliset aihetunnisteet / Twitter-tili]</a:t>
            </a:r>
            <a:endParaRPr lang="en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C508C44-8567-AC47-A622-05DCBFCF8698}" type="slidenum">
              <a:rPr lang="en-FI" smtClean="0"/>
              <a:pPr/>
              <a:t>‹#›</a:t>
            </a:fld>
            <a:endParaRPr lang="en-FI" dirty="0"/>
          </a:p>
        </p:txBody>
      </p:sp>
      <p:sp>
        <p:nvSpPr>
          <p:cNvPr id="11" name="Picture Placeholder 26">
            <a:extLst>
              <a:ext uri="{FF2B5EF4-FFF2-40B4-BE49-F238E27FC236}">
                <a16:creationId xmlns:a16="http://schemas.microsoft.com/office/drawing/2014/main" id="{8DB7E835-3EF1-474E-88B2-2A9AAE41A336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438820" y="1400400"/>
            <a:ext cx="1389600" cy="1389600"/>
          </a:xfrm>
          <a:prstGeom prst="ellipse">
            <a:avLst/>
          </a:prstGeom>
          <a:noFill/>
        </p:spPr>
        <p:txBody>
          <a:bodyPr/>
          <a:lstStyle>
            <a:lvl1pPr marL="0" indent="0" algn="ctr">
              <a:buNone/>
              <a:defRPr sz="623">
                <a:solidFill>
                  <a:schemeClr val="bg1"/>
                </a:solidFill>
              </a:defRPr>
            </a:lvl1pPr>
          </a:lstStyle>
          <a:p>
            <a:r>
              <a:rPr lang="en-GB"/>
              <a:t>Click icon to add picture</a:t>
            </a:r>
            <a:endParaRPr lang="fi-FI"/>
          </a:p>
        </p:txBody>
      </p:sp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EB69A06E-9D8B-45FA-BB98-C7D49A121A74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438820" y="2885710"/>
            <a:ext cx="4380613" cy="460638"/>
          </a:xfrm>
        </p:spPr>
        <p:txBody>
          <a:bodyPr lIns="144000" rIns="144000" anchor="ctr">
            <a:noAutofit/>
          </a:bodyPr>
          <a:lstStyle>
            <a:lvl1pPr marL="0" indent="0" algn="l">
              <a:buFontTx/>
              <a:buNone/>
              <a:defRPr sz="1200" b="1">
                <a:solidFill>
                  <a:srgbClr val="10497F"/>
                </a:solidFill>
              </a:defRPr>
            </a:lvl1pPr>
            <a:lvl2pPr marL="178042" indent="0" algn="ctr">
              <a:buFontTx/>
              <a:buNone/>
              <a:defRPr sz="623">
                <a:solidFill>
                  <a:schemeClr val="tx1"/>
                </a:solidFill>
              </a:defRPr>
            </a:lvl2pPr>
            <a:lvl3pPr marL="356085" indent="0" algn="ctr">
              <a:buFontTx/>
              <a:buNone/>
              <a:defRPr sz="623">
                <a:solidFill>
                  <a:schemeClr val="tx1"/>
                </a:solidFill>
              </a:defRPr>
            </a:lvl3pPr>
            <a:lvl4pPr marL="534127" indent="0" algn="ctr">
              <a:buFontTx/>
              <a:buNone/>
              <a:defRPr sz="623">
                <a:solidFill>
                  <a:schemeClr val="tx1"/>
                </a:solidFill>
              </a:defRPr>
            </a:lvl4pPr>
            <a:lvl5pPr marL="712169" indent="0" algn="ctr">
              <a:buFontTx/>
              <a:buNone/>
              <a:defRPr sz="623">
                <a:solidFill>
                  <a:schemeClr val="tx1"/>
                </a:solidFill>
              </a:defRPr>
            </a:lvl5pPr>
          </a:lstStyle>
          <a:p>
            <a:pPr lvl="0"/>
            <a:r>
              <a:rPr lang="fi-FI" noProof="0" dirty="0"/>
              <a:t>Lisää otsikko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65943DF1-F2F9-48AC-AC10-6FE5249D88CA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438820" y="3483714"/>
            <a:ext cx="4380613" cy="2556601"/>
          </a:xfrm>
        </p:spPr>
        <p:txBody>
          <a:bodyPr lIns="144000" rIns="144000" anchor="t">
            <a:noAutofit/>
          </a:bodyPr>
          <a:lstStyle>
            <a:lvl1pPr marL="0" indent="0" algn="l">
              <a:buFontTx/>
              <a:buNone/>
              <a:defRPr sz="1000" b="0">
                <a:solidFill>
                  <a:srgbClr val="000000"/>
                </a:solidFill>
              </a:defRPr>
            </a:lvl1pPr>
            <a:lvl2pPr marL="178042" indent="0" algn="ctr">
              <a:buFontTx/>
              <a:buNone/>
              <a:defRPr sz="623">
                <a:solidFill>
                  <a:schemeClr val="tx1"/>
                </a:solidFill>
              </a:defRPr>
            </a:lvl2pPr>
            <a:lvl3pPr marL="356085" indent="0" algn="ctr">
              <a:buFontTx/>
              <a:buNone/>
              <a:defRPr sz="623">
                <a:solidFill>
                  <a:schemeClr val="tx1"/>
                </a:solidFill>
              </a:defRPr>
            </a:lvl3pPr>
            <a:lvl4pPr marL="534127" indent="0" algn="ctr">
              <a:buFontTx/>
              <a:buNone/>
              <a:defRPr sz="623">
                <a:solidFill>
                  <a:schemeClr val="tx1"/>
                </a:solidFill>
              </a:defRPr>
            </a:lvl4pPr>
            <a:lvl5pPr marL="712169" indent="0" algn="ctr">
              <a:buFontTx/>
              <a:buNone/>
              <a:defRPr sz="623">
                <a:solidFill>
                  <a:schemeClr val="tx1"/>
                </a:solidFill>
              </a:defRPr>
            </a:lvl5pPr>
          </a:lstStyle>
          <a:p>
            <a:pPr lvl="0"/>
            <a:r>
              <a:rPr lang="fi-FI" noProof="0" dirty="0"/>
              <a:t>Lisää teksti</a:t>
            </a:r>
          </a:p>
        </p:txBody>
      </p:sp>
      <p:sp>
        <p:nvSpPr>
          <p:cNvPr id="10" name="Picture Placeholder 26">
            <a:extLst>
              <a:ext uri="{FF2B5EF4-FFF2-40B4-BE49-F238E27FC236}">
                <a16:creationId xmlns:a16="http://schemas.microsoft.com/office/drawing/2014/main" id="{16A5C357-B3EE-4432-AD0A-54040A6B57C0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5097681" y="1400400"/>
            <a:ext cx="1389600" cy="1391241"/>
          </a:xfrm>
          <a:prstGeom prst="ellipse">
            <a:avLst/>
          </a:prstGeom>
          <a:noFill/>
        </p:spPr>
        <p:txBody>
          <a:bodyPr/>
          <a:lstStyle>
            <a:lvl1pPr marL="0" indent="0" algn="ctr">
              <a:buNone/>
              <a:defRPr sz="623">
                <a:solidFill>
                  <a:schemeClr val="bg1"/>
                </a:solidFill>
              </a:defRPr>
            </a:lvl1pPr>
          </a:lstStyle>
          <a:p>
            <a:r>
              <a:rPr lang="en-GB"/>
              <a:t>Click icon to add picture</a:t>
            </a:r>
            <a:endParaRPr lang="fi-FI"/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FD8A7AFA-3BB0-4BB1-BA03-3E67A9C44B03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5097681" y="2885710"/>
            <a:ext cx="4380613" cy="460638"/>
          </a:xfrm>
        </p:spPr>
        <p:txBody>
          <a:bodyPr lIns="144000" rIns="144000" anchor="ctr">
            <a:noAutofit/>
          </a:bodyPr>
          <a:lstStyle>
            <a:lvl1pPr marL="0" indent="0" algn="l">
              <a:buFontTx/>
              <a:buNone/>
              <a:defRPr sz="1200" b="1">
                <a:solidFill>
                  <a:srgbClr val="10497F"/>
                </a:solidFill>
              </a:defRPr>
            </a:lvl1pPr>
            <a:lvl2pPr marL="178042" indent="0" algn="ctr">
              <a:buFontTx/>
              <a:buNone/>
              <a:defRPr sz="623">
                <a:solidFill>
                  <a:schemeClr val="tx1"/>
                </a:solidFill>
              </a:defRPr>
            </a:lvl2pPr>
            <a:lvl3pPr marL="356085" indent="0" algn="ctr">
              <a:buFontTx/>
              <a:buNone/>
              <a:defRPr sz="623">
                <a:solidFill>
                  <a:schemeClr val="tx1"/>
                </a:solidFill>
              </a:defRPr>
            </a:lvl3pPr>
            <a:lvl4pPr marL="534127" indent="0" algn="ctr">
              <a:buFontTx/>
              <a:buNone/>
              <a:defRPr sz="623">
                <a:solidFill>
                  <a:schemeClr val="tx1"/>
                </a:solidFill>
              </a:defRPr>
            </a:lvl4pPr>
            <a:lvl5pPr marL="712169" indent="0" algn="ctr">
              <a:buFontTx/>
              <a:buNone/>
              <a:defRPr sz="623">
                <a:solidFill>
                  <a:schemeClr val="tx1"/>
                </a:solidFill>
              </a:defRPr>
            </a:lvl5pPr>
          </a:lstStyle>
          <a:p>
            <a:pPr lvl="0"/>
            <a:r>
              <a:rPr lang="fi-FI" noProof="0" dirty="0"/>
              <a:t>Lisää otsikko</a:t>
            </a:r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E510C719-F884-44A9-AE1F-EE04B3714418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5097681" y="3483714"/>
            <a:ext cx="4380613" cy="2102302"/>
          </a:xfrm>
        </p:spPr>
        <p:txBody>
          <a:bodyPr lIns="144000" rIns="144000" anchor="t">
            <a:noAutofit/>
          </a:bodyPr>
          <a:lstStyle>
            <a:lvl1pPr marL="0" indent="0" algn="l">
              <a:buFontTx/>
              <a:buNone/>
              <a:defRPr sz="1000" b="0">
                <a:solidFill>
                  <a:srgbClr val="000000"/>
                </a:solidFill>
              </a:defRPr>
            </a:lvl1pPr>
            <a:lvl2pPr marL="178042" indent="0" algn="ctr">
              <a:buFontTx/>
              <a:buNone/>
              <a:defRPr sz="623">
                <a:solidFill>
                  <a:schemeClr val="tx1"/>
                </a:solidFill>
              </a:defRPr>
            </a:lvl2pPr>
            <a:lvl3pPr marL="356085" indent="0" algn="ctr">
              <a:buFontTx/>
              <a:buNone/>
              <a:defRPr sz="623">
                <a:solidFill>
                  <a:schemeClr val="tx1"/>
                </a:solidFill>
              </a:defRPr>
            </a:lvl3pPr>
            <a:lvl4pPr marL="534127" indent="0" algn="ctr">
              <a:buFontTx/>
              <a:buNone/>
              <a:defRPr sz="623">
                <a:solidFill>
                  <a:schemeClr val="tx1"/>
                </a:solidFill>
              </a:defRPr>
            </a:lvl4pPr>
            <a:lvl5pPr marL="712169" indent="0" algn="ctr">
              <a:buFontTx/>
              <a:buNone/>
              <a:defRPr sz="623">
                <a:solidFill>
                  <a:schemeClr val="tx1"/>
                </a:solidFill>
              </a:defRPr>
            </a:lvl5pPr>
          </a:lstStyle>
          <a:p>
            <a:pPr lvl="0"/>
            <a:r>
              <a:rPr lang="fi-FI" noProof="0" dirty="0"/>
              <a:t>Lisää teksti</a:t>
            </a:r>
          </a:p>
        </p:txBody>
      </p:sp>
      <p:sp>
        <p:nvSpPr>
          <p:cNvPr id="20" name="Sisällön paikkamerkki 7">
            <a:extLst>
              <a:ext uri="{FF2B5EF4-FFF2-40B4-BE49-F238E27FC236}">
                <a16:creationId xmlns:a16="http://schemas.microsoft.com/office/drawing/2014/main" id="{F59C83E5-19B1-4E7B-B952-98BEC4864719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7975500" y="5760000"/>
            <a:ext cx="1512000" cy="936000"/>
          </a:xfrm>
        </p:spPr>
        <p:txBody>
          <a:bodyPr anchor="ctr"/>
          <a:lstStyle>
            <a:lvl1pPr marL="0" indent="0" algn="ctr">
              <a:buNone/>
              <a:defRPr sz="312">
                <a:solidFill>
                  <a:schemeClr val="tx1"/>
                </a:solidFill>
              </a:defRPr>
            </a:lvl1pPr>
            <a:lvl2pPr marL="98134" indent="0" algn="ctr">
              <a:buNone/>
              <a:defRPr sz="312">
                <a:solidFill>
                  <a:schemeClr val="accent1"/>
                </a:solidFill>
              </a:defRPr>
            </a:lvl2pPr>
            <a:lvl3pPr marL="196267" indent="0" algn="ctr">
              <a:buNone/>
              <a:defRPr sz="312">
                <a:solidFill>
                  <a:schemeClr val="accent1"/>
                </a:solidFill>
              </a:defRPr>
            </a:lvl3pPr>
            <a:lvl4pPr marL="294401" indent="0" algn="ctr">
              <a:buNone/>
              <a:defRPr sz="312">
                <a:solidFill>
                  <a:schemeClr val="accent1"/>
                </a:solidFill>
              </a:defRPr>
            </a:lvl4pPr>
            <a:lvl5pPr marL="392534" indent="0" algn="ctr">
              <a:buNone/>
              <a:defRPr sz="312">
                <a:solidFill>
                  <a:schemeClr val="accent1"/>
                </a:solidFill>
              </a:defRPr>
            </a:lvl5pPr>
          </a:lstStyle>
          <a:p>
            <a:pPr lvl="0"/>
            <a:r>
              <a:rPr lang="fi-FI" dirty="0"/>
              <a:t>Napsauta ja lisää mahdollinen työkalutunnus</a:t>
            </a:r>
          </a:p>
        </p:txBody>
      </p:sp>
    </p:spTree>
    <p:extLst>
      <p:ext uri="{BB962C8B-B14F-4D97-AF65-F5344CB8AC3E}">
        <p14:creationId xmlns:p14="http://schemas.microsoft.com/office/powerpoint/2010/main" val="34059293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palstaa_ikonipaika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38820" y="539999"/>
            <a:ext cx="9000000" cy="720000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en-GB" noProof="0"/>
              <a:t>Click to edit Master title style</a:t>
            </a:r>
            <a:endParaRPr lang="fi-FI" noProof="0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3472C2-6FB6-498A-9416-4915244D914B}" type="datetime1">
              <a:rPr lang="fi-FI" smtClean="0"/>
              <a:t>26.6.2026</a:t>
            </a:fld>
            <a:endParaRPr lang="en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[Esittäjän nimi, organisaatio, esityspaikka sekä mahdolliset aihetunnisteet / Twitter-tili]</a:t>
            </a:r>
            <a:endParaRPr lang="en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800">
                <a:solidFill>
                  <a:schemeClr val="tx2"/>
                </a:solidFill>
              </a:defRPr>
            </a:lvl1pPr>
          </a:lstStyle>
          <a:p>
            <a:fld id="{5C508C44-8567-AC47-A622-05DCBFCF8698}" type="slidenum">
              <a:rPr lang="en-FI" smtClean="0"/>
              <a:pPr/>
              <a:t>‹#›</a:t>
            </a:fld>
            <a:endParaRPr lang="en-FI" dirty="0"/>
          </a:p>
        </p:txBody>
      </p:sp>
      <p:sp>
        <p:nvSpPr>
          <p:cNvPr id="11" name="Picture Placeholder 26">
            <a:extLst>
              <a:ext uri="{FF2B5EF4-FFF2-40B4-BE49-F238E27FC236}">
                <a16:creationId xmlns:a16="http://schemas.microsoft.com/office/drawing/2014/main" id="{8DB7E835-3EF1-474E-88B2-2A9AAE41A336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438821" y="1400400"/>
            <a:ext cx="1389600" cy="1391241"/>
          </a:xfrm>
          <a:prstGeom prst="ellipse">
            <a:avLst/>
          </a:prstGeom>
          <a:noFill/>
        </p:spPr>
        <p:txBody>
          <a:bodyPr/>
          <a:lstStyle>
            <a:lvl1pPr marL="0" indent="0" algn="ctr">
              <a:buNone/>
              <a:defRPr sz="623">
                <a:solidFill>
                  <a:schemeClr val="bg1"/>
                </a:solidFill>
              </a:defRPr>
            </a:lvl1pPr>
          </a:lstStyle>
          <a:p>
            <a:r>
              <a:rPr lang="en-GB"/>
              <a:t>Click icon to add picture</a:t>
            </a:r>
            <a:endParaRPr lang="fi-FI"/>
          </a:p>
        </p:txBody>
      </p:sp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EB69A06E-9D8B-45FA-BB98-C7D49A121A74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438821" y="2923250"/>
            <a:ext cx="2880261" cy="460638"/>
          </a:xfrm>
        </p:spPr>
        <p:txBody>
          <a:bodyPr lIns="144000" rIns="144000" anchor="ctr">
            <a:noAutofit/>
          </a:bodyPr>
          <a:lstStyle>
            <a:lvl1pPr marL="0" indent="0" algn="l">
              <a:buFontTx/>
              <a:buNone/>
              <a:defRPr sz="1200" b="1">
                <a:solidFill>
                  <a:srgbClr val="10497F"/>
                </a:solidFill>
              </a:defRPr>
            </a:lvl1pPr>
            <a:lvl2pPr marL="178042" indent="0" algn="ctr">
              <a:buFontTx/>
              <a:buNone/>
              <a:defRPr sz="623">
                <a:solidFill>
                  <a:schemeClr val="tx1"/>
                </a:solidFill>
              </a:defRPr>
            </a:lvl2pPr>
            <a:lvl3pPr marL="356085" indent="0" algn="ctr">
              <a:buFontTx/>
              <a:buNone/>
              <a:defRPr sz="623">
                <a:solidFill>
                  <a:schemeClr val="tx1"/>
                </a:solidFill>
              </a:defRPr>
            </a:lvl3pPr>
            <a:lvl4pPr marL="534127" indent="0" algn="ctr">
              <a:buFontTx/>
              <a:buNone/>
              <a:defRPr sz="623">
                <a:solidFill>
                  <a:schemeClr val="tx1"/>
                </a:solidFill>
              </a:defRPr>
            </a:lvl4pPr>
            <a:lvl5pPr marL="712169" indent="0" algn="ctr">
              <a:buFontTx/>
              <a:buNone/>
              <a:defRPr sz="623">
                <a:solidFill>
                  <a:schemeClr val="tx1"/>
                </a:solidFill>
              </a:defRPr>
            </a:lvl5pPr>
          </a:lstStyle>
          <a:p>
            <a:pPr lvl="0"/>
            <a:r>
              <a:rPr lang="fi-FI" noProof="0" dirty="0"/>
              <a:t>Lisää otsikko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65943DF1-F2F9-48AC-AC10-6FE5249D88CA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438821" y="3474114"/>
            <a:ext cx="2880261" cy="2557410"/>
          </a:xfrm>
        </p:spPr>
        <p:txBody>
          <a:bodyPr lIns="144000" rIns="144000" anchor="t">
            <a:noAutofit/>
          </a:bodyPr>
          <a:lstStyle>
            <a:lvl1pPr marL="0" indent="0" algn="l">
              <a:buFontTx/>
              <a:buNone/>
              <a:defRPr sz="1000" b="0">
                <a:solidFill>
                  <a:srgbClr val="000000"/>
                </a:solidFill>
              </a:defRPr>
            </a:lvl1pPr>
            <a:lvl2pPr marL="178042" indent="0" algn="ctr">
              <a:buFontTx/>
              <a:buNone/>
              <a:defRPr sz="623">
                <a:solidFill>
                  <a:schemeClr val="tx1"/>
                </a:solidFill>
              </a:defRPr>
            </a:lvl2pPr>
            <a:lvl3pPr marL="356085" indent="0" algn="ctr">
              <a:buFontTx/>
              <a:buNone/>
              <a:defRPr sz="623">
                <a:solidFill>
                  <a:schemeClr val="tx1"/>
                </a:solidFill>
              </a:defRPr>
            </a:lvl3pPr>
            <a:lvl4pPr marL="534127" indent="0" algn="ctr">
              <a:buFontTx/>
              <a:buNone/>
              <a:defRPr sz="623">
                <a:solidFill>
                  <a:schemeClr val="tx1"/>
                </a:solidFill>
              </a:defRPr>
            </a:lvl4pPr>
            <a:lvl5pPr marL="712169" indent="0" algn="ctr">
              <a:buFontTx/>
              <a:buNone/>
              <a:defRPr sz="623">
                <a:solidFill>
                  <a:schemeClr val="tx1"/>
                </a:solidFill>
              </a:defRPr>
            </a:lvl5pPr>
          </a:lstStyle>
          <a:p>
            <a:pPr lvl="0"/>
            <a:r>
              <a:rPr lang="fi-FI" noProof="0"/>
              <a:t>Lisää teksti</a:t>
            </a:r>
          </a:p>
        </p:txBody>
      </p:sp>
      <p:sp>
        <p:nvSpPr>
          <p:cNvPr id="10" name="Picture Placeholder 26">
            <a:extLst>
              <a:ext uri="{FF2B5EF4-FFF2-40B4-BE49-F238E27FC236}">
                <a16:creationId xmlns:a16="http://schemas.microsoft.com/office/drawing/2014/main" id="{16A5C357-B3EE-4432-AD0A-54040A6B57C0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3525549" y="1400400"/>
            <a:ext cx="1389600" cy="1391241"/>
          </a:xfrm>
          <a:prstGeom prst="ellipse">
            <a:avLst/>
          </a:prstGeom>
          <a:noFill/>
        </p:spPr>
        <p:txBody>
          <a:bodyPr/>
          <a:lstStyle>
            <a:lvl1pPr marL="0" indent="0" algn="ctr">
              <a:buNone/>
              <a:defRPr sz="623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icon to add picture</a:t>
            </a:r>
            <a:endParaRPr lang="fi-FI" dirty="0"/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FD8A7AFA-3BB0-4BB1-BA03-3E67A9C44B03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3525549" y="2923250"/>
            <a:ext cx="2880261" cy="460638"/>
          </a:xfrm>
        </p:spPr>
        <p:txBody>
          <a:bodyPr lIns="144000" rIns="144000" anchor="ctr">
            <a:noAutofit/>
          </a:bodyPr>
          <a:lstStyle>
            <a:lvl1pPr marL="0" indent="0" algn="l">
              <a:buFontTx/>
              <a:buNone/>
              <a:defRPr sz="1200" b="1">
                <a:solidFill>
                  <a:srgbClr val="10497F"/>
                </a:solidFill>
              </a:defRPr>
            </a:lvl1pPr>
            <a:lvl2pPr marL="178042" indent="0" algn="ctr">
              <a:buFontTx/>
              <a:buNone/>
              <a:defRPr sz="623">
                <a:solidFill>
                  <a:schemeClr val="tx1"/>
                </a:solidFill>
              </a:defRPr>
            </a:lvl2pPr>
            <a:lvl3pPr marL="356085" indent="0" algn="ctr">
              <a:buFontTx/>
              <a:buNone/>
              <a:defRPr sz="623">
                <a:solidFill>
                  <a:schemeClr val="tx1"/>
                </a:solidFill>
              </a:defRPr>
            </a:lvl3pPr>
            <a:lvl4pPr marL="534127" indent="0" algn="ctr">
              <a:buFontTx/>
              <a:buNone/>
              <a:defRPr sz="623">
                <a:solidFill>
                  <a:schemeClr val="tx1"/>
                </a:solidFill>
              </a:defRPr>
            </a:lvl4pPr>
            <a:lvl5pPr marL="712169" indent="0" algn="ctr">
              <a:buFontTx/>
              <a:buNone/>
              <a:defRPr sz="623">
                <a:solidFill>
                  <a:schemeClr val="tx1"/>
                </a:solidFill>
              </a:defRPr>
            </a:lvl5pPr>
          </a:lstStyle>
          <a:p>
            <a:pPr lvl="0"/>
            <a:r>
              <a:rPr lang="fi-FI" noProof="0" dirty="0"/>
              <a:t>Lisää otsikko</a:t>
            </a:r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E510C719-F884-44A9-AE1F-EE04B3714418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3525549" y="3474114"/>
            <a:ext cx="2880261" cy="2557410"/>
          </a:xfrm>
        </p:spPr>
        <p:txBody>
          <a:bodyPr lIns="144000" rIns="144000" anchor="t">
            <a:noAutofit/>
          </a:bodyPr>
          <a:lstStyle>
            <a:lvl1pPr marL="0" indent="0" algn="l">
              <a:buFontTx/>
              <a:buNone/>
              <a:defRPr sz="1000" b="0">
                <a:solidFill>
                  <a:srgbClr val="000000"/>
                </a:solidFill>
              </a:defRPr>
            </a:lvl1pPr>
            <a:lvl2pPr marL="178042" indent="0" algn="ctr">
              <a:buFontTx/>
              <a:buNone/>
              <a:defRPr sz="623">
                <a:solidFill>
                  <a:schemeClr val="tx1"/>
                </a:solidFill>
              </a:defRPr>
            </a:lvl2pPr>
            <a:lvl3pPr marL="356085" indent="0" algn="ctr">
              <a:buFontTx/>
              <a:buNone/>
              <a:defRPr sz="623">
                <a:solidFill>
                  <a:schemeClr val="tx1"/>
                </a:solidFill>
              </a:defRPr>
            </a:lvl3pPr>
            <a:lvl4pPr marL="534127" indent="0" algn="ctr">
              <a:buFontTx/>
              <a:buNone/>
              <a:defRPr sz="623">
                <a:solidFill>
                  <a:schemeClr val="tx1"/>
                </a:solidFill>
              </a:defRPr>
            </a:lvl4pPr>
            <a:lvl5pPr marL="712169" indent="0" algn="ctr">
              <a:buFontTx/>
              <a:buNone/>
              <a:defRPr sz="623">
                <a:solidFill>
                  <a:schemeClr val="tx1"/>
                </a:solidFill>
              </a:defRPr>
            </a:lvl5pPr>
          </a:lstStyle>
          <a:p>
            <a:pPr lvl="0"/>
            <a:r>
              <a:rPr lang="fi-FI" noProof="0"/>
              <a:t>Lisää teksti</a:t>
            </a:r>
          </a:p>
        </p:txBody>
      </p:sp>
      <p:sp>
        <p:nvSpPr>
          <p:cNvPr id="7" name="Picture Placeholder 26">
            <a:extLst>
              <a:ext uri="{FF2B5EF4-FFF2-40B4-BE49-F238E27FC236}">
                <a16:creationId xmlns:a16="http://schemas.microsoft.com/office/drawing/2014/main" id="{208EC6CA-3392-4D49-9D0E-0E7F8369DE0E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6592775" y="1400400"/>
            <a:ext cx="1389600" cy="1391241"/>
          </a:xfrm>
          <a:prstGeom prst="ellipse">
            <a:avLst/>
          </a:prstGeom>
          <a:noFill/>
        </p:spPr>
        <p:txBody>
          <a:bodyPr/>
          <a:lstStyle>
            <a:lvl1pPr marL="0" indent="0" algn="ctr">
              <a:buNone/>
              <a:defRPr sz="623">
                <a:solidFill>
                  <a:schemeClr val="bg1"/>
                </a:solidFill>
              </a:defRPr>
            </a:lvl1pPr>
          </a:lstStyle>
          <a:p>
            <a:r>
              <a:rPr lang="en-GB"/>
              <a:t>Click icon to add picture</a:t>
            </a:r>
            <a:endParaRPr lang="fi-FI"/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24B23BBC-6EBC-46AE-AB40-6C3800AD96C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592775" y="2923250"/>
            <a:ext cx="2880261" cy="460638"/>
          </a:xfrm>
        </p:spPr>
        <p:txBody>
          <a:bodyPr lIns="144000" rIns="144000" anchor="ctr">
            <a:noAutofit/>
          </a:bodyPr>
          <a:lstStyle>
            <a:lvl1pPr marL="0" indent="0" algn="l">
              <a:buFontTx/>
              <a:buNone/>
              <a:defRPr sz="1200" b="1">
                <a:solidFill>
                  <a:srgbClr val="10497F"/>
                </a:solidFill>
              </a:defRPr>
            </a:lvl1pPr>
            <a:lvl2pPr marL="178042" indent="0" algn="ctr">
              <a:buFontTx/>
              <a:buNone/>
              <a:defRPr sz="623">
                <a:solidFill>
                  <a:schemeClr val="tx1"/>
                </a:solidFill>
              </a:defRPr>
            </a:lvl2pPr>
            <a:lvl3pPr marL="356085" indent="0" algn="ctr">
              <a:buFontTx/>
              <a:buNone/>
              <a:defRPr sz="623">
                <a:solidFill>
                  <a:schemeClr val="tx1"/>
                </a:solidFill>
              </a:defRPr>
            </a:lvl3pPr>
            <a:lvl4pPr marL="534127" indent="0" algn="ctr">
              <a:buFontTx/>
              <a:buNone/>
              <a:defRPr sz="623">
                <a:solidFill>
                  <a:schemeClr val="tx1"/>
                </a:solidFill>
              </a:defRPr>
            </a:lvl4pPr>
            <a:lvl5pPr marL="712169" indent="0" algn="ctr">
              <a:buFontTx/>
              <a:buNone/>
              <a:defRPr sz="623">
                <a:solidFill>
                  <a:schemeClr val="tx1"/>
                </a:solidFill>
              </a:defRPr>
            </a:lvl5pPr>
          </a:lstStyle>
          <a:p>
            <a:pPr lvl="0"/>
            <a:r>
              <a:rPr lang="fi-FI" noProof="0"/>
              <a:t>Lisää otsikko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79DDF0BF-F4B2-4D61-8FFD-3012295FAEE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592775" y="3503900"/>
            <a:ext cx="2880261" cy="2151465"/>
          </a:xfrm>
        </p:spPr>
        <p:txBody>
          <a:bodyPr lIns="144000" rIns="144000" anchor="t">
            <a:noAutofit/>
          </a:bodyPr>
          <a:lstStyle>
            <a:lvl1pPr marL="0" indent="0" algn="l">
              <a:buFontTx/>
              <a:buNone/>
              <a:defRPr sz="1000" b="0">
                <a:solidFill>
                  <a:srgbClr val="000000"/>
                </a:solidFill>
              </a:defRPr>
            </a:lvl1pPr>
            <a:lvl2pPr marL="178042" indent="0" algn="ctr">
              <a:buFontTx/>
              <a:buNone/>
              <a:defRPr sz="623">
                <a:solidFill>
                  <a:schemeClr val="tx1"/>
                </a:solidFill>
              </a:defRPr>
            </a:lvl2pPr>
            <a:lvl3pPr marL="356085" indent="0" algn="ctr">
              <a:buFontTx/>
              <a:buNone/>
              <a:defRPr sz="623">
                <a:solidFill>
                  <a:schemeClr val="tx1"/>
                </a:solidFill>
              </a:defRPr>
            </a:lvl3pPr>
            <a:lvl4pPr marL="534127" indent="0" algn="ctr">
              <a:buFontTx/>
              <a:buNone/>
              <a:defRPr sz="623">
                <a:solidFill>
                  <a:schemeClr val="tx1"/>
                </a:solidFill>
              </a:defRPr>
            </a:lvl4pPr>
            <a:lvl5pPr marL="712169" indent="0" algn="ctr">
              <a:buFontTx/>
              <a:buNone/>
              <a:defRPr sz="623">
                <a:solidFill>
                  <a:schemeClr val="tx1"/>
                </a:solidFill>
              </a:defRPr>
            </a:lvl5pPr>
          </a:lstStyle>
          <a:p>
            <a:pPr lvl="0"/>
            <a:r>
              <a:rPr lang="fi-FI" noProof="0"/>
              <a:t>Lisää teksti</a:t>
            </a:r>
          </a:p>
        </p:txBody>
      </p:sp>
      <p:sp>
        <p:nvSpPr>
          <p:cNvPr id="20" name="Sisällön paikkamerkki 7">
            <a:extLst>
              <a:ext uri="{FF2B5EF4-FFF2-40B4-BE49-F238E27FC236}">
                <a16:creationId xmlns:a16="http://schemas.microsoft.com/office/drawing/2014/main" id="{F59C83E5-19B1-4E7B-B952-98BEC4864719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7975500" y="5760000"/>
            <a:ext cx="1512000" cy="936000"/>
          </a:xfrm>
        </p:spPr>
        <p:txBody>
          <a:bodyPr anchor="ctr"/>
          <a:lstStyle>
            <a:lvl1pPr marL="0" indent="0" algn="ctr">
              <a:buNone/>
              <a:defRPr sz="312">
                <a:solidFill>
                  <a:schemeClr val="tx1"/>
                </a:solidFill>
              </a:defRPr>
            </a:lvl1pPr>
            <a:lvl2pPr marL="98134" indent="0" algn="ctr">
              <a:buNone/>
              <a:defRPr sz="312">
                <a:solidFill>
                  <a:schemeClr val="accent1"/>
                </a:solidFill>
              </a:defRPr>
            </a:lvl2pPr>
            <a:lvl3pPr marL="196267" indent="0" algn="ctr">
              <a:buNone/>
              <a:defRPr sz="312">
                <a:solidFill>
                  <a:schemeClr val="accent1"/>
                </a:solidFill>
              </a:defRPr>
            </a:lvl3pPr>
            <a:lvl4pPr marL="294401" indent="0" algn="ctr">
              <a:buNone/>
              <a:defRPr sz="312">
                <a:solidFill>
                  <a:schemeClr val="accent1"/>
                </a:solidFill>
              </a:defRPr>
            </a:lvl4pPr>
            <a:lvl5pPr marL="392534" indent="0" algn="ctr">
              <a:buNone/>
              <a:defRPr sz="312">
                <a:solidFill>
                  <a:schemeClr val="accent1"/>
                </a:solidFill>
              </a:defRPr>
            </a:lvl5pPr>
          </a:lstStyle>
          <a:p>
            <a:pPr lvl="0"/>
            <a:r>
              <a:rPr lang="fi-FI" dirty="0"/>
              <a:t>Napsauta ja lisää mahdollinen työkalutunnus</a:t>
            </a:r>
          </a:p>
        </p:txBody>
      </p:sp>
    </p:spTree>
    <p:extLst>
      <p:ext uri="{BB962C8B-B14F-4D97-AF65-F5344CB8AC3E}">
        <p14:creationId xmlns:p14="http://schemas.microsoft.com/office/powerpoint/2010/main" val="37341353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palstaa_teksti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38820" y="540000"/>
            <a:ext cx="9000000" cy="720000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en-GB" noProof="0" dirty="0"/>
              <a:t>Click to edit Master title style</a:t>
            </a:r>
            <a:endParaRPr lang="fi-FI" noProof="0" dirty="0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1F9F82-1C9B-41A9-8BA5-BE90A80B3474}" type="datetime1">
              <a:rPr lang="fi-FI" smtClean="0"/>
              <a:t>26.6.2026</a:t>
            </a:fld>
            <a:endParaRPr lang="en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[Esittäjän nimi, organisaatio, esityspaikka sekä mahdolliset aihetunnisteet / Twitter-tili]</a:t>
            </a:r>
            <a:endParaRPr lang="en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508C44-8567-AC47-A622-05DCBFCF8698}" type="slidenum">
              <a:rPr lang="en-FI" smtClean="0"/>
              <a:t>‹#›</a:t>
            </a:fld>
            <a:endParaRPr lang="en-FI"/>
          </a:p>
        </p:txBody>
      </p:sp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EB69A06E-9D8B-45FA-BB98-C7D49A121A74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438819" y="1402062"/>
            <a:ext cx="4370948" cy="504000"/>
          </a:xfrm>
        </p:spPr>
        <p:txBody>
          <a:bodyPr lIns="144000" rIns="144000" anchor="ctr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FontTx/>
              <a:buNone/>
              <a:defRPr sz="1200" b="1">
                <a:solidFill>
                  <a:srgbClr val="10497F"/>
                </a:solidFill>
              </a:defRPr>
            </a:lvl1pPr>
            <a:lvl2pPr marL="178042" indent="0" algn="ctr">
              <a:buFontTx/>
              <a:buNone/>
              <a:defRPr sz="623">
                <a:solidFill>
                  <a:schemeClr val="tx1"/>
                </a:solidFill>
              </a:defRPr>
            </a:lvl2pPr>
            <a:lvl3pPr marL="356085" indent="0" algn="ctr">
              <a:buFontTx/>
              <a:buNone/>
              <a:defRPr sz="623">
                <a:solidFill>
                  <a:schemeClr val="tx1"/>
                </a:solidFill>
              </a:defRPr>
            </a:lvl3pPr>
            <a:lvl4pPr marL="534127" indent="0" algn="ctr">
              <a:buFontTx/>
              <a:buNone/>
              <a:defRPr sz="623">
                <a:solidFill>
                  <a:schemeClr val="tx1"/>
                </a:solidFill>
              </a:defRPr>
            </a:lvl4pPr>
            <a:lvl5pPr marL="712169" indent="0" algn="ctr">
              <a:buFontTx/>
              <a:buNone/>
              <a:defRPr sz="623">
                <a:solidFill>
                  <a:schemeClr val="tx1"/>
                </a:solidFill>
              </a:defRPr>
            </a:lvl5pPr>
          </a:lstStyle>
          <a:p>
            <a:pPr lvl="0"/>
            <a:r>
              <a:rPr lang="fi-FI" noProof="0" dirty="0"/>
              <a:t>Lisää otsikko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65943DF1-F2F9-48AC-AC10-6FE5249D88CA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438819" y="2048124"/>
            <a:ext cx="4363143" cy="3945172"/>
          </a:xfrm>
        </p:spPr>
        <p:txBody>
          <a:bodyPr lIns="144000" rIns="144000" anchor="t">
            <a:noAutofit/>
          </a:bodyPr>
          <a:lstStyle>
            <a:lvl1pPr marL="0" indent="0" algn="l">
              <a:spcBef>
                <a:spcPts val="0"/>
              </a:spcBef>
              <a:buFontTx/>
              <a:buNone/>
              <a:defRPr sz="1000" b="0">
                <a:solidFill>
                  <a:srgbClr val="000000"/>
                </a:solidFill>
              </a:defRPr>
            </a:lvl1pPr>
            <a:lvl2pPr marL="178042" indent="0" algn="ctr">
              <a:buFontTx/>
              <a:buNone/>
              <a:defRPr sz="623">
                <a:solidFill>
                  <a:schemeClr val="tx1"/>
                </a:solidFill>
              </a:defRPr>
            </a:lvl2pPr>
            <a:lvl3pPr marL="356085" indent="0" algn="ctr">
              <a:buFontTx/>
              <a:buNone/>
              <a:defRPr sz="623">
                <a:solidFill>
                  <a:schemeClr val="tx1"/>
                </a:solidFill>
              </a:defRPr>
            </a:lvl3pPr>
            <a:lvl4pPr marL="534127" indent="0" algn="ctr">
              <a:buFontTx/>
              <a:buNone/>
              <a:defRPr sz="623">
                <a:solidFill>
                  <a:schemeClr val="tx1"/>
                </a:solidFill>
              </a:defRPr>
            </a:lvl4pPr>
            <a:lvl5pPr marL="712169" indent="0" algn="ctr">
              <a:buFontTx/>
              <a:buNone/>
              <a:defRPr sz="623">
                <a:solidFill>
                  <a:schemeClr val="tx1"/>
                </a:solidFill>
              </a:defRPr>
            </a:lvl5pPr>
          </a:lstStyle>
          <a:p>
            <a:pPr lvl="0"/>
            <a:r>
              <a:rPr lang="fi-FI" noProof="0"/>
              <a:t>Lisää teksti</a:t>
            </a:r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FD8A7AFA-3BB0-4BB1-BA03-3E67A9C44B03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5067872" y="1402062"/>
            <a:ext cx="4370948" cy="504000"/>
          </a:xfrm>
        </p:spPr>
        <p:txBody>
          <a:bodyPr lIns="144000" rIns="144000" anchor="ctr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FontTx/>
              <a:buNone/>
              <a:defRPr sz="1200" b="1">
                <a:solidFill>
                  <a:srgbClr val="10497F"/>
                </a:solidFill>
              </a:defRPr>
            </a:lvl1pPr>
            <a:lvl2pPr marL="178042" indent="0" algn="ctr">
              <a:buFontTx/>
              <a:buNone/>
              <a:defRPr sz="623">
                <a:solidFill>
                  <a:schemeClr val="tx1"/>
                </a:solidFill>
              </a:defRPr>
            </a:lvl2pPr>
            <a:lvl3pPr marL="356085" indent="0" algn="ctr">
              <a:buFontTx/>
              <a:buNone/>
              <a:defRPr sz="623">
                <a:solidFill>
                  <a:schemeClr val="tx1"/>
                </a:solidFill>
              </a:defRPr>
            </a:lvl3pPr>
            <a:lvl4pPr marL="534127" indent="0" algn="ctr">
              <a:buFontTx/>
              <a:buNone/>
              <a:defRPr sz="623">
                <a:solidFill>
                  <a:schemeClr val="tx1"/>
                </a:solidFill>
              </a:defRPr>
            </a:lvl4pPr>
            <a:lvl5pPr marL="712169" indent="0" algn="ctr">
              <a:buFontTx/>
              <a:buNone/>
              <a:defRPr sz="623">
                <a:solidFill>
                  <a:schemeClr val="tx1"/>
                </a:solidFill>
              </a:defRPr>
            </a:lvl5pPr>
          </a:lstStyle>
          <a:p>
            <a:pPr lvl="0"/>
            <a:r>
              <a:rPr lang="fi-FI" noProof="0"/>
              <a:t>Lisää otsikko</a:t>
            </a:r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E510C719-F884-44A9-AE1F-EE04B3714418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5075677" y="2048124"/>
            <a:ext cx="4363143" cy="3577424"/>
          </a:xfrm>
        </p:spPr>
        <p:txBody>
          <a:bodyPr lIns="144000" rIns="144000" anchor="t">
            <a:noAutofit/>
          </a:bodyPr>
          <a:lstStyle>
            <a:lvl1pPr marL="0" indent="0" algn="l">
              <a:spcBef>
                <a:spcPts val="0"/>
              </a:spcBef>
              <a:buFontTx/>
              <a:buNone/>
              <a:defRPr sz="1000" b="0">
                <a:solidFill>
                  <a:srgbClr val="000000"/>
                </a:solidFill>
              </a:defRPr>
            </a:lvl1pPr>
            <a:lvl2pPr marL="178042" indent="0" algn="ctr">
              <a:buFontTx/>
              <a:buNone/>
              <a:defRPr sz="623">
                <a:solidFill>
                  <a:schemeClr val="tx1"/>
                </a:solidFill>
              </a:defRPr>
            </a:lvl2pPr>
            <a:lvl3pPr marL="356085" indent="0" algn="ctr">
              <a:buFontTx/>
              <a:buNone/>
              <a:defRPr sz="623">
                <a:solidFill>
                  <a:schemeClr val="tx1"/>
                </a:solidFill>
              </a:defRPr>
            </a:lvl3pPr>
            <a:lvl4pPr marL="534127" indent="0" algn="ctr">
              <a:buFontTx/>
              <a:buNone/>
              <a:defRPr sz="623">
                <a:solidFill>
                  <a:schemeClr val="tx1"/>
                </a:solidFill>
              </a:defRPr>
            </a:lvl4pPr>
            <a:lvl5pPr marL="712169" indent="0" algn="ctr">
              <a:buFontTx/>
              <a:buNone/>
              <a:defRPr sz="623">
                <a:solidFill>
                  <a:schemeClr val="tx1"/>
                </a:solidFill>
              </a:defRPr>
            </a:lvl5pPr>
          </a:lstStyle>
          <a:p>
            <a:pPr lvl="0"/>
            <a:r>
              <a:rPr lang="fi-FI" noProof="0"/>
              <a:t>Lisää teksti</a:t>
            </a:r>
          </a:p>
        </p:txBody>
      </p:sp>
      <p:sp>
        <p:nvSpPr>
          <p:cNvPr id="22" name="Sisällön paikkamerkki 7">
            <a:extLst>
              <a:ext uri="{FF2B5EF4-FFF2-40B4-BE49-F238E27FC236}">
                <a16:creationId xmlns:a16="http://schemas.microsoft.com/office/drawing/2014/main" id="{78A1195E-72DC-442D-B06A-73BC7E9F8A03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7975500" y="5760000"/>
            <a:ext cx="1512000" cy="936000"/>
          </a:xfrm>
        </p:spPr>
        <p:txBody>
          <a:bodyPr anchor="ctr"/>
          <a:lstStyle>
            <a:lvl1pPr marL="0" indent="0" algn="ctr">
              <a:buNone/>
              <a:defRPr sz="312">
                <a:solidFill>
                  <a:schemeClr val="tx1"/>
                </a:solidFill>
              </a:defRPr>
            </a:lvl1pPr>
            <a:lvl2pPr marL="98134" indent="0" algn="ctr">
              <a:buNone/>
              <a:defRPr sz="312">
                <a:solidFill>
                  <a:schemeClr val="accent1"/>
                </a:solidFill>
              </a:defRPr>
            </a:lvl2pPr>
            <a:lvl3pPr marL="196267" indent="0" algn="ctr">
              <a:buNone/>
              <a:defRPr sz="312">
                <a:solidFill>
                  <a:schemeClr val="accent1"/>
                </a:solidFill>
              </a:defRPr>
            </a:lvl3pPr>
            <a:lvl4pPr marL="294401" indent="0" algn="ctr">
              <a:buNone/>
              <a:defRPr sz="312">
                <a:solidFill>
                  <a:schemeClr val="accent1"/>
                </a:solidFill>
              </a:defRPr>
            </a:lvl4pPr>
            <a:lvl5pPr marL="392534" indent="0" algn="ctr">
              <a:buNone/>
              <a:defRPr sz="312">
                <a:solidFill>
                  <a:schemeClr val="accent1"/>
                </a:solidFill>
              </a:defRPr>
            </a:lvl5pPr>
          </a:lstStyle>
          <a:p>
            <a:pPr lvl="0"/>
            <a:r>
              <a:rPr lang="fi-FI" dirty="0"/>
              <a:t>Napsauta ja lisää mahdollinen työkalutunnus</a:t>
            </a:r>
          </a:p>
        </p:txBody>
      </p:sp>
    </p:spTree>
    <p:extLst>
      <p:ext uri="{BB962C8B-B14F-4D97-AF65-F5344CB8AC3E}">
        <p14:creationId xmlns:p14="http://schemas.microsoft.com/office/powerpoint/2010/main" val="175235703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palstaa_teksti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A29902-3B93-4CD5-8071-F37A0B5C988D}" type="datetime1">
              <a:rPr lang="fi-FI" smtClean="0"/>
              <a:t>26.6.2026</a:t>
            </a:fld>
            <a:endParaRPr lang="en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[Esittäjän nimi, organisaatio, esityspaikka sekä mahdolliset aihetunnisteet / Twitter-tili]</a:t>
            </a:r>
            <a:endParaRPr lang="en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508C44-8567-AC47-A622-05DCBFCF8698}" type="slidenum">
              <a:rPr lang="en-FI" smtClean="0"/>
              <a:t>‹#›</a:t>
            </a:fld>
            <a:endParaRPr lang="en-FI"/>
          </a:p>
        </p:txBody>
      </p:sp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EB69A06E-9D8B-45FA-BB98-C7D49A121A74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438820" y="764551"/>
            <a:ext cx="2856984" cy="660307"/>
          </a:xfrm>
        </p:spPr>
        <p:txBody>
          <a:bodyPr lIns="144000" rIns="144000" anchor="ctr">
            <a:noAutofit/>
          </a:bodyPr>
          <a:lstStyle>
            <a:lvl1pPr marL="0" indent="0" algn="l">
              <a:spcBef>
                <a:spcPts val="0"/>
              </a:spcBef>
              <a:buFontTx/>
              <a:buNone/>
              <a:defRPr sz="1200" b="1">
                <a:solidFill>
                  <a:srgbClr val="10497F"/>
                </a:solidFill>
              </a:defRPr>
            </a:lvl1pPr>
            <a:lvl2pPr marL="178042" indent="0" algn="ctr">
              <a:buFontTx/>
              <a:buNone/>
              <a:defRPr sz="623">
                <a:solidFill>
                  <a:schemeClr val="tx1"/>
                </a:solidFill>
              </a:defRPr>
            </a:lvl2pPr>
            <a:lvl3pPr marL="356085" indent="0" algn="ctr">
              <a:buFontTx/>
              <a:buNone/>
              <a:defRPr sz="623">
                <a:solidFill>
                  <a:schemeClr val="tx1"/>
                </a:solidFill>
              </a:defRPr>
            </a:lvl3pPr>
            <a:lvl4pPr marL="534127" indent="0" algn="ctr">
              <a:buFontTx/>
              <a:buNone/>
              <a:defRPr sz="623">
                <a:solidFill>
                  <a:schemeClr val="tx1"/>
                </a:solidFill>
              </a:defRPr>
            </a:lvl4pPr>
            <a:lvl5pPr marL="712169" indent="0" algn="ctr">
              <a:buFontTx/>
              <a:buNone/>
              <a:defRPr sz="623">
                <a:solidFill>
                  <a:schemeClr val="tx1"/>
                </a:solidFill>
              </a:defRPr>
            </a:lvl5pPr>
          </a:lstStyle>
          <a:p>
            <a:pPr lvl="0"/>
            <a:r>
              <a:rPr lang="fi-FI" noProof="0"/>
              <a:t>Lisää otsikko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65943DF1-F2F9-48AC-AC10-6FE5249D88CA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438820" y="1526015"/>
            <a:ext cx="2856984" cy="1696557"/>
          </a:xfrm>
        </p:spPr>
        <p:txBody>
          <a:bodyPr lIns="144000" rIns="144000" anchor="t">
            <a:noAutofit/>
          </a:bodyPr>
          <a:lstStyle>
            <a:lvl1pPr marL="0" indent="0" algn="l">
              <a:spcBef>
                <a:spcPts val="0"/>
              </a:spcBef>
              <a:buFontTx/>
              <a:buNone/>
              <a:defRPr sz="1000" b="0">
                <a:solidFill>
                  <a:srgbClr val="000000"/>
                </a:solidFill>
              </a:defRPr>
            </a:lvl1pPr>
            <a:lvl2pPr marL="178042" indent="0" algn="ctr">
              <a:buFontTx/>
              <a:buNone/>
              <a:defRPr sz="623">
                <a:solidFill>
                  <a:schemeClr val="tx1"/>
                </a:solidFill>
              </a:defRPr>
            </a:lvl2pPr>
            <a:lvl3pPr marL="356085" indent="0" algn="ctr">
              <a:buFontTx/>
              <a:buNone/>
              <a:defRPr sz="623">
                <a:solidFill>
                  <a:schemeClr val="tx1"/>
                </a:solidFill>
              </a:defRPr>
            </a:lvl3pPr>
            <a:lvl4pPr marL="534127" indent="0" algn="ctr">
              <a:buFontTx/>
              <a:buNone/>
              <a:defRPr sz="623">
                <a:solidFill>
                  <a:schemeClr val="tx1"/>
                </a:solidFill>
              </a:defRPr>
            </a:lvl4pPr>
            <a:lvl5pPr marL="712169" indent="0" algn="ctr">
              <a:buFontTx/>
              <a:buNone/>
              <a:defRPr sz="623">
                <a:solidFill>
                  <a:schemeClr val="tx1"/>
                </a:solidFill>
              </a:defRPr>
            </a:lvl5pPr>
          </a:lstStyle>
          <a:p>
            <a:pPr lvl="0"/>
            <a:r>
              <a:rPr lang="fi-FI" noProof="0"/>
              <a:t>Lisää teksti</a:t>
            </a:r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FD8A7AFA-3BB0-4BB1-BA03-3E67A9C44B03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3519169" y="764551"/>
            <a:ext cx="2856984" cy="660307"/>
          </a:xfrm>
        </p:spPr>
        <p:txBody>
          <a:bodyPr lIns="144000" rIns="144000" anchor="ctr">
            <a:noAutofit/>
          </a:bodyPr>
          <a:lstStyle>
            <a:lvl1pPr marL="0" indent="0" algn="l">
              <a:spcBef>
                <a:spcPts val="0"/>
              </a:spcBef>
              <a:buFontTx/>
              <a:buNone/>
              <a:defRPr sz="1200" b="1">
                <a:solidFill>
                  <a:srgbClr val="10497F"/>
                </a:solidFill>
              </a:defRPr>
            </a:lvl1pPr>
            <a:lvl2pPr marL="178042" indent="0" algn="ctr">
              <a:buFontTx/>
              <a:buNone/>
              <a:defRPr sz="623">
                <a:solidFill>
                  <a:schemeClr val="tx1"/>
                </a:solidFill>
              </a:defRPr>
            </a:lvl2pPr>
            <a:lvl3pPr marL="356085" indent="0" algn="ctr">
              <a:buFontTx/>
              <a:buNone/>
              <a:defRPr sz="623">
                <a:solidFill>
                  <a:schemeClr val="tx1"/>
                </a:solidFill>
              </a:defRPr>
            </a:lvl3pPr>
            <a:lvl4pPr marL="534127" indent="0" algn="ctr">
              <a:buFontTx/>
              <a:buNone/>
              <a:defRPr sz="623">
                <a:solidFill>
                  <a:schemeClr val="tx1"/>
                </a:solidFill>
              </a:defRPr>
            </a:lvl4pPr>
            <a:lvl5pPr marL="712169" indent="0" algn="ctr">
              <a:buFontTx/>
              <a:buNone/>
              <a:defRPr sz="623">
                <a:solidFill>
                  <a:schemeClr val="tx1"/>
                </a:solidFill>
              </a:defRPr>
            </a:lvl5pPr>
          </a:lstStyle>
          <a:p>
            <a:pPr lvl="0"/>
            <a:r>
              <a:rPr lang="fi-FI" noProof="0"/>
              <a:t>Lisää otsikko</a:t>
            </a:r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E510C719-F884-44A9-AE1F-EE04B3714418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3520657" y="1526015"/>
            <a:ext cx="2856984" cy="1696557"/>
          </a:xfrm>
        </p:spPr>
        <p:txBody>
          <a:bodyPr lIns="144000" rIns="144000" anchor="t">
            <a:noAutofit/>
          </a:bodyPr>
          <a:lstStyle>
            <a:lvl1pPr marL="0" indent="0" algn="l">
              <a:spcBef>
                <a:spcPts val="0"/>
              </a:spcBef>
              <a:buFontTx/>
              <a:buNone/>
              <a:defRPr sz="1000" b="0">
                <a:solidFill>
                  <a:srgbClr val="000000"/>
                </a:solidFill>
              </a:defRPr>
            </a:lvl1pPr>
            <a:lvl2pPr marL="178042" indent="0" algn="ctr">
              <a:buFontTx/>
              <a:buNone/>
              <a:defRPr sz="623">
                <a:solidFill>
                  <a:schemeClr val="tx1"/>
                </a:solidFill>
              </a:defRPr>
            </a:lvl2pPr>
            <a:lvl3pPr marL="356085" indent="0" algn="ctr">
              <a:buFontTx/>
              <a:buNone/>
              <a:defRPr sz="623">
                <a:solidFill>
                  <a:schemeClr val="tx1"/>
                </a:solidFill>
              </a:defRPr>
            </a:lvl3pPr>
            <a:lvl4pPr marL="534127" indent="0" algn="ctr">
              <a:buFontTx/>
              <a:buNone/>
              <a:defRPr sz="623">
                <a:solidFill>
                  <a:schemeClr val="tx1"/>
                </a:solidFill>
              </a:defRPr>
            </a:lvl4pPr>
            <a:lvl5pPr marL="712169" indent="0" algn="ctr">
              <a:buFontTx/>
              <a:buNone/>
              <a:defRPr sz="623">
                <a:solidFill>
                  <a:schemeClr val="tx1"/>
                </a:solidFill>
              </a:defRPr>
            </a:lvl5pPr>
          </a:lstStyle>
          <a:p>
            <a:pPr lvl="0"/>
            <a:r>
              <a:rPr lang="fi-FI" noProof="0"/>
              <a:t>Lisää teksti</a:t>
            </a:r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24B23BBC-6EBC-46AE-AB40-6C3800AD96C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603983" y="764551"/>
            <a:ext cx="2856984" cy="660307"/>
          </a:xfrm>
        </p:spPr>
        <p:txBody>
          <a:bodyPr lIns="144000" rIns="144000" anchor="ctr">
            <a:noAutofit/>
          </a:bodyPr>
          <a:lstStyle>
            <a:lvl1pPr marL="0" indent="0" algn="l">
              <a:spcBef>
                <a:spcPts val="0"/>
              </a:spcBef>
              <a:buFontTx/>
              <a:buNone/>
              <a:defRPr sz="1200" b="1">
                <a:solidFill>
                  <a:srgbClr val="10497F"/>
                </a:solidFill>
              </a:defRPr>
            </a:lvl1pPr>
            <a:lvl2pPr marL="178042" indent="0" algn="ctr">
              <a:buFontTx/>
              <a:buNone/>
              <a:defRPr sz="623">
                <a:solidFill>
                  <a:schemeClr val="tx1"/>
                </a:solidFill>
              </a:defRPr>
            </a:lvl2pPr>
            <a:lvl3pPr marL="356085" indent="0" algn="ctr">
              <a:buFontTx/>
              <a:buNone/>
              <a:defRPr sz="623">
                <a:solidFill>
                  <a:schemeClr val="tx1"/>
                </a:solidFill>
              </a:defRPr>
            </a:lvl3pPr>
            <a:lvl4pPr marL="534127" indent="0" algn="ctr">
              <a:buFontTx/>
              <a:buNone/>
              <a:defRPr sz="623">
                <a:solidFill>
                  <a:schemeClr val="tx1"/>
                </a:solidFill>
              </a:defRPr>
            </a:lvl4pPr>
            <a:lvl5pPr marL="712169" indent="0" algn="ctr">
              <a:buFontTx/>
              <a:buNone/>
              <a:defRPr sz="623">
                <a:solidFill>
                  <a:schemeClr val="tx1"/>
                </a:solidFill>
              </a:defRPr>
            </a:lvl5pPr>
          </a:lstStyle>
          <a:p>
            <a:pPr lvl="0"/>
            <a:r>
              <a:rPr lang="fi-FI" noProof="0"/>
              <a:t>Lisää otsikko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79DDF0BF-F4B2-4D61-8FFD-3012295FAEE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603983" y="1526015"/>
            <a:ext cx="2856984" cy="1696557"/>
          </a:xfrm>
        </p:spPr>
        <p:txBody>
          <a:bodyPr lIns="144000" rIns="144000" anchor="t">
            <a:noAutofit/>
          </a:bodyPr>
          <a:lstStyle>
            <a:lvl1pPr marL="0" indent="0" algn="l">
              <a:spcBef>
                <a:spcPts val="0"/>
              </a:spcBef>
              <a:buFontTx/>
              <a:buNone/>
              <a:defRPr sz="1000" b="0">
                <a:solidFill>
                  <a:srgbClr val="000000"/>
                </a:solidFill>
              </a:defRPr>
            </a:lvl1pPr>
            <a:lvl2pPr marL="178042" indent="0" algn="ctr">
              <a:buFontTx/>
              <a:buNone/>
              <a:defRPr sz="623">
                <a:solidFill>
                  <a:schemeClr val="tx1"/>
                </a:solidFill>
              </a:defRPr>
            </a:lvl2pPr>
            <a:lvl3pPr marL="356085" indent="0" algn="ctr">
              <a:buFontTx/>
              <a:buNone/>
              <a:defRPr sz="623">
                <a:solidFill>
                  <a:schemeClr val="tx1"/>
                </a:solidFill>
              </a:defRPr>
            </a:lvl3pPr>
            <a:lvl4pPr marL="534127" indent="0" algn="ctr">
              <a:buFontTx/>
              <a:buNone/>
              <a:defRPr sz="623">
                <a:solidFill>
                  <a:schemeClr val="tx1"/>
                </a:solidFill>
              </a:defRPr>
            </a:lvl4pPr>
            <a:lvl5pPr marL="712169" indent="0" algn="ctr">
              <a:buFontTx/>
              <a:buNone/>
              <a:defRPr sz="623">
                <a:solidFill>
                  <a:schemeClr val="tx1"/>
                </a:solidFill>
              </a:defRPr>
            </a:lvl5pPr>
          </a:lstStyle>
          <a:p>
            <a:pPr lvl="0"/>
            <a:r>
              <a:rPr lang="fi-FI" noProof="0"/>
              <a:t>Lisää teksti</a:t>
            </a:r>
          </a:p>
        </p:txBody>
      </p:sp>
      <p:sp>
        <p:nvSpPr>
          <p:cNvPr id="32" name="Sisällön paikkamerkki 7">
            <a:extLst>
              <a:ext uri="{FF2B5EF4-FFF2-40B4-BE49-F238E27FC236}">
                <a16:creationId xmlns:a16="http://schemas.microsoft.com/office/drawing/2014/main" id="{C2D77B0C-2BBF-40B6-A869-BF755C56118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7975500" y="5760000"/>
            <a:ext cx="1512000" cy="936000"/>
          </a:xfrm>
        </p:spPr>
        <p:txBody>
          <a:bodyPr anchor="ctr"/>
          <a:lstStyle>
            <a:lvl1pPr marL="0" indent="0" algn="ctr">
              <a:buNone/>
              <a:defRPr sz="312">
                <a:solidFill>
                  <a:schemeClr val="tx1"/>
                </a:solidFill>
              </a:defRPr>
            </a:lvl1pPr>
            <a:lvl2pPr marL="98134" indent="0" algn="ctr">
              <a:buNone/>
              <a:defRPr sz="312">
                <a:solidFill>
                  <a:schemeClr val="accent1"/>
                </a:solidFill>
              </a:defRPr>
            </a:lvl2pPr>
            <a:lvl3pPr marL="196267" indent="0" algn="ctr">
              <a:buNone/>
              <a:defRPr sz="312">
                <a:solidFill>
                  <a:schemeClr val="accent1"/>
                </a:solidFill>
              </a:defRPr>
            </a:lvl3pPr>
            <a:lvl4pPr marL="294401" indent="0" algn="ctr">
              <a:buNone/>
              <a:defRPr sz="312">
                <a:solidFill>
                  <a:schemeClr val="accent1"/>
                </a:solidFill>
              </a:defRPr>
            </a:lvl4pPr>
            <a:lvl5pPr marL="392534" indent="0" algn="ctr">
              <a:buNone/>
              <a:defRPr sz="312">
                <a:solidFill>
                  <a:schemeClr val="accent1"/>
                </a:solidFill>
              </a:defRPr>
            </a:lvl5pPr>
          </a:lstStyle>
          <a:p>
            <a:pPr lvl="0"/>
            <a:r>
              <a:rPr lang="fi-FI" dirty="0"/>
              <a:t>Napsauta ja lisää mahdollinen työkalutunnus</a:t>
            </a:r>
          </a:p>
        </p:txBody>
      </p:sp>
    </p:spTree>
    <p:extLst>
      <p:ext uri="{BB962C8B-B14F-4D97-AF65-F5344CB8AC3E}">
        <p14:creationId xmlns:p14="http://schemas.microsoft.com/office/powerpoint/2010/main" val="65180382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älisivu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 hasCustomPrompt="1"/>
          </p:nvPr>
        </p:nvSpPr>
        <p:spPr>
          <a:xfrm>
            <a:off x="1170188" y="1728000"/>
            <a:ext cx="7430691" cy="2052000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 sz="4700" b="1" cap="none" baseline="0"/>
            </a:lvl1pPr>
          </a:lstStyle>
          <a:p>
            <a:r>
              <a:rPr lang="fi-FI" noProof="0" dirty="0"/>
              <a:t>Välisivu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1170188" y="3924000"/>
            <a:ext cx="7430691" cy="1836000"/>
          </a:xfrm>
        </p:spPr>
        <p:txBody>
          <a:bodyPr anchor="t" anchorCtr="0">
            <a:noAutofit/>
          </a:bodyPr>
          <a:lstStyle>
            <a:lvl1pPr marL="0" indent="0">
              <a:spcBef>
                <a:spcPts val="0"/>
              </a:spcBef>
              <a:buNone/>
              <a:defRPr sz="1000">
                <a:solidFill>
                  <a:schemeClr val="tx1"/>
                </a:solidFill>
              </a:defRPr>
            </a:lvl1pPr>
            <a:lvl2pPr marL="178042" indent="0">
              <a:buNone/>
              <a:defRPr sz="701">
                <a:solidFill>
                  <a:schemeClr val="tx1">
                    <a:tint val="75000"/>
                  </a:schemeClr>
                </a:solidFill>
              </a:defRPr>
            </a:lvl2pPr>
            <a:lvl3pPr marL="356085" indent="0">
              <a:buNone/>
              <a:defRPr sz="623">
                <a:solidFill>
                  <a:schemeClr val="tx1">
                    <a:tint val="75000"/>
                  </a:schemeClr>
                </a:solidFill>
              </a:defRPr>
            </a:lvl3pPr>
            <a:lvl4pPr marL="534127" indent="0">
              <a:buNone/>
              <a:defRPr sz="546">
                <a:solidFill>
                  <a:schemeClr val="tx1">
                    <a:tint val="75000"/>
                  </a:schemeClr>
                </a:solidFill>
              </a:defRPr>
            </a:lvl4pPr>
            <a:lvl5pPr marL="712169" indent="0">
              <a:buNone/>
              <a:defRPr sz="546">
                <a:solidFill>
                  <a:schemeClr val="tx1">
                    <a:tint val="75000"/>
                  </a:schemeClr>
                </a:solidFill>
              </a:defRPr>
            </a:lvl5pPr>
            <a:lvl6pPr marL="890211" indent="0">
              <a:buNone/>
              <a:defRPr sz="546">
                <a:solidFill>
                  <a:schemeClr val="tx1">
                    <a:tint val="75000"/>
                  </a:schemeClr>
                </a:solidFill>
              </a:defRPr>
            </a:lvl6pPr>
            <a:lvl7pPr marL="1068254" indent="0">
              <a:buNone/>
              <a:defRPr sz="546">
                <a:solidFill>
                  <a:schemeClr val="tx1">
                    <a:tint val="75000"/>
                  </a:schemeClr>
                </a:solidFill>
              </a:defRPr>
            </a:lvl7pPr>
            <a:lvl8pPr marL="1246296" indent="0">
              <a:buNone/>
              <a:defRPr sz="546">
                <a:solidFill>
                  <a:schemeClr val="tx1">
                    <a:tint val="75000"/>
                  </a:schemeClr>
                </a:solidFill>
              </a:defRPr>
            </a:lvl8pPr>
            <a:lvl9pPr marL="1424338" indent="0">
              <a:buNone/>
              <a:defRPr sz="54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noProof="0"/>
              <a:t>Click to edit Master text styles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8B04E4-5437-4920-BC93-C0147DD13EBC}" type="datetime1">
              <a:rPr lang="fi-FI" smtClean="0"/>
              <a:t>26.6.2026</a:t>
            </a:fld>
            <a:endParaRPr lang="en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[Esittäjän nimi, organisaatio, esityspaikka sekä mahdolliset aihetunnisteet / Twitter-tili]</a:t>
            </a:r>
            <a:endParaRPr lang="en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508C44-8567-AC47-A622-05DCBFCF8698}" type="slidenum">
              <a:rPr lang="en-FI" smtClean="0"/>
              <a:t>‹#›</a:t>
            </a:fld>
            <a:endParaRPr lang="en-FI"/>
          </a:p>
        </p:txBody>
      </p:sp>
      <p:sp>
        <p:nvSpPr>
          <p:cNvPr id="7" name="Sisällön paikkamerkki 7">
            <a:extLst>
              <a:ext uri="{FF2B5EF4-FFF2-40B4-BE49-F238E27FC236}">
                <a16:creationId xmlns:a16="http://schemas.microsoft.com/office/drawing/2014/main" id="{0F9235DB-A16E-4135-AE5F-458EEABF1FC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7975500" y="5760000"/>
            <a:ext cx="1512000" cy="864000"/>
          </a:xfrm>
        </p:spPr>
        <p:txBody>
          <a:bodyPr anchor="ctr"/>
          <a:lstStyle>
            <a:lvl1pPr marL="0" indent="0" algn="ctr">
              <a:buNone/>
              <a:defRPr sz="312">
                <a:solidFill>
                  <a:schemeClr val="tx1"/>
                </a:solidFill>
              </a:defRPr>
            </a:lvl1pPr>
            <a:lvl2pPr marL="98134" indent="0" algn="ctr">
              <a:buNone/>
              <a:defRPr sz="312">
                <a:solidFill>
                  <a:schemeClr val="accent1"/>
                </a:solidFill>
              </a:defRPr>
            </a:lvl2pPr>
            <a:lvl3pPr marL="196267" indent="0" algn="ctr">
              <a:buNone/>
              <a:defRPr sz="312">
                <a:solidFill>
                  <a:schemeClr val="accent1"/>
                </a:solidFill>
              </a:defRPr>
            </a:lvl3pPr>
            <a:lvl4pPr marL="294401" indent="0" algn="ctr">
              <a:buNone/>
              <a:defRPr sz="312">
                <a:solidFill>
                  <a:schemeClr val="accent1"/>
                </a:solidFill>
              </a:defRPr>
            </a:lvl4pPr>
            <a:lvl5pPr marL="392534" indent="0" algn="ctr">
              <a:buNone/>
              <a:defRPr sz="312">
                <a:solidFill>
                  <a:schemeClr val="accent1"/>
                </a:solidFill>
              </a:defRPr>
            </a:lvl5pPr>
          </a:lstStyle>
          <a:p>
            <a:pPr lvl="0"/>
            <a:r>
              <a:rPr lang="fi-FI" dirty="0"/>
              <a:t>Napsauta ja lisää mahdollinen työkalutunnus</a:t>
            </a:r>
          </a:p>
        </p:txBody>
      </p:sp>
      <p:pic>
        <p:nvPicPr>
          <p:cNvPr id="8" name="Picture 7" descr="A blue and yellow lines on a black background&#10;&#10;Description automatically generated">
            <a:extLst>
              <a:ext uri="{FF2B5EF4-FFF2-40B4-BE49-F238E27FC236}">
                <a16:creationId xmlns:a16="http://schemas.microsoft.com/office/drawing/2014/main" id="{0BD76D92-DBED-67E8-7FF0-E5B51C4B65F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0800000">
            <a:off x="0" y="0"/>
            <a:ext cx="2631440" cy="728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28556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Välisivu_violetti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black and white wave&#10;&#10;Description automatically generated">
            <a:extLst>
              <a:ext uri="{FF2B5EF4-FFF2-40B4-BE49-F238E27FC236}">
                <a16:creationId xmlns:a16="http://schemas.microsoft.com/office/drawing/2014/main" id="{A58D64F8-411C-94B5-B5C8-67EFAFA657E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r="23457" b="7423"/>
          <a:stretch/>
        </p:blipFill>
        <p:spPr>
          <a:xfrm>
            <a:off x="7219836" y="4950952"/>
            <a:ext cx="2691780" cy="1915104"/>
          </a:xfrm>
          <a:prstGeom prst="rect">
            <a:avLst/>
          </a:prstGeom>
        </p:spPr>
      </p:pic>
      <p:sp>
        <p:nvSpPr>
          <p:cNvPr id="2" name="Otsikko 1"/>
          <p:cNvSpPr>
            <a:spLocks noGrp="1"/>
          </p:cNvSpPr>
          <p:nvPr>
            <p:ph type="title" hasCustomPrompt="1"/>
          </p:nvPr>
        </p:nvSpPr>
        <p:spPr>
          <a:xfrm>
            <a:off x="1170188" y="1728000"/>
            <a:ext cx="7430691" cy="2052000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 sz="4700" b="1" cap="none" baseline="0">
                <a:solidFill>
                  <a:schemeClr val="bg1"/>
                </a:solidFill>
              </a:defRPr>
            </a:lvl1pPr>
          </a:lstStyle>
          <a:p>
            <a:r>
              <a:rPr lang="fi-FI" noProof="0" dirty="0"/>
              <a:t>Välisivu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1170188" y="3924000"/>
            <a:ext cx="7430691" cy="1836000"/>
          </a:xfrm>
        </p:spPr>
        <p:txBody>
          <a:bodyPr anchor="t" anchorCtr="0">
            <a:noAutofit/>
          </a:bodyPr>
          <a:lstStyle>
            <a:lvl1pPr marL="0" indent="0">
              <a:spcBef>
                <a:spcPts val="0"/>
              </a:spcBef>
              <a:buNone/>
              <a:defRPr sz="1000">
                <a:solidFill>
                  <a:schemeClr val="bg1"/>
                </a:solidFill>
              </a:defRPr>
            </a:lvl1pPr>
            <a:lvl2pPr marL="178042" indent="0">
              <a:buNone/>
              <a:defRPr sz="701">
                <a:solidFill>
                  <a:schemeClr val="tx1">
                    <a:tint val="75000"/>
                  </a:schemeClr>
                </a:solidFill>
              </a:defRPr>
            </a:lvl2pPr>
            <a:lvl3pPr marL="356085" indent="0">
              <a:buNone/>
              <a:defRPr sz="623">
                <a:solidFill>
                  <a:schemeClr val="tx1">
                    <a:tint val="75000"/>
                  </a:schemeClr>
                </a:solidFill>
              </a:defRPr>
            </a:lvl3pPr>
            <a:lvl4pPr marL="534127" indent="0">
              <a:buNone/>
              <a:defRPr sz="546">
                <a:solidFill>
                  <a:schemeClr val="tx1">
                    <a:tint val="75000"/>
                  </a:schemeClr>
                </a:solidFill>
              </a:defRPr>
            </a:lvl4pPr>
            <a:lvl5pPr marL="712169" indent="0">
              <a:buNone/>
              <a:defRPr sz="546">
                <a:solidFill>
                  <a:schemeClr val="tx1">
                    <a:tint val="75000"/>
                  </a:schemeClr>
                </a:solidFill>
              </a:defRPr>
            </a:lvl5pPr>
            <a:lvl6pPr marL="890211" indent="0">
              <a:buNone/>
              <a:defRPr sz="546">
                <a:solidFill>
                  <a:schemeClr val="tx1">
                    <a:tint val="75000"/>
                  </a:schemeClr>
                </a:solidFill>
              </a:defRPr>
            </a:lvl6pPr>
            <a:lvl7pPr marL="1068254" indent="0">
              <a:buNone/>
              <a:defRPr sz="546">
                <a:solidFill>
                  <a:schemeClr val="tx1">
                    <a:tint val="75000"/>
                  </a:schemeClr>
                </a:solidFill>
              </a:defRPr>
            </a:lvl7pPr>
            <a:lvl8pPr marL="1246296" indent="0">
              <a:buNone/>
              <a:defRPr sz="546">
                <a:solidFill>
                  <a:schemeClr val="tx1">
                    <a:tint val="75000"/>
                  </a:schemeClr>
                </a:solidFill>
              </a:defRPr>
            </a:lvl8pPr>
            <a:lvl9pPr marL="1424338" indent="0">
              <a:buNone/>
              <a:defRPr sz="54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noProof="0"/>
              <a:t>Click to edit Master text styles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41B5849-21B2-4E75-8812-032054066626}" type="datetime1">
              <a:rPr lang="fi-FI" smtClean="0"/>
              <a:t>26.6.2026</a:t>
            </a:fld>
            <a:endParaRPr lang="en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[Esittäjän nimi, organisaatio, esityspaikka sekä mahdolliset aihetunnisteet / Twitter-tili]</a:t>
            </a:r>
            <a:endParaRPr lang="en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C508C44-8567-AC47-A622-05DCBFCF8698}" type="slidenum">
              <a:rPr lang="en-FI" smtClean="0"/>
              <a:pPr/>
              <a:t>‹#›</a:t>
            </a:fld>
            <a:endParaRPr lang="en-FI" dirty="0"/>
          </a:p>
        </p:txBody>
      </p:sp>
      <p:sp>
        <p:nvSpPr>
          <p:cNvPr id="9" name="Sisällön paikkamerkki 7">
            <a:extLst>
              <a:ext uri="{FF2B5EF4-FFF2-40B4-BE49-F238E27FC236}">
                <a16:creationId xmlns:a16="http://schemas.microsoft.com/office/drawing/2014/main" id="{B981C22B-F669-4644-BD4B-FC328C20AB86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7975500" y="5760000"/>
            <a:ext cx="1512000" cy="936000"/>
          </a:xfrm>
        </p:spPr>
        <p:txBody>
          <a:bodyPr anchor="ctr"/>
          <a:lstStyle>
            <a:lvl1pPr marL="0" indent="0" algn="ctr">
              <a:buNone/>
              <a:defRPr sz="312">
                <a:solidFill>
                  <a:schemeClr val="tx1"/>
                </a:solidFill>
              </a:defRPr>
            </a:lvl1pPr>
            <a:lvl2pPr marL="98134" indent="0" algn="ctr">
              <a:buNone/>
              <a:defRPr sz="312">
                <a:solidFill>
                  <a:schemeClr val="accent1"/>
                </a:solidFill>
              </a:defRPr>
            </a:lvl2pPr>
            <a:lvl3pPr marL="196267" indent="0" algn="ctr">
              <a:buNone/>
              <a:defRPr sz="312">
                <a:solidFill>
                  <a:schemeClr val="accent1"/>
                </a:solidFill>
              </a:defRPr>
            </a:lvl3pPr>
            <a:lvl4pPr marL="294401" indent="0" algn="ctr">
              <a:buNone/>
              <a:defRPr sz="312">
                <a:solidFill>
                  <a:schemeClr val="accent1"/>
                </a:solidFill>
              </a:defRPr>
            </a:lvl4pPr>
            <a:lvl5pPr marL="392534" indent="0" algn="ctr">
              <a:buNone/>
              <a:defRPr sz="312">
                <a:solidFill>
                  <a:schemeClr val="accent1"/>
                </a:solidFill>
              </a:defRPr>
            </a:lvl5pPr>
          </a:lstStyle>
          <a:p>
            <a:pPr lvl="0"/>
            <a:r>
              <a:rPr lang="fi-FI" dirty="0"/>
              <a:t>Napsauta ja lisää mahdollinen työkalutunnus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68BA784-90CD-BC3B-1F5F-94204B2A838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 rot="10800000">
            <a:off x="0" y="0"/>
            <a:ext cx="2631440" cy="72898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BC6C09C-A0E1-B5C5-6D2F-883E9FC4B2FA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/>
          <a:stretch/>
        </p:blipFill>
        <p:spPr>
          <a:xfrm>
            <a:off x="8172000" y="192942"/>
            <a:ext cx="1276633" cy="207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430400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Välisivu_turkoosi">
    <p:bg>
      <p:bgPr>
        <a:solidFill>
          <a:srgbClr val="73C4C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black and white wave&#10;&#10;Description automatically generated">
            <a:extLst>
              <a:ext uri="{FF2B5EF4-FFF2-40B4-BE49-F238E27FC236}">
                <a16:creationId xmlns:a16="http://schemas.microsoft.com/office/drawing/2014/main" id="{7F3B8229-EB18-8DDB-0FBA-67D846B1B29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r="23457" b="7423"/>
          <a:stretch/>
        </p:blipFill>
        <p:spPr>
          <a:xfrm>
            <a:off x="7219836" y="4950952"/>
            <a:ext cx="2691780" cy="1915104"/>
          </a:xfrm>
          <a:prstGeom prst="rect">
            <a:avLst/>
          </a:prstGeom>
        </p:spPr>
      </p:pic>
      <p:sp>
        <p:nvSpPr>
          <p:cNvPr id="2" name="Otsikko 1"/>
          <p:cNvSpPr>
            <a:spLocks noGrp="1"/>
          </p:cNvSpPr>
          <p:nvPr>
            <p:ph type="title" hasCustomPrompt="1"/>
          </p:nvPr>
        </p:nvSpPr>
        <p:spPr>
          <a:xfrm>
            <a:off x="1170188" y="1728000"/>
            <a:ext cx="7430691" cy="2052000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 sz="4700" b="1" cap="none" baseline="0"/>
            </a:lvl1pPr>
          </a:lstStyle>
          <a:p>
            <a:r>
              <a:rPr lang="fi-FI" noProof="0" dirty="0"/>
              <a:t>Välisivu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1170188" y="3924000"/>
            <a:ext cx="7430691" cy="1836000"/>
          </a:xfrm>
        </p:spPr>
        <p:txBody>
          <a:bodyPr anchor="t" anchorCtr="0">
            <a:noAutofit/>
          </a:bodyPr>
          <a:lstStyle>
            <a:lvl1pPr marL="0" indent="0">
              <a:spcBef>
                <a:spcPts val="0"/>
              </a:spcBef>
              <a:buNone/>
              <a:defRPr sz="1000">
                <a:solidFill>
                  <a:srgbClr val="10497F"/>
                </a:solidFill>
              </a:defRPr>
            </a:lvl1pPr>
            <a:lvl2pPr marL="178042" indent="0">
              <a:buNone/>
              <a:defRPr sz="701">
                <a:solidFill>
                  <a:schemeClr val="tx1">
                    <a:tint val="75000"/>
                  </a:schemeClr>
                </a:solidFill>
              </a:defRPr>
            </a:lvl2pPr>
            <a:lvl3pPr marL="356085" indent="0">
              <a:buNone/>
              <a:defRPr sz="623">
                <a:solidFill>
                  <a:schemeClr val="tx1">
                    <a:tint val="75000"/>
                  </a:schemeClr>
                </a:solidFill>
              </a:defRPr>
            </a:lvl3pPr>
            <a:lvl4pPr marL="534127" indent="0">
              <a:buNone/>
              <a:defRPr sz="546">
                <a:solidFill>
                  <a:schemeClr val="tx1">
                    <a:tint val="75000"/>
                  </a:schemeClr>
                </a:solidFill>
              </a:defRPr>
            </a:lvl4pPr>
            <a:lvl5pPr marL="712169" indent="0">
              <a:buNone/>
              <a:defRPr sz="546">
                <a:solidFill>
                  <a:schemeClr val="tx1">
                    <a:tint val="75000"/>
                  </a:schemeClr>
                </a:solidFill>
              </a:defRPr>
            </a:lvl5pPr>
            <a:lvl6pPr marL="890211" indent="0">
              <a:buNone/>
              <a:defRPr sz="546">
                <a:solidFill>
                  <a:schemeClr val="tx1">
                    <a:tint val="75000"/>
                  </a:schemeClr>
                </a:solidFill>
              </a:defRPr>
            </a:lvl6pPr>
            <a:lvl7pPr marL="1068254" indent="0">
              <a:buNone/>
              <a:defRPr sz="546">
                <a:solidFill>
                  <a:schemeClr val="tx1">
                    <a:tint val="75000"/>
                  </a:schemeClr>
                </a:solidFill>
              </a:defRPr>
            </a:lvl7pPr>
            <a:lvl8pPr marL="1246296" indent="0">
              <a:buNone/>
              <a:defRPr sz="546">
                <a:solidFill>
                  <a:schemeClr val="tx1">
                    <a:tint val="75000"/>
                  </a:schemeClr>
                </a:solidFill>
              </a:defRPr>
            </a:lvl8pPr>
            <a:lvl9pPr marL="1424338" indent="0">
              <a:buNone/>
              <a:defRPr sz="54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noProof="0" dirty="0"/>
              <a:t>Click to edit Master text styles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732459-E87C-4477-BA46-23E6650006ED}" type="datetime1">
              <a:rPr lang="fi-FI" smtClean="0"/>
              <a:t>26.6.2026</a:t>
            </a:fld>
            <a:endParaRPr lang="en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[Esittäjän nimi, organisaatio, esityspaikka sekä mahdolliset aihetunnisteet / Twitter-tili]</a:t>
            </a:r>
            <a:endParaRPr lang="en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508C44-8567-AC47-A622-05DCBFCF8698}" type="slidenum">
              <a:rPr lang="en-FI" smtClean="0"/>
              <a:t>‹#›</a:t>
            </a:fld>
            <a:endParaRPr lang="en-FI"/>
          </a:p>
        </p:txBody>
      </p:sp>
      <p:sp>
        <p:nvSpPr>
          <p:cNvPr id="8" name="Sisällön paikkamerkki 7">
            <a:extLst>
              <a:ext uri="{FF2B5EF4-FFF2-40B4-BE49-F238E27FC236}">
                <a16:creationId xmlns:a16="http://schemas.microsoft.com/office/drawing/2014/main" id="{E0CEDE1A-01C8-4248-A8EA-F0CBB530B5B8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7975500" y="5760000"/>
            <a:ext cx="1512000" cy="936000"/>
          </a:xfrm>
        </p:spPr>
        <p:txBody>
          <a:bodyPr anchor="ctr"/>
          <a:lstStyle>
            <a:lvl1pPr marL="0" indent="0" algn="ctr">
              <a:buNone/>
              <a:defRPr sz="312">
                <a:solidFill>
                  <a:schemeClr val="tx1"/>
                </a:solidFill>
              </a:defRPr>
            </a:lvl1pPr>
            <a:lvl2pPr marL="98134" indent="0" algn="ctr">
              <a:buNone/>
              <a:defRPr sz="312">
                <a:solidFill>
                  <a:schemeClr val="accent1"/>
                </a:solidFill>
              </a:defRPr>
            </a:lvl2pPr>
            <a:lvl3pPr marL="196267" indent="0" algn="ctr">
              <a:buNone/>
              <a:defRPr sz="312">
                <a:solidFill>
                  <a:schemeClr val="accent1"/>
                </a:solidFill>
              </a:defRPr>
            </a:lvl3pPr>
            <a:lvl4pPr marL="294401" indent="0" algn="ctr">
              <a:buNone/>
              <a:defRPr sz="312">
                <a:solidFill>
                  <a:schemeClr val="accent1"/>
                </a:solidFill>
              </a:defRPr>
            </a:lvl4pPr>
            <a:lvl5pPr marL="392534" indent="0" algn="ctr">
              <a:buNone/>
              <a:defRPr sz="312">
                <a:solidFill>
                  <a:schemeClr val="accent1"/>
                </a:solidFill>
              </a:defRPr>
            </a:lvl5pPr>
          </a:lstStyle>
          <a:p>
            <a:pPr lvl="0"/>
            <a:r>
              <a:rPr lang="fi-FI" dirty="0"/>
              <a:t>Napsauta ja lisää </a:t>
            </a:r>
            <a:r>
              <a:rPr lang="fi-FI" dirty="0" err="1"/>
              <a:t>mahdoallinen</a:t>
            </a:r>
            <a:r>
              <a:rPr lang="fi-FI" dirty="0"/>
              <a:t> työkalutunnus</a:t>
            </a:r>
          </a:p>
        </p:txBody>
      </p:sp>
      <p:pic>
        <p:nvPicPr>
          <p:cNvPr id="9" name="Picture 8" descr="A blue and yellow lines on a black background&#10;&#10;Description automatically generated">
            <a:extLst>
              <a:ext uri="{FF2B5EF4-FFF2-40B4-BE49-F238E27FC236}">
                <a16:creationId xmlns:a16="http://schemas.microsoft.com/office/drawing/2014/main" id="{4EE13A44-15F7-C2B5-DD08-968802C7B33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10800000">
            <a:off x="0" y="0"/>
            <a:ext cx="2631440" cy="72898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23A443A-6BF3-1ABB-4FE3-B8BAAF7F3F4F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/>
          <a:stretch/>
        </p:blipFill>
        <p:spPr>
          <a:xfrm>
            <a:off x="8172000" y="192942"/>
            <a:ext cx="1276633" cy="207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837435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Välisivu_turkoosi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black and white wave&#10;&#10;Description automatically generated">
            <a:extLst>
              <a:ext uri="{FF2B5EF4-FFF2-40B4-BE49-F238E27FC236}">
                <a16:creationId xmlns:a16="http://schemas.microsoft.com/office/drawing/2014/main" id="{7F3B8229-EB18-8DDB-0FBA-67D846B1B29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r="23457" b="7423"/>
          <a:stretch/>
        </p:blipFill>
        <p:spPr>
          <a:xfrm>
            <a:off x="7219836" y="4950952"/>
            <a:ext cx="2691780" cy="1915104"/>
          </a:xfrm>
          <a:prstGeom prst="rect">
            <a:avLst/>
          </a:prstGeom>
        </p:spPr>
      </p:pic>
      <p:sp>
        <p:nvSpPr>
          <p:cNvPr id="2" name="Otsikko 1"/>
          <p:cNvSpPr>
            <a:spLocks noGrp="1"/>
          </p:cNvSpPr>
          <p:nvPr>
            <p:ph type="title" hasCustomPrompt="1"/>
          </p:nvPr>
        </p:nvSpPr>
        <p:spPr>
          <a:xfrm>
            <a:off x="1170188" y="1728000"/>
            <a:ext cx="7430691" cy="2052000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 sz="4700" b="1" cap="none" baseline="0"/>
            </a:lvl1pPr>
          </a:lstStyle>
          <a:p>
            <a:r>
              <a:rPr lang="fi-FI" noProof="0" dirty="0"/>
              <a:t>Välisivu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1170188" y="3924000"/>
            <a:ext cx="7430691" cy="1836000"/>
          </a:xfrm>
        </p:spPr>
        <p:txBody>
          <a:bodyPr anchor="t" anchorCtr="0">
            <a:noAutofit/>
          </a:bodyPr>
          <a:lstStyle>
            <a:lvl1pPr marL="0" indent="0">
              <a:spcBef>
                <a:spcPts val="0"/>
              </a:spcBef>
              <a:buNone/>
              <a:defRPr sz="1000">
                <a:solidFill>
                  <a:srgbClr val="10497F"/>
                </a:solidFill>
              </a:defRPr>
            </a:lvl1pPr>
            <a:lvl2pPr marL="178042" indent="0">
              <a:buNone/>
              <a:defRPr sz="701">
                <a:solidFill>
                  <a:schemeClr val="tx1">
                    <a:tint val="75000"/>
                  </a:schemeClr>
                </a:solidFill>
              </a:defRPr>
            </a:lvl2pPr>
            <a:lvl3pPr marL="356085" indent="0">
              <a:buNone/>
              <a:defRPr sz="623">
                <a:solidFill>
                  <a:schemeClr val="tx1">
                    <a:tint val="75000"/>
                  </a:schemeClr>
                </a:solidFill>
              </a:defRPr>
            </a:lvl3pPr>
            <a:lvl4pPr marL="534127" indent="0">
              <a:buNone/>
              <a:defRPr sz="546">
                <a:solidFill>
                  <a:schemeClr val="tx1">
                    <a:tint val="75000"/>
                  </a:schemeClr>
                </a:solidFill>
              </a:defRPr>
            </a:lvl4pPr>
            <a:lvl5pPr marL="712169" indent="0">
              <a:buNone/>
              <a:defRPr sz="546">
                <a:solidFill>
                  <a:schemeClr val="tx1">
                    <a:tint val="75000"/>
                  </a:schemeClr>
                </a:solidFill>
              </a:defRPr>
            </a:lvl5pPr>
            <a:lvl6pPr marL="890211" indent="0">
              <a:buNone/>
              <a:defRPr sz="546">
                <a:solidFill>
                  <a:schemeClr val="tx1">
                    <a:tint val="75000"/>
                  </a:schemeClr>
                </a:solidFill>
              </a:defRPr>
            </a:lvl6pPr>
            <a:lvl7pPr marL="1068254" indent="0">
              <a:buNone/>
              <a:defRPr sz="546">
                <a:solidFill>
                  <a:schemeClr val="tx1">
                    <a:tint val="75000"/>
                  </a:schemeClr>
                </a:solidFill>
              </a:defRPr>
            </a:lvl7pPr>
            <a:lvl8pPr marL="1246296" indent="0">
              <a:buNone/>
              <a:defRPr sz="546">
                <a:solidFill>
                  <a:schemeClr val="tx1">
                    <a:tint val="75000"/>
                  </a:schemeClr>
                </a:solidFill>
              </a:defRPr>
            </a:lvl8pPr>
            <a:lvl9pPr marL="1424338" indent="0">
              <a:buNone/>
              <a:defRPr sz="54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noProof="0" dirty="0"/>
              <a:t>Click to edit Master text styles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40F400-E076-4BA3-B523-8A72F5DA3A16}" type="datetime1">
              <a:rPr lang="fi-FI" smtClean="0"/>
              <a:t>26.6.2026</a:t>
            </a:fld>
            <a:endParaRPr lang="en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[Esittäjän nimi, organisaatio, esityspaikka sekä mahdolliset aihetunnisteet / Twitter-tili]</a:t>
            </a:r>
            <a:endParaRPr lang="en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508C44-8567-AC47-A622-05DCBFCF8698}" type="slidenum">
              <a:rPr lang="en-FI" smtClean="0"/>
              <a:t>‹#›</a:t>
            </a:fld>
            <a:endParaRPr lang="en-FI"/>
          </a:p>
        </p:txBody>
      </p:sp>
      <p:sp>
        <p:nvSpPr>
          <p:cNvPr id="8" name="Sisällön paikkamerkki 7">
            <a:extLst>
              <a:ext uri="{FF2B5EF4-FFF2-40B4-BE49-F238E27FC236}">
                <a16:creationId xmlns:a16="http://schemas.microsoft.com/office/drawing/2014/main" id="{E0CEDE1A-01C8-4248-A8EA-F0CBB530B5B8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7975500" y="5760000"/>
            <a:ext cx="1512000" cy="936000"/>
          </a:xfrm>
        </p:spPr>
        <p:txBody>
          <a:bodyPr anchor="ctr"/>
          <a:lstStyle>
            <a:lvl1pPr marL="0" indent="0" algn="ctr">
              <a:buNone/>
              <a:defRPr sz="312">
                <a:solidFill>
                  <a:schemeClr val="tx1"/>
                </a:solidFill>
              </a:defRPr>
            </a:lvl1pPr>
            <a:lvl2pPr marL="98134" indent="0" algn="ctr">
              <a:buNone/>
              <a:defRPr sz="312">
                <a:solidFill>
                  <a:schemeClr val="accent1"/>
                </a:solidFill>
              </a:defRPr>
            </a:lvl2pPr>
            <a:lvl3pPr marL="196267" indent="0" algn="ctr">
              <a:buNone/>
              <a:defRPr sz="312">
                <a:solidFill>
                  <a:schemeClr val="accent1"/>
                </a:solidFill>
              </a:defRPr>
            </a:lvl3pPr>
            <a:lvl4pPr marL="294401" indent="0" algn="ctr">
              <a:buNone/>
              <a:defRPr sz="312">
                <a:solidFill>
                  <a:schemeClr val="accent1"/>
                </a:solidFill>
              </a:defRPr>
            </a:lvl4pPr>
            <a:lvl5pPr marL="392534" indent="0" algn="ctr">
              <a:buNone/>
              <a:defRPr sz="312">
                <a:solidFill>
                  <a:schemeClr val="accent1"/>
                </a:solidFill>
              </a:defRPr>
            </a:lvl5pPr>
          </a:lstStyle>
          <a:p>
            <a:pPr lvl="0"/>
            <a:r>
              <a:rPr lang="fi-FI" dirty="0"/>
              <a:t>Napsauta ja lisää </a:t>
            </a:r>
            <a:r>
              <a:rPr lang="fi-FI" dirty="0" err="1"/>
              <a:t>mahdoallinen</a:t>
            </a:r>
            <a:r>
              <a:rPr lang="fi-FI" dirty="0"/>
              <a:t> työkalutunnus</a:t>
            </a:r>
          </a:p>
        </p:txBody>
      </p:sp>
      <p:pic>
        <p:nvPicPr>
          <p:cNvPr id="9" name="Picture 8" descr="A blue and yellow lines on a black background&#10;&#10;Description automatically generated">
            <a:extLst>
              <a:ext uri="{FF2B5EF4-FFF2-40B4-BE49-F238E27FC236}">
                <a16:creationId xmlns:a16="http://schemas.microsoft.com/office/drawing/2014/main" id="{4EE13A44-15F7-C2B5-DD08-968802C7B33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10800000">
            <a:off x="0" y="0"/>
            <a:ext cx="2631440" cy="72898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23A443A-6BF3-1ABB-4FE3-B8BAAF7F3F4F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/>
          <a:stretch/>
        </p:blipFill>
        <p:spPr>
          <a:xfrm>
            <a:off x="8172000" y="192942"/>
            <a:ext cx="1276633" cy="207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988138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/>
          <p:cNvSpPr>
            <a:spLocks noGrp="1"/>
          </p:cNvSpPr>
          <p:nvPr>
            <p:ph type="title"/>
          </p:nvPr>
        </p:nvSpPr>
        <p:spPr>
          <a:xfrm>
            <a:off x="438820" y="540000"/>
            <a:ext cx="9000000" cy="7200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fi-FI" noProof="0" dirty="0"/>
              <a:t>Muokkaa </a:t>
            </a:r>
            <a:r>
              <a:rPr lang="fi-FI" noProof="0" dirty="0" err="1"/>
              <a:t>perustyyl</a:t>
            </a:r>
            <a:r>
              <a:rPr lang="fi-FI" noProof="0" dirty="0"/>
              <a:t>. </a:t>
            </a:r>
            <a:r>
              <a:rPr lang="fi-FI" noProof="0" dirty="0" err="1"/>
              <a:t>napsautt</a:t>
            </a:r>
            <a:r>
              <a:rPr lang="fi-FI" noProof="0" dirty="0"/>
              <a:t>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438820" y="1399686"/>
            <a:ext cx="9000000" cy="454031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fi-FI" noProof="0" dirty="0"/>
              <a:t>Muokkaa tekstin perustyylejä napsauttamalla</a:t>
            </a:r>
          </a:p>
          <a:p>
            <a:pPr lvl="1"/>
            <a:r>
              <a:rPr lang="fi-FI" noProof="0" dirty="0"/>
              <a:t>toinen taso</a:t>
            </a:r>
          </a:p>
          <a:p>
            <a:pPr lvl="2"/>
            <a:r>
              <a:rPr lang="fi-FI" noProof="0" dirty="0"/>
              <a:t>kolmas taso</a:t>
            </a:r>
          </a:p>
          <a:p>
            <a:pPr lvl="3"/>
            <a:r>
              <a:rPr lang="fi-FI" noProof="0" dirty="0"/>
              <a:t>neljäs taso</a:t>
            </a:r>
          </a:p>
          <a:p>
            <a:pPr lvl="4"/>
            <a:r>
              <a:rPr lang="fi-FI" noProof="0" dirty="0"/>
              <a:t>viides taso</a:t>
            </a:r>
          </a:p>
          <a:p>
            <a:pPr lvl="5"/>
            <a:r>
              <a:rPr lang="fi-FI" noProof="0" dirty="0"/>
              <a:t>6</a:t>
            </a:r>
          </a:p>
          <a:p>
            <a:pPr lvl="6"/>
            <a:r>
              <a:rPr lang="fi-FI" noProof="0" dirty="0"/>
              <a:t>7</a:t>
            </a:r>
          </a:p>
          <a:p>
            <a:pPr lvl="7"/>
            <a:r>
              <a:rPr lang="fi-FI" noProof="0" dirty="0"/>
              <a:t>8</a:t>
            </a:r>
          </a:p>
          <a:p>
            <a:pPr lvl="8"/>
            <a:r>
              <a:rPr lang="fi-FI" noProof="0" dirty="0"/>
              <a:t>9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2"/>
          </p:nvPr>
        </p:nvSpPr>
        <p:spPr>
          <a:xfrm>
            <a:off x="438820" y="6408000"/>
            <a:ext cx="1047318" cy="360000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l">
              <a:defRPr sz="623">
                <a:solidFill>
                  <a:schemeClr val="tx2"/>
                </a:solidFill>
              </a:defRPr>
            </a:lvl1pPr>
          </a:lstStyle>
          <a:p>
            <a:fld id="{3813D36D-77F6-4D98-8F2C-0A91433DD7A4}" type="datetime1">
              <a:rPr lang="fi-FI" smtClean="0"/>
              <a:t>26.6.2026</a:t>
            </a:fld>
            <a:endParaRPr lang="en-FI" dirty="0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1636770" y="6408000"/>
            <a:ext cx="5356821" cy="360000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l">
              <a:defRPr sz="623">
                <a:solidFill>
                  <a:schemeClr val="tx2"/>
                </a:solidFill>
              </a:defRPr>
            </a:lvl1pPr>
          </a:lstStyle>
          <a:p>
            <a:r>
              <a:rPr lang="fi-FI"/>
              <a:t>[Esittäjän nimi, organisaatio, esityspaikka sekä mahdolliset aihetunnisteet / Twitter-tili]</a:t>
            </a:r>
            <a:endParaRPr lang="en-FI" dirty="0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4"/>
          </p:nvPr>
        </p:nvSpPr>
        <p:spPr>
          <a:xfrm>
            <a:off x="9460967" y="-1"/>
            <a:ext cx="438820" cy="646043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ctr">
              <a:defRPr sz="800">
                <a:solidFill>
                  <a:schemeClr val="tx2"/>
                </a:solidFill>
              </a:defRPr>
            </a:lvl1pPr>
          </a:lstStyle>
          <a:p>
            <a:fld id="{5C508C44-8567-AC47-A622-05DCBFCF8698}" type="slidenum">
              <a:rPr lang="en-FI" smtClean="0"/>
              <a:pPr/>
              <a:t>‹#›</a:t>
            </a:fld>
            <a:endParaRPr lang="en-FI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7E311F1-B687-72C6-86F5-B8824F8F66F3}"/>
              </a:ext>
            </a:extLst>
          </p:cNvPr>
          <p:cNvPicPr>
            <a:picLocks noChangeAspect="1"/>
          </p:cNvPicPr>
          <p:nvPr userDrawn="1"/>
        </p:nvPicPr>
        <p:blipFill>
          <a:blip r:embed="rId19"/>
          <a:srcRect/>
          <a:stretch/>
        </p:blipFill>
        <p:spPr>
          <a:xfrm>
            <a:off x="8172631" y="192942"/>
            <a:ext cx="1276633" cy="207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52570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719" r:id="rId2"/>
    <p:sldLayoutId id="2147483722" r:id="rId3"/>
    <p:sldLayoutId id="2147483720" r:id="rId4"/>
    <p:sldLayoutId id="2147483675" r:id="rId5"/>
    <p:sldLayoutId id="2147483682" r:id="rId6"/>
    <p:sldLayoutId id="2147483715" r:id="rId7"/>
    <p:sldLayoutId id="2147483717" r:id="rId8"/>
    <p:sldLayoutId id="2147483718" r:id="rId9"/>
    <p:sldLayoutId id="2147483708" r:id="rId10"/>
    <p:sldLayoutId id="2147483716" r:id="rId11"/>
    <p:sldLayoutId id="2147483712" r:id="rId12"/>
    <p:sldLayoutId id="2147483713" r:id="rId13"/>
    <p:sldLayoutId id="2147483688" r:id="rId14"/>
    <p:sldLayoutId id="2147483689" r:id="rId15"/>
    <p:sldLayoutId id="2147483690" r:id="rId16"/>
    <p:sldLayoutId id="2147483721" r:id="rId17"/>
  </p:sldLayoutIdLst>
  <p:hf hdr="0" ftr="0" dt="0"/>
  <p:txStyles>
    <p:titleStyle>
      <a:lvl1pPr algn="l" defTabSz="356085" rtl="0" eaLnBrk="1" latinLnBrk="0" hangingPunct="1">
        <a:lnSpc>
          <a:spcPct val="95000"/>
        </a:lnSpc>
        <a:spcBef>
          <a:spcPct val="0"/>
        </a:spcBef>
        <a:buNone/>
        <a:defRPr sz="1800" b="1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98134" indent="-98134" algn="l" defTabSz="356085" rtl="0" eaLnBrk="1" latinLnBrk="0" hangingPunct="1">
        <a:lnSpc>
          <a:spcPct val="100000"/>
        </a:lnSpc>
        <a:spcBef>
          <a:spcPts val="390"/>
        </a:spcBef>
        <a:buClr>
          <a:schemeClr val="tx2"/>
        </a:buClr>
        <a:buFont typeface="Arial" panose="020B0604020202020204" pitchFamily="34" charset="0"/>
        <a:buChar char="•"/>
        <a:defRPr sz="1200" kern="1200">
          <a:solidFill>
            <a:srgbClr val="000000"/>
          </a:solidFill>
          <a:latin typeface="+mn-lt"/>
          <a:ea typeface="+mn-ea"/>
          <a:cs typeface="+mn-cs"/>
        </a:defRPr>
      </a:lvl1pPr>
      <a:lvl2pPr marL="196267" indent="-98134" algn="l" defTabSz="356085" rtl="0" eaLnBrk="1" latinLnBrk="0" hangingPunct="1">
        <a:lnSpc>
          <a:spcPct val="100000"/>
        </a:lnSpc>
        <a:spcBef>
          <a:spcPts val="195"/>
        </a:spcBef>
        <a:buClr>
          <a:schemeClr val="tx2"/>
        </a:buClr>
        <a:buFont typeface="Arial" panose="020B0604020202020204" pitchFamily="34" charset="0"/>
        <a:buChar char="•"/>
        <a:defRPr sz="1000" kern="1200">
          <a:solidFill>
            <a:srgbClr val="000000"/>
          </a:solidFill>
          <a:latin typeface="+mn-lt"/>
          <a:ea typeface="+mn-ea"/>
          <a:cs typeface="+mn-cs"/>
        </a:defRPr>
      </a:lvl2pPr>
      <a:lvl3pPr marL="294401" indent="-98134" algn="l" defTabSz="356085" rtl="0" eaLnBrk="1" latinLnBrk="0" hangingPunct="1">
        <a:lnSpc>
          <a:spcPct val="100000"/>
        </a:lnSpc>
        <a:spcBef>
          <a:spcPts val="195"/>
        </a:spcBef>
        <a:buClr>
          <a:schemeClr val="tx2"/>
        </a:buClr>
        <a:buFont typeface="Arial" panose="020B0604020202020204" pitchFamily="34" charset="0"/>
        <a:buChar char="•"/>
        <a:defRPr sz="900" kern="1200">
          <a:solidFill>
            <a:srgbClr val="000000"/>
          </a:solidFill>
          <a:latin typeface="+mn-lt"/>
          <a:ea typeface="+mn-ea"/>
          <a:cs typeface="+mn-cs"/>
        </a:defRPr>
      </a:lvl3pPr>
      <a:lvl4pPr marL="392534" indent="-98134" algn="l" defTabSz="356085" rtl="0" eaLnBrk="1" latinLnBrk="0" hangingPunct="1">
        <a:lnSpc>
          <a:spcPct val="100000"/>
        </a:lnSpc>
        <a:spcBef>
          <a:spcPts val="195"/>
        </a:spcBef>
        <a:buClr>
          <a:schemeClr val="tx2"/>
        </a:buClr>
        <a:buFont typeface="Arial" panose="020B0604020202020204" pitchFamily="34" charset="0"/>
        <a:buChar char="•"/>
        <a:defRPr sz="800" kern="1200">
          <a:solidFill>
            <a:srgbClr val="000000"/>
          </a:solidFill>
          <a:latin typeface="+mn-lt"/>
          <a:ea typeface="+mn-ea"/>
          <a:cs typeface="+mn-cs"/>
        </a:defRPr>
      </a:lvl4pPr>
      <a:lvl5pPr marL="490668" indent="-98134" algn="l" defTabSz="356085" rtl="0" eaLnBrk="1" latinLnBrk="0" hangingPunct="1">
        <a:lnSpc>
          <a:spcPct val="100000"/>
        </a:lnSpc>
        <a:spcBef>
          <a:spcPts val="195"/>
        </a:spcBef>
        <a:buClr>
          <a:schemeClr val="tx2"/>
        </a:buClr>
        <a:buFont typeface="Arial" panose="020B0604020202020204" pitchFamily="34" charset="0"/>
        <a:buChar char="•"/>
        <a:defRPr sz="800" kern="1200">
          <a:solidFill>
            <a:srgbClr val="000000"/>
          </a:solidFill>
          <a:latin typeface="+mn-lt"/>
          <a:ea typeface="+mn-ea"/>
          <a:cs typeface="+mn-cs"/>
        </a:defRPr>
      </a:lvl5pPr>
      <a:lvl6pPr marL="588801" indent="-98134" algn="l" defTabSz="356085" rtl="0" eaLnBrk="1" latinLnBrk="0" hangingPunct="1">
        <a:lnSpc>
          <a:spcPct val="100000"/>
        </a:lnSpc>
        <a:spcBef>
          <a:spcPts val="195"/>
        </a:spcBef>
        <a:buClr>
          <a:schemeClr val="tx2"/>
        </a:buClr>
        <a:buFont typeface="Arial" panose="020B0604020202020204" pitchFamily="34" charset="0"/>
        <a:buChar char="•"/>
        <a:defRPr sz="700" kern="1200">
          <a:solidFill>
            <a:schemeClr val="tx1"/>
          </a:solidFill>
          <a:latin typeface="+mn-lt"/>
          <a:ea typeface="+mn-ea"/>
          <a:cs typeface="+mn-cs"/>
        </a:defRPr>
      </a:lvl6pPr>
      <a:lvl7pPr marL="686935" indent="-98134" algn="l" defTabSz="356085" rtl="0" eaLnBrk="1" latinLnBrk="0" hangingPunct="1">
        <a:lnSpc>
          <a:spcPct val="100000"/>
        </a:lnSpc>
        <a:spcBef>
          <a:spcPts val="195"/>
        </a:spcBef>
        <a:buClr>
          <a:schemeClr val="tx2"/>
        </a:buClr>
        <a:buFont typeface="Arial" panose="020B0604020202020204" pitchFamily="34" charset="0"/>
        <a:buChar char="•"/>
        <a:defRPr sz="700" kern="1200">
          <a:solidFill>
            <a:schemeClr val="tx1"/>
          </a:solidFill>
          <a:latin typeface="+mn-lt"/>
          <a:ea typeface="+mn-ea"/>
          <a:cs typeface="+mn-cs"/>
        </a:defRPr>
      </a:lvl7pPr>
      <a:lvl8pPr marL="785068" indent="-98134" algn="l" defTabSz="356085" rtl="0" eaLnBrk="1" latinLnBrk="0" hangingPunct="1">
        <a:lnSpc>
          <a:spcPct val="100000"/>
        </a:lnSpc>
        <a:spcBef>
          <a:spcPts val="195"/>
        </a:spcBef>
        <a:buClr>
          <a:schemeClr val="tx2"/>
        </a:buClr>
        <a:buFont typeface="Arial" panose="020B0604020202020204" pitchFamily="34" charset="0"/>
        <a:buChar char="•"/>
        <a:defRPr sz="700" kern="1200">
          <a:solidFill>
            <a:schemeClr val="tx1"/>
          </a:solidFill>
          <a:latin typeface="+mn-lt"/>
          <a:ea typeface="+mn-ea"/>
          <a:cs typeface="+mn-cs"/>
        </a:defRPr>
      </a:lvl8pPr>
      <a:lvl9pPr marL="897221" indent="-98134" algn="l" defTabSz="356085" rtl="0" eaLnBrk="1" latinLnBrk="0" hangingPunct="1">
        <a:lnSpc>
          <a:spcPct val="100000"/>
        </a:lnSpc>
        <a:spcBef>
          <a:spcPts val="195"/>
        </a:spcBef>
        <a:buClr>
          <a:schemeClr val="tx2"/>
        </a:buClr>
        <a:buFont typeface="Arial" panose="020B0604020202020204" pitchFamily="34" charset="0"/>
        <a:buChar char="•"/>
        <a:defRPr sz="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356085" rtl="0" eaLnBrk="1" latinLnBrk="0" hangingPunct="1">
        <a:defRPr sz="701" kern="1200">
          <a:solidFill>
            <a:schemeClr val="tx1"/>
          </a:solidFill>
          <a:latin typeface="+mn-lt"/>
          <a:ea typeface="+mn-ea"/>
          <a:cs typeface="+mn-cs"/>
        </a:defRPr>
      </a:lvl1pPr>
      <a:lvl2pPr marL="178042" algn="l" defTabSz="356085" rtl="0" eaLnBrk="1" latinLnBrk="0" hangingPunct="1">
        <a:defRPr sz="701" kern="1200">
          <a:solidFill>
            <a:schemeClr val="tx1"/>
          </a:solidFill>
          <a:latin typeface="+mn-lt"/>
          <a:ea typeface="+mn-ea"/>
          <a:cs typeface="+mn-cs"/>
        </a:defRPr>
      </a:lvl2pPr>
      <a:lvl3pPr marL="356085" algn="l" defTabSz="356085" rtl="0" eaLnBrk="1" latinLnBrk="0" hangingPunct="1">
        <a:defRPr sz="701" kern="1200">
          <a:solidFill>
            <a:schemeClr val="tx1"/>
          </a:solidFill>
          <a:latin typeface="+mn-lt"/>
          <a:ea typeface="+mn-ea"/>
          <a:cs typeface="+mn-cs"/>
        </a:defRPr>
      </a:lvl3pPr>
      <a:lvl4pPr marL="534127" algn="l" defTabSz="356085" rtl="0" eaLnBrk="1" latinLnBrk="0" hangingPunct="1">
        <a:defRPr sz="701" kern="1200">
          <a:solidFill>
            <a:schemeClr val="tx1"/>
          </a:solidFill>
          <a:latin typeface="+mn-lt"/>
          <a:ea typeface="+mn-ea"/>
          <a:cs typeface="+mn-cs"/>
        </a:defRPr>
      </a:lvl4pPr>
      <a:lvl5pPr marL="712169" algn="l" defTabSz="356085" rtl="0" eaLnBrk="1" latinLnBrk="0" hangingPunct="1">
        <a:defRPr sz="701" kern="1200">
          <a:solidFill>
            <a:schemeClr val="tx1"/>
          </a:solidFill>
          <a:latin typeface="+mn-lt"/>
          <a:ea typeface="+mn-ea"/>
          <a:cs typeface="+mn-cs"/>
        </a:defRPr>
      </a:lvl5pPr>
      <a:lvl6pPr marL="890211" algn="l" defTabSz="356085" rtl="0" eaLnBrk="1" latinLnBrk="0" hangingPunct="1">
        <a:defRPr sz="701" kern="1200">
          <a:solidFill>
            <a:schemeClr val="tx1"/>
          </a:solidFill>
          <a:latin typeface="+mn-lt"/>
          <a:ea typeface="+mn-ea"/>
          <a:cs typeface="+mn-cs"/>
        </a:defRPr>
      </a:lvl6pPr>
      <a:lvl7pPr marL="1068254" algn="l" defTabSz="356085" rtl="0" eaLnBrk="1" latinLnBrk="0" hangingPunct="1">
        <a:defRPr sz="701" kern="1200">
          <a:solidFill>
            <a:schemeClr val="tx1"/>
          </a:solidFill>
          <a:latin typeface="+mn-lt"/>
          <a:ea typeface="+mn-ea"/>
          <a:cs typeface="+mn-cs"/>
        </a:defRPr>
      </a:lvl7pPr>
      <a:lvl8pPr marL="1246296" algn="l" defTabSz="356085" rtl="0" eaLnBrk="1" latinLnBrk="0" hangingPunct="1">
        <a:defRPr sz="701" kern="1200">
          <a:solidFill>
            <a:schemeClr val="tx1"/>
          </a:solidFill>
          <a:latin typeface="+mn-lt"/>
          <a:ea typeface="+mn-ea"/>
          <a:cs typeface="+mn-cs"/>
        </a:defRPr>
      </a:lvl8pPr>
      <a:lvl9pPr marL="1424338" algn="l" defTabSz="356085" rtl="0" eaLnBrk="1" latinLnBrk="0" hangingPunct="1">
        <a:defRPr sz="70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495" userDrawn="1">
          <p15:clr>
            <a:srgbClr val="F26B43"/>
          </p15:clr>
        </p15:guide>
        <p15:guide id="2" pos="554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digitallibrary.un.org/record/139811?v=pdf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valtiolla.fi/palvelut/kaikuraha/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hyperlink" Target="mailto:kestavyys@valtiokonttori.fi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D103C56-D402-F49A-6054-5DEF7B8704C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70188" y="909000"/>
            <a:ext cx="7545187" cy="2979000"/>
          </a:xfrm>
        </p:spPr>
        <p:txBody>
          <a:bodyPr anchor="b">
            <a:normAutofit/>
          </a:bodyPr>
          <a:lstStyle/>
          <a:p>
            <a:r>
              <a:rPr lang="fi-FI" sz="6000" dirty="0"/>
              <a:t>Kestävyyskompassi pähkinänkuoressa</a:t>
            </a:r>
            <a:endParaRPr lang="fi-FI" sz="2000" dirty="0"/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9C9678C8-D154-2759-4144-EB8C691409F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anchor="t">
            <a:normAutofit/>
          </a:bodyPr>
          <a:lstStyle/>
          <a:p>
            <a:pPr>
              <a:spcAft>
                <a:spcPts val="600"/>
              </a:spcAft>
            </a:pPr>
            <a:r>
              <a:rPr lang="fi-FI" sz="1800" b="1"/>
              <a:t>Esittelymateriaalia </a:t>
            </a:r>
            <a:r>
              <a:rPr lang="fi-FI" sz="1800" b="1" dirty="0"/>
              <a:t>hyödynnettäväksi kestävyysarvioinnin toteuttamisessa</a:t>
            </a:r>
            <a:endParaRPr lang="fi-FI" sz="1800" dirty="0"/>
          </a:p>
          <a:p>
            <a:pPr>
              <a:spcAft>
                <a:spcPts val="600"/>
              </a:spcAft>
            </a:pPr>
            <a:endParaRPr lang="fi-FI" dirty="0"/>
          </a:p>
        </p:txBody>
      </p:sp>
      <p:pic>
        <p:nvPicPr>
          <p:cNvPr id="8" name="Sisällön paikkamerkki 7">
            <a:extLst>
              <a:ext uri="{FF2B5EF4-FFF2-40B4-BE49-F238E27FC236}">
                <a16:creationId xmlns:a16="http://schemas.microsoft.com/office/drawing/2014/main" id="{BF5DED36-148C-4908-6173-0B66083D560C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7974013" y="6004244"/>
            <a:ext cx="1511300" cy="44703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780937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6834E36-6E34-01F0-4ACF-5058D48095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z="2200" dirty="0"/>
              <a:t>Kestävyyskompassi-työkalusivusto</a:t>
            </a:r>
          </a:p>
        </p:txBody>
      </p:sp>
      <p:sp>
        <p:nvSpPr>
          <p:cNvPr id="3" name="Dian numeron paikkamerkki 2">
            <a:extLst>
              <a:ext uri="{FF2B5EF4-FFF2-40B4-BE49-F238E27FC236}">
                <a16:creationId xmlns:a16="http://schemas.microsoft.com/office/drawing/2014/main" id="{520313BB-D2E0-0056-B74F-131EDD8B3C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508C44-8567-AC47-A622-05DCBFCF8698}" type="slidenum">
              <a:rPr lang="en-FI" smtClean="0"/>
              <a:t>2</a:t>
            </a:fld>
            <a:endParaRPr lang="en-FI"/>
          </a:p>
        </p:txBody>
      </p:sp>
      <p:pic>
        <p:nvPicPr>
          <p:cNvPr id="6" name="Sisällön paikkamerkki 5">
            <a:extLst>
              <a:ext uri="{FF2B5EF4-FFF2-40B4-BE49-F238E27FC236}">
                <a16:creationId xmlns:a16="http://schemas.microsoft.com/office/drawing/2014/main" id="{A0713C2F-537D-8689-F7E3-59D2C222AD1B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7926388" y="6301879"/>
            <a:ext cx="1425575" cy="421680"/>
          </a:xfrm>
          <a:prstGeom prst="rect">
            <a:avLst/>
          </a:prstGeom>
        </p:spPr>
      </p:pic>
      <p:sp>
        <p:nvSpPr>
          <p:cNvPr id="7" name="Sisällön paikkamerkki 2">
            <a:extLst>
              <a:ext uri="{FF2B5EF4-FFF2-40B4-BE49-F238E27FC236}">
                <a16:creationId xmlns:a16="http://schemas.microsoft.com/office/drawing/2014/main" id="{4BEBD763-9580-D1DE-70D9-E2391CFC305E}"/>
              </a:ext>
            </a:extLst>
          </p:cNvPr>
          <p:cNvSpPr txBox="1">
            <a:spLocks/>
          </p:cNvSpPr>
          <p:nvPr/>
        </p:nvSpPr>
        <p:spPr>
          <a:xfrm>
            <a:off x="309067" y="1650802"/>
            <a:ext cx="8077696" cy="449457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98134" indent="-98134" algn="l" defTabSz="356085" rtl="0" eaLnBrk="1" latinLnBrk="0" hangingPunct="1">
              <a:lnSpc>
                <a:spcPct val="100000"/>
              </a:lnSpc>
              <a:spcBef>
                <a:spcPts val="39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2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196267" indent="-98134" algn="l" defTabSz="356085" rtl="0" eaLnBrk="1" latinLnBrk="0" hangingPunct="1">
              <a:lnSpc>
                <a:spcPct val="100000"/>
              </a:lnSpc>
              <a:spcBef>
                <a:spcPts val="195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0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294401" indent="-98134" algn="l" defTabSz="356085" rtl="0" eaLnBrk="1" latinLnBrk="0" hangingPunct="1">
              <a:lnSpc>
                <a:spcPct val="100000"/>
              </a:lnSpc>
              <a:spcBef>
                <a:spcPts val="195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9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392534" indent="-98134" algn="l" defTabSz="356085" rtl="0" eaLnBrk="1" latinLnBrk="0" hangingPunct="1">
              <a:lnSpc>
                <a:spcPct val="100000"/>
              </a:lnSpc>
              <a:spcBef>
                <a:spcPts val="195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490668" indent="-98134" algn="l" defTabSz="356085" rtl="0" eaLnBrk="1" latinLnBrk="0" hangingPunct="1">
              <a:lnSpc>
                <a:spcPct val="100000"/>
              </a:lnSpc>
              <a:spcBef>
                <a:spcPts val="195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588801" indent="-98134" algn="l" defTabSz="356085" rtl="0" eaLnBrk="1" latinLnBrk="0" hangingPunct="1">
              <a:lnSpc>
                <a:spcPct val="100000"/>
              </a:lnSpc>
              <a:spcBef>
                <a:spcPts val="195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686935" indent="-98134" algn="l" defTabSz="356085" rtl="0" eaLnBrk="1" latinLnBrk="0" hangingPunct="1">
              <a:lnSpc>
                <a:spcPct val="100000"/>
              </a:lnSpc>
              <a:spcBef>
                <a:spcPts val="195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785068" indent="-98134" algn="l" defTabSz="356085" rtl="0" eaLnBrk="1" latinLnBrk="0" hangingPunct="1">
              <a:lnSpc>
                <a:spcPct val="100000"/>
              </a:lnSpc>
              <a:spcBef>
                <a:spcPts val="195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897221" indent="-98134" algn="l" defTabSz="356085" rtl="0" eaLnBrk="1" latinLnBrk="0" hangingPunct="1">
              <a:lnSpc>
                <a:spcPct val="100000"/>
              </a:lnSpc>
              <a:spcBef>
                <a:spcPts val="195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48100" indent="-342900"/>
            <a:r>
              <a:rPr lang="fi-FI" sz="1600" dirty="0">
                <a:solidFill>
                  <a:schemeClr val="tx1"/>
                </a:solidFill>
              </a:rPr>
              <a:t>Suunnattu erityisesti julkishallinnon kestävyystyön tueksi</a:t>
            </a:r>
          </a:p>
          <a:p>
            <a:pPr marL="548100" indent="-342900"/>
            <a:r>
              <a:rPr lang="fi-FI" sz="1600" dirty="0">
                <a:solidFill>
                  <a:schemeClr val="tx1"/>
                </a:solidFill>
              </a:rPr>
              <a:t>Sijaitsee Valtiolla.fi-sivustolla avoimesti saatavilla</a:t>
            </a:r>
          </a:p>
          <a:p>
            <a:pPr marL="205200" indent="0">
              <a:buFont typeface="Arial" panose="020B0604020202020204" pitchFamily="34" charset="0"/>
              <a:buNone/>
            </a:pPr>
            <a:endParaRPr lang="fi-FI" sz="1600" b="1" dirty="0">
              <a:solidFill>
                <a:schemeClr val="accent1"/>
              </a:solidFill>
            </a:endParaRPr>
          </a:p>
          <a:p>
            <a:pPr marL="205200" indent="0">
              <a:buFont typeface="Arial" panose="020B0604020202020204" pitchFamily="34" charset="0"/>
              <a:buNone/>
            </a:pPr>
            <a:r>
              <a:rPr lang="fi-FI" sz="1600" b="1" dirty="0">
                <a:solidFill>
                  <a:schemeClr val="tx2"/>
                </a:solidFill>
              </a:rPr>
              <a:t>Sisältää</a:t>
            </a:r>
          </a:p>
          <a:p>
            <a:pPr marL="548100" indent="-342900"/>
            <a:r>
              <a:rPr lang="fi-FI" sz="1600" dirty="0"/>
              <a:t>tietoa kestävyyden eri osa-alueista</a:t>
            </a:r>
          </a:p>
          <a:p>
            <a:pPr marL="548100" indent="-342900"/>
            <a:r>
              <a:rPr lang="fi-FI" sz="1600" i="1" dirty="0"/>
              <a:t>Kestävyyden arviointityökalun</a:t>
            </a:r>
            <a:r>
              <a:rPr lang="fi-FI" sz="1600" dirty="0"/>
              <a:t> oman organisaation kestävyystyön arvioimiseksi </a:t>
            </a:r>
          </a:p>
          <a:p>
            <a:pPr marL="548100" indent="-342900"/>
            <a:r>
              <a:rPr lang="fi-FI" sz="1600" dirty="0"/>
              <a:t>tukea kestävyyden sisällyttämiseksi osaksi muuta toiminnanohjausta</a:t>
            </a:r>
          </a:p>
          <a:p>
            <a:pPr marL="548100" indent="-342900"/>
            <a:r>
              <a:rPr lang="fi-FI" sz="1600" dirty="0"/>
              <a:t>katsauksen valtionhallinnon strategioihin ja dokumentteihin, jotka vaikuttavat toiminnan kestävyyteen ja</a:t>
            </a:r>
          </a:p>
          <a:p>
            <a:pPr marL="548100" indent="-342900"/>
            <a:r>
              <a:rPr lang="fi-FI" sz="1600" dirty="0"/>
              <a:t>helposti toteutettavia vinkkejä oman toiminnan kestävyyden lisäämiseen.</a:t>
            </a:r>
          </a:p>
          <a:p>
            <a:pPr marL="205200" indent="0">
              <a:buFont typeface="Arial" panose="020B0604020202020204" pitchFamily="34" charset="0"/>
              <a:buNone/>
            </a:pPr>
            <a:endParaRPr lang="fi-FI" dirty="0"/>
          </a:p>
          <a:p>
            <a:pPr marL="0" indent="0">
              <a:buFont typeface="Arial" panose="020B0604020202020204" pitchFamily="34" charset="0"/>
              <a:buNone/>
            </a:pP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4936015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8346CB-A5C2-D9C2-CD9E-2009374518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7034F9B-66BF-71E0-C182-C8926A8554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z="2200" dirty="0"/>
              <a:t>Miksi kestävyystyötä ja kestävyysarviointia kannattaa toteuttaa julkishallinnossa?</a:t>
            </a:r>
          </a:p>
        </p:txBody>
      </p:sp>
      <p:sp>
        <p:nvSpPr>
          <p:cNvPr id="3" name="Dian numeron paikkamerkki 2">
            <a:extLst>
              <a:ext uri="{FF2B5EF4-FFF2-40B4-BE49-F238E27FC236}">
                <a16:creationId xmlns:a16="http://schemas.microsoft.com/office/drawing/2014/main" id="{FFDDC326-CE56-F862-2952-F9B1D23D42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508C44-8567-AC47-A622-05DCBFCF8698}" type="slidenum">
              <a:rPr lang="en-FI" smtClean="0"/>
              <a:t>3</a:t>
            </a:fld>
            <a:endParaRPr lang="en-FI"/>
          </a:p>
        </p:txBody>
      </p:sp>
      <p:pic>
        <p:nvPicPr>
          <p:cNvPr id="7" name="Sisällön paikkamerkki 6">
            <a:extLst>
              <a:ext uri="{FF2B5EF4-FFF2-40B4-BE49-F238E27FC236}">
                <a16:creationId xmlns:a16="http://schemas.microsoft.com/office/drawing/2014/main" id="{E78695A7-95C1-C7D8-ACF6-0335701EF67F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7926388" y="6301879"/>
            <a:ext cx="1425575" cy="421680"/>
          </a:xfrm>
          <a:prstGeom prst="rect">
            <a:avLst/>
          </a:prstGeom>
        </p:spPr>
      </p:pic>
      <p:sp>
        <p:nvSpPr>
          <p:cNvPr id="5" name="Otsikko 1">
            <a:extLst>
              <a:ext uri="{FF2B5EF4-FFF2-40B4-BE49-F238E27FC236}">
                <a16:creationId xmlns:a16="http://schemas.microsoft.com/office/drawing/2014/main" id="{3AC1A0CD-246C-8995-4CAE-BB597DF49D00}"/>
              </a:ext>
            </a:extLst>
          </p:cNvPr>
          <p:cNvSpPr txBox="1">
            <a:spLocks/>
          </p:cNvSpPr>
          <p:nvPr/>
        </p:nvSpPr>
        <p:spPr>
          <a:xfrm>
            <a:off x="438820" y="1397348"/>
            <a:ext cx="8913143" cy="468912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fi-FI" sz="1800" dirty="0"/>
          </a:p>
          <a:p>
            <a:endParaRPr lang="fi-FI" sz="1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1800" dirty="0"/>
              <a:t>Kestävyystyö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i-FI" sz="1600" dirty="0"/>
              <a:t>tekee näkyväksi julkishallinnon vaikuttavuutta kestävän kehityksen edistäjänä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i-FI" sz="1600" dirty="0"/>
              <a:t>vahvistaa työnantajakuvaa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i-FI" sz="1600" dirty="0"/>
              <a:t>edistää perus- ja ihmisoikeuksia sekä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i-FI" sz="1600" dirty="0"/>
              <a:t>tukee kokonaisturvallisuutta ja rauhanomaisen demokraattisen yhteiskunnan toimintaa.</a:t>
            </a:r>
          </a:p>
          <a:p>
            <a:pPr lvl="1"/>
            <a:endParaRPr lang="fi-FI" sz="16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fi-FI" sz="1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1800" dirty="0"/>
              <a:t>Kestävyysarviointi auttaa hahmottamaan kestävyystyön nykytilaa, kehittämiskohtia ja tulevia tarpeellisia painopisteitä.</a:t>
            </a:r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9461641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03DF153-0EFC-F5B2-3DA1-47B64F1C46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z="2200" dirty="0"/>
              <a:t>Kestävä kehitys – mistä on kyse?</a:t>
            </a:r>
          </a:p>
        </p:txBody>
      </p:sp>
      <p:sp>
        <p:nvSpPr>
          <p:cNvPr id="3" name="Dian numeron paikkamerkki 2">
            <a:extLst>
              <a:ext uri="{FF2B5EF4-FFF2-40B4-BE49-F238E27FC236}">
                <a16:creationId xmlns:a16="http://schemas.microsoft.com/office/drawing/2014/main" id="{74BFCCD1-82F7-C924-DA09-01FD6C9C35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508C44-8567-AC47-A622-05DCBFCF8698}" type="slidenum">
              <a:rPr lang="en-FI" smtClean="0"/>
              <a:t>4</a:t>
            </a:fld>
            <a:endParaRPr lang="en-FI"/>
          </a:p>
        </p:txBody>
      </p:sp>
      <p:pic>
        <p:nvPicPr>
          <p:cNvPr id="7" name="Sisällön paikkamerkki 6">
            <a:extLst>
              <a:ext uri="{FF2B5EF4-FFF2-40B4-BE49-F238E27FC236}">
                <a16:creationId xmlns:a16="http://schemas.microsoft.com/office/drawing/2014/main" id="{1B69C89D-8364-4170-F024-E25B3C8123A8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7926388" y="6301879"/>
            <a:ext cx="1425575" cy="421680"/>
          </a:xfrm>
          <a:prstGeom prst="rect">
            <a:avLst/>
          </a:prstGeom>
        </p:spPr>
      </p:pic>
      <p:sp>
        <p:nvSpPr>
          <p:cNvPr id="5" name="Otsikko 1">
            <a:extLst>
              <a:ext uri="{FF2B5EF4-FFF2-40B4-BE49-F238E27FC236}">
                <a16:creationId xmlns:a16="http://schemas.microsoft.com/office/drawing/2014/main" id="{873BB2F7-4DD1-7C59-D5C0-410381EC663C}"/>
              </a:ext>
            </a:extLst>
          </p:cNvPr>
          <p:cNvSpPr txBox="1">
            <a:spLocks/>
          </p:cNvSpPr>
          <p:nvPr/>
        </p:nvSpPr>
        <p:spPr>
          <a:xfrm>
            <a:off x="438820" y="1654621"/>
            <a:ext cx="8913143" cy="4689127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i-FI" sz="1800" dirty="0"/>
              <a:t>Kestävä kehitys määriteltiin ensimmäisen kerran YK:n ympäristön ja kehityksen maailmankomission eli ns. Brundtlandin komission vuonna 1987 laatimassa raportissa </a:t>
            </a:r>
            <a:r>
              <a:rPr lang="fi-FI" sz="1800" i="1" dirty="0">
                <a:hlinkClick r:id="rId3"/>
              </a:rPr>
              <a:t>Our Common Future (Yhteinen tulevaisuutemme)</a:t>
            </a:r>
            <a:r>
              <a:rPr lang="fi-FI" sz="1800" dirty="0"/>
              <a:t>:</a:t>
            </a:r>
          </a:p>
          <a:p>
            <a:endParaRPr lang="fi-FI" sz="1800" dirty="0"/>
          </a:p>
          <a:p>
            <a:r>
              <a:rPr lang="fi-FI" sz="1800" b="1" i="1" dirty="0">
                <a:solidFill>
                  <a:schemeClr val="tx2"/>
                </a:solidFill>
              </a:rPr>
              <a:t>Kestävä kehitys on kehitystä, joka "vastaa nykypäivän tarpeisiin vaarantamatta tulevien sukupolvien mahdollisuutta vastata omiin tarpeisiinsa”.</a:t>
            </a:r>
          </a:p>
          <a:p>
            <a:endParaRPr lang="fi-FI" sz="1800" dirty="0"/>
          </a:p>
          <a:p>
            <a:r>
              <a:rPr lang="fi-FI" sz="1800" dirty="0"/>
              <a:t>Raportissa määriteltiin, ettei kestävässä kehityksessä ole kyse vain ympäristöstä, vaan myös sosiaalinen, kulttuurinen ja taloudellinen osa-alue ovat tärkeitä. Määritelmä on kestänyt hyvin aikaa, ja monet myöhemmät määritelmät ja viitekehykset ovat rakentuneet Brundtlandin komission määritelmän pohjalle.</a:t>
            </a:r>
            <a:endParaRPr lang="fi-FI" sz="1800" dirty="0">
              <a:cs typeface="Arial"/>
            </a:endParaRPr>
          </a:p>
          <a:p>
            <a:endParaRPr lang="fi-FI" sz="1800" dirty="0"/>
          </a:p>
          <a:p>
            <a:r>
              <a:rPr lang="fi-FI" sz="1800" dirty="0"/>
              <a:t>Kestävyystyön voi kuvata olevan aktiivista toimintaa kestävän kehityksen saavuttamiseksi. Valtionhallinnon organisaatioiden on perusteltua pyrkiä saavuttamaan hyvinvointia nyky-yhteiskunnassa niin, että resursseja samaan riittää myös tuleville sukupolville. </a:t>
            </a:r>
          </a:p>
          <a:p>
            <a:endParaRPr lang="fi-FI" sz="1800" dirty="0"/>
          </a:p>
        </p:txBody>
      </p:sp>
    </p:spTree>
    <p:extLst>
      <p:ext uri="{BB962C8B-B14F-4D97-AF65-F5344CB8AC3E}">
        <p14:creationId xmlns:p14="http://schemas.microsoft.com/office/powerpoint/2010/main" val="15951610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28D598-9E24-1FDA-1F53-6E12338F20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uva 4">
            <a:extLst>
              <a:ext uri="{FF2B5EF4-FFF2-40B4-BE49-F238E27FC236}">
                <a16:creationId xmlns:a16="http://schemas.microsoft.com/office/drawing/2014/main" id="{4CC7F56E-BD7C-D0B0-AB7F-063A94BF57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114" y="2825269"/>
            <a:ext cx="7608093" cy="4279552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AE3E92D0-9006-E373-577A-137DEAEF9D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z="2200" dirty="0"/>
              <a:t>Kestävyyskompassi-työkalusivuston rakenne ja sisältö</a:t>
            </a:r>
          </a:p>
        </p:txBody>
      </p:sp>
      <p:sp>
        <p:nvSpPr>
          <p:cNvPr id="3" name="Dian numeron paikkamerkki 2">
            <a:extLst>
              <a:ext uri="{FF2B5EF4-FFF2-40B4-BE49-F238E27FC236}">
                <a16:creationId xmlns:a16="http://schemas.microsoft.com/office/drawing/2014/main" id="{64FD9B41-4892-F337-85A1-6C921EBA97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508C44-8567-AC47-A622-05DCBFCF8698}" type="slidenum">
              <a:rPr lang="en-FI" smtClean="0"/>
              <a:t>5</a:t>
            </a:fld>
            <a:endParaRPr lang="en-FI"/>
          </a:p>
        </p:txBody>
      </p:sp>
      <p:pic>
        <p:nvPicPr>
          <p:cNvPr id="6" name="Sisällön paikkamerkki 5">
            <a:extLst>
              <a:ext uri="{FF2B5EF4-FFF2-40B4-BE49-F238E27FC236}">
                <a16:creationId xmlns:a16="http://schemas.microsoft.com/office/drawing/2014/main" id="{9F716ACE-8828-BDDE-A39B-34C2BCDBA46D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3"/>
          <a:stretch>
            <a:fillRect/>
          </a:stretch>
        </p:blipFill>
        <p:spPr>
          <a:xfrm>
            <a:off x="7926388" y="6301879"/>
            <a:ext cx="1425575" cy="421680"/>
          </a:xfrm>
          <a:prstGeom prst="rect">
            <a:avLst/>
          </a:prstGeom>
        </p:spPr>
      </p:pic>
      <p:sp>
        <p:nvSpPr>
          <p:cNvPr id="8" name="Tekstiruutu 7">
            <a:extLst>
              <a:ext uri="{FF2B5EF4-FFF2-40B4-BE49-F238E27FC236}">
                <a16:creationId xmlns:a16="http://schemas.microsoft.com/office/drawing/2014/main" id="{DED45EBC-69B0-E988-3C15-0C099820FAE3}"/>
              </a:ext>
            </a:extLst>
          </p:cNvPr>
          <p:cNvSpPr txBox="1"/>
          <p:nvPr/>
        </p:nvSpPr>
        <p:spPr>
          <a:xfrm>
            <a:off x="523874" y="1147440"/>
            <a:ext cx="9077325" cy="20313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fi-FI" sz="1400" b="1" dirty="0">
                <a:solidFill>
                  <a:schemeClr val="tx2"/>
                </a:solidFill>
              </a:rPr>
              <a:t>Kestävyyskompassi-sivusto muodostuu kolmesta pääosiosta: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1400" dirty="0"/>
              <a:t>Kestävän kehityksen ABC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1400" dirty="0"/>
              <a:t>Kestävyysarvioinnin polku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1400" dirty="0"/>
              <a:t>Strategia- ja vinkkipankki</a:t>
            </a:r>
          </a:p>
          <a:p>
            <a:endParaRPr lang="fi-FI" sz="1400" dirty="0"/>
          </a:p>
          <a:p>
            <a:r>
              <a:rPr lang="fi-FI" sz="1400" dirty="0"/>
              <a:t>Parhaan hyödyn sivustosta saa, kun käy osiot läpi edellä kuvatussa järjestyksessä. Näin sivuston sisältö muodostaa </a:t>
            </a:r>
            <a:r>
              <a:rPr lang="fi-FI" sz="1400" b="1" dirty="0">
                <a:solidFill>
                  <a:schemeClr val="tx2"/>
                </a:solidFill>
              </a:rPr>
              <a:t>kokonaisuuden, joka tukee organisaation kestävyysosaamisen kasvattamista sekä organisaation kestävyystyön nykytilan arvioinnin toteuttamista</a:t>
            </a:r>
            <a:r>
              <a:rPr lang="fi-FI" sz="1400" dirty="0"/>
              <a:t>. Halutessaan voi kuitenkin siirtyä suoraan etusivulta haluamaansa osioon.</a:t>
            </a:r>
          </a:p>
        </p:txBody>
      </p:sp>
    </p:spTree>
    <p:extLst>
      <p:ext uri="{BB962C8B-B14F-4D97-AF65-F5344CB8AC3E}">
        <p14:creationId xmlns:p14="http://schemas.microsoft.com/office/powerpoint/2010/main" val="27681703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D9E0EE8-EA45-37BC-3700-D21517B5BB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z="2200" dirty="0"/>
              <a:t>Kestävän kehityksen ABC -osio</a:t>
            </a:r>
          </a:p>
        </p:txBody>
      </p:sp>
      <p:sp>
        <p:nvSpPr>
          <p:cNvPr id="3" name="Dian numeron paikkamerkki 2">
            <a:extLst>
              <a:ext uri="{FF2B5EF4-FFF2-40B4-BE49-F238E27FC236}">
                <a16:creationId xmlns:a16="http://schemas.microsoft.com/office/drawing/2014/main" id="{FCD47F1E-4778-8D75-B818-55F9E41512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508C44-8567-AC47-A622-05DCBFCF8698}" type="slidenum">
              <a:rPr lang="en-FI" smtClean="0"/>
              <a:t>6</a:t>
            </a:fld>
            <a:endParaRPr lang="en-FI"/>
          </a:p>
        </p:txBody>
      </p:sp>
      <p:pic>
        <p:nvPicPr>
          <p:cNvPr id="6" name="Sisällön paikkamerkki 5">
            <a:extLst>
              <a:ext uri="{FF2B5EF4-FFF2-40B4-BE49-F238E27FC236}">
                <a16:creationId xmlns:a16="http://schemas.microsoft.com/office/drawing/2014/main" id="{3B7B1C69-DDBD-12A4-4851-ADE3D775FA6B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7926388" y="6301879"/>
            <a:ext cx="1425575" cy="421680"/>
          </a:xfrm>
          <a:prstGeom prst="rect">
            <a:avLst/>
          </a:prstGeom>
        </p:spPr>
      </p:pic>
      <p:sp>
        <p:nvSpPr>
          <p:cNvPr id="7" name="Tekstiruutu 6">
            <a:extLst>
              <a:ext uri="{FF2B5EF4-FFF2-40B4-BE49-F238E27FC236}">
                <a16:creationId xmlns:a16="http://schemas.microsoft.com/office/drawing/2014/main" id="{B5C0E11A-0C69-F5CE-78CC-55F4440C2C70}"/>
              </a:ext>
            </a:extLst>
          </p:cNvPr>
          <p:cNvSpPr txBox="1"/>
          <p:nvPr/>
        </p:nvSpPr>
        <p:spPr>
          <a:xfrm>
            <a:off x="438820" y="1345010"/>
            <a:ext cx="8529637" cy="4001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fi-FI" dirty="0"/>
              <a:t>Kestävän kehityksen </a:t>
            </a:r>
            <a:r>
              <a:rPr lang="fi-FI"/>
              <a:t>ABC -osioon </a:t>
            </a:r>
            <a:r>
              <a:rPr lang="fi-FI" dirty="0"/>
              <a:t>on koottu perustietoa kestävyyden eri ulottuvuuksista. Osio </a:t>
            </a:r>
            <a:r>
              <a:rPr lang="fi-FI"/>
              <a:t>on laadittu mahdollisimman </a:t>
            </a:r>
            <a:r>
              <a:rPr lang="fi-FI" dirty="0"/>
              <a:t>yleistajuisella ja helposti lähestyttävällä tavalla</a:t>
            </a:r>
            <a:r>
              <a:rPr lang="fi-FI"/>
              <a:t>, joten sen avulla voi perehtyä kestävyyteen.  </a:t>
            </a:r>
            <a:endParaRPr lang="fi-FI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fi-FI" dirty="0"/>
              <a:t>Osiosta löytyy materiaalia sekä tekstinä että videoina.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fi-FI" dirty="0"/>
              <a:t>Kestävän kehityksen </a:t>
            </a:r>
            <a:r>
              <a:rPr lang="fi-FI"/>
              <a:t>ABC -muodostaa kokonaisuuden, </a:t>
            </a:r>
            <a:r>
              <a:rPr lang="fi-FI" dirty="0"/>
              <a:t>ja kannustamme tutustumaan koko aineistoon</a:t>
            </a:r>
            <a:r>
              <a:rPr lang="fi-FI"/>
              <a:t>. </a:t>
            </a:r>
            <a:endParaRPr lang="fi-FI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fi-FI" dirty="0"/>
              <a:t>Osion sisältö:</a:t>
            </a:r>
          </a:p>
          <a:p>
            <a:pPr marL="914400" lvl="1" indent="-457200">
              <a:buFont typeface="+mj-lt"/>
              <a:buAutoNum type="arabicPeriod"/>
            </a:pPr>
            <a:r>
              <a:rPr lang="fi-FI" sz="1600" dirty="0"/>
              <a:t>Kestävä tulevaisuus kuuluu kaikille</a:t>
            </a:r>
          </a:p>
          <a:p>
            <a:pPr marL="914400" lvl="1" indent="-457200">
              <a:buFont typeface="+mj-lt"/>
              <a:buAutoNum type="arabicPeriod"/>
            </a:pPr>
            <a:r>
              <a:rPr lang="fi-FI" sz="1600" dirty="0"/>
              <a:t>Ekologinen kestävyys</a:t>
            </a:r>
          </a:p>
          <a:p>
            <a:pPr marL="914400" lvl="1" indent="-457200">
              <a:buFont typeface="+mj-lt"/>
              <a:buAutoNum type="arabicPeriod"/>
            </a:pPr>
            <a:r>
              <a:rPr lang="fi-FI" sz="1600" dirty="0"/>
              <a:t>Sosiaalinen kestävyys</a:t>
            </a:r>
          </a:p>
          <a:p>
            <a:pPr marL="914400" lvl="1" indent="-457200">
              <a:buFont typeface="+mj-lt"/>
              <a:buAutoNum type="arabicPeriod"/>
            </a:pPr>
            <a:r>
              <a:rPr lang="fi-FI" sz="1600" dirty="0"/>
              <a:t>Taloudellinen ja hallinnollinen kestävyys</a:t>
            </a:r>
          </a:p>
          <a:p>
            <a:pPr marL="914400" lvl="1" indent="-457200">
              <a:buFont typeface="+mj-lt"/>
              <a:buAutoNum type="arabicPeriod"/>
            </a:pPr>
            <a:r>
              <a:rPr lang="fi-FI" sz="1600" dirty="0"/>
              <a:t>Kulttuurinen kestävyys</a:t>
            </a:r>
          </a:p>
          <a:p>
            <a:pPr marL="914400" lvl="1" indent="-457200">
              <a:buFont typeface="+mj-lt"/>
              <a:buAutoNum type="arabicPeriod"/>
            </a:pPr>
            <a:r>
              <a:rPr lang="fi-FI" sz="1600" dirty="0"/>
              <a:t>Kestävän kehityksen eteneminen meillä ja maailmalla</a:t>
            </a:r>
          </a:p>
          <a:p>
            <a:pPr marL="914400" lvl="1" indent="-457200">
              <a:buFont typeface="+mj-lt"/>
              <a:buAutoNum type="arabicPeriod"/>
            </a:pPr>
            <a:r>
              <a:rPr lang="fi-FI" sz="1600" dirty="0"/>
              <a:t>Kestävyys osana organisaatioiden työtä</a:t>
            </a:r>
          </a:p>
          <a:p>
            <a:pPr marL="914400" lvl="1" indent="-457200">
              <a:buFont typeface="+mj-lt"/>
              <a:buAutoNum type="arabicPeriod"/>
            </a:pPr>
            <a:r>
              <a:rPr lang="fi-FI" sz="1600" dirty="0"/>
              <a:t>Sanasto</a:t>
            </a:r>
          </a:p>
        </p:txBody>
      </p:sp>
    </p:spTree>
    <p:extLst>
      <p:ext uri="{BB962C8B-B14F-4D97-AF65-F5344CB8AC3E}">
        <p14:creationId xmlns:p14="http://schemas.microsoft.com/office/powerpoint/2010/main" val="4141129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571376-AA0D-406B-1121-A0161336BC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3">
            <a:extLst>
              <a:ext uri="{FF2B5EF4-FFF2-40B4-BE49-F238E27FC236}">
                <a16:creationId xmlns:a16="http://schemas.microsoft.com/office/drawing/2014/main" id="{A47ED33E-6FA4-D7B0-C6D1-6C56C3929C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207" y="664256"/>
            <a:ext cx="4800800" cy="2700450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746C6386-3564-8C9F-E819-13CAAEF220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z="2200" dirty="0"/>
              <a:t>Kestävyysarvioinnin polku -osio</a:t>
            </a:r>
          </a:p>
        </p:txBody>
      </p:sp>
      <p:sp>
        <p:nvSpPr>
          <p:cNvPr id="3" name="Dian numeron paikkamerkki 2">
            <a:extLst>
              <a:ext uri="{FF2B5EF4-FFF2-40B4-BE49-F238E27FC236}">
                <a16:creationId xmlns:a16="http://schemas.microsoft.com/office/drawing/2014/main" id="{3C40B895-7AAB-54CE-609C-F6D86AF1F8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508C44-8567-AC47-A622-05DCBFCF8698}" type="slidenum">
              <a:rPr lang="en-FI" smtClean="0"/>
              <a:t>7</a:t>
            </a:fld>
            <a:endParaRPr lang="en-FI"/>
          </a:p>
        </p:txBody>
      </p:sp>
      <p:pic>
        <p:nvPicPr>
          <p:cNvPr id="6" name="Sisällön paikkamerkki 5">
            <a:extLst>
              <a:ext uri="{FF2B5EF4-FFF2-40B4-BE49-F238E27FC236}">
                <a16:creationId xmlns:a16="http://schemas.microsoft.com/office/drawing/2014/main" id="{A5798AF9-3594-30FC-8AF2-D742C2511A11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3"/>
          <a:stretch>
            <a:fillRect/>
          </a:stretch>
        </p:blipFill>
        <p:spPr>
          <a:xfrm>
            <a:off x="7926388" y="6301879"/>
            <a:ext cx="1425575" cy="421680"/>
          </a:xfrm>
          <a:prstGeom prst="rect">
            <a:avLst/>
          </a:prstGeom>
        </p:spPr>
      </p:pic>
      <p:sp>
        <p:nvSpPr>
          <p:cNvPr id="5" name="Tekstiruutu 4">
            <a:extLst>
              <a:ext uri="{FF2B5EF4-FFF2-40B4-BE49-F238E27FC236}">
                <a16:creationId xmlns:a16="http://schemas.microsoft.com/office/drawing/2014/main" id="{2E77E764-D0D5-0358-56B6-35EAD14111B1}"/>
              </a:ext>
            </a:extLst>
          </p:cNvPr>
          <p:cNvSpPr txBox="1"/>
          <p:nvPr/>
        </p:nvSpPr>
        <p:spPr>
          <a:xfrm>
            <a:off x="535781" y="3429000"/>
            <a:ext cx="90000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fi-FI" sz="1600" dirty="0"/>
              <a:t>Osio saattaa käyttäjän kestävyysarvioinnin toteutuksen viiden vaiheen läpi.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fi-FI" sz="1600" dirty="0"/>
              <a:t>Keskeisiä työkaluja osiossa ovat </a:t>
            </a:r>
            <a:r>
              <a:rPr lang="fi-FI" sz="1600" b="1" dirty="0">
                <a:solidFill>
                  <a:schemeClr val="tx2"/>
                </a:solidFill>
              </a:rPr>
              <a:t>Kestävyyden arviointityökalu </a:t>
            </a:r>
            <a:r>
              <a:rPr lang="fi-FI" sz="1600" dirty="0"/>
              <a:t>(jolla arviointi konkreettisesti toteutetaan) ja </a:t>
            </a:r>
            <a:r>
              <a:rPr lang="fi-FI" sz="1600" b="1" dirty="0">
                <a:solidFill>
                  <a:schemeClr val="tx2"/>
                </a:solidFill>
              </a:rPr>
              <a:t>Arviointiapuri</a:t>
            </a:r>
            <a:r>
              <a:rPr lang="fi-FI" sz="1600" dirty="0"/>
              <a:t> (joka tarjoaa tukimateriaalia arvioinnin toteuttamiseksi).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fi-FI" sz="1600" dirty="0"/>
              <a:t>Kestävyysarvioinnin </a:t>
            </a:r>
            <a:r>
              <a:rPr lang="fi-FI" sz="1600"/>
              <a:t>polkuun kuuluu arviointiin </a:t>
            </a:r>
            <a:r>
              <a:rPr lang="fi-FI" sz="1600" dirty="0"/>
              <a:t>valmistautumisen ja arvioinnin toteuttamisen lisäksi </a:t>
            </a:r>
            <a:r>
              <a:rPr lang="fi-FI" sz="1600" b="1" dirty="0">
                <a:solidFill>
                  <a:schemeClr val="tx2"/>
                </a:solidFill>
              </a:rPr>
              <a:t>arvioinnin tulosten huolellinen läpikäynti ja niiden perusteella organisaation kestävyystyön kehittämiskohteiden valinta</a:t>
            </a:r>
            <a:r>
              <a:rPr lang="fi-FI" sz="1600" dirty="0"/>
              <a:t>. Kestävyysarvioinnin </a:t>
            </a:r>
            <a:r>
              <a:rPr lang="fi-FI" sz="1600"/>
              <a:t>polulla tarjotaan </a:t>
            </a:r>
            <a:r>
              <a:rPr lang="fi-FI" sz="1600" dirty="0"/>
              <a:t>tukea kestävyystyön kunnianhimon tason kasvattamiseksi kannustamalla panostamaan yhdessä organisaatiossa tunnistettuihin kehittämiskohteisiin.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fi-FI" sz="1600" dirty="0"/>
              <a:t>Kokonaisuus ei kuitenkaan tarjoa valmiita vastauksia, vaan arvioinnin laadukkaat tulokset edellyttävät organisaatiolta itseltään paneutumista prosessiin.</a:t>
            </a:r>
          </a:p>
        </p:txBody>
      </p:sp>
    </p:spTree>
    <p:extLst>
      <p:ext uri="{BB962C8B-B14F-4D97-AF65-F5344CB8AC3E}">
        <p14:creationId xmlns:p14="http://schemas.microsoft.com/office/powerpoint/2010/main" val="26530361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2D7D15-A09C-AA7D-0EB9-0C07EB5C10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FF6FABB-1716-0B15-FA58-3EF3FF6215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z="2200" dirty="0"/>
              <a:t>Strategia- ja vinkkipankki -osio</a:t>
            </a:r>
          </a:p>
        </p:txBody>
      </p:sp>
      <p:sp>
        <p:nvSpPr>
          <p:cNvPr id="3" name="Dian numeron paikkamerkki 2">
            <a:extLst>
              <a:ext uri="{FF2B5EF4-FFF2-40B4-BE49-F238E27FC236}">
                <a16:creationId xmlns:a16="http://schemas.microsoft.com/office/drawing/2014/main" id="{360CE312-9734-309B-DAF7-5837477D52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508C44-8567-AC47-A622-05DCBFCF8698}" type="slidenum">
              <a:rPr lang="en-FI" smtClean="0"/>
              <a:t>8</a:t>
            </a:fld>
            <a:endParaRPr lang="en-FI"/>
          </a:p>
        </p:txBody>
      </p:sp>
      <p:pic>
        <p:nvPicPr>
          <p:cNvPr id="6" name="Sisällön paikkamerkki 5">
            <a:extLst>
              <a:ext uri="{FF2B5EF4-FFF2-40B4-BE49-F238E27FC236}">
                <a16:creationId xmlns:a16="http://schemas.microsoft.com/office/drawing/2014/main" id="{4D5E8CE9-4AEE-B8CD-6E7A-D9B2ABEEA115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7926388" y="6301879"/>
            <a:ext cx="1425575" cy="421680"/>
          </a:xfrm>
          <a:prstGeom prst="rect">
            <a:avLst/>
          </a:prstGeom>
        </p:spPr>
      </p:pic>
      <p:sp>
        <p:nvSpPr>
          <p:cNvPr id="4" name="Tekstiruutu 3">
            <a:extLst>
              <a:ext uri="{FF2B5EF4-FFF2-40B4-BE49-F238E27FC236}">
                <a16:creationId xmlns:a16="http://schemas.microsoft.com/office/drawing/2014/main" id="{DC7F4F53-97CD-D3D1-DEA4-0F017F6F13C7}"/>
              </a:ext>
            </a:extLst>
          </p:cNvPr>
          <p:cNvSpPr txBox="1"/>
          <p:nvPr/>
        </p:nvSpPr>
        <p:spPr>
          <a:xfrm>
            <a:off x="642938" y="1345725"/>
            <a:ext cx="7943850" cy="21544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fi-FI" dirty="0"/>
              <a:t>Strategia- ja vinkkipankkiin on koottu nimensä mukaisesti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fi-FI" sz="1600" dirty="0"/>
              <a:t>kaikkia valtionhallinnon toimijoita koskevia </a:t>
            </a:r>
            <a:r>
              <a:rPr lang="fi-FI" sz="1600" b="1" dirty="0">
                <a:solidFill>
                  <a:schemeClr val="tx2"/>
                </a:solidFill>
              </a:rPr>
              <a:t>strategioita, linjauksia ja periaatteita</a:t>
            </a:r>
            <a:r>
              <a:rPr lang="fi-FI" sz="1600" dirty="0"/>
              <a:t>, joista voi hakea tukea organisaation kestävän kehityksen työlle ja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fi-FI" sz="1600" dirty="0"/>
              <a:t>erilaisia </a:t>
            </a:r>
            <a:r>
              <a:rPr lang="fi-FI" sz="1600" b="1" dirty="0">
                <a:solidFill>
                  <a:schemeClr val="tx2"/>
                </a:solidFill>
              </a:rPr>
              <a:t>ideoita ja käytännön tekoja </a:t>
            </a:r>
            <a:r>
              <a:rPr lang="fi-FI" sz="1600" dirty="0"/>
              <a:t>kestävän kehityksen edistämiseksi organisaation oman toiminnan jalanjälkeä pienentämällä</a:t>
            </a:r>
            <a:endParaRPr lang="fi-FI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dirty="0"/>
              <a:t>Lisäksi osiosta löytyvät keskitetysti kaikki Kestävyyskompassin käyttöä tukevat ohjeet ja materiaalit.</a:t>
            </a:r>
          </a:p>
        </p:txBody>
      </p:sp>
    </p:spTree>
    <p:extLst>
      <p:ext uri="{BB962C8B-B14F-4D97-AF65-F5344CB8AC3E}">
        <p14:creationId xmlns:p14="http://schemas.microsoft.com/office/powerpoint/2010/main" val="42315358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864E2E-6725-2AB8-63E0-92D8000B2D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9BC4323-860E-DA17-CB57-25FBC60472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z="2200" dirty="0"/>
              <a:t>Miten Kestävyyskompassi laadittiin?</a:t>
            </a:r>
          </a:p>
        </p:txBody>
      </p:sp>
      <p:sp>
        <p:nvSpPr>
          <p:cNvPr id="3" name="Dian numeron paikkamerkki 2">
            <a:extLst>
              <a:ext uri="{FF2B5EF4-FFF2-40B4-BE49-F238E27FC236}">
                <a16:creationId xmlns:a16="http://schemas.microsoft.com/office/drawing/2014/main" id="{E626E192-8DDB-36B9-F2A7-E90B5C1953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508C44-8567-AC47-A622-05DCBFCF8698}" type="slidenum">
              <a:rPr lang="en-FI" smtClean="0"/>
              <a:t>9</a:t>
            </a:fld>
            <a:endParaRPr lang="en-FI"/>
          </a:p>
        </p:txBody>
      </p:sp>
      <p:pic>
        <p:nvPicPr>
          <p:cNvPr id="6" name="Sisällön paikkamerkki 5">
            <a:extLst>
              <a:ext uri="{FF2B5EF4-FFF2-40B4-BE49-F238E27FC236}">
                <a16:creationId xmlns:a16="http://schemas.microsoft.com/office/drawing/2014/main" id="{48E77581-5DF7-2823-70A2-E414987E8719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7926388" y="6301879"/>
            <a:ext cx="1425575" cy="421680"/>
          </a:xfrm>
          <a:prstGeom prst="rect">
            <a:avLst/>
          </a:prstGeom>
        </p:spPr>
      </p:pic>
      <p:sp>
        <p:nvSpPr>
          <p:cNvPr id="4" name="Tekstiruutu 3">
            <a:extLst>
              <a:ext uri="{FF2B5EF4-FFF2-40B4-BE49-F238E27FC236}">
                <a16:creationId xmlns:a16="http://schemas.microsoft.com/office/drawing/2014/main" id="{A4906F9C-CE4D-18F0-3A4B-9C9049ACB1E7}"/>
              </a:ext>
            </a:extLst>
          </p:cNvPr>
          <p:cNvSpPr txBox="1"/>
          <p:nvPr/>
        </p:nvSpPr>
        <p:spPr>
          <a:xfrm>
            <a:off x="547403" y="1495850"/>
            <a:ext cx="8501063" cy="4806029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sz="1600" dirty="0"/>
              <a:t>Kestävyyskompassi-työkalusivusto toteutettiin poikkihallinnollisena hankkeena, jossa olivat mukana Kansallisarkisto, Ruokavirasto, Terveyden ja hyvinvoinnin laitos, Tulli, Valtiokonttori ja Verohallinto. </a:t>
            </a:r>
          </a:p>
          <a:p>
            <a:pPr algn="l"/>
            <a:endParaRPr lang="fi-FI" sz="1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sz="1600" dirty="0"/>
              <a:t>Hanke rahoitettiin Kaiku-kehittämisrahalla, jota myönnetään valtion organisaatioiden uudistumis-, kehitys- ja kokeiluhankkeisiin sekä viestintään ja verkostotoimintaan, joiden avulla virastot uudistavat toimintaansa.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fi-FI" sz="1600" dirty="0"/>
              <a:t>Lue lisää Kaiku-kehittämisrahasta </a:t>
            </a:r>
            <a:r>
              <a:rPr lang="fi-FI" sz="1600" dirty="0">
                <a:hlinkClick r:id="rId3"/>
              </a:rPr>
              <a:t>Valtiolla.fi-verkkosivuilta</a:t>
            </a:r>
            <a:r>
              <a:rPr lang="fi-FI" sz="1600" dirty="0"/>
              <a:t>.</a:t>
            </a:r>
          </a:p>
          <a:p>
            <a:pPr lvl="1"/>
            <a:endParaRPr lang="fi-FI" sz="1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sz="1600" dirty="0"/>
              <a:t>Sivuston idea syntyi vuonna 2024, ja hanke käynnistyi vuoden 2025 alussa. </a:t>
            </a:r>
          </a:p>
          <a:p>
            <a:endParaRPr lang="fi-FI" sz="1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sz="1600" dirty="0"/>
              <a:t>Hankkeen tavoitteena on alusta asti ollut </a:t>
            </a:r>
            <a:r>
              <a:rPr lang="fi-FI" sz="1600" dirty="0" err="1"/>
              <a:t>osallistaa</a:t>
            </a:r>
            <a:r>
              <a:rPr lang="fi-FI" sz="1600" dirty="0"/>
              <a:t> mahdollisimman laaja joukko valtionhallinnon organisaatioita ja aktiivisia kehittäjiä mukaan kehitystyöhön.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fi-FI" sz="1600" dirty="0"/>
              <a:t>Vuoden 2025 aikana järjestettiin useita kaikille valtionhallinnossa työskenteleville avoimia kommentointityöpajoja, joissa pääsi näkemään sivuston uusimman version ja osallistumaan jonkin sen osa-alueen kehittämiseen.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fi-FI" sz="1600" dirty="0"/>
              <a:t>Keväällä 2026 kolme vapaaehtoista virastoa pilotoi Kestävyyskompassin sisältöjä. Kokonaisuutta muokattiin pilotoinnin aikana tehtyjen havaintojen pohjalta. </a:t>
            </a:r>
            <a:endParaRPr lang="fi-FI" sz="1600" dirty="0">
              <a:cs typeface="Arial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fi-FI" sz="1600" dirty="0"/>
              <a:t>Työskentelyn aikana sivustoa rakentanut ydinporukka on laajentunut myös virallisen hankkeen ulkopuolisilla valtionhallinnon kehittäjillä.</a:t>
            </a:r>
          </a:p>
        </p:txBody>
      </p:sp>
    </p:spTree>
    <p:extLst>
      <p:ext uri="{BB962C8B-B14F-4D97-AF65-F5344CB8AC3E}">
        <p14:creationId xmlns:p14="http://schemas.microsoft.com/office/powerpoint/2010/main" val="9468097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58ACF3-3EB8-08A5-9ACF-33431FC798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laotsikko 2">
            <a:extLst>
              <a:ext uri="{FF2B5EF4-FFF2-40B4-BE49-F238E27FC236}">
                <a16:creationId xmlns:a16="http://schemas.microsoft.com/office/drawing/2014/main" id="{356177D1-78F2-5654-3915-EF0499970AC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38448" y="3015000"/>
            <a:ext cx="7430691" cy="828000"/>
          </a:xfrm>
        </p:spPr>
        <p:txBody>
          <a:bodyPr anchor="t">
            <a:normAutofit/>
          </a:bodyPr>
          <a:lstStyle/>
          <a:p>
            <a:pPr algn="ctr">
              <a:spcAft>
                <a:spcPts val="600"/>
              </a:spcAft>
            </a:pPr>
            <a:r>
              <a:rPr lang="fi-FI" sz="1800" b="1" dirty="0"/>
              <a:t>Lisätietoa Kestävyyskompassista:</a:t>
            </a:r>
          </a:p>
          <a:p>
            <a:pPr algn="ctr">
              <a:spcAft>
                <a:spcPts val="600"/>
              </a:spcAft>
            </a:pPr>
            <a:r>
              <a:rPr lang="fi-FI" sz="1800" b="1" dirty="0">
                <a:hlinkClick r:id="rId2"/>
              </a:rPr>
              <a:t>kestavyys@valtiokonttori.fi</a:t>
            </a:r>
            <a:r>
              <a:rPr lang="fi-FI" sz="1800" b="1" dirty="0"/>
              <a:t> </a:t>
            </a:r>
            <a:endParaRPr lang="fi-FI" sz="1800" dirty="0"/>
          </a:p>
          <a:p>
            <a:pPr>
              <a:spcAft>
                <a:spcPts val="600"/>
              </a:spcAft>
            </a:pPr>
            <a:endParaRPr lang="fi-FI" dirty="0"/>
          </a:p>
        </p:txBody>
      </p:sp>
      <p:pic>
        <p:nvPicPr>
          <p:cNvPr id="8" name="Sisällön paikkamerkki 7">
            <a:extLst>
              <a:ext uri="{FF2B5EF4-FFF2-40B4-BE49-F238E27FC236}">
                <a16:creationId xmlns:a16="http://schemas.microsoft.com/office/drawing/2014/main" id="{62E0AC67-CE1C-AEA2-1EFE-CB4B1F6DB410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3"/>
          <a:stretch>
            <a:fillRect/>
          </a:stretch>
        </p:blipFill>
        <p:spPr>
          <a:xfrm>
            <a:off x="7974013" y="6004244"/>
            <a:ext cx="1511300" cy="44703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453604532"/>
      </p:ext>
    </p:extLst>
  </p:cSld>
  <p:clrMapOvr>
    <a:masterClrMapping/>
  </p:clrMapOvr>
</p:sld>
</file>

<file path=ppt/theme/theme1.xml><?xml version="1.0" encoding="utf-8"?>
<a:theme xmlns:a="http://schemas.openxmlformats.org/drawingml/2006/main" name="ValtiollaMaster">
  <a:themeElements>
    <a:clrScheme name="ValtiollaTyökalut">
      <a:dk1>
        <a:srgbClr val="000000"/>
      </a:dk1>
      <a:lt1>
        <a:srgbClr val="FFFFFF"/>
      </a:lt1>
      <a:dk2>
        <a:srgbClr val="10497F"/>
      </a:dk2>
      <a:lt2>
        <a:srgbClr val="A7B8B4"/>
      </a:lt2>
      <a:accent1>
        <a:srgbClr val="E1DE28"/>
      </a:accent1>
      <a:accent2>
        <a:srgbClr val="73C4C3"/>
      </a:accent2>
      <a:accent3>
        <a:srgbClr val="FD9E81"/>
      </a:accent3>
      <a:accent4>
        <a:srgbClr val="4E3C80"/>
      </a:accent4>
      <a:accent5>
        <a:srgbClr val="FFDE00"/>
      </a:accent5>
      <a:accent6>
        <a:srgbClr val="004E57"/>
      </a:accent6>
      <a:hlink>
        <a:srgbClr val="004E96"/>
      </a:hlink>
      <a:folHlink>
        <a:srgbClr val="BA80BE"/>
      </a:folHlink>
    </a:clrScheme>
    <a:fontScheme name="Valtiokonttori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2"/>
        </a:solidFill>
        <a:ln>
          <a:solidFill>
            <a:schemeClr val="tx2"/>
          </a:solidFill>
        </a:ln>
      </a:spPr>
      <a:bodyPr rtlCol="0" anchor="ctr"/>
      <a:lstStyle>
        <a:defPPr algn="ctr">
          <a:defRPr sz="2000" dirty="0" err="1" smtClean="0">
            <a:solidFill>
              <a:schemeClr val="bg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2"/>
          </a:solidFill>
          <a:headEnd type="none" w="med" len="med"/>
          <a:tailEnd type="none" w="med" len="med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 algn="l">
          <a:defRPr sz="2000" dirty="0" err="1" smtClean="0"/>
        </a:defPPr>
      </a:lstStyle>
    </a:txDef>
  </a:objectDefaults>
  <a:extraClrSchemeLst/>
  <a:custClrLst>
    <a:custClr name="Punainen">
      <a:srgbClr val="ED1C24"/>
    </a:custClr>
    <a:custClr name="Keltainen">
      <a:srgbClr val="FCF065"/>
    </a:custClr>
    <a:custClr name="Kaavioväri 1">
      <a:srgbClr val="84E4D8"/>
    </a:custClr>
    <a:custClr name="Kaavioväri 2">
      <a:srgbClr val="006265"/>
    </a:custClr>
    <a:custClr name="Kaavioväri 3">
      <a:srgbClr val="A7B8B4"/>
    </a:custClr>
    <a:custClr name="Kaavioväri 4">
      <a:srgbClr val="C3E142"/>
    </a:custClr>
    <a:custClr name="Kaavioväri 5">
      <a:srgbClr val="000000"/>
    </a:custClr>
    <a:custClr name="Kaavioväri 6">
      <a:srgbClr val="F39F41"/>
    </a:custClr>
    <a:custClr name="Kaavioväri 7">
      <a:srgbClr val="AA0061"/>
    </a:custClr>
    <a:custClr name="Kaavioväri 8">
      <a:srgbClr val="0095C8"/>
    </a:custClr>
    <a:custClr name="Kaavioväri 9">
      <a:srgbClr val="DA291C"/>
    </a:custClr>
  </a:custClrLst>
  <a:extLst>
    <a:ext uri="{05A4C25C-085E-4340-85A3-A5531E510DB2}">
      <thm15:themeFamily xmlns:thm15="http://schemas.microsoft.com/office/thememl/2012/main" name="VK" id="{6EDE0EBC-D0FF-9A44-9B56-284AF36934E1}" vid="{A3E1BB8F-B4D5-6A41-AD9C-D38242B8A5A8}"/>
    </a:ext>
  </a:extLst>
</a:theme>
</file>

<file path=ppt/theme/theme2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Asiakirja" ma:contentTypeID="0x010100FC273FBDB1AAC448BDBB3CA1302F22C6" ma:contentTypeVersion="3" ma:contentTypeDescription="Luo uusi asiakirja." ma:contentTypeScope="" ma:versionID="f3f7e1d45d6b2b594da14095fd18003d">
  <xsd:schema xmlns:xsd="http://www.w3.org/2001/XMLSchema" xmlns:xs="http://www.w3.org/2001/XMLSchema" xmlns:p="http://schemas.microsoft.com/office/2006/metadata/properties" xmlns:ns2="ebb82943-49da-4504-a2f3-a33fb2eb95f1" targetNamespace="http://schemas.microsoft.com/office/2006/metadata/properties" ma:root="true" ma:fieldsID="8f194172f508ad1cee8f4c80405fd51a" ns2:_="">
    <xsd:import namespace="ebb82943-49da-4504-a2f3-a33fb2eb95f1"/>
    <xsd:element name="properties">
      <xsd:complexType>
        <xsd:sequence>
          <xsd:element name="documentManagement">
            <xsd:complexType>
              <xsd:all>
                <xsd:element ref="ns2:SharedWithUser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bb82943-49da-4504-a2f3-a33fb2eb95f1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Jaettu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ältölaji"/>
        <xsd:element ref="dc:title" minOccurs="0" maxOccurs="1" ma:index="4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546BF642-0679-4238-8816-48CF21CC603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4096CAF-1AC1-4D88-A543-193F60EF568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bb82943-49da-4504-a2f3-a33fb2eb95f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2A00A6D6-174E-4870-826E-EA592522A9A7}">
  <ds:schemaRefs>
    <ds:schemaRef ds:uri="http://schemas.microsoft.com/office/2006/documentManagement/types"/>
    <ds:schemaRef ds:uri="http://www.w3.org/XML/1998/namespace"/>
    <ds:schemaRef ds:uri="http://schemas.microsoft.com/office/2006/metadata/properties"/>
    <ds:schemaRef ds:uri="http://purl.org/dc/terms/"/>
    <ds:schemaRef ds:uri="http://purl.org/dc/dcmitype/"/>
    <ds:schemaRef ds:uri="http://purl.org/dc/elements/1.1/"/>
    <ds:schemaRef ds:uri="http://schemas.microsoft.com/office/infopath/2007/PartnerControls"/>
    <ds:schemaRef ds:uri="http://schemas.openxmlformats.org/package/2006/metadata/core-properties"/>
    <ds:schemaRef ds:uri="ebb82943-49da-4504-a2f3-a33fb2eb95f1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VK</Template>
  <TotalTime>16168</TotalTime>
  <Words>662</Words>
  <Application>Microsoft Office PowerPoint</Application>
  <PresentationFormat>Mukautettu</PresentationFormat>
  <Paragraphs>83</Paragraphs>
  <Slides>10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2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10</vt:i4>
      </vt:variant>
    </vt:vector>
  </HeadingPairs>
  <TitlesOfParts>
    <vt:vector size="13" baseType="lpstr">
      <vt:lpstr>Aptos</vt:lpstr>
      <vt:lpstr>Arial</vt:lpstr>
      <vt:lpstr>ValtiollaMaster</vt:lpstr>
      <vt:lpstr>Kestävyyskompassi pähkinänkuoressa</vt:lpstr>
      <vt:lpstr>Kestävyyskompassi-työkalusivusto</vt:lpstr>
      <vt:lpstr>Miksi kestävyystyötä ja kestävyysarviointia kannattaa toteuttaa julkishallinnossa?</vt:lpstr>
      <vt:lpstr>Kestävä kehitys – mistä on kyse?</vt:lpstr>
      <vt:lpstr>Kestävyyskompassi-työkalusivuston rakenne ja sisältö</vt:lpstr>
      <vt:lpstr>Kestävän kehityksen ABC -osio</vt:lpstr>
      <vt:lpstr>Kestävyysarvioinnin polku -osio</vt:lpstr>
      <vt:lpstr>Strategia- ja vinkkipankki -osio</vt:lpstr>
      <vt:lpstr>Miten Kestävyyskompassi laadittiin?</vt:lpstr>
      <vt:lpstr>PowerPoint-esitys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Atte Uotila</dc:creator>
  <cp:lastModifiedBy>Kanerva Katri (VK)</cp:lastModifiedBy>
  <cp:revision>14</cp:revision>
  <cp:lastPrinted>2024-10-01T11:27:38Z</cp:lastPrinted>
  <dcterms:created xsi:type="dcterms:W3CDTF">2024-08-26T06:24:18Z</dcterms:created>
  <dcterms:modified xsi:type="dcterms:W3CDTF">2026-06-26T08:04:58Z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0x010100FC273FBDB1AAC448BDBB3CA1302F22C6</vt:lpwstr>
  </property>
  <property fmtid="{D5CDD505-2E9C-101B-9397-08002B2CF9AE}" pid="3" name="vkDocumentType">
    <vt:lpwstr>29;#Esitys|956c1ecb-9e9a-49c1-b933-ae05d49b7e51</vt:lpwstr>
  </property>
  <property fmtid="{D5CDD505-2E9C-101B-9397-08002B2CF9AE}" pid="4" name="vkBusinessArea">
    <vt:lpwstr>5;#T3|a9780881-6a39-46f3-8c14-216831b6f763</vt:lpwstr>
  </property>
  <property fmtid="{D5CDD505-2E9C-101B-9397-08002B2CF9AE}" pid="5" name="vkRecordClass">
    <vt:lpwstr>90;#Valtionhallinnon toiminnan kehittäminen|02c8b2e7-c0df-4764-9b31-8d8778632bf9</vt:lpwstr>
  </property>
  <property fmtid="{D5CDD505-2E9C-101B-9397-08002B2CF9AE}" pid="6" name="vkKeywords">
    <vt:lpwstr/>
  </property>
</Properties>
</file>