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63" r:id="rId5"/>
    <p:sldId id="265" r:id="rId6"/>
    <p:sldId id="266" r:id="rId7"/>
    <p:sldId id="267" r:id="rId8"/>
    <p:sldId id="268" r:id="rId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DBE5"/>
    <a:srgbClr val="C7E7E7"/>
    <a:srgbClr val="8FD0CF"/>
    <a:srgbClr val="10497F"/>
    <a:srgbClr val="FFF492"/>
    <a:srgbClr val="ABDCDB"/>
    <a:srgbClr val="000000"/>
    <a:srgbClr val="73C4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75"/>
    <p:restoredTop sz="94694"/>
  </p:normalViewPr>
  <p:slideViewPr>
    <p:cSldViewPr snapToGrid="0" snapToObjects="1" showGuides="1">
      <p:cViewPr varScale="1">
        <p:scale>
          <a:sx n="116" d="100"/>
          <a:sy n="116" d="100"/>
        </p:scale>
        <p:origin x="564" y="108"/>
      </p:cViewPr>
      <p:guideLst/>
    </p:cSldViewPr>
  </p:slideViewPr>
  <p:notesTextViewPr>
    <p:cViewPr>
      <p:scale>
        <a:sx n="1" d="1"/>
        <a:sy n="1" d="1"/>
      </p:scale>
      <p:origin x="0" y="0"/>
    </p:cViewPr>
  </p:notesTextViewPr>
  <p:notesViewPr>
    <p:cSldViewPr snapToGrid="0" snapToObjects="1" showGuides="1">
      <p:cViewPr varScale="1">
        <p:scale>
          <a:sx n="158" d="100"/>
          <a:sy n="158" d="100"/>
        </p:scale>
        <p:origin x="564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3B2DDD-1A03-4240-A0DB-7F909A20F4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5C66F1EC-5C36-CE4B-BCB0-BF8E61959E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1E85BB-6516-EF4D-BA24-F0A6D83E3C3B}" type="datetimeFigureOut">
              <a:rPr lang="fi-FI" smtClean="0"/>
              <a:t>6.3.2020</a:t>
            </a:fld>
            <a:endParaRPr lang="fi-FI"/>
          </a:p>
        </p:txBody>
      </p:sp>
      <p:sp>
        <p:nvSpPr>
          <p:cNvPr id="4" name="Footer Placeholder 3">
            <a:extLst>
              <a:ext uri="{FF2B5EF4-FFF2-40B4-BE49-F238E27FC236}">
                <a16:creationId xmlns:a16="http://schemas.microsoft.com/office/drawing/2014/main" id="{532028A8-F1BE-864B-8E63-F3CDA8F922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4982F8FA-A625-A842-868E-C359B2CFCE1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E91CDC-4216-934B-AB00-2C4C1416D029}" type="slidenum">
              <a:rPr lang="fi-FI" smtClean="0"/>
              <a:t>‹#›</a:t>
            </a:fld>
            <a:endParaRPr lang="fi-FI"/>
          </a:p>
        </p:txBody>
      </p:sp>
    </p:spTree>
    <p:extLst>
      <p:ext uri="{BB962C8B-B14F-4D97-AF65-F5344CB8AC3E}">
        <p14:creationId xmlns:p14="http://schemas.microsoft.com/office/powerpoint/2010/main" val="2814079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E7D973-2832-5149-BFBB-B8CD261561C4}" type="datetimeFigureOut">
              <a:rPr lang="fi-FI" smtClean="0"/>
              <a:t>6.3.2020</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238867-1068-B246-ABCD-C0541B1C1890}" type="slidenum">
              <a:rPr lang="fi-FI" smtClean="0"/>
              <a:t>‹#›</a:t>
            </a:fld>
            <a:endParaRPr lang="fi-FI"/>
          </a:p>
        </p:txBody>
      </p:sp>
    </p:spTree>
    <p:extLst>
      <p:ext uri="{BB962C8B-B14F-4D97-AF65-F5344CB8AC3E}">
        <p14:creationId xmlns:p14="http://schemas.microsoft.com/office/powerpoint/2010/main" val="2135922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AF238867-1068-B246-ABCD-C0541B1C1890}" type="slidenum">
              <a:rPr lang="fi-FI" smtClean="0"/>
              <a:t>1</a:t>
            </a:fld>
            <a:endParaRPr lang="fi-FI"/>
          </a:p>
        </p:txBody>
      </p:sp>
    </p:spTree>
    <p:extLst>
      <p:ext uri="{BB962C8B-B14F-4D97-AF65-F5344CB8AC3E}">
        <p14:creationId xmlns:p14="http://schemas.microsoft.com/office/powerpoint/2010/main" val="36172091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OITUS_1">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B319C94D-88E8-ED47-AEF9-9848F846B5AE}"/>
              </a:ext>
            </a:extLst>
          </p:cNvPr>
          <p:cNvSpPr>
            <a:spLocks noGrp="1"/>
          </p:cNvSpPr>
          <p:nvPr>
            <p:ph type="subTitle" idx="1" hasCustomPrompt="1"/>
          </p:nvPr>
        </p:nvSpPr>
        <p:spPr>
          <a:xfrm>
            <a:off x="1524000" y="4076700"/>
            <a:ext cx="9144000" cy="792163"/>
          </a:xfrm>
        </p:spPr>
        <p:txBody>
          <a:bodyPr lIns="0" rIns="0" anchor="t">
            <a:normAutofit/>
          </a:bodyPr>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Tähän tulee apuotsikko,</a:t>
            </a:r>
            <a:br>
              <a:rPr lang="fi-FI" noProof="0" dirty="0"/>
            </a:br>
            <a:r>
              <a:rPr lang="fi-FI" noProof="0" dirty="0"/>
              <a:t>tilaa on 2 riviä, </a:t>
            </a:r>
            <a:r>
              <a:rPr lang="fi-FI" noProof="0" dirty="0" err="1"/>
              <a:t>Arial</a:t>
            </a:r>
            <a:r>
              <a:rPr lang="fi-FI" noProof="0" dirty="0"/>
              <a:t> </a:t>
            </a:r>
            <a:r>
              <a:rPr lang="fi-FI" noProof="0" dirty="0" err="1"/>
              <a:t>Regular</a:t>
            </a:r>
            <a:r>
              <a:rPr lang="fi-FI" noProof="0" dirty="0"/>
              <a:t> 24pt</a:t>
            </a:r>
          </a:p>
        </p:txBody>
      </p:sp>
      <p:sp>
        <p:nvSpPr>
          <p:cNvPr id="11" name="Title 1">
            <a:extLst>
              <a:ext uri="{FF2B5EF4-FFF2-40B4-BE49-F238E27FC236}">
                <a16:creationId xmlns:a16="http://schemas.microsoft.com/office/drawing/2014/main" id="{B995DD1F-5939-4C48-90F8-1E4A8FE8A48E}"/>
              </a:ext>
            </a:extLst>
          </p:cNvPr>
          <p:cNvSpPr>
            <a:spLocks noGrp="1"/>
          </p:cNvSpPr>
          <p:nvPr>
            <p:ph type="ctrTitle" hasCustomPrompt="1"/>
          </p:nvPr>
        </p:nvSpPr>
        <p:spPr>
          <a:xfrm>
            <a:off x="1524000" y="1512665"/>
            <a:ext cx="9144000" cy="2365071"/>
          </a:xfrm>
        </p:spPr>
        <p:txBody>
          <a:bodyPr lIns="0" rIns="0" anchor="b">
            <a:noAutofit/>
          </a:bodyPr>
          <a:lstStyle>
            <a:lvl1pPr algn="l">
              <a:defRPr sz="6400" spc="-150">
                <a:solidFill>
                  <a:schemeClr val="bg2"/>
                </a:solidFill>
              </a:defRPr>
            </a:lvl1pPr>
          </a:lstStyle>
          <a:p>
            <a:r>
              <a:rPr lang="fi-FI" dirty="0"/>
              <a:t>Esityksen otsikko</a:t>
            </a:r>
            <a:br>
              <a:rPr lang="fi-FI" dirty="0"/>
            </a:br>
            <a:r>
              <a:rPr lang="fi-FI" dirty="0" err="1"/>
              <a:t>Arial</a:t>
            </a:r>
            <a:r>
              <a:rPr lang="fi-FI" dirty="0"/>
              <a:t> </a:t>
            </a:r>
            <a:r>
              <a:rPr lang="fi-FI" dirty="0" err="1"/>
              <a:t>Bold</a:t>
            </a:r>
            <a:r>
              <a:rPr lang="fi-FI" dirty="0"/>
              <a:t> 64pt,</a:t>
            </a:r>
            <a:br>
              <a:rPr lang="fi-FI" dirty="0"/>
            </a:br>
            <a:r>
              <a:rPr lang="fi-FI" dirty="0"/>
              <a:t>maksimi 3 riviä</a:t>
            </a:r>
          </a:p>
        </p:txBody>
      </p:sp>
      <p:pic>
        <p:nvPicPr>
          <p:cNvPr id="5" name="Graphic 4">
            <a:extLst>
              <a:ext uri="{FF2B5EF4-FFF2-40B4-BE49-F238E27FC236}">
                <a16:creationId xmlns:a16="http://schemas.microsoft.com/office/drawing/2014/main" id="{05E90BDD-5381-BB47-B3B5-95621FF9E9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04000" y="6022800"/>
            <a:ext cx="2088000" cy="835200"/>
          </a:xfrm>
          <a:prstGeom prst="rect">
            <a:avLst/>
          </a:prstGeom>
        </p:spPr>
      </p:pic>
      <p:pic>
        <p:nvPicPr>
          <p:cNvPr id="22" name="Graphic 21">
            <a:extLst>
              <a:ext uri="{FF2B5EF4-FFF2-40B4-BE49-F238E27FC236}">
                <a16:creationId xmlns:a16="http://schemas.microsoft.com/office/drawing/2014/main" id="{96C9378A-FA85-894D-B066-1816809F23A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 y="0"/>
            <a:ext cx="3711389" cy="1188478"/>
          </a:xfrm>
          <a:prstGeom prst="rect">
            <a:avLst/>
          </a:prstGeom>
        </p:spPr>
      </p:pic>
      <p:sp>
        <p:nvSpPr>
          <p:cNvPr id="15" name="Picture Placeholder 3">
            <a:extLst>
              <a:ext uri="{FF2B5EF4-FFF2-40B4-BE49-F238E27FC236}">
                <a16:creationId xmlns:a16="http://schemas.microsoft.com/office/drawing/2014/main" id="{5AE3D8CA-F12E-4E4F-B27C-B0D1890ED962}"/>
              </a:ext>
            </a:extLst>
          </p:cNvPr>
          <p:cNvSpPr>
            <a:spLocks noGrp="1" noChangeAspect="1"/>
          </p:cNvSpPr>
          <p:nvPr>
            <p:ph type="pic" sz="quarter" idx="14" hasCustomPrompt="1"/>
          </p:nvPr>
        </p:nvSpPr>
        <p:spPr>
          <a:xfrm>
            <a:off x="7849698" y="6201246"/>
            <a:ext cx="1986170" cy="478307"/>
          </a:xfrm>
        </p:spPr>
        <p:txBody>
          <a:bodyPr anchor="ctr">
            <a:normAutofit/>
          </a:bodyPr>
          <a:lstStyle>
            <a:lvl1pPr marL="0" indent="0" algn="ctr">
              <a:buFontTx/>
              <a:buNone/>
              <a:defRPr sz="800">
                <a:solidFill>
                  <a:schemeClr val="bg1"/>
                </a:solidFill>
              </a:defRPr>
            </a:lvl1pPr>
          </a:lstStyle>
          <a:p>
            <a:r>
              <a:rPr lang="fi-FI" dirty="0"/>
              <a:t>Tähän tilaan mahdollinen hankelogo tms. tunnus.</a:t>
            </a:r>
          </a:p>
        </p:txBody>
      </p:sp>
      <p:sp>
        <p:nvSpPr>
          <p:cNvPr id="3" name="Text Placeholder 2">
            <a:extLst>
              <a:ext uri="{FF2B5EF4-FFF2-40B4-BE49-F238E27FC236}">
                <a16:creationId xmlns:a16="http://schemas.microsoft.com/office/drawing/2014/main" id="{0212798F-161E-8E4E-9F3D-08FD3CB64391}"/>
              </a:ext>
            </a:extLst>
          </p:cNvPr>
          <p:cNvSpPr>
            <a:spLocks noGrp="1"/>
          </p:cNvSpPr>
          <p:nvPr>
            <p:ph type="body" sz="quarter" idx="15" hasCustomPrompt="1"/>
          </p:nvPr>
        </p:nvSpPr>
        <p:spPr>
          <a:xfrm>
            <a:off x="1524000" y="5192712"/>
            <a:ext cx="9144000" cy="319953"/>
          </a:xfrm>
        </p:spPr>
        <p:txBody>
          <a:bodyPr anchor="ctr">
            <a:noAutofit/>
          </a:bodyPr>
          <a:lstStyle>
            <a:lvl1pPr marL="0" indent="0">
              <a:buFontTx/>
              <a:buNone/>
              <a:defRPr sz="1200">
                <a:solidFill>
                  <a:schemeClr val="tx2"/>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a:defRPr sz="1200">
                <a:solidFill>
                  <a:schemeClr val="tx2"/>
                </a:solidFill>
              </a:defRPr>
            </a:lvl5pPr>
          </a:lstStyle>
          <a:p>
            <a:pPr lvl="0"/>
            <a:r>
              <a:rPr lang="en-GB" dirty="0" err="1"/>
              <a:t>Esittäjän</a:t>
            </a:r>
            <a:r>
              <a:rPr lang="en-GB" dirty="0"/>
              <a:t> </a:t>
            </a:r>
            <a:r>
              <a:rPr lang="en-GB" dirty="0" err="1"/>
              <a:t>nimi</a:t>
            </a:r>
            <a:r>
              <a:rPr lang="en-GB" dirty="0"/>
              <a:t>, </a:t>
            </a:r>
            <a:r>
              <a:rPr lang="en-GB" dirty="0" err="1"/>
              <a:t>organisaatio</a:t>
            </a:r>
            <a:r>
              <a:rPr lang="en-GB" dirty="0"/>
              <a:t>, </a:t>
            </a:r>
            <a:r>
              <a:rPr lang="en-GB" dirty="0" err="1"/>
              <a:t>esityspaikka</a:t>
            </a:r>
            <a:r>
              <a:rPr lang="en-GB" dirty="0"/>
              <a:t> </a:t>
            </a:r>
            <a:r>
              <a:rPr lang="en-GB" dirty="0" err="1"/>
              <a:t>ja</a:t>
            </a:r>
            <a:r>
              <a:rPr lang="en-GB" dirty="0"/>
              <a:t> </a:t>
            </a:r>
            <a:r>
              <a:rPr lang="en-GB" dirty="0" err="1"/>
              <a:t>aika</a:t>
            </a:r>
            <a:r>
              <a:rPr lang="en-GB" dirty="0"/>
              <a:t> </a:t>
            </a:r>
            <a:r>
              <a:rPr lang="en-GB" dirty="0" err="1"/>
              <a:t>sekä</a:t>
            </a:r>
            <a:r>
              <a:rPr lang="en-GB" dirty="0"/>
              <a:t> </a:t>
            </a:r>
            <a:r>
              <a:rPr lang="en-GB" dirty="0" err="1"/>
              <a:t>mahdolliset</a:t>
            </a:r>
            <a:r>
              <a:rPr lang="en-GB" dirty="0"/>
              <a:t> </a:t>
            </a:r>
            <a:r>
              <a:rPr lang="en-GB" dirty="0" err="1"/>
              <a:t>aihetunnisteet</a:t>
            </a:r>
            <a:r>
              <a:rPr lang="en-GB" dirty="0"/>
              <a:t> / Twitter-</a:t>
            </a:r>
            <a:r>
              <a:rPr lang="en-GB" dirty="0" err="1"/>
              <a:t>tili</a:t>
            </a:r>
            <a:r>
              <a:rPr lang="en-GB" dirty="0"/>
              <a:t> Arial Regular 12pt</a:t>
            </a:r>
          </a:p>
        </p:txBody>
      </p:sp>
    </p:spTree>
    <p:extLst>
      <p:ext uri="{BB962C8B-B14F-4D97-AF65-F5344CB8AC3E}">
        <p14:creationId xmlns:p14="http://schemas.microsoft.com/office/powerpoint/2010/main" val="3039602762"/>
      </p:ext>
    </p:extLst>
  </p:cSld>
  <p:clrMapOvr>
    <a:masterClrMapping/>
  </p:clrMapOvr>
  <p:extLst>
    <p:ext uri="{DCECCB84-F9BA-43D5-87BE-67443E8EF086}">
      <p15:sldGuideLst xmlns:p15="http://schemas.microsoft.com/office/powerpoint/2012/main">
        <p15:guide id="2" pos="960">
          <p15:clr>
            <a:srgbClr val="FBAE40"/>
          </p15:clr>
        </p15:guide>
        <p15:guide id="5" orient="horz" pos="822" userDrawn="1">
          <p15:clr>
            <a:srgbClr val="FBAE40"/>
          </p15:clr>
        </p15:guide>
        <p15:guide id="6" orient="horz" pos="3271" userDrawn="1">
          <p15:clr>
            <a:srgbClr val="FBAE40"/>
          </p15:clr>
        </p15:guide>
        <p15:guide id="8" pos="6720" userDrawn="1">
          <p15:clr>
            <a:srgbClr val="FBAE40"/>
          </p15:clr>
        </p15:guide>
        <p15:guide id="9" orient="horz" pos="2455" userDrawn="1">
          <p15:clr>
            <a:srgbClr val="FBAE40"/>
          </p15:clr>
        </p15:guide>
        <p15:guide id="10" orient="horz" pos="2568" userDrawn="1">
          <p15:clr>
            <a:srgbClr val="FBAE40"/>
          </p15:clr>
        </p15:guide>
        <p15:guide id="11" pos="2638" userDrawn="1">
          <p15:clr>
            <a:srgbClr val="FBAE40"/>
          </p15:clr>
        </p15:guide>
        <p15:guide id="12" orient="horz" pos="3067" userDrawn="1">
          <p15:clr>
            <a:srgbClr val="FBAE40"/>
          </p15:clr>
        </p15:guide>
        <p15:guide id="13" orient="horz" pos="347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dia_luku">
    <p:bg>
      <p:bgPr>
        <a:solidFill>
          <a:srgbClr val="10497F"/>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E33E8AA-9B08-C540-97B6-2B3DC07C200A}"/>
              </a:ext>
            </a:extLst>
          </p:cNvPr>
          <p:cNvSpPr>
            <a:spLocks noGrp="1"/>
          </p:cNvSpPr>
          <p:nvPr>
            <p:ph type="body" sz="quarter" idx="13" hasCustomPrompt="1"/>
          </p:nvPr>
        </p:nvSpPr>
        <p:spPr>
          <a:xfrm>
            <a:off x="1523999" y="1641783"/>
            <a:ext cx="1802196" cy="3574432"/>
          </a:xfrm>
        </p:spPr>
        <p:txBody>
          <a:bodyPr lIns="90000" tIns="0" anchor="ctr">
            <a:noAutofit/>
          </a:bodyPr>
          <a:lstStyle>
            <a:lvl1pPr marL="0" indent="0" algn="ctr">
              <a:buFontTx/>
              <a:buNone/>
              <a:defRPr sz="10000" b="1" spc="-150">
                <a:solidFill>
                  <a:srgbClr val="73C4C3"/>
                </a:solidFill>
              </a:defRPr>
            </a:lvl1pPr>
            <a:lvl2pPr>
              <a:defRPr>
                <a:solidFill>
                  <a:srgbClr val="73C4C3"/>
                </a:solidFill>
              </a:defRPr>
            </a:lvl2pPr>
            <a:lvl3pPr>
              <a:defRPr>
                <a:solidFill>
                  <a:srgbClr val="73C4C3"/>
                </a:solidFill>
              </a:defRPr>
            </a:lvl3pPr>
            <a:lvl4pPr>
              <a:defRPr>
                <a:solidFill>
                  <a:srgbClr val="73C4C3"/>
                </a:solidFill>
              </a:defRPr>
            </a:lvl4pPr>
            <a:lvl5pPr>
              <a:defRPr>
                <a:solidFill>
                  <a:srgbClr val="73C4C3"/>
                </a:solidFill>
              </a:defRPr>
            </a:lvl5pPr>
          </a:lstStyle>
          <a:p>
            <a:pPr lvl="0"/>
            <a:r>
              <a:rPr lang="fi-FI" noProof="0" dirty="0"/>
              <a:t>A8</a:t>
            </a:r>
          </a:p>
        </p:txBody>
      </p:sp>
      <p:sp>
        <p:nvSpPr>
          <p:cNvPr id="2" name="Title 1">
            <a:extLst>
              <a:ext uri="{FF2B5EF4-FFF2-40B4-BE49-F238E27FC236}">
                <a16:creationId xmlns:a16="http://schemas.microsoft.com/office/drawing/2014/main" id="{B430E7D4-CD54-7743-B171-B3EFDD745E94}"/>
              </a:ext>
            </a:extLst>
          </p:cNvPr>
          <p:cNvSpPr>
            <a:spLocks noGrp="1"/>
          </p:cNvSpPr>
          <p:nvPr>
            <p:ph type="ctrTitle" hasCustomPrompt="1"/>
          </p:nvPr>
        </p:nvSpPr>
        <p:spPr>
          <a:xfrm>
            <a:off x="3485322" y="1641784"/>
            <a:ext cx="7182678" cy="3574432"/>
          </a:xfrm>
        </p:spPr>
        <p:txBody>
          <a:bodyPr tIns="0" anchor="ctr">
            <a:normAutofit/>
          </a:bodyPr>
          <a:lstStyle>
            <a:lvl1pPr algn="l">
              <a:defRPr sz="4600" spc="0">
                <a:solidFill>
                  <a:schemeClr val="bg2"/>
                </a:solidFill>
              </a:defRPr>
            </a:lvl1pPr>
          </a:lstStyle>
          <a:p>
            <a:r>
              <a:rPr lang="fi-FI" noProof="0" dirty="0"/>
              <a:t>Välidian otsikko </a:t>
            </a:r>
            <a:r>
              <a:rPr lang="fi-FI" noProof="0" dirty="0" err="1"/>
              <a:t>Arial</a:t>
            </a:r>
            <a:r>
              <a:rPr lang="fi-FI" noProof="0" dirty="0"/>
              <a:t> </a:t>
            </a:r>
            <a:r>
              <a:rPr lang="fi-FI" noProof="0" dirty="0" err="1"/>
              <a:t>Bold</a:t>
            </a:r>
            <a:r>
              <a:rPr lang="fi-FI" noProof="0" dirty="0"/>
              <a:t> 46pt, tilaa otsikolle on paljonkin, 2-3 riviä on visuaalisesti hyvä.</a:t>
            </a:r>
          </a:p>
        </p:txBody>
      </p:sp>
      <p:sp>
        <p:nvSpPr>
          <p:cNvPr id="20" name="Slide Number Placeholder 5">
            <a:extLst>
              <a:ext uri="{FF2B5EF4-FFF2-40B4-BE49-F238E27FC236}">
                <a16:creationId xmlns:a16="http://schemas.microsoft.com/office/drawing/2014/main" id="{806CE051-000C-1744-A039-E973E3BAC962}"/>
              </a:ext>
            </a:extLst>
          </p:cNvPr>
          <p:cNvSpPr>
            <a:spLocks noGrp="1"/>
          </p:cNvSpPr>
          <p:nvPr>
            <p:ph type="sldNum" sz="quarter" idx="12"/>
          </p:nvPr>
        </p:nvSpPr>
        <p:spPr>
          <a:xfrm>
            <a:off x="11641138" y="0"/>
            <a:ext cx="550862" cy="549275"/>
          </a:xfrm>
        </p:spPr>
        <p:txBody>
          <a:bodyPr/>
          <a:lstStyle>
            <a:lvl1pPr>
              <a:defRPr>
                <a:solidFill>
                  <a:srgbClr val="73C4C3"/>
                </a:solidFill>
              </a:defRPr>
            </a:lvl1pPr>
          </a:lstStyle>
          <a:p>
            <a:fld id="{8D9C2BA5-E9D2-2046-B654-F8D13928AEDE}" type="slidenum">
              <a:rPr lang="fi-FI" noProof="0" smtClean="0"/>
              <a:pPr/>
              <a:t>‹#›</a:t>
            </a:fld>
            <a:endParaRPr lang="fi-FI" noProof="0" dirty="0"/>
          </a:p>
        </p:txBody>
      </p:sp>
      <p:sp>
        <p:nvSpPr>
          <p:cNvPr id="10" name="Rectangle 9">
            <a:extLst>
              <a:ext uri="{FF2B5EF4-FFF2-40B4-BE49-F238E27FC236}">
                <a16:creationId xmlns:a16="http://schemas.microsoft.com/office/drawing/2014/main" id="{3F8202CA-F04B-2043-9C6D-27A5A7F8D102}"/>
              </a:ext>
            </a:extLst>
          </p:cNvPr>
          <p:cNvSpPr/>
          <p:nvPr userDrawn="1"/>
        </p:nvSpPr>
        <p:spPr>
          <a:xfrm>
            <a:off x="0" y="6318000"/>
            <a:ext cx="12191999" cy="540000"/>
          </a:xfrm>
          <a:prstGeom prst="rect">
            <a:avLst/>
          </a:prstGeom>
          <a:solidFill>
            <a:srgbClr val="10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8" name="Date Placeholder 3">
            <a:extLst>
              <a:ext uri="{FF2B5EF4-FFF2-40B4-BE49-F238E27FC236}">
                <a16:creationId xmlns:a16="http://schemas.microsoft.com/office/drawing/2014/main" id="{A8E8EBA7-A720-CB4E-B510-BCC9ABD6AC88}"/>
              </a:ext>
            </a:extLst>
          </p:cNvPr>
          <p:cNvSpPr>
            <a:spLocks noGrp="1"/>
          </p:cNvSpPr>
          <p:nvPr>
            <p:ph type="dt" sz="half" idx="2"/>
          </p:nvPr>
        </p:nvSpPr>
        <p:spPr>
          <a:xfrm>
            <a:off x="550862" y="6405438"/>
            <a:ext cx="973137" cy="365125"/>
          </a:xfrm>
          <a:prstGeom prst="rect">
            <a:avLst/>
          </a:prstGeom>
        </p:spPr>
        <p:txBody>
          <a:bodyPr vert="horz" lIns="0" tIns="0" rIns="0" bIns="0" rtlCol="0" anchor="ctr"/>
          <a:lstStyle>
            <a:lvl1pPr algn="l">
              <a:defRPr sz="900">
                <a:solidFill>
                  <a:schemeClr val="bg2"/>
                </a:solidFill>
                <a:latin typeface="Arial" panose="020B0604020202020204" pitchFamily="34" charset="0"/>
                <a:cs typeface="Arial" panose="020B0604020202020204" pitchFamily="34" charset="0"/>
              </a:defRPr>
            </a:lvl1pPr>
          </a:lstStyle>
          <a:p>
            <a:fld id="{A869781E-6941-D94F-B560-81FF76857E97}" type="datetime1">
              <a:rPr lang="fi-FI" smtClean="0"/>
              <a:t>6.3.2020</a:t>
            </a:fld>
            <a:endParaRPr lang="fi-FI" dirty="0"/>
          </a:p>
        </p:txBody>
      </p:sp>
      <p:sp>
        <p:nvSpPr>
          <p:cNvPr id="19" name="Footer Placeholder 4">
            <a:extLst>
              <a:ext uri="{FF2B5EF4-FFF2-40B4-BE49-F238E27FC236}">
                <a16:creationId xmlns:a16="http://schemas.microsoft.com/office/drawing/2014/main" id="{AD6D52B1-A9D9-B048-85DC-B31A38C5E171}"/>
              </a:ext>
            </a:extLst>
          </p:cNvPr>
          <p:cNvSpPr>
            <a:spLocks noGrp="1"/>
          </p:cNvSpPr>
          <p:nvPr>
            <p:ph type="ftr" sz="quarter" idx="3"/>
          </p:nvPr>
        </p:nvSpPr>
        <p:spPr>
          <a:xfrm>
            <a:off x="1524000" y="6405438"/>
            <a:ext cx="4572000" cy="365125"/>
          </a:xfrm>
          <a:prstGeom prst="rect">
            <a:avLst/>
          </a:prstGeom>
        </p:spPr>
        <p:txBody>
          <a:bodyPr vert="horz" lIns="0" tIns="0" rIns="270000" bIns="0" rtlCol="0" anchor="ctr"/>
          <a:lstStyle>
            <a:lvl1pPr algn="l">
              <a:defRPr sz="900">
                <a:solidFill>
                  <a:schemeClr val="bg2"/>
                </a:solidFill>
                <a:latin typeface="Arial" panose="020B0604020202020204" pitchFamily="34" charset="0"/>
                <a:cs typeface="Arial" panose="020B0604020202020204" pitchFamily="34" charset="0"/>
              </a:defRPr>
            </a:lvl1pPr>
          </a:lstStyle>
          <a:p>
            <a:r>
              <a:rPr lang="fi-FI"/>
              <a:t>Footerin teksti on tässä Arial 9pt</a:t>
            </a:r>
            <a:endParaRPr lang="fi-FI" dirty="0"/>
          </a:p>
        </p:txBody>
      </p:sp>
      <p:sp>
        <p:nvSpPr>
          <p:cNvPr id="11" name="Picture Placeholder 3">
            <a:extLst>
              <a:ext uri="{FF2B5EF4-FFF2-40B4-BE49-F238E27FC236}">
                <a16:creationId xmlns:a16="http://schemas.microsoft.com/office/drawing/2014/main" id="{10D99B4B-FDED-BB4F-A875-6D49D3D2C15A}"/>
              </a:ext>
            </a:extLst>
          </p:cNvPr>
          <p:cNvSpPr>
            <a:spLocks noGrp="1"/>
          </p:cNvSpPr>
          <p:nvPr>
            <p:ph type="pic" sz="quarter" idx="14" hasCustomPrompt="1"/>
          </p:nvPr>
        </p:nvSpPr>
        <p:spPr>
          <a:xfrm>
            <a:off x="8865703" y="6405438"/>
            <a:ext cx="1516187" cy="365125"/>
          </a:xfrm>
        </p:spPr>
        <p:txBody>
          <a:bodyPr anchor="ctr">
            <a:normAutofit/>
          </a:bodyPr>
          <a:lstStyle>
            <a:lvl1pPr marL="0" indent="0" algn="ctr">
              <a:buFontTx/>
              <a:buNone/>
              <a:defRPr sz="800">
                <a:solidFill>
                  <a:schemeClr val="bg2"/>
                </a:solidFill>
              </a:defRPr>
            </a:lvl1pPr>
          </a:lstStyle>
          <a:p>
            <a:r>
              <a:rPr lang="fi-FI" dirty="0"/>
              <a:t>Tähän tilaan mahdollinen hankelogo tms. tunnus.</a:t>
            </a:r>
          </a:p>
        </p:txBody>
      </p:sp>
      <p:pic>
        <p:nvPicPr>
          <p:cNvPr id="12" name="Graphic 11">
            <a:extLst>
              <a:ext uri="{FF2B5EF4-FFF2-40B4-BE49-F238E27FC236}">
                <a16:creationId xmlns:a16="http://schemas.microsoft.com/office/drawing/2014/main" id="{2CFE1D1D-E4F7-C245-9217-32E26D0E965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2000" y="6329575"/>
            <a:ext cx="1350000" cy="540000"/>
          </a:xfrm>
          <a:prstGeom prst="rect">
            <a:avLst/>
          </a:prstGeom>
        </p:spPr>
      </p:pic>
      <p:pic>
        <p:nvPicPr>
          <p:cNvPr id="21" name="Graphic 20">
            <a:extLst>
              <a:ext uri="{FF2B5EF4-FFF2-40B4-BE49-F238E27FC236}">
                <a16:creationId xmlns:a16="http://schemas.microsoft.com/office/drawing/2014/main" id="{9C011BDE-C678-6C42-BB7D-98AE484B30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 y="0"/>
            <a:ext cx="3711389" cy="1188478"/>
          </a:xfrm>
          <a:prstGeom prst="rect">
            <a:avLst/>
          </a:prstGeom>
        </p:spPr>
      </p:pic>
    </p:spTree>
    <p:extLst>
      <p:ext uri="{BB962C8B-B14F-4D97-AF65-F5344CB8AC3E}">
        <p14:creationId xmlns:p14="http://schemas.microsoft.com/office/powerpoint/2010/main" val="1993924048"/>
      </p:ext>
    </p:extLst>
  </p:cSld>
  <p:clrMapOvr>
    <a:masterClrMapping/>
  </p:clrMapOvr>
  <p:extLst>
    <p:ext uri="{DCECCB84-F9BA-43D5-87BE-67443E8EF086}">
      <p15:sldGuideLst xmlns:p15="http://schemas.microsoft.com/office/powerpoint/2012/main">
        <p15:guide id="2" pos="960" userDrawn="1">
          <p15:clr>
            <a:srgbClr val="FBAE40"/>
          </p15:clr>
        </p15:guide>
        <p15:guide id="3" pos="2094" userDrawn="1">
          <p15:clr>
            <a:srgbClr val="FBAE40"/>
          </p15:clr>
        </p15:guide>
        <p15:guide id="5" orient="horz" pos="1026" userDrawn="1">
          <p15:clr>
            <a:srgbClr val="FBAE40"/>
          </p15:clr>
        </p15:guide>
        <p15:guide id="6" orient="horz" pos="3294" userDrawn="1">
          <p15:clr>
            <a:srgbClr val="FBAE40"/>
          </p15:clr>
        </p15:guide>
        <p15:guide id="8" pos="6720" userDrawn="1">
          <p15:clr>
            <a:srgbClr val="FBAE40"/>
          </p15:clr>
        </p15:guide>
        <p15:guide id="9" pos="218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dia_luku_turkoosi">
    <p:bg>
      <p:bgPr>
        <a:solidFill>
          <a:schemeClr val="tx2"/>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E33E8AA-9B08-C540-97B6-2B3DC07C200A}"/>
              </a:ext>
            </a:extLst>
          </p:cNvPr>
          <p:cNvSpPr>
            <a:spLocks noGrp="1"/>
          </p:cNvSpPr>
          <p:nvPr>
            <p:ph type="body" sz="quarter" idx="13" hasCustomPrompt="1"/>
          </p:nvPr>
        </p:nvSpPr>
        <p:spPr>
          <a:xfrm>
            <a:off x="1523999" y="1641783"/>
            <a:ext cx="1802196" cy="3574432"/>
          </a:xfrm>
        </p:spPr>
        <p:txBody>
          <a:bodyPr lIns="90000" tIns="0" anchor="ctr">
            <a:noAutofit/>
          </a:bodyPr>
          <a:lstStyle>
            <a:lvl1pPr marL="0" indent="0" algn="ctr">
              <a:buFontTx/>
              <a:buNone/>
              <a:defRPr sz="10000" b="1" spc="-150">
                <a:solidFill>
                  <a:schemeClr val="bg1"/>
                </a:solidFill>
              </a:defRPr>
            </a:lvl1pPr>
            <a:lvl2pPr>
              <a:defRPr>
                <a:solidFill>
                  <a:srgbClr val="73C4C3"/>
                </a:solidFill>
              </a:defRPr>
            </a:lvl2pPr>
            <a:lvl3pPr>
              <a:defRPr>
                <a:solidFill>
                  <a:srgbClr val="73C4C3"/>
                </a:solidFill>
              </a:defRPr>
            </a:lvl3pPr>
            <a:lvl4pPr>
              <a:defRPr>
                <a:solidFill>
                  <a:srgbClr val="73C4C3"/>
                </a:solidFill>
              </a:defRPr>
            </a:lvl4pPr>
            <a:lvl5pPr>
              <a:defRPr>
                <a:solidFill>
                  <a:srgbClr val="73C4C3"/>
                </a:solidFill>
              </a:defRPr>
            </a:lvl5pPr>
          </a:lstStyle>
          <a:p>
            <a:pPr lvl="0"/>
            <a:r>
              <a:rPr lang="fi-FI" noProof="0" dirty="0"/>
              <a:t>A8</a:t>
            </a:r>
          </a:p>
        </p:txBody>
      </p:sp>
      <p:sp>
        <p:nvSpPr>
          <p:cNvPr id="2" name="Title 1">
            <a:extLst>
              <a:ext uri="{FF2B5EF4-FFF2-40B4-BE49-F238E27FC236}">
                <a16:creationId xmlns:a16="http://schemas.microsoft.com/office/drawing/2014/main" id="{B430E7D4-CD54-7743-B171-B3EFDD745E94}"/>
              </a:ext>
            </a:extLst>
          </p:cNvPr>
          <p:cNvSpPr>
            <a:spLocks noGrp="1"/>
          </p:cNvSpPr>
          <p:nvPr>
            <p:ph type="ctrTitle" hasCustomPrompt="1"/>
          </p:nvPr>
        </p:nvSpPr>
        <p:spPr>
          <a:xfrm>
            <a:off x="3485322" y="1641784"/>
            <a:ext cx="7182678" cy="3574432"/>
          </a:xfrm>
        </p:spPr>
        <p:txBody>
          <a:bodyPr tIns="0" anchor="ctr">
            <a:normAutofit/>
          </a:bodyPr>
          <a:lstStyle>
            <a:lvl1pPr algn="l">
              <a:defRPr sz="4600" spc="0">
                <a:solidFill>
                  <a:schemeClr val="tx1"/>
                </a:solidFill>
              </a:defRPr>
            </a:lvl1pPr>
          </a:lstStyle>
          <a:p>
            <a:r>
              <a:rPr lang="fi-FI" noProof="0" dirty="0"/>
              <a:t>Välidian otsikko </a:t>
            </a:r>
            <a:r>
              <a:rPr lang="fi-FI" noProof="0" dirty="0" err="1"/>
              <a:t>Arial</a:t>
            </a:r>
            <a:r>
              <a:rPr lang="fi-FI" noProof="0" dirty="0"/>
              <a:t> </a:t>
            </a:r>
            <a:r>
              <a:rPr lang="fi-FI" noProof="0" dirty="0" err="1"/>
              <a:t>Bold</a:t>
            </a:r>
            <a:r>
              <a:rPr lang="fi-FI" noProof="0" dirty="0"/>
              <a:t> 46pt, tilaa otsikolle on paljonkin, 2-3 riviä on visuaalisesti hyvä.</a:t>
            </a:r>
          </a:p>
        </p:txBody>
      </p:sp>
      <p:sp>
        <p:nvSpPr>
          <p:cNvPr id="20" name="Slide Number Placeholder 5">
            <a:extLst>
              <a:ext uri="{FF2B5EF4-FFF2-40B4-BE49-F238E27FC236}">
                <a16:creationId xmlns:a16="http://schemas.microsoft.com/office/drawing/2014/main" id="{806CE051-000C-1744-A039-E973E3BAC962}"/>
              </a:ext>
            </a:extLst>
          </p:cNvPr>
          <p:cNvSpPr>
            <a:spLocks noGrp="1"/>
          </p:cNvSpPr>
          <p:nvPr>
            <p:ph type="sldNum" sz="quarter" idx="12"/>
          </p:nvPr>
        </p:nvSpPr>
        <p:spPr>
          <a:xfrm>
            <a:off x="11641138" y="0"/>
            <a:ext cx="550862" cy="549275"/>
          </a:xfrm>
        </p:spPr>
        <p:txBody>
          <a:bodyPr/>
          <a:lstStyle>
            <a:lvl1pPr>
              <a:defRPr>
                <a:solidFill>
                  <a:schemeClr val="tx1"/>
                </a:solidFill>
              </a:defRPr>
            </a:lvl1pPr>
          </a:lstStyle>
          <a:p>
            <a:fld id="{8D9C2BA5-E9D2-2046-B654-F8D13928AEDE}" type="slidenum">
              <a:rPr lang="fi-FI" smtClean="0"/>
              <a:pPr/>
              <a:t>‹#›</a:t>
            </a:fld>
            <a:endParaRPr lang="fi-FI" dirty="0"/>
          </a:p>
        </p:txBody>
      </p:sp>
      <p:sp>
        <p:nvSpPr>
          <p:cNvPr id="18" name="Date Placeholder 3">
            <a:extLst>
              <a:ext uri="{FF2B5EF4-FFF2-40B4-BE49-F238E27FC236}">
                <a16:creationId xmlns:a16="http://schemas.microsoft.com/office/drawing/2014/main" id="{A8E8EBA7-A720-CB4E-B510-BCC9ABD6AC88}"/>
              </a:ext>
            </a:extLst>
          </p:cNvPr>
          <p:cNvSpPr>
            <a:spLocks noGrp="1"/>
          </p:cNvSpPr>
          <p:nvPr>
            <p:ph type="dt" sz="half" idx="2"/>
          </p:nvPr>
        </p:nvSpPr>
        <p:spPr>
          <a:xfrm>
            <a:off x="550862" y="6405438"/>
            <a:ext cx="973137" cy="365125"/>
          </a:xfrm>
          <a:prstGeom prst="rect">
            <a:avLst/>
          </a:prstGeom>
        </p:spPr>
        <p:txBody>
          <a:bodyPr vert="horz" lIns="0" tIns="0" rIns="0" bIns="0" rtlCol="0" anchor="ctr"/>
          <a:lstStyle>
            <a:lvl1pPr algn="l">
              <a:defRPr sz="900">
                <a:solidFill>
                  <a:schemeClr val="bg2"/>
                </a:solidFill>
                <a:latin typeface="Arial" panose="020B0604020202020204" pitchFamily="34" charset="0"/>
                <a:cs typeface="Arial" panose="020B0604020202020204" pitchFamily="34" charset="0"/>
              </a:defRPr>
            </a:lvl1pPr>
          </a:lstStyle>
          <a:p>
            <a:fld id="{D14A29D9-2ADA-BB45-B1B5-99A8E447941F}" type="datetime1">
              <a:rPr lang="fi-FI" smtClean="0"/>
              <a:t>6.3.2020</a:t>
            </a:fld>
            <a:endParaRPr lang="fi-FI" dirty="0"/>
          </a:p>
        </p:txBody>
      </p:sp>
      <p:sp>
        <p:nvSpPr>
          <p:cNvPr id="19" name="Footer Placeholder 4">
            <a:extLst>
              <a:ext uri="{FF2B5EF4-FFF2-40B4-BE49-F238E27FC236}">
                <a16:creationId xmlns:a16="http://schemas.microsoft.com/office/drawing/2014/main" id="{AD6D52B1-A9D9-B048-85DC-B31A38C5E171}"/>
              </a:ext>
            </a:extLst>
          </p:cNvPr>
          <p:cNvSpPr>
            <a:spLocks noGrp="1"/>
          </p:cNvSpPr>
          <p:nvPr>
            <p:ph type="ftr" sz="quarter" idx="3"/>
          </p:nvPr>
        </p:nvSpPr>
        <p:spPr>
          <a:xfrm>
            <a:off x="1524000" y="6405438"/>
            <a:ext cx="4572000" cy="365125"/>
          </a:xfrm>
          <a:prstGeom prst="rect">
            <a:avLst/>
          </a:prstGeom>
        </p:spPr>
        <p:txBody>
          <a:bodyPr vert="horz" lIns="0" tIns="0" rIns="270000" bIns="0" rtlCol="0" anchor="ctr"/>
          <a:lstStyle>
            <a:lvl1pPr algn="l">
              <a:defRPr sz="900">
                <a:solidFill>
                  <a:schemeClr val="bg2"/>
                </a:solidFill>
                <a:latin typeface="Arial" panose="020B0604020202020204" pitchFamily="34" charset="0"/>
                <a:cs typeface="Arial" panose="020B0604020202020204" pitchFamily="34" charset="0"/>
              </a:defRPr>
            </a:lvl1pPr>
          </a:lstStyle>
          <a:p>
            <a:r>
              <a:rPr lang="fi-FI"/>
              <a:t>Footerin teksti on tässä Arial 9pt</a:t>
            </a:r>
            <a:endParaRPr lang="fi-FI" dirty="0"/>
          </a:p>
        </p:txBody>
      </p:sp>
      <p:sp>
        <p:nvSpPr>
          <p:cNvPr id="11" name="Picture Placeholder 3">
            <a:extLst>
              <a:ext uri="{FF2B5EF4-FFF2-40B4-BE49-F238E27FC236}">
                <a16:creationId xmlns:a16="http://schemas.microsoft.com/office/drawing/2014/main" id="{10D99B4B-FDED-BB4F-A875-6D49D3D2C15A}"/>
              </a:ext>
            </a:extLst>
          </p:cNvPr>
          <p:cNvSpPr>
            <a:spLocks noGrp="1"/>
          </p:cNvSpPr>
          <p:nvPr>
            <p:ph type="pic" sz="quarter" idx="14" hasCustomPrompt="1"/>
          </p:nvPr>
        </p:nvSpPr>
        <p:spPr>
          <a:xfrm>
            <a:off x="8865703" y="6405438"/>
            <a:ext cx="1516187" cy="365125"/>
          </a:xfrm>
        </p:spPr>
        <p:txBody>
          <a:bodyPr anchor="ctr">
            <a:normAutofit/>
          </a:bodyPr>
          <a:lstStyle>
            <a:lvl1pPr marL="0" indent="0" algn="ctr">
              <a:buFontTx/>
              <a:buNone/>
              <a:defRPr sz="800">
                <a:solidFill>
                  <a:schemeClr val="bg2"/>
                </a:solidFill>
              </a:defRPr>
            </a:lvl1pPr>
          </a:lstStyle>
          <a:p>
            <a:r>
              <a:rPr lang="fi-FI" dirty="0"/>
              <a:t>Tähän tilaan mahdollinen hankelogo tms. tunnus.</a:t>
            </a:r>
          </a:p>
        </p:txBody>
      </p:sp>
      <p:pic>
        <p:nvPicPr>
          <p:cNvPr id="21" name="Graphic 20">
            <a:extLst>
              <a:ext uri="{FF2B5EF4-FFF2-40B4-BE49-F238E27FC236}">
                <a16:creationId xmlns:a16="http://schemas.microsoft.com/office/drawing/2014/main" id="{9C011BDE-C678-6C42-BB7D-98AE484B306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3711389" cy="1188478"/>
          </a:xfrm>
          <a:prstGeom prst="rect">
            <a:avLst/>
          </a:prstGeom>
        </p:spPr>
      </p:pic>
      <p:pic>
        <p:nvPicPr>
          <p:cNvPr id="14" name="Graphic 13">
            <a:extLst>
              <a:ext uri="{FF2B5EF4-FFF2-40B4-BE49-F238E27FC236}">
                <a16:creationId xmlns:a16="http://schemas.microsoft.com/office/drawing/2014/main" id="{D3522E4A-973C-A049-82CC-FD875FACBCE4}"/>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842000" y="6329575"/>
            <a:ext cx="1350000" cy="534000"/>
          </a:xfrm>
          <a:prstGeom prst="rect">
            <a:avLst/>
          </a:prstGeom>
        </p:spPr>
      </p:pic>
    </p:spTree>
    <p:extLst>
      <p:ext uri="{BB962C8B-B14F-4D97-AF65-F5344CB8AC3E}">
        <p14:creationId xmlns:p14="http://schemas.microsoft.com/office/powerpoint/2010/main" val="4049161238"/>
      </p:ext>
    </p:extLst>
  </p:cSld>
  <p:clrMapOvr>
    <a:masterClrMapping/>
  </p:clrMapOvr>
  <p:extLst>
    <p:ext uri="{DCECCB84-F9BA-43D5-87BE-67443E8EF086}">
      <p15:sldGuideLst xmlns:p15="http://schemas.microsoft.com/office/powerpoint/2012/main">
        <p15:guide id="2" pos="960">
          <p15:clr>
            <a:srgbClr val="FBAE40"/>
          </p15:clr>
        </p15:guide>
        <p15:guide id="3" pos="2094">
          <p15:clr>
            <a:srgbClr val="FBAE40"/>
          </p15:clr>
        </p15:guide>
        <p15:guide id="5" orient="horz" pos="1026">
          <p15:clr>
            <a:srgbClr val="FBAE40"/>
          </p15:clr>
        </p15:guide>
        <p15:guide id="6" orient="horz" pos="3294">
          <p15:clr>
            <a:srgbClr val="FBAE40"/>
          </p15:clr>
        </p15:guide>
        <p15:guide id="8" pos="6720">
          <p15:clr>
            <a:srgbClr val="FBAE40"/>
          </p15:clr>
        </p15:guide>
        <p15:guide id="9" pos="21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inaus_valko">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0E7D4-CD54-7743-B171-B3EFDD745E94}"/>
              </a:ext>
            </a:extLst>
          </p:cNvPr>
          <p:cNvSpPr>
            <a:spLocks noGrp="1"/>
          </p:cNvSpPr>
          <p:nvPr>
            <p:ph type="ctrTitle" hasCustomPrompt="1"/>
          </p:nvPr>
        </p:nvSpPr>
        <p:spPr>
          <a:xfrm>
            <a:off x="3467100" y="1641784"/>
            <a:ext cx="7200900" cy="3574432"/>
          </a:xfrm>
        </p:spPr>
        <p:txBody>
          <a:bodyPr tIns="0" anchor="ctr">
            <a:normAutofit/>
          </a:bodyPr>
          <a:lstStyle>
            <a:lvl1pPr algn="l">
              <a:defRPr sz="3600" b="0" i="1" spc="0">
                <a:solidFill>
                  <a:srgbClr val="10497F"/>
                </a:solidFill>
              </a:defRPr>
            </a:lvl1pPr>
          </a:lstStyle>
          <a:p>
            <a:r>
              <a:rPr lang="fi-FI" noProof="0" dirty="0"/>
              <a:t>Lainaus, </a:t>
            </a:r>
            <a:r>
              <a:rPr lang="fi-FI" noProof="0" dirty="0" err="1"/>
              <a:t>lasautus</a:t>
            </a:r>
            <a:r>
              <a:rPr lang="fi-FI" noProof="0" dirty="0"/>
              <a:t> tai kommentti </a:t>
            </a:r>
            <a:r>
              <a:rPr lang="fi-FI" noProof="0" dirty="0" err="1"/>
              <a:t>Arial</a:t>
            </a:r>
            <a:r>
              <a:rPr lang="fi-FI" noProof="0" dirty="0"/>
              <a:t> </a:t>
            </a:r>
            <a:r>
              <a:rPr lang="fi-FI" noProof="0" dirty="0" err="1"/>
              <a:t>Italic</a:t>
            </a:r>
            <a:r>
              <a:rPr lang="fi-FI" noProof="0" dirty="0"/>
              <a:t> 36pt, tilaa on paljonkin, optimi 2-riviä, ok 2-4 riviä.</a:t>
            </a:r>
          </a:p>
        </p:txBody>
      </p:sp>
      <p:sp>
        <p:nvSpPr>
          <p:cNvPr id="9" name="Slide Number Placeholder 5">
            <a:extLst>
              <a:ext uri="{FF2B5EF4-FFF2-40B4-BE49-F238E27FC236}">
                <a16:creationId xmlns:a16="http://schemas.microsoft.com/office/drawing/2014/main" id="{CC177A3F-7176-8B4B-B1FA-24861E45A002}"/>
              </a:ext>
            </a:extLst>
          </p:cNvPr>
          <p:cNvSpPr>
            <a:spLocks noGrp="1"/>
          </p:cNvSpPr>
          <p:nvPr>
            <p:ph type="sldNum" sz="quarter" idx="12"/>
          </p:nvPr>
        </p:nvSpPr>
        <p:spPr>
          <a:xfrm>
            <a:off x="11641138" y="0"/>
            <a:ext cx="550862" cy="549275"/>
          </a:xfrm>
        </p:spPr>
        <p:txBody>
          <a:bodyPr/>
          <a:lstStyle>
            <a:lvl1pPr>
              <a:defRPr>
                <a:solidFill>
                  <a:srgbClr val="10497F"/>
                </a:solidFill>
              </a:defRPr>
            </a:lvl1pPr>
          </a:lstStyle>
          <a:p>
            <a:fld id="{8D9C2BA5-E9D2-2046-B654-F8D13928AEDE}" type="slidenum">
              <a:rPr lang="fi-FI" smtClean="0"/>
              <a:pPr/>
              <a:t>‹#›</a:t>
            </a:fld>
            <a:endParaRPr lang="fi-FI" dirty="0"/>
          </a:p>
        </p:txBody>
      </p:sp>
      <p:pic>
        <p:nvPicPr>
          <p:cNvPr id="10" name="Graphic 9">
            <a:extLst>
              <a:ext uri="{FF2B5EF4-FFF2-40B4-BE49-F238E27FC236}">
                <a16:creationId xmlns:a16="http://schemas.microsoft.com/office/drawing/2014/main" id="{637FE50D-742D-D74D-8EF4-802B7357CE2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02295" y="2883554"/>
            <a:ext cx="1226046" cy="1090891"/>
          </a:xfrm>
          <a:prstGeom prst="rect">
            <a:avLst/>
          </a:prstGeom>
        </p:spPr>
      </p:pic>
      <p:sp>
        <p:nvSpPr>
          <p:cNvPr id="14" name="Date Placeholder 3">
            <a:extLst>
              <a:ext uri="{FF2B5EF4-FFF2-40B4-BE49-F238E27FC236}">
                <a16:creationId xmlns:a16="http://schemas.microsoft.com/office/drawing/2014/main" id="{4A456E03-EDE6-CF45-8E57-DA25818759E5}"/>
              </a:ext>
            </a:extLst>
          </p:cNvPr>
          <p:cNvSpPr>
            <a:spLocks noGrp="1"/>
          </p:cNvSpPr>
          <p:nvPr>
            <p:ph type="dt" sz="half" idx="2"/>
          </p:nvPr>
        </p:nvSpPr>
        <p:spPr>
          <a:xfrm>
            <a:off x="550862" y="6405438"/>
            <a:ext cx="973137" cy="365125"/>
          </a:xfrm>
          <a:prstGeom prst="rect">
            <a:avLst/>
          </a:prstGeom>
        </p:spPr>
        <p:txBody>
          <a:bodyPr vert="horz" lIns="0" tIns="0" rIns="0" bIns="0" rtlCol="0" anchor="ctr"/>
          <a:lstStyle>
            <a:lvl1pPr algn="l">
              <a:defRPr sz="900">
                <a:solidFill>
                  <a:srgbClr val="10497F"/>
                </a:solidFill>
                <a:latin typeface="Arial" panose="020B0604020202020204" pitchFamily="34" charset="0"/>
                <a:cs typeface="Arial" panose="020B0604020202020204" pitchFamily="34" charset="0"/>
              </a:defRPr>
            </a:lvl1pPr>
          </a:lstStyle>
          <a:p>
            <a:fld id="{B23302E0-B9AB-C94E-BF82-D8B7D16A42F0}" type="datetime1">
              <a:rPr lang="fi-FI" smtClean="0"/>
              <a:t>6.3.2020</a:t>
            </a:fld>
            <a:endParaRPr lang="fi-FI" dirty="0"/>
          </a:p>
        </p:txBody>
      </p:sp>
      <p:sp>
        <p:nvSpPr>
          <p:cNvPr id="15" name="Footer Placeholder 4">
            <a:extLst>
              <a:ext uri="{FF2B5EF4-FFF2-40B4-BE49-F238E27FC236}">
                <a16:creationId xmlns:a16="http://schemas.microsoft.com/office/drawing/2014/main" id="{F0F8C66F-13E1-8A4B-AD6C-6A4716D05987}"/>
              </a:ext>
            </a:extLst>
          </p:cNvPr>
          <p:cNvSpPr>
            <a:spLocks noGrp="1"/>
          </p:cNvSpPr>
          <p:nvPr>
            <p:ph type="ftr" sz="quarter" idx="3"/>
          </p:nvPr>
        </p:nvSpPr>
        <p:spPr>
          <a:xfrm>
            <a:off x="1524000" y="6405438"/>
            <a:ext cx="4572000" cy="365125"/>
          </a:xfrm>
          <a:prstGeom prst="rect">
            <a:avLst/>
          </a:prstGeom>
        </p:spPr>
        <p:txBody>
          <a:bodyPr vert="horz" lIns="0" tIns="0" rIns="270000" bIns="0" rtlCol="0" anchor="ctr"/>
          <a:lstStyle>
            <a:lvl1pPr algn="l">
              <a:defRPr sz="900">
                <a:solidFill>
                  <a:srgbClr val="10497F"/>
                </a:solidFill>
                <a:latin typeface="Arial" panose="020B0604020202020204" pitchFamily="34" charset="0"/>
                <a:cs typeface="Arial" panose="020B0604020202020204" pitchFamily="34" charset="0"/>
              </a:defRPr>
            </a:lvl1pPr>
          </a:lstStyle>
          <a:p>
            <a:r>
              <a:rPr lang="fi-FI"/>
              <a:t>Footerin teksti on tässä Arial 9pt</a:t>
            </a:r>
            <a:endParaRPr lang="fi-FI" dirty="0"/>
          </a:p>
        </p:txBody>
      </p:sp>
      <p:sp>
        <p:nvSpPr>
          <p:cNvPr id="8" name="Picture Placeholder 3">
            <a:extLst>
              <a:ext uri="{FF2B5EF4-FFF2-40B4-BE49-F238E27FC236}">
                <a16:creationId xmlns:a16="http://schemas.microsoft.com/office/drawing/2014/main" id="{3AC6D4C2-3EBB-EF47-AA3D-9AC8265C8374}"/>
              </a:ext>
            </a:extLst>
          </p:cNvPr>
          <p:cNvSpPr>
            <a:spLocks noGrp="1"/>
          </p:cNvSpPr>
          <p:nvPr>
            <p:ph type="pic" sz="quarter" idx="13" hasCustomPrompt="1"/>
          </p:nvPr>
        </p:nvSpPr>
        <p:spPr>
          <a:xfrm>
            <a:off x="8865703" y="6405438"/>
            <a:ext cx="1516187" cy="365125"/>
          </a:xfrm>
        </p:spPr>
        <p:txBody>
          <a:bodyPr anchor="ctr">
            <a:normAutofit/>
          </a:bodyPr>
          <a:lstStyle>
            <a:lvl1pPr marL="0" indent="0" algn="ctr">
              <a:buFontTx/>
              <a:buNone/>
              <a:defRPr sz="800">
                <a:solidFill>
                  <a:schemeClr val="tx1"/>
                </a:solidFill>
              </a:defRPr>
            </a:lvl1pPr>
          </a:lstStyle>
          <a:p>
            <a:r>
              <a:rPr lang="fi-FI" dirty="0"/>
              <a:t>Tähän tilaan mahdollinen hankelogo tms. tunnus.</a:t>
            </a:r>
          </a:p>
        </p:txBody>
      </p:sp>
      <p:pic>
        <p:nvPicPr>
          <p:cNvPr id="12" name="Graphic 11">
            <a:extLst>
              <a:ext uri="{FF2B5EF4-FFF2-40B4-BE49-F238E27FC236}">
                <a16:creationId xmlns:a16="http://schemas.microsoft.com/office/drawing/2014/main" id="{56322262-B30F-0B44-843D-C31178CF374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842000" y="6324175"/>
            <a:ext cx="1350000" cy="534000"/>
          </a:xfrm>
          <a:prstGeom prst="rect">
            <a:avLst/>
          </a:prstGeom>
        </p:spPr>
      </p:pic>
    </p:spTree>
    <p:extLst>
      <p:ext uri="{BB962C8B-B14F-4D97-AF65-F5344CB8AC3E}">
        <p14:creationId xmlns:p14="http://schemas.microsoft.com/office/powerpoint/2010/main" val="3787852229"/>
      </p:ext>
    </p:extLst>
  </p:cSld>
  <p:clrMapOvr>
    <a:masterClrMapping/>
  </p:clrMapOvr>
  <p:extLst>
    <p:ext uri="{DCECCB84-F9BA-43D5-87BE-67443E8EF086}">
      <p15:sldGuideLst xmlns:p15="http://schemas.microsoft.com/office/powerpoint/2012/main">
        <p15:guide id="2" pos="960">
          <p15:clr>
            <a:srgbClr val="FBAE40"/>
          </p15:clr>
        </p15:guide>
        <p15:guide id="3" pos="2094">
          <p15:clr>
            <a:srgbClr val="FBAE40"/>
          </p15:clr>
        </p15:guide>
        <p15:guide id="5" orient="horz" pos="1026">
          <p15:clr>
            <a:srgbClr val="FBAE40"/>
          </p15:clr>
        </p15:guide>
        <p15:guide id="6" orient="horz" pos="3294">
          <p15:clr>
            <a:srgbClr val="FBAE40"/>
          </p15:clr>
        </p15:guide>
        <p15:guide id="8" pos="6720">
          <p15:clr>
            <a:srgbClr val="FBAE40"/>
          </p15:clr>
        </p15:guide>
        <p15:guide id="9" pos="21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Lainaus_sininen">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0E7D4-CD54-7743-B171-B3EFDD745E94}"/>
              </a:ext>
            </a:extLst>
          </p:cNvPr>
          <p:cNvSpPr>
            <a:spLocks noGrp="1"/>
          </p:cNvSpPr>
          <p:nvPr>
            <p:ph type="ctrTitle" hasCustomPrompt="1"/>
          </p:nvPr>
        </p:nvSpPr>
        <p:spPr>
          <a:xfrm>
            <a:off x="3467100" y="1641784"/>
            <a:ext cx="7200900" cy="3574432"/>
          </a:xfrm>
        </p:spPr>
        <p:txBody>
          <a:bodyPr tIns="0" anchor="ctr">
            <a:normAutofit/>
          </a:bodyPr>
          <a:lstStyle>
            <a:lvl1pPr algn="l">
              <a:defRPr sz="3600" b="0" i="1" spc="0">
                <a:solidFill>
                  <a:schemeClr val="bg1"/>
                </a:solidFill>
              </a:defRPr>
            </a:lvl1pPr>
          </a:lstStyle>
          <a:p>
            <a:r>
              <a:rPr lang="fi-FI" noProof="0" dirty="0"/>
              <a:t>Lainaus, </a:t>
            </a:r>
            <a:r>
              <a:rPr lang="fi-FI" noProof="0" dirty="0" err="1"/>
              <a:t>lasautus</a:t>
            </a:r>
            <a:r>
              <a:rPr lang="fi-FI" noProof="0" dirty="0"/>
              <a:t> tai kommentti </a:t>
            </a:r>
            <a:r>
              <a:rPr lang="fi-FI" noProof="0" dirty="0" err="1"/>
              <a:t>Arial</a:t>
            </a:r>
            <a:r>
              <a:rPr lang="fi-FI" noProof="0" dirty="0"/>
              <a:t> </a:t>
            </a:r>
            <a:r>
              <a:rPr lang="fi-FI" noProof="0" dirty="0" err="1"/>
              <a:t>Italic</a:t>
            </a:r>
            <a:r>
              <a:rPr lang="fi-FI" noProof="0" dirty="0"/>
              <a:t> 36pt, tilaa on paljonkin, optimi 2-riviä, ok 2-4 riviä.</a:t>
            </a:r>
          </a:p>
        </p:txBody>
      </p:sp>
      <p:sp>
        <p:nvSpPr>
          <p:cNvPr id="9" name="Slide Number Placeholder 5">
            <a:extLst>
              <a:ext uri="{FF2B5EF4-FFF2-40B4-BE49-F238E27FC236}">
                <a16:creationId xmlns:a16="http://schemas.microsoft.com/office/drawing/2014/main" id="{CC177A3F-7176-8B4B-B1FA-24861E45A002}"/>
              </a:ext>
            </a:extLst>
          </p:cNvPr>
          <p:cNvSpPr>
            <a:spLocks noGrp="1"/>
          </p:cNvSpPr>
          <p:nvPr>
            <p:ph type="sldNum" sz="quarter" idx="12"/>
          </p:nvPr>
        </p:nvSpPr>
        <p:spPr>
          <a:xfrm>
            <a:off x="11641138" y="0"/>
            <a:ext cx="550862" cy="549275"/>
          </a:xfrm>
        </p:spPr>
        <p:txBody>
          <a:bodyPr/>
          <a:lstStyle>
            <a:lvl1pPr>
              <a:defRPr>
                <a:solidFill>
                  <a:schemeClr val="tx2"/>
                </a:solidFill>
              </a:defRPr>
            </a:lvl1pPr>
          </a:lstStyle>
          <a:p>
            <a:fld id="{8D9C2BA5-E9D2-2046-B654-F8D13928AEDE}" type="slidenum">
              <a:rPr lang="fi-FI" smtClean="0"/>
              <a:pPr/>
              <a:t>‹#›</a:t>
            </a:fld>
            <a:endParaRPr lang="fi-FI" dirty="0"/>
          </a:p>
        </p:txBody>
      </p:sp>
      <p:pic>
        <p:nvPicPr>
          <p:cNvPr id="10" name="Graphic 9">
            <a:extLst>
              <a:ext uri="{FF2B5EF4-FFF2-40B4-BE49-F238E27FC236}">
                <a16:creationId xmlns:a16="http://schemas.microsoft.com/office/drawing/2014/main" id="{637FE50D-742D-D74D-8EF4-802B7357CE2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02295" y="2883554"/>
            <a:ext cx="1226046" cy="1090891"/>
          </a:xfrm>
          <a:prstGeom prst="rect">
            <a:avLst/>
          </a:prstGeom>
        </p:spPr>
      </p:pic>
      <p:sp>
        <p:nvSpPr>
          <p:cNvPr id="14" name="Date Placeholder 3">
            <a:extLst>
              <a:ext uri="{FF2B5EF4-FFF2-40B4-BE49-F238E27FC236}">
                <a16:creationId xmlns:a16="http://schemas.microsoft.com/office/drawing/2014/main" id="{4A456E03-EDE6-CF45-8E57-DA25818759E5}"/>
              </a:ext>
            </a:extLst>
          </p:cNvPr>
          <p:cNvSpPr>
            <a:spLocks noGrp="1"/>
          </p:cNvSpPr>
          <p:nvPr>
            <p:ph type="dt" sz="half" idx="2"/>
          </p:nvPr>
        </p:nvSpPr>
        <p:spPr>
          <a:xfrm>
            <a:off x="550862" y="6405438"/>
            <a:ext cx="973137" cy="365125"/>
          </a:xfrm>
          <a:prstGeom prst="rect">
            <a:avLst/>
          </a:prstGeom>
        </p:spPr>
        <p:txBody>
          <a:bodyPr vert="horz" lIns="0" tIns="0" rIns="0" bIns="0" rtlCol="0" anchor="ctr"/>
          <a:lstStyle>
            <a:lvl1pPr algn="l">
              <a:defRPr sz="900">
                <a:solidFill>
                  <a:schemeClr val="bg1"/>
                </a:solidFill>
                <a:latin typeface="Arial" panose="020B0604020202020204" pitchFamily="34" charset="0"/>
                <a:cs typeface="Arial" panose="020B0604020202020204" pitchFamily="34" charset="0"/>
              </a:defRPr>
            </a:lvl1pPr>
          </a:lstStyle>
          <a:p>
            <a:fld id="{D66923B9-933A-FF41-A68A-03D419B98E9D}" type="datetime1">
              <a:rPr lang="fi-FI" smtClean="0"/>
              <a:t>6.3.2020</a:t>
            </a:fld>
            <a:endParaRPr lang="fi-FI" dirty="0"/>
          </a:p>
        </p:txBody>
      </p:sp>
      <p:sp>
        <p:nvSpPr>
          <p:cNvPr id="15" name="Footer Placeholder 4">
            <a:extLst>
              <a:ext uri="{FF2B5EF4-FFF2-40B4-BE49-F238E27FC236}">
                <a16:creationId xmlns:a16="http://schemas.microsoft.com/office/drawing/2014/main" id="{F0F8C66F-13E1-8A4B-AD6C-6A4716D05987}"/>
              </a:ext>
            </a:extLst>
          </p:cNvPr>
          <p:cNvSpPr>
            <a:spLocks noGrp="1"/>
          </p:cNvSpPr>
          <p:nvPr>
            <p:ph type="ftr" sz="quarter" idx="3"/>
          </p:nvPr>
        </p:nvSpPr>
        <p:spPr>
          <a:xfrm>
            <a:off x="1524000" y="6405438"/>
            <a:ext cx="4572000" cy="365125"/>
          </a:xfrm>
          <a:prstGeom prst="rect">
            <a:avLst/>
          </a:prstGeom>
        </p:spPr>
        <p:txBody>
          <a:bodyPr vert="horz" lIns="0" tIns="0" rIns="270000" bIns="0" rtlCol="0" anchor="ctr"/>
          <a:lstStyle>
            <a:lvl1pPr algn="l">
              <a:defRPr sz="900">
                <a:solidFill>
                  <a:schemeClr val="bg1"/>
                </a:solidFill>
                <a:latin typeface="Arial" panose="020B0604020202020204" pitchFamily="34" charset="0"/>
                <a:cs typeface="Arial" panose="020B0604020202020204" pitchFamily="34" charset="0"/>
              </a:defRPr>
            </a:lvl1pPr>
          </a:lstStyle>
          <a:p>
            <a:r>
              <a:rPr lang="fi-FI"/>
              <a:t>Footerin teksti on tässä Arial 9pt</a:t>
            </a:r>
            <a:endParaRPr lang="fi-FI" dirty="0"/>
          </a:p>
        </p:txBody>
      </p:sp>
      <p:pic>
        <p:nvPicPr>
          <p:cNvPr id="11" name="Graphic 10">
            <a:extLst>
              <a:ext uri="{FF2B5EF4-FFF2-40B4-BE49-F238E27FC236}">
                <a16:creationId xmlns:a16="http://schemas.microsoft.com/office/drawing/2014/main" id="{F25CAB1F-26D2-6F47-BD94-72CC78F4BA5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842000" y="6329575"/>
            <a:ext cx="1350000" cy="540000"/>
          </a:xfrm>
          <a:prstGeom prst="rect">
            <a:avLst/>
          </a:prstGeom>
        </p:spPr>
      </p:pic>
      <p:sp>
        <p:nvSpPr>
          <p:cNvPr id="8" name="Picture Placeholder 3">
            <a:extLst>
              <a:ext uri="{FF2B5EF4-FFF2-40B4-BE49-F238E27FC236}">
                <a16:creationId xmlns:a16="http://schemas.microsoft.com/office/drawing/2014/main" id="{3AC6D4C2-3EBB-EF47-AA3D-9AC8265C8374}"/>
              </a:ext>
            </a:extLst>
          </p:cNvPr>
          <p:cNvSpPr>
            <a:spLocks noGrp="1"/>
          </p:cNvSpPr>
          <p:nvPr>
            <p:ph type="pic" sz="quarter" idx="13" hasCustomPrompt="1"/>
          </p:nvPr>
        </p:nvSpPr>
        <p:spPr>
          <a:xfrm>
            <a:off x="8865703" y="6405438"/>
            <a:ext cx="1516187" cy="365125"/>
          </a:xfrm>
        </p:spPr>
        <p:txBody>
          <a:bodyPr anchor="ctr">
            <a:normAutofit/>
          </a:bodyPr>
          <a:lstStyle>
            <a:lvl1pPr marL="0" indent="0" algn="ctr">
              <a:buFontTx/>
              <a:buNone/>
              <a:defRPr sz="800">
                <a:solidFill>
                  <a:schemeClr val="bg1"/>
                </a:solidFill>
              </a:defRPr>
            </a:lvl1pPr>
          </a:lstStyle>
          <a:p>
            <a:r>
              <a:rPr lang="fi-FI" dirty="0"/>
              <a:t>Tähän tilaan mahdollinen hankelogo tms. tunnus.</a:t>
            </a:r>
          </a:p>
        </p:txBody>
      </p:sp>
    </p:spTree>
    <p:extLst>
      <p:ext uri="{BB962C8B-B14F-4D97-AF65-F5344CB8AC3E}">
        <p14:creationId xmlns:p14="http://schemas.microsoft.com/office/powerpoint/2010/main" val="1178464655"/>
      </p:ext>
    </p:extLst>
  </p:cSld>
  <p:clrMapOvr>
    <a:masterClrMapping/>
  </p:clrMapOvr>
  <p:extLst>
    <p:ext uri="{DCECCB84-F9BA-43D5-87BE-67443E8EF086}">
      <p15:sldGuideLst xmlns:p15="http://schemas.microsoft.com/office/powerpoint/2012/main">
        <p15:guide id="2" pos="960">
          <p15:clr>
            <a:srgbClr val="FBAE40"/>
          </p15:clr>
        </p15:guide>
        <p15:guide id="3" pos="2094">
          <p15:clr>
            <a:srgbClr val="FBAE40"/>
          </p15:clr>
        </p15:guide>
        <p15:guide id="5" orient="horz" pos="1026">
          <p15:clr>
            <a:srgbClr val="FBAE40"/>
          </p15:clr>
        </p15:guide>
        <p15:guide id="6" orient="horz" pos="3294">
          <p15:clr>
            <a:srgbClr val="FBAE40"/>
          </p15:clr>
        </p15:guide>
        <p15:guide id="8" pos="6720">
          <p15:clr>
            <a:srgbClr val="FBAE40"/>
          </p15:clr>
        </p15:guide>
        <p15:guide id="9" pos="218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Lainaus_turkoosi">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0E7D4-CD54-7743-B171-B3EFDD745E94}"/>
              </a:ext>
            </a:extLst>
          </p:cNvPr>
          <p:cNvSpPr>
            <a:spLocks noGrp="1"/>
          </p:cNvSpPr>
          <p:nvPr>
            <p:ph type="ctrTitle" hasCustomPrompt="1"/>
          </p:nvPr>
        </p:nvSpPr>
        <p:spPr>
          <a:xfrm>
            <a:off x="3467100" y="1641784"/>
            <a:ext cx="7200900" cy="3574432"/>
          </a:xfrm>
        </p:spPr>
        <p:txBody>
          <a:bodyPr tIns="0" anchor="ctr">
            <a:normAutofit/>
          </a:bodyPr>
          <a:lstStyle>
            <a:lvl1pPr algn="l">
              <a:defRPr sz="3600" b="0" i="1" spc="0">
                <a:solidFill>
                  <a:schemeClr val="tx1"/>
                </a:solidFill>
              </a:defRPr>
            </a:lvl1pPr>
          </a:lstStyle>
          <a:p>
            <a:r>
              <a:rPr lang="fi-FI" noProof="0" dirty="0"/>
              <a:t>Lainaus, </a:t>
            </a:r>
            <a:r>
              <a:rPr lang="fi-FI" noProof="0" dirty="0" err="1"/>
              <a:t>lasautus</a:t>
            </a:r>
            <a:r>
              <a:rPr lang="fi-FI" noProof="0" dirty="0"/>
              <a:t> tai kommentti </a:t>
            </a:r>
            <a:r>
              <a:rPr lang="fi-FI" noProof="0" dirty="0" err="1"/>
              <a:t>Arial</a:t>
            </a:r>
            <a:r>
              <a:rPr lang="fi-FI" noProof="0" dirty="0"/>
              <a:t> </a:t>
            </a:r>
            <a:r>
              <a:rPr lang="fi-FI" noProof="0" dirty="0" err="1"/>
              <a:t>Italic</a:t>
            </a:r>
            <a:r>
              <a:rPr lang="fi-FI" noProof="0" dirty="0"/>
              <a:t> 36pt, tilaa on paljonkin, optimi 2-riviä, ok 2-4 riviä.</a:t>
            </a:r>
          </a:p>
        </p:txBody>
      </p:sp>
      <p:sp>
        <p:nvSpPr>
          <p:cNvPr id="9" name="Slide Number Placeholder 5">
            <a:extLst>
              <a:ext uri="{FF2B5EF4-FFF2-40B4-BE49-F238E27FC236}">
                <a16:creationId xmlns:a16="http://schemas.microsoft.com/office/drawing/2014/main" id="{CC177A3F-7176-8B4B-B1FA-24861E45A002}"/>
              </a:ext>
            </a:extLst>
          </p:cNvPr>
          <p:cNvSpPr>
            <a:spLocks noGrp="1"/>
          </p:cNvSpPr>
          <p:nvPr>
            <p:ph type="sldNum" sz="quarter" idx="12"/>
          </p:nvPr>
        </p:nvSpPr>
        <p:spPr>
          <a:xfrm>
            <a:off x="11641138" y="0"/>
            <a:ext cx="550862" cy="549275"/>
          </a:xfrm>
        </p:spPr>
        <p:txBody>
          <a:bodyPr/>
          <a:lstStyle>
            <a:lvl1pPr>
              <a:defRPr>
                <a:solidFill>
                  <a:schemeClr val="tx1"/>
                </a:solidFill>
              </a:defRPr>
            </a:lvl1pPr>
          </a:lstStyle>
          <a:p>
            <a:fld id="{8D9C2BA5-E9D2-2046-B654-F8D13928AEDE}" type="slidenum">
              <a:rPr lang="fi-FI" smtClean="0"/>
              <a:pPr/>
              <a:t>‹#›</a:t>
            </a:fld>
            <a:endParaRPr lang="fi-FI" dirty="0"/>
          </a:p>
        </p:txBody>
      </p:sp>
      <p:pic>
        <p:nvPicPr>
          <p:cNvPr id="10" name="Graphic 9">
            <a:extLst>
              <a:ext uri="{FF2B5EF4-FFF2-40B4-BE49-F238E27FC236}">
                <a16:creationId xmlns:a16="http://schemas.microsoft.com/office/drawing/2014/main" id="{637FE50D-742D-D74D-8EF4-802B7357CE2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02295" y="2883554"/>
            <a:ext cx="1226046" cy="1090891"/>
          </a:xfrm>
          <a:prstGeom prst="rect">
            <a:avLst/>
          </a:prstGeom>
        </p:spPr>
      </p:pic>
      <p:sp>
        <p:nvSpPr>
          <p:cNvPr id="14" name="Date Placeholder 3">
            <a:extLst>
              <a:ext uri="{FF2B5EF4-FFF2-40B4-BE49-F238E27FC236}">
                <a16:creationId xmlns:a16="http://schemas.microsoft.com/office/drawing/2014/main" id="{4A456E03-EDE6-CF45-8E57-DA25818759E5}"/>
              </a:ext>
            </a:extLst>
          </p:cNvPr>
          <p:cNvSpPr>
            <a:spLocks noGrp="1"/>
          </p:cNvSpPr>
          <p:nvPr>
            <p:ph type="dt" sz="half" idx="2"/>
          </p:nvPr>
        </p:nvSpPr>
        <p:spPr>
          <a:xfrm>
            <a:off x="550862" y="6405438"/>
            <a:ext cx="973137" cy="365125"/>
          </a:xfrm>
          <a:prstGeom prst="rect">
            <a:avLst/>
          </a:prstGeom>
        </p:spPr>
        <p:txBody>
          <a:bodyPr vert="horz" lIns="0" tIns="0" rIns="0" bIns="0" rtlCol="0" anchor="ctr"/>
          <a:lstStyle>
            <a:lvl1pPr algn="l">
              <a:defRPr sz="900">
                <a:solidFill>
                  <a:schemeClr val="tx1"/>
                </a:solidFill>
                <a:latin typeface="Arial" panose="020B0604020202020204" pitchFamily="34" charset="0"/>
                <a:cs typeface="Arial" panose="020B0604020202020204" pitchFamily="34" charset="0"/>
              </a:defRPr>
            </a:lvl1pPr>
          </a:lstStyle>
          <a:p>
            <a:fld id="{57482AF1-48AE-864D-93CF-263F7C3EB3C4}" type="datetime1">
              <a:rPr lang="fi-FI" smtClean="0"/>
              <a:t>6.3.2020</a:t>
            </a:fld>
            <a:endParaRPr lang="fi-FI" dirty="0"/>
          </a:p>
        </p:txBody>
      </p:sp>
      <p:sp>
        <p:nvSpPr>
          <p:cNvPr id="15" name="Footer Placeholder 4">
            <a:extLst>
              <a:ext uri="{FF2B5EF4-FFF2-40B4-BE49-F238E27FC236}">
                <a16:creationId xmlns:a16="http://schemas.microsoft.com/office/drawing/2014/main" id="{F0F8C66F-13E1-8A4B-AD6C-6A4716D05987}"/>
              </a:ext>
            </a:extLst>
          </p:cNvPr>
          <p:cNvSpPr>
            <a:spLocks noGrp="1"/>
          </p:cNvSpPr>
          <p:nvPr>
            <p:ph type="ftr" sz="quarter" idx="3"/>
          </p:nvPr>
        </p:nvSpPr>
        <p:spPr>
          <a:xfrm>
            <a:off x="1524000" y="6405438"/>
            <a:ext cx="4572000" cy="365125"/>
          </a:xfrm>
          <a:prstGeom prst="rect">
            <a:avLst/>
          </a:prstGeom>
        </p:spPr>
        <p:txBody>
          <a:bodyPr vert="horz" lIns="0" tIns="0" rIns="270000" bIns="0" rtlCol="0" anchor="ctr"/>
          <a:lstStyle>
            <a:lvl1pPr algn="l">
              <a:defRPr sz="900">
                <a:solidFill>
                  <a:schemeClr val="tx1"/>
                </a:solidFill>
                <a:latin typeface="Arial" panose="020B0604020202020204" pitchFamily="34" charset="0"/>
                <a:cs typeface="Arial" panose="020B0604020202020204" pitchFamily="34" charset="0"/>
              </a:defRPr>
            </a:lvl1pPr>
          </a:lstStyle>
          <a:p>
            <a:r>
              <a:rPr lang="fi-FI"/>
              <a:t>Footerin teksti on tässä Arial 9pt</a:t>
            </a:r>
            <a:endParaRPr lang="fi-FI" dirty="0"/>
          </a:p>
        </p:txBody>
      </p:sp>
      <p:sp>
        <p:nvSpPr>
          <p:cNvPr id="8" name="Picture Placeholder 3">
            <a:extLst>
              <a:ext uri="{FF2B5EF4-FFF2-40B4-BE49-F238E27FC236}">
                <a16:creationId xmlns:a16="http://schemas.microsoft.com/office/drawing/2014/main" id="{3AC6D4C2-3EBB-EF47-AA3D-9AC8265C8374}"/>
              </a:ext>
            </a:extLst>
          </p:cNvPr>
          <p:cNvSpPr>
            <a:spLocks noGrp="1"/>
          </p:cNvSpPr>
          <p:nvPr>
            <p:ph type="pic" sz="quarter" idx="13" hasCustomPrompt="1"/>
          </p:nvPr>
        </p:nvSpPr>
        <p:spPr>
          <a:xfrm>
            <a:off x="8865703" y="6405438"/>
            <a:ext cx="1516187" cy="365125"/>
          </a:xfrm>
        </p:spPr>
        <p:txBody>
          <a:bodyPr anchor="ctr">
            <a:normAutofit/>
          </a:bodyPr>
          <a:lstStyle>
            <a:lvl1pPr marL="0" indent="0" algn="ctr">
              <a:buFontTx/>
              <a:buNone/>
              <a:defRPr sz="800">
                <a:solidFill>
                  <a:schemeClr val="bg1"/>
                </a:solidFill>
              </a:defRPr>
            </a:lvl1pPr>
          </a:lstStyle>
          <a:p>
            <a:r>
              <a:rPr lang="fi-FI" dirty="0"/>
              <a:t>Tähän tilaan mahdollinen hankelogo tms. tunnus.</a:t>
            </a:r>
          </a:p>
        </p:txBody>
      </p:sp>
      <p:pic>
        <p:nvPicPr>
          <p:cNvPr id="17" name="Graphic 16">
            <a:extLst>
              <a:ext uri="{FF2B5EF4-FFF2-40B4-BE49-F238E27FC236}">
                <a16:creationId xmlns:a16="http://schemas.microsoft.com/office/drawing/2014/main" id="{B9125E6B-7D75-DD4E-ADC5-3C1738187552}"/>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842000" y="6329575"/>
            <a:ext cx="1350000" cy="534000"/>
          </a:xfrm>
          <a:prstGeom prst="rect">
            <a:avLst/>
          </a:prstGeom>
        </p:spPr>
      </p:pic>
    </p:spTree>
    <p:extLst>
      <p:ext uri="{BB962C8B-B14F-4D97-AF65-F5344CB8AC3E}">
        <p14:creationId xmlns:p14="http://schemas.microsoft.com/office/powerpoint/2010/main" val="1931096806"/>
      </p:ext>
    </p:extLst>
  </p:cSld>
  <p:clrMapOvr>
    <a:masterClrMapping/>
  </p:clrMapOvr>
  <p:extLst>
    <p:ext uri="{DCECCB84-F9BA-43D5-87BE-67443E8EF086}">
      <p15:sldGuideLst xmlns:p15="http://schemas.microsoft.com/office/powerpoint/2012/main">
        <p15:guide id="2" pos="960">
          <p15:clr>
            <a:srgbClr val="FBAE40"/>
          </p15:clr>
        </p15:guide>
        <p15:guide id="3" pos="2094">
          <p15:clr>
            <a:srgbClr val="FBAE40"/>
          </p15:clr>
        </p15:guide>
        <p15:guide id="5" orient="horz" pos="1026">
          <p15:clr>
            <a:srgbClr val="FBAE40"/>
          </p15:clr>
        </p15:guide>
        <p15:guide id="6" orient="horz" pos="3294">
          <p15:clr>
            <a:srgbClr val="FBAE40"/>
          </p15:clr>
        </p15:guide>
        <p15:guide id="8" pos="6720">
          <p15:clr>
            <a:srgbClr val="FBAE40"/>
          </p15:clr>
        </p15:guide>
        <p15:guide id="9" pos="218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sto_valko">
    <p:bg>
      <p:bgPr>
        <a:solidFill>
          <a:schemeClr val="bg2"/>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CC177A3F-7176-8B4B-B1FA-24861E45A002}"/>
              </a:ext>
            </a:extLst>
          </p:cNvPr>
          <p:cNvSpPr>
            <a:spLocks noGrp="1"/>
          </p:cNvSpPr>
          <p:nvPr>
            <p:ph type="sldNum" sz="quarter" idx="12"/>
          </p:nvPr>
        </p:nvSpPr>
        <p:spPr>
          <a:xfrm>
            <a:off x="11641138" y="0"/>
            <a:ext cx="550862" cy="549275"/>
          </a:xfrm>
        </p:spPr>
        <p:txBody>
          <a:bodyPr/>
          <a:lstStyle>
            <a:lvl1pPr>
              <a:defRPr>
                <a:solidFill>
                  <a:srgbClr val="10497F"/>
                </a:solidFill>
              </a:defRPr>
            </a:lvl1pPr>
          </a:lstStyle>
          <a:p>
            <a:fld id="{8D9C2BA5-E9D2-2046-B654-F8D13928AEDE}" type="slidenum">
              <a:rPr lang="fi-FI" smtClean="0"/>
              <a:pPr/>
              <a:t>‹#›</a:t>
            </a:fld>
            <a:endParaRPr lang="fi-FI" dirty="0"/>
          </a:p>
        </p:txBody>
      </p:sp>
      <p:sp>
        <p:nvSpPr>
          <p:cNvPr id="8" name="Title 1">
            <a:extLst>
              <a:ext uri="{FF2B5EF4-FFF2-40B4-BE49-F238E27FC236}">
                <a16:creationId xmlns:a16="http://schemas.microsoft.com/office/drawing/2014/main" id="{AD83A9BB-1EB9-E846-BA06-5B1559D3E1DD}"/>
              </a:ext>
            </a:extLst>
          </p:cNvPr>
          <p:cNvSpPr>
            <a:spLocks noGrp="1"/>
          </p:cNvSpPr>
          <p:nvPr>
            <p:ph type="ctrTitle" hasCustomPrompt="1"/>
          </p:nvPr>
        </p:nvSpPr>
        <p:spPr>
          <a:xfrm>
            <a:off x="1524000" y="1628775"/>
            <a:ext cx="9144000" cy="2147359"/>
          </a:xfrm>
        </p:spPr>
        <p:txBody>
          <a:bodyPr rIns="0" bIns="0" anchor="b">
            <a:normAutofit/>
          </a:bodyPr>
          <a:lstStyle>
            <a:lvl1pPr algn="l">
              <a:defRPr sz="12000" spc="-150"/>
            </a:lvl1pPr>
          </a:lstStyle>
          <a:p>
            <a:r>
              <a:rPr lang="en-GB" dirty="0"/>
              <a:t>6 876 542</a:t>
            </a:r>
            <a:endParaRPr lang="fi-FI" dirty="0"/>
          </a:p>
        </p:txBody>
      </p:sp>
      <p:sp>
        <p:nvSpPr>
          <p:cNvPr id="12" name="Subtitle 2">
            <a:extLst>
              <a:ext uri="{FF2B5EF4-FFF2-40B4-BE49-F238E27FC236}">
                <a16:creationId xmlns:a16="http://schemas.microsoft.com/office/drawing/2014/main" id="{137D6894-1CA2-4D4A-91F4-451AFD521912}"/>
              </a:ext>
            </a:extLst>
          </p:cNvPr>
          <p:cNvSpPr>
            <a:spLocks noGrp="1"/>
          </p:cNvSpPr>
          <p:nvPr>
            <p:ph type="subTitle" idx="1" hasCustomPrompt="1"/>
          </p:nvPr>
        </p:nvSpPr>
        <p:spPr>
          <a:xfrm>
            <a:off x="1523999" y="3934884"/>
            <a:ext cx="9144000" cy="2086504"/>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Yllä</a:t>
            </a:r>
            <a:r>
              <a:rPr lang="en-GB" dirty="0"/>
              <a:t> </a:t>
            </a:r>
            <a:r>
              <a:rPr lang="en-GB" dirty="0" err="1"/>
              <a:t>olevan</a:t>
            </a:r>
            <a:r>
              <a:rPr lang="en-GB" dirty="0"/>
              <a:t> </a:t>
            </a:r>
            <a:r>
              <a:rPr lang="en-GB" dirty="0" err="1"/>
              <a:t>luvun</a:t>
            </a:r>
            <a:r>
              <a:rPr lang="en-GB" dirty="0"/>
              <a:t> </a:t>
            </a:r>
            <a:r>
              <a:rPr lang="en-GB" dirty="0" err="1"/>
              <a:t>tilalla</a:t>
            </a:r>
            <a:r>
              <a:rPr lang="en-GB" dirty="0"/>
              <a:t> </a:t>
            </a:r>
            <a:r>
              <a:rPr lang="en-GB" dirty="0" err="1"/>
              <a:t>voi</a:t>
            </a:r>
            <a:r>
              <a:rPr lang="en-GB" dirty="0"/>
              <a:t> olla </a:t>
            </a:r>
            <a:r>
              <a:rPr lang="en-GB" dirty="0" err="1"/>
              <a:t>myös</a:t>
            </a:r>
            <a:r>
              <a:rPr lang="en-GB" dirty="0"/>
              <a:t> </a:t>
            </a:r>
            <a:r>
              <a:rPr lang="en-GB" dirty="0" err="1"/>
              <a:t>vaikka</a:t>
            </a:r>
            <a:r>
              <a:rPr lang="en-GB" dirty="0"/>
              <a:t> </a:t>
            </a:r>
            <a:r>
              <a:rPr lang="en-GB" dirty="0" err="1"/>
              <a:t>lyhyt</a:t>
            </a:r>
            <a:r>
              <a:rPr lang="en-GB" dirty="0"/>
              <a:t> </a:t>
            </a:r>
            <a:r>
              <a:rPr lang="en-GB" dirty="0" err="1"/>
              <a:t>sana</a:t>
            </a:r>
            <a:r>
              <a:rPr lang="en-GB" dirty="0"/>
              <a:t>..</a:t>
            </a:r>
            <a:endParaRPr lang="fi-FI" dirty="0"/>
          </a:p>
        </p:txBody>
      </p:sp>
      <p:sp>
        <p:nvSpPr>
          <p:cNvPr id="15" name="Date Placeholder 3">
            <a:extLst>
              <a:ext uri="{FF2B5EF4-FFF2-40B4-BE49-F238E27FC236}">
                <a16:creationId xmlns:a16="http://schemas.microsoft.com/office/drawing/2014/main" id="{BE8A3EF7-0410-B545-90CE-22E492D8230B}"/>
              </a:ext>
            </a:extLst>
          </p:cNvPr>
          <p:cNvSpPr>
            <a:spLocks noGrp="1"/>
          </p:cNvSpPr>
          <p:nvPr>
            <p:ph type="dt" sz="half" idx="2"/>
          </p:nvPr>
        </p:nvSpPr>
        <p:spPr>
          <a:xfrm>
            <a:off x="550862" y="6405438"/>
            <a:ext cx="973137" cy="365125"/>
          </a:xfrm>
          <a:prstGeom prst="rect">
            <a:avLst/>
          </a:prstGeom>
        </p:spPr>
        <p:txBody>
          <a:bodyPr vert="horz" lIns="0" tIns="0" rIns="0" bIns="0" rtlCol="0" anchor="ctr"/>
          <a:lstStyle>
            <a:lvl1pPr algn="l">
              <a:defRPr sz="900">
                <a:solidFill>
                  <a:srgbClr val="10497F"/>
                </a:solidFill>
                <a:latin typeface="Arial" panose="020B0604020202020204" pitchFamily="34" charset="0"/>
                <a:cs typeface="Arial" panose="020B0604020202020204" pitchFamily="34" charset="0"/>
              </a:defRPr>
            </a:lvl1pPr>
          </a:lstStyle>
          <a:p>
            <a:fld id="{CCDC6429-0B9A-4A4C-9E07-D7CC2C0A06AD}" type="datetime1">
              <a:rPr lang="fi-FI" smtClean="0"/>
              <a:t>6.3.2020</a:t>
            </a:fld>
            <a:endParaRPr lang="fi-FI" dirty="0"/>
          </a:p>
        </p:txBody>
      </p:sp>
      <p:sp>
        <p:nvSpPr>
          <p:cNvPr id="16" name="Footer Placeholder 4">
            <a:extLst>
              <a:ext uri="{FF2B5EF4-FFF2-40B4-BE49-F238E27FC236}">
                <a16:creationId xmlns:a16="http://schemas.microsoft.com/office/drawing/2014/main" id="{212F3E03-7DEE-6B4A-BAE4-D418FDEB8930}"/>
              </a:ext>
            </a:extLst>
          </p:cNvPr>
          <p:cNvSpPr>
            <a:spLocks noGrp="1"/>
          </p:cNvSpPr>
          <p:nvPr>
            <p:ph type="ftr" sz="quarter" idx="3"/>
          </p:nvPr>
        </p:nvSpPr>
        <p:spPr>
          <a:xfrm>
            <a:off x="1524000" y="6405438"/>
            <a:ext cx="4572000" cy="365125"/>
          </a:xfrm>
          <a:prstGeom prst="rect">
            <a:avLst/>
          </a:prstGeom>
        </p:spPr>
        <p:txBody>
          <a:bodyPr vert="horz" lIns="0" tIns="0" rIns="270000" bIns="0" rtlCol="0" anchor="ctr"/>
          <a:lstStyle>
            <a:lvl1pPr algn="l">
              <a:defRPr sz="900">
                <a:solidFill>
                  <a:srgbClr val="10497F"/>
                </a:solidFill>
                <a:latin typeface="Arial" panose="020B0604020202020204" pitchFamily="34" charset="0"/>
                <a:cs typeface="Arial" panose="020B0604020202020204" pitchFamily="34" charset="0"/>
              </a:defRPr>
            </a:lvl1pPr>
          </a:lstStyle>
          <a:p>
            <a:r>
              <a:rPr lang="fi-FI"/>
              <a:t>Footerin teksti on tässä Arial 9pt</a:t>
            </a:r>
            <a:endParaRPr lang="fi-FI" dirty="0"/>
          </a:p>
        </p:txBody>
      </p:sp>
      <p:sp>
        <p:nvSpPr>
          <p:cNvPr id="10" name="Picture Placeholder 3">
            <a:extLst>
              <a:ext uri="{FF2B5EF4-FFF2-40B4-BE49-F238E27FC236}">
                <a16:creationId xmlns:a16="http://schemas.microsoft.com/office/drawing/2014/main" id="{10D24726-F474-064B-9F9B-EA29436D7F32}"/>
              </a:ext>
            </a:extLst>
          </p:cNvPr>
          <p:cNvSpPr>
            <a:spLocks noGrp="1"/>
          </p:cNvSpPr>
          <p:nvPr>
            <p:ph type="pic" sz="quarter" idx="13" hasCustomPrompt="1"/>
          </p:nvPr>
        </p:nvSpPr>
        <p:spPr>
          <a:xfrm>
            <a:off x="8865703" y="6405438"/>
            <a:ext cx="1516187" cy="365125"/>
          </a:xfrm>
        </p:spPr>
        <p:txBody>
          <a:bodyPr anchor="ctr">
            <a:normAutofit/>
          </a:bodyPr>
          <a:lstStyle>
            <a:lvl1pPr marL="0" indent="0" algn="ctr">
              <a:buFontTx/>
              <a:buNone/>
              <a:defRPr sz="800">
                <a:solidFill>
                  <a:schemeClr val="tx1"/>
                </a:solidFill>
              </a:defRPr>
            </a:lvl1pPr>
          </a:lstStyle>
          <a:p>
            <a:r>
              <a:rPr lang="fi-FI" dirty="0"/>
              <a:t>Tähän tilaan mahdollinen hankelogo tms. tunnus.</a:t>
            </a:r>
          </a:p>
        </p:txBody>
      </p:sp>
      <p:pic>
        <p:nvPicPr>
          <p:cNvPr id="13" name="Graphic 12">
            <a:extLst>
              <a:ext uri="{FF2B5EF4-FFF2-40B4-BE49-F238E27FC236}">
                <a16:creationId xmlns:a16="http://schemas.microsoft.com/office/drawing/2014/main" id="{602EBCBB-BD6E-DB42-8EB0-E3ED51E3E0D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42000" y="6324175"/>
            <a:ext cx="1350000" cy="534000"/>
          </a:xfrm>
          <a:prstGeom prst="rect">
            <a:avLst/>
          </a:prstGeom>
        </p:spPr>
      </p:pic>
    </p:spTree>
    <p:extLst>
      <p:ext uri="{BB962C8B-B14F-4D97-AF65-F5344CB8AC3E}">
        <p14:creationId xmlns:p14="http://schemas.microsoft.com/office/powerpoint/2010/main" val="2300982120"/>
      </p:ext>
    </p:extLst>
  </p:cSld>
  <p:clrMapOvr>
    <a:masterClrMapping/>
  </p:clrMapOvr>
  <p:extLst>
    <p:ext uri="{DCECCB84-F9BA-43D5-87BE-67443E8EF086}">
      <p15:sldGuideLst xmlns:p15="http://schemas.microsoft.com/office/powerpoint/2012/main">
        <p15:guide id="2" pos="960">
          <p15:clr>
            <a:srgbClr val="FBAE40"/>
          </p15:clr>
        </p15:guide>
        <p15:guide id="5" orient="horz" pos="1026">
          <p15:clr>
            <a:srgbClr val="FBAE40"/>
          </p15:clr>
        </p15:guide>
        <p15:guide id="8" pos="6720">
          <p15:clr>
            <a:srgbClr val="FBAE40"/>
          </p15:clr>
        </p15:guide>
        <p15:guide id="10" orient="horz" pos="2478" userDrawn="1">
          <p15:clr>
            <a:srgbClr val="FBAE40"/>
          </p15:clr>
        </p15:guide>
        <p15:guide id="11" orient="horz" pos="238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sto_sininen">
    <p:bg>
      <p:bgPr>
        <a:solidFill>
          <a:schemeClr val="tx1"/>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CC177A3F-7176-8B4B-B1FA-24861E45A002}"/>
              </a:ext>
            </a:extLst>
          </p:cNvPr>
          <p:cNvSpPr>
            <a:spLocks noGrp="1"/>
          </p:cNvSpPr>
          <p:nvPr>
            <p:ph type="sldNum" sz="quarter" idx="12"/>
          </p:nvPr>
        </p:nvSpPr>
        <p:spPr>
          <a:xfrm>
            <a:off x="11641138" y="0"/>
            <a:ext cx="550862" cy="549275"/>
          </a:xfrm>
        </p:spPr>
        <p:txBody>
          <a:bodyPr/>
          <a:lstStyle>
            <a:lvl1pPr>
              <a:defRPr>
                <a:solidFill>
                  <a:schemeClr val="tx2"/>
                </a:solidFill>
              </a:defRPr>
            </a:lvl1pPr>
          </a:lstStyle>
          <a:p>
            <a:fld id="{8D9C2BA5-E9D2-2046-B654-F8D13928AEDE}" type="slidenum">
              <a:rPr lang="fi-FI" smtClean="0"/>
              <a:pPr/>
              <a:t>‹#›</a:t>
            </a:fld>
            <a:endParaRPr lang="fi-FI" dirty="0"/>
          </a:p>
        </p:txBody>
      </p:sp>
      <p:sp>
        <p:nvSpPr>
          <p:cNvPr id="8" name="Title 1">
            <a:extLst>
              <a:ext uri="{FF2B5EF4-FFF2-40B4-BE49-F238E27FC236}">
                <a16:creationId xmlns:a16="http://schemas.microsoft.com/office/drawing/2014/main" id="{AD83A9BB-1EB9-E846-BA06-5B1559D3E1DD}"/>
              </a:ext>
            </a:extLst>
          </p:cNvPr>
          <p:cNvSpPr>
            <a:spLocks noGrp="1"/>
          </p:cNvSpPr>
          <p:nvPr>
            <p:ph type="ctrTitle" hasCustomPrompt="1"/>
          </p:nvPr>
        </p:nvSpPr>
        <p:spPr>
          <a:xfrm>
            <a:off x="1524000" y="1628775"/>
            <a:ext cx="9144000" cy="2147359"/>
          </a:xfrm>
        </p:spPr>
        <p:txBody>
          <a:bodyPr rIns="0" bIns="0" anchor="b">
            <a:normAutofit/>
          </a:bodyPr>
          <a:lstStyle>
            <a:lvl1pPr algn="l">
              <a:defRPr sz="12000" spc="-150">
                <a:solidFill>
                  <a:schemeClr val="bg1"/>
                </a:solidFill>
              </a:defRPr>
            </a:lvl1pPr>
          </a:lstStyle>
          <a:p>
            <a:r>
              <a:rPr lang="en-GB" dirty="0"/>
              <a:t>6 876 542</a:t>
            </a:r>
            <a:endParaRPr lang="fi-FI" dirty="0"/>
          </a:p>
        </p:txBody>
      </p:sp>
      <p:sp>
        <p:nvSpPr>
          <p:cNvPr id="12" name="Subtitle 2">
            <a:extLst>
              <a:ext uri="{FF2B5EF4-FFF2-40B4-BE49-F238E27FC236}">
                <a16:creationId xmlns:a16="http://schemas.microsoft.com/office/drawing/2014/main" id="{137D6894-1CA2-4D4A-91F4-451AFD521912}"/>
              </a:ext>
            </a:extLst>
          </p:cNvPr>
          <p:cNvSpPr>
            <a:spLocks noGrp="1"/>
          </p:cNvSpPr>
          <p:nvPr>
            <p:ph type="subTitle" idx="1" hasCustomPrompt="1"/>
          </p:nvPr>
        </p:nvSpPr>
        <p:spPr>
          <a:xfrm>
            <a:off x="1523999" y="3934884"/>
            <a:ext cx="9144000" cy="208650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Yllä</a:t>
            </a:r>
            <a:r>
              <a:rPr lang="en-GB" dirty="0"/>
              <a:t> </a:t>
            </a:r>
            <a:r>
              <a:rPr lang="en-GB" dirty="0" err="1"/>
              <a:t>olevan</a:t>
            </a:r>
            <a:r>
              <a:rPr lang="en-GB" dirty="0"/>
              <a:t> </a:t>
            </a:r>
            <a:r>
              <a:rPr lang="en-GB" dirty="0" err="1"/>
              <a:t>luvun</a:t>
            </a:r>
            <a:r>
              <a:rPr lang="en-GB" dirty="0"/>
              <a:t> </a:t>
            </a:r>
            <a:r>
              <a:rPr lang="en-GB" dirty="0" err="1"/>
              <a:t>tilalla</a:t>
            </a:r>
            <a:r>
              <a:rPr lang="en-GB" dirty="0"/>
              <a:t> </a:t>
            </a:r>
            <a:r>
              <a:rPr lang="en-GB" dirty="0" err="1"/>
              <a:t>voi</a:t>
            </a:r>
            <a:r>
              <a:rPr lang="en-GB" dirty="0"/>
              <a:t> olla </a:t>
            </a:r>
            <a:r>
              <a:rPr lang="en-GB" dirty="0" err="1"/>
              <a:t>myös</a:t>
            </a:r>
            <a:r>
              <a:rPr lang="en-GB" dirty="0"/>
              <a:t> </a:t>
            </a:r>
            <a:r>
              <a:rPr lang="en-GB" dirty="0" err="1"/>
              <a:t>vaikka</a:t>
            </a:r>
            <a:r>
              <a:rPr lang="en-GB" dirty="0"/>
              <a:t> </a:t>
            </a:r>
            <a:r>
              <a:rPr lang="en-GB" dirty="0" err="1"/>
              <a:t>lyhyt</a:t>
            </a:r>
            <a:r>
              <a:rPr lang="en-GB" dirty="0"/>
              <a:t> </a:t>
            </a:r>
            <a:r>
              <a:rPr lang="en-GB" dirty="0" err="1"/>
              <a:t>sana</a:t>
            </a:r>
            <a:r>
              <a:rPr lang="en-GB" dirty="0"/>
              <a:t>..</a:t>
            </a:r>
            <a:endParaRPr lang="fi-FI" dirty="0"/>
          </a:p>
        </p:txBody>
      </p:sp>
      <p:sp>
        <p:nvSpPr>
          <p:cNvPr id="15" name="Date Placeholder 3">
            <a:extLst>
              <a:ext uri="{FF2B5EF4-FFF2-40B4-BE49-F238E27FC236}">
                <a16:creationId xmlns:a16="http://schemas.microsoft.com/office/drawing/2014/main" id="{BE8A3EF7-0410-B545-90CE-22E492D8230B}"/>
              </a:ext>
            </a:extLst>
          </p:cNvPr>
          <p:cNvSpPr>
            <a:spLocks noGrp="1"/>
          </p:cNvSpPr>
          <p:nvPr>
            <p:ph type="dt" sz="half" idx="2"/>
          </p:nvPr>
        </p:nvSpPr>
        <p:spPr>
          <a:xfrm>
            <a:off x="550862" y="6405438"/>
            <a:ext cx="973137" cy="365125"/>
          </a:xfrm>
          <a:prstGeom prst="rect">
            <a:avLst/>
          </a:prstGeom>
        </p:spPr>
        <p:txBody>
          <a:bodyPr vert="horz" lIns="0" tIns="0" rIns="0" bIns="0" rtlCol="0" anchor="ctr"/>
          <a:lstStyle>
            <a:lvl1pPr algn="l">
              <a:defRPr sz="900">
                <a:solidFill>
                  <a:schemeClr val="bg1"/>
                </a:solidFill>
                <a:latin typeface="Arial" panose="020B0604020202020204" pitchFamily="34" charset="0"/>
                <a:cs typeface="Arial" panose="020B0604020202020204" pitchFamily="34" charset="0"/>
              </a:defRPr>
            </a:lvl1pPr>
          </a:lstStyle>
          <a:p>
            <a:fld id="{AC6FD8E6-9418-3141-A0E6-E5B81C1A5B7F}" type="datetime1">
              <a:rPr lang="fi-FI" smtClean="0"/>
              <a:t>6.3.2020</a:t>
            </a:fld>
            <a:endParaRPr lang="fi-FI" dirty="0"/>
          </a:p>
        </p:txBody>
      </p:sp>
      <p:sp>
        <p:nvSpPr>
          <p:cNvPr id="16" name="Footer Placeholder 4">
            <a:extLst>
              <a:ext uri="{FF2B5EF4-FFF2-40B4-BE49-F238E27FC236}">
                <a16:creationId xmlns:a16="http://schemas.microsoft.com/office/drawing/2014/main" id="{212F3E03-7DEE-6B4A-BAE4-D418FDEB8930}"/>
              </a:ext>
            </a:extLst>
          </p:cNvPr>
          <p:cNvSpPr>
            <a:spLocks noGrp="1"/>
          </p:cNvSpPr>
          <p:nvPr>
            <p:ph type="ftr" sz="quarter" idx="3"/>
          </p:nvPr>
        </p:nvSpPr>
        <p:spPr>
          <a:xfrm>
            <a:off x="1524000" y="6405438"/>
            <a:ext cx="4572000" cy="365125"/>
          </a:xfrm>
          <a:prstGeom prst="rect">
            <a:avLst/>
          </a:prstGeom>
        </p:spPr>
        <p:txBody>
          <a:bodyPr vert="horz" lIns="0" tIns="0" rIns="270000" bIns="0" rtlCol="0" anchor="ctr"/>
          <a:lstStyle>
            <a:lvl1pPr algn="l">
              <a:defRPr sz="900">
                <a:solidFill>
                  <a:schemeClr val="bg1"/>
                </a:solidFill>
                <a:latin typeface="Arial" panose="020B0604020202020204" pitchFamily="34" charset="0"/>
                <a:cs typeface="Arial" panose="020B0604020202020204" pitchFamily="34" charset="0"/>
              </a:defRPr>
            </a:lvl1pPr>
          </a:lstStyle>
          <a:p>
            <a:r>
              <a:rPr lang="fi-FI"/>
              <a:t>Footerin teksti on tässä Arial 9pt</a:t>
            </a:r>
            <a:endParaRPr lang="fi-FI" dirty="0"/>
          </a:p>
        </p:txBody>
      </p:sp>
      <p:sp>
        <p:nvSpPr>
          <p:cNvPr id="10" name="Picture Placeholder 3">
            <a:extLst>
              <a:ext uri="{FF2B5EF4-FFF2-40B4-BE49-F238E27FC236}">
                <a16:creationId xmlns:a16="http://schemas.microsoft.com/office/drawing/2014/main" id="{10D24726-F474-064B-9F9B-EA29436D7F32}"/>
              </a:ext>
            </a:extLst>
          </p:cNvPr>
          <p:cNvSpPr>
            <a:spLocks noGrp="1"/>
          </p:cNvSpPr>
          <p:nvPr>
            <p:ph type="pic" sz="quarter" idx="13" hasCustomPrompt="1"/>
          </p:nvPr>
        </p:nvSpPr>
        <p:spPr>
          <a:xfrm>
            <a:off x="8865703" y="6405438"/>
            <a:ext cx="1516187" cy="365125"/>
          </a:xfrm>
        </p:spPr>
        <p:txBody>
          <a:bodyPr anchor="ctr">
            <a:normAutofit/>
          </a:bodyPr>
          <a:lstStyle>
            <a:lvl1pPr marL="0" indent="0" algn="ctr">
              <a:buFontTx/>
              <a:buNone/>
              <a:defRPr sz="800">
                <a:solidFill>
                  <a:schemeClr val="bg1"/>
                </a:solidFill>
              </a:defRPr>
            </a:lvl1pPr>
          </a:lstStyle>
          <a:p>
            <a:r>
              <a:rPr lang="fi-FI" dirty="0"/>
              <a:t>Tähän tilaan mahdollinen hankelogo tms. tunnus.</a:t>
            </a:r>
          </a:p>
        </p:txBody>
      </p:sp>
      <p:pic>
        <p:nvPicPr>
          <p:cNvPr id="11" name="Graphic 10">
            <a:extLst>
              <a:ext uri="{FF2B5EF4-FFF2-40B4-BE49-F238E27FC236}">
                <a16:creationId xmlns:a16="http://schemas.microsoft.com/office/drawing/2014/main" id="{CC4B2E66-E259-D045-A329-CF1FAC53FD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2000" y="6329575"/>
            <a:ext cx="1350000" cy="540000"/>
          </a:xfrm>
          <a:prstGeom prst="rect">
            <a:avLst/>
          </a:prstGeom>
        </p:spPr>
      </p:pic>
    </p:spTree>
    <p:extLst>
      <p:ext uri="{BB962C8B-B14F-4D97-AF65-F5344CB8AC3E}">
        <p14:creationId xmlns:p14="http://schemas.microsoft.com/office/powerpoint/2010/main" val="4175422438"/>
      </p:ext>
    </p:extLst>
  </p:cSld>
  <p:clrMapOvr>
    <a:masterClrMapping/>
  </p:clrMapOvr>
  <p:extLst>
    <p:ext uri="{DCECCB84-F9BA-43D5-87BE-67443E8EF086}">
      <p15:sldGuideLst xmlns:p15="http://schemas.microsoft.com/office/powerpoint/2012/main">
        <p15:guide id="2" pos="960">
          <p15:clr>
            <a:srgbClr val="FBAE40"/>
          </p15:clr>
        </p15:guide>
        <p15:guide id="5" orient="horz" pos="1026">
          <p15:clr>
            <a:srgbClr val="FBAE40"/>
          </p15:clr>
        </p15:guide>
        <p15:guide id="8" pos="6720">
          <p15:clr>
            <a:srgbClr val="FBAE40"/>
          </p15:clr>
        </p15:guide>
        <p15:guide id="10" orient="horz" pos="2478">
          <p15:clr>
            <a:srgbClr val="FBAE40"/>
          </p15:clr>
        </p15:guide>
        <p15:guide id="11" orient="horz" pos="238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sto_turkoosi">
    <p:bg>
      <p:bgPr>
        <a:solidFill>
          <a:schemeClr val="tx2"/>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CC177A3F-7176-8B4B-B1FA-24861E45A002}"/>
              </a:ext>
            </a:extLst>
          </p:cNvPr>
          <p:cNvSpPr>
            <a:spLocks noGrp="1"/>
          </p:cNvSpPr>
          <p:nvPr>
            <p:ph type="sldNum" sz="quarter" idx="12"/>
          </p:nvPr>
        </p:nvSpPr>
        <p:spPr>
          <a:xfrm>
            <a:off x="11641138" y="0"/>
            <a:ext cx="550862" cy="549275"/>
          </a:xfrm>
          <a:noFill/>
        </p:spPr>
        <p:txBody>
          <a:bodyPr/>
          <a:lstStyle>
            <a:lvl1pPr>
              <a:defRPr>
                <a:solidFill>
                  <a:schemeClr val="tx1"/>
                </a:solidFill>
              </a:defRPr>
            </a:lvl1pPr>
          </a:lstStyle>
          <a:p>
            <a:fld id="{8D9C2BA5-E9D2-2046-B654-F8D13928AEDE}" type="slidenum">
              <a:rPr lang="fi-FI" smtClean="0"/>
              <a:pPr/>
              <a:t>‹#›</a:t>
            </a:fld>
            <a:endParaRPr lang="fi-FI" dirty="0"/>
          </a:p>
        </p:txBody>
      </p:sp>
      <p:sp>
        <p:nvSpPr>
          <p:cNvPr id="8" name="Title 1">
            <a:extLst>
              <a:ext uri="{FF2B5EF4-FFF2-40B4-BE49-F238E27FC236}">
                <a16:creationId xmlns:a16="http://schemas.microsoft.com/office/drawing/2014/main" id="{AD83A9BB-1EB9-E846-BA06-5B1559D3E1DD}"/>
              </a:ext>
            </a:extLst>
          </p:cNvPr>
          <p:cNvSpPr>
            <a:spLocks noGrp="1"/>
          </p:cNvSpPr>
          <p:nvPr>
            <p:ph type="ctrTitle" hasCustomPrompt="1"/>
          </p:nvPr>
        </p:nvSpPr>
        <p:spPr>
          <a:xfrm>
            <a:off x="1524000" y="1628775"/>
            <a:ext cx="9144000" cy="2147359"/>
          </a:xfrm>
        </p:spPr>
        <p:txBody>
          <a:bodyPr rIns="0" bIns="0" anchor="b">
            <a:normAutofit/>
          </a:bodyPr>
          <a:lstStyle>
            <a:lvl1pPr algn="l">
              <a:defRPr sz="12000" spc="-150">
                <a:solidFill>
                  <a:schemeClr val="tx1"/>
                </a:solidFill>
              </a:defRPr>
            </a:lvl1pPr>
          </a:lstStyle>
          <a:p>
            <a:r>
              <a:rPr lang="en-GB" dirty="0"/>
              <a:t>6 876 542</a:t>
            </a:r>
            <a:endParaRPr lang="fi-FI" dirty="0"/>
          </a:p>
        </p:txBody>
      </p:sp>
      <p:sp>
        <p:nvSpPr>
          <p:cNvPr id="12" name="Subtitle 2">
            <a:extLst>
              <a:ext uri="{FF2B5EF4-FFF2-40B4-BE49-F238E27FC236}">
                <a16:creationId xmlns:a16="http://schemas.microsoft.com/office/drawing/2014/main" id="{137D6894-1CA2-4D4A-91F4-451AFD521912}"/>
              </a:ext>
            </a:extLst>
          </p:cNvPr>
          <p:cNvSpPr>
            <a:spLocks noGrp="1"/>
          </p:cNvSpPr>
          <p:nvPr>
            <p:ph type="subTitle" idx="1" hasCustomPrompt="1"/>
          </p:nvPr>
        </p:nvSpPr>
        <p:spPr>
          <a:xfrm>
            <a:off x="1523999" y="3934884"/>
            <a:ext cx="9144000" cy="2086504"/>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Yllä</a:t>
            </a:r>
            <a:r>
              <a:rPr lang="en-GB" dirty="0"/>
              <a:t> </a:t>
            </a:r>
            <a:r>
              <a:rPr lang="en-GB" dirty="0" err="1"/>
              <a:t>olevan</a:t>
            </a:r>
            <a:r>
              <a:rPr lang="en-GB" dirty="0"/>
              <a:t> </a:t>
            </a:r>
            <a:r>
              <a:rPr lang="en-GB" dirty="0" err="1"/>
              <a:t>luvun</a:t>
            </a:r>
            <a:r>
              <a:rPr lang="en-GB" dirty="0"/>
              <a:t> </a:t>
            </a:r>
            <a:r>
              <a:rPr lang="en-GB" dirty="0" err="1"/>
              <a:t>tilalla</a:t>
            </a:r>
            <a:r>
              <a:rPr lang="en-GB" dirty="0"/>
              <a:t> </a:t>
            </a:r>
            <a:r>
              <a:rPr lang="en-GB" dirty="0" err="1"/>
              <a:t>voi</a:t>
            </a:r>
            <a:r>
              <a:rPr lang="en-GB" dirty="0"/>
              <a:t> olla </a:t>
            </a:r>
            <a:r>
              <a:rPr lang="en-GB" dirty="0" err="1"/>
              <a:t>myös</a:t>
            </a:r>
            <a:r>
              <a:rPr lang="en-GB" dirty="0"/>
              <a:t> </a:t>
            </a:r>
            <a:r>
              <a:rPr lang="en-GB" dirty="0" err="1"/>
              <a:t>vaikka</a:t>
            </a:r>
            <a:r>
              <a:rPr lang="en-GB" dirty="0"/>
              <a:t> </a:t>
            </a:r>
            <a:r>
              <a:rPr lang="en-GB" dirty="0" err="1"/>
              <a:t>lyhyt</a:t>
            </a:r>
            <a:r>
              <a:rPr lang="en-GB" dirty="0"/>
              <a:t> </a:t>
            </a:r>
            <a:r>
              <a:rPr lang="en-GB" dirty="0" err="1"/>
              <a:t>sana</a:t>
            </a:r>
            <a:r>
              <a:rPr lang="en-GB" dirty="0"/>
              <a:t>..</a:t>
            </a:r>
            <a:endParaRPr lang="fi-FI" dirty="0"/>
          </a:p>
        </p:txBody>
      </p:sp>
      <p:sp>
        <p:nvSpPr>
          <p:cNvPr id="15" name="Date Placeholder 3">
            <a:extLst>
              <a:ext uri="{FF2B5EF4-FFF2-40B4-BE49-F238E27FC236}">
                <a16:creationId xmlns:a16="http://schemas.microsoft.com/office/drawing/2014/main" id="{BE8A3EF7-0410-B545-90CE-22E492D8230B}"/>
              </a:ext>
            </a:extLst>
          </p:cNvPr>
          <p:cNvSpPr>
            <a:spLocks noGrp="1"/>
          </p:cNvSpPr>
          <p:nvPr>
            <p:ph type="dt" sz="half" idx="2"/>
          </p:nvPr>
        </p:nvSpPr>
        <p:spPr>
          <a:xfrm>
            <a:off x="550862" y="6405438"/>
            <a:ext cx="973137" cy="365125"/>
          </a:xfrm>
          <a:prstGeom prst="rect">
            <a:avLst/>
          </a:prstGeom>
        </p:spPr>
        <p:txBody>
          <a:bodyPr vert="horz" lIns="0" tIns="0" rIns="0" bIns="0" rtlCol="0" anchor="ctr"/>
          <a:lstStyle>
            <a:lvl1pPr algn="l">
              <a:defRPr sz="900">
                <a:solidFill>
                  <a:schemeClr val="tx1"/>
                </a:solidFill>
                <a:latin typeface="Arial" panose="020B0604020202020204" pitchFamily="34" charset="0"/>
                <a:cs typeface="Arial" panose="020B0604020202020204" pitchFamily="34" charset="0"/>
              </a:defRPr>
            </a:lvl1pPr>
          </a:lstStyle>
          <a:p>
            <a:fld id="{0E75FEC0-18CA-0A43-B83D-E7F6A9DC133B}" type="datetime1">
              <a:rPr lang="fi-FI" smtClean="0"/>
              <a:t>6.3.2020</a:t>
            </a:fld>
            <a:endParaRPr lang="fi-FI" dirty="0"/>
          </a:p>
        </p:txBody>
      </p:sp>
      <p:sp>
        <p:nvSpPr>
          <p:cNvPr id="16" name="Footer Placeholder 4">
            <a:extLst>
              <a:ext uri="{FF2B5EF4-FFF2-40B4-BE49-F238E27FC236}">
                <a16:creationId xmlns:a16="http://schemas.microsoft.com/office/drawing/2014/main" id="{212F3E03-7DEE-6B4A-BAE4-D418FDEB8930}"/>
              </a:ext>
            </a:extLst>
          </p:cNvPr>
          <p:cNvSpPr>
            <a:spLocks noGrp="1"/>
          </p:cNvSpPr>
          <p:nvPr>
            <p:ph type="ftr" sz="quarter" idx="3"/>
          </p:nvPr>
        </p:nvSpPr>
        <p:spPr>
          <a:xfrm>
            <a:off x="1524000" y="6405438"/>
            <a:ext cx="4572000" cy="365125"/>
          </a:xfrm>
          <a:prstGeom prst="rect">
            <a:avLst/>
          </a:prstGeom>
        </p:spPr>
        <p:txBody>
          <a:bodyPr vert="horz" lIns="0" tIns="0" rIns="270000" bIns="0" rtlCol="0" anchor="ctr"/>
          <a:lstStyle>
            <a:lvl1pPr algn="l">
              <a:defRPr sz="900">
                <a:solidFill>
                  <a:schemeClr val="tx1"/>
                </a:solidFill>
                <a:latin typeface="Arial" panose="020B0604020202020204" pitchFamily="34" charset="0"/>
                <a:cs typeface="Arial" panose="020B0604020202020204" pitchFamily="34" charset="0"/>
              </a:defRPr>
            </a:lvl1pPr>
          </a:lstStyle>
          <a:p>
            <a:r>
              <a:rPr lang="fi-FI"/>
              <a:t>Footerin teksti on tässä Arial 9pt</a:t>
            </a:r>
            <a:endParaRPr lang="fi-FI" dirty="0"/>
          </a:p>
        </p:txBody>
      </p:sp>
      <p:sp>
        <p:nvSpPr>
          <p:cNvPr id="10" name="Picture Placeholder 3">
            <a:extLst>
              <a:ext uri="{FF2B5EF4-FFF2-40B4-BE49-F238E27FC236}">
                <a16:creationId xmlns:a16="http://schemas.microsoft.com/office/drawing/2014/main" id="{10D24726-F474-064B-9F9B-EA29436D7F32}"/>
              </a:ext>
            </a:extLst>
          </p:cNvPr>
          <p:cNvSpPr>
            <a:spLocks noGrp="1"/>
          </p:cNvSpPr>
          <p:nvPr>
            <p:ph type="pic" sz="quarter" idx="13" hasCustomPrompt="1"/>
          </p:nvPr>
        </p:nvSpPr>
        <p:spPr>
          <a:xfrm>
            <a:off x="8865703" y="6405438"/>
            <a:ext cx="1516187" cy="365125"/>
          </a:xfrm>
        </p:spPr>
        <p:txBody>
          <a:bodyPr anchor="ctr">
            <a:normAutofit/>
          </a:bodyPr>
          <a:lstStyle>
            <a:lvl1pPr marL="0" indent="0" algn="ctr">
              <a:buFontTx/>
              <a:buNone/>
              <a:defRPr sz="800">
                <a:solidFill>
                  <a:schemeClr val="bg1"/>
                </a:solidFill>
              </a:defRPr>
            </a:lvl1pPr>
          </a:lstStyle>
          <a:p>
            <a:r>
              <a:rPr lang="fi-FI" dirty="0"/>
              <a:t>Tähän tilaan mahdollinen hankelogo tms. tunnus.</a:t>
            </a:r>
          </a:p>
        </p:txBody>
      </p:sp>
      <p:pic>
        <p:nvPicPr>
          <p:cNvPr id="14" name="Graphic 13">
            <a:extLst>
              <a:ext uri="{FF2B5EF4-FFF2-40B4-BE49-F238E27FC236}">
                <a16:creationId xmlns:a16="http://schemas.microsoft.com/office/drawing/2014/main" id="{F1CD180F-07EA-9A4C-9C33-0A181444388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42000" y="6329575"/>
            <a:ext cx="1350000" cy="534000"/>
          </a:xfrm>
          <a:prstGeom prst="rect">
            <a:avLst/>
          </a:prstGeom>
        </p:spPr>
      </p:pic>
    </p:spTree>
    <p:extLst>
      <p:ext uri="{BB962C8B-B14F-4D97-AF65-F5344CB8AC3E}">
        <p14:creationId xmlns:p14="http://schemas.microsoft.com/office/powerpoint/2010/main" val="214725145"/>
      </p:ext>
    </p:extLst>
  </p:cSld>
  <p:clrMapOvr>
    <a:masterClrMapping/>
  </p:clrMapOvr>
  <p:extLst>
    <p:ext uri="{DCECCB84-F9BA-43D5-87BE-67443E8EF086}">
      <p15:sldGuideLst xmlns:p15="http://schemas.microsoft.com/office/powerpoint/2012/main">
        <p15:guide id="2" pos="960">
          <p15:clr>
            <a:srgbClr val="FBAE40"/>
          </p15:clr>
        </p15:guide>
        <p15:guide id="5" orient="horz" pos="1026">
          <p15:clr>
            <a:srgbClr val="FBAE40"/>
          </p15:clr>
        </p15:guide>
        <p15:guide id="8" pos="6720">
          <p15:clr>
            <a:srgbClr val="FBAE40"/>
          </p15:clr>
        </p15:guide>
        <p15:guide id="10" orient="horz" pos="2478">
          <p15:clr>
            <a:srgbClr val="FBAE40"/>
          </p15:clr>
        </p15:guide>
        <p15:guide id="11" orient="horz" pos="238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sto_ikonilla_valko">
    <p:bg>
      <p:bgPr>
        <a:solidFill>
          <a:schemeClr val="bg2"/>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CC177A3F-7176-8B4B-B1FA-24861E45A002}"/>
              </a:ext>
            </a:extLst>
          </p:cNvPr>
          <p:cNvSpPr>
            <a:spLocks noGrp="1"/>
          </p:cNvSpPr>
          <p:nvPr>
            <p:ph type="sldNum" sz="quarter" idx="12"/>
          </p:nvPr>
        </p:nvSpPr>
        <p:spPr>
          <a:xfrm>
            <a:off x="11641138" y="0"/>
            <a:ext cx="550862" cy="549275"/>
          </a:xfrm>
        </p:spPr>
        <p:txBody>
          <a:bodyPr/>
          <a:lstStyle>
            <a:lvl1pPr>
              <a:defRPr>
                <a:solidFill>
                  <a:srgbClr val="10497F"/>
                </a:solidFill>
              </a:defRPr>
            </a:lvl1pPr>
          </a:lstStyle>
          <a:p>
            <a:fld id="{8D9C2BA5-E9D2-2046-B654-F8D13928AEDE}" type="slidenum">
              <a:rPr lang="fi-FI" smtClean="0"/>
              <a:pPr/>
              <a:t>‹#›</a:t>
            </a:fld>
            <a:endParaRPr lang="fi-FI" dirty="0"/>
          </a:p>
        </p:txBody>
      </p:sp>
      <p:sp>
        <p:nvSpPr>
          <p:cNvPr id="14" name="Date Placeholder 3">
            <a:extLst>
              <a:ext uri="{FF2B5EF4-FFF2-40B4-BE49-F238E27FC236}">
                <a16:creationId xmlns:a16="http://schemas.microsoft.com/office/drawing/2014/main" id="{4A456E03-EDE6-CF45-8E57-DA25818759E5}"/>
              </a:ext>
            </a:extLst>
          </p:cNvPr>
          <p:cNvSpPr>
            <a:spLocks noGrp="1"/>
          </p:cNvSpPr>
          <p:nvPr>
            <p:ph type="dt" sz="half" idx="2"/>
          </p:nvPr>
        </p:nvSpPr>
        <p:spPr>
          <a:xfrm>
            <a:off x="550862" y="6405438"/>
            <a:ext cx="973137" cy="365125"/>
          </a:xfrm>
          <a:prstGeom prst="rect">
            <a:avLst/>
          </a:prstGeom>
        </p:spPr>
        <p:txBody>
          <a:bodyPr vert="horz" lIns="0" tIns="0" rIns="0" bIns="0" rtlCol="0" anchor="ctr"/>
          <a:lstStyle>
            <a:lvl1pPr algn="l">
              <a:defRPr sz="900">
                <a:solidFill>
                  <a:srgbClr val="10497F"/>
                </a:solidFill>
                <a:latin typeface="Arial" panose="020B0604020202020204" pitchFamily="34" charset="0"/>
                <a:cs typeface="Arial" panose="020B0604020202020204" pitchFamily="34" charset="0"/>
              </a:defRPr>
            </a:lvl1pPr>
          </a:lstStyle>
          <a:p>
            <a:fld id="{D235459B-B5C4-954E-A070-C5BF007254EB}" type="datetime1">
              <a:rPr lang="fi-FI" smtClean="0"/>
              <a:t>6.3.2020</a:t>
            </a:fld>
            <a:endParaRPr lang="fi-FI" dirty="0"/>
          </a:p>
        </p:txBody>
      </p:sp>
      <p:sp>
        <p:nvSpPr>
          <p:cNvPr id="15" name="Footer Placeholder 4">
            <a:extLst>
              <a:ext uri="{FF2B5EF4-FFF2-40B4-BE49-F238E27FC236}">
                <a16:creationId xmlns:a16="http://schemas.microsoft.com/office/drawing/2014/main" id="{F0F8C66F-13E1-8A4B-AD6C-6A4716D05987}"/>
              </a:ext>
            </a:extLst>
          </p:cNvPr>
          <p:cNvSpPr>
            <a:spLocks noGrp="1"/>
          </p:cNvSpPr>
          <p:nvPr>
            <p:ph type="ftr" sz="quarter" idx="3"/>
          </p:nvPr>
        </p:nvSpPr>
        <p:spPr>
          <a:xfrm>
            <a:off x="1524000" y="6405438"/>
            <a:ext cx="4572000" cy="365125"/>
          </a:xfrm>
          <a:prstGeom prst="rect">
            <a:avLst/>
          </a:prstGeom>
        </p:spPr>
        <p:txBody>
          <a:bodyPr vert="horz" lIns="0" tIns="0" rIns="270000" bIns="0" rtlCol="0" anchor="ctr"/>
          <a:lstStyle>
            <a:lvl1pPr algn="l">
              <a:defRPr sz="900">
                <a:solidFill>
                  <a:srgbClr val="10497F"/>
                </a:solidFill>
                <a:latin typeface="Arial" panose="020B0604020202020204" pitchFamily="34" charset="0"/>
                <a:cs typeface="Arial" panose="020B0604020202020204" pitchFamily="34" charset="0"/>
              </a:defRPr>
            </a:lvl1pPr>
          </a:lstStyle>
          <a:p>
            <a:r>
              <a:rPr lang="fi-FI"/>
              <a:t>Footerin teksti on tässä Arial 9pt</a:t>
            </a:r>
            <a:endParaRPr lang="fi-FI" dirty="0"/>
          </a:p>
        </p:txBody>
      </p:sp>
      <p:sp>
        <p:nvSpPr>
          <p:cNvPr id="8" name="Title 1">
            <a:extLst>
              <a:ext uri="{FF2B5EF4-FFF2-40B4-BE49-F238E27FC236}">
                <a16:creationId xmlns:a16="http://schemas.microsoft.com/office/drawing/2014/main" id="{5C14818F-19D8-1647-9F69-13A0BB423681}"/>
              </a:ext>
            </a:extLst>
          </p:cNvPr>
          <p:cNvSpPr>
            <a:spLocks noGrp="1"/>
          </p:cNvSpPr>
          <p:nvPr>
            <p:ph type="ctrTitle" hasCustomPrompt="1"/>
          </p:nvPr>
        </p:nvSpPr>
        <p:spPr>
          <a:xfrm>
            <a:off x="3467100" y="1734252"/>
            <a:ext cx="7200900" cy="2041882"/>
          </a:xfrm>
        </p:spPr>
        <p:txBody>
          <a:bodyPr rIns="0" bIns="0" anchor="b">
            <a:normAutofit/>
          </a:bodyPr>
          <a:lstStyle>
            <a:lvl1pPr algn="l">
              <a:defRPr sz="12000" spc="-150"/>
            </a:lvl1pPr>
          </a:lstStyle>
          <a:p>
            <a:r>
              <a:rPr lang="en-GB" dirty="0"/>
              <a:t>6 876 542</a:t>
            </a:r>
            <a:endParaRPr lang="fi-FI" dirty="0"/>
          </a:p>
        </p:txBody>
      </p:sp>
      <p:sp>
        <p:nvSpPr>
          <p:cNvPr id="11" name="Subtitle 2">
            <a:extLst>
              <a:ext uri="{FF2B5EF4-FFF2-40B4-BE49-F238E27FC236}">
                <a16:creationId xmlns:a16="http://schemas.microsoft.com/office/drawing/2014/main" id="{8B3B7BB3-2BAD-AB49-9C46-4BC25B6BD16C}"/>
              </a:ext>
            </a:extLst>
          </p:cNvPr>
          <p:cNvSpPr>
            <a:spLocks noGrp="1"/>
          </p:cNvSpPr>
          <p:nvPr>
            <p:ph type="subTitle" idx="1" hasCustomPrompt="1"/>
          </p:nvPr>
        </p:nvSpPr>
        <p:spPr>
          <a:xfrm>
            <a:off x="3467099" y="3934884"/>
            <a:ext cx="7200899" cy="1942041"/>
          </a:xfrm>
        </p:spPr>
        <p:txBody>
          <a:bodyPr/>
          <a:lstStyle>
            <a:lvl1pPr marL="0" indent="0" algn="l">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Tekstien</a:t>
            </a:r>
            <a:r>
              <a:rPr lang="en-GB" dirty="0"/>
              <a:t> </a:t>
            </a:r>
            <a:r>
              <a:rPr lang="en-GB" dirty="0" err="1"/>
              <a:t>vasemmalla</a:t>
            </a:r>
            <a:r>
              <a:rPr lang="en-GB" dirty="0"/>
              <a:t> </a:t>
            </a:r>
            <a:r>
              <a:rPr lang="en-GB" dirty="0" err="1"/>
              <a:t>puolella</a:t>
            </a:r>
            <a:r>
              <a:rPr lang="en-GB" dirty="0"/>
              <a:t> on </a:t>
            </a:r>
            <a:r>
              <a:rPr lang="en-GB" dirty="0" err="1"/>
              <a:t>tila</a:t>
            </a:r>
            <a:r>
              <a:rPr lang="en-GB" dirty="0"/>
              <a:t> </a:t>
            </a:r>
            <a:r>
              <a:rPr lang="en-GB" dirty="0" err="1"/>
              <a:t>ikonille</a:t>
            </a:r>
            <a:endParaRPr lang="fi-FI" dirty="0"/>
          </a:p>
        </p:txBody>
      </p:sp>
      <p:sp>
        <p:nvSpPr>
          <p:cNvPr id="17" name="Picture Placeholder 3">
            <a:extLst>
              <a:ext uri="{FF2B5EF4-FFF2-40B4-BE49-F238E27FC236}">
                <a16:creationId xmlns:a16="http://schemas.microsoft.com/office/drawing/2014/main" id="{E750E48E-9BDF-F34F-BC70-2CA99D36ABF3}"/>
              </a:ext>
            </a:extLst>
          </p:cNvPr>
          <p:cNvSpPr>
            <a:spLocks noGrp="1"/>
          </p:cNvSpPr>
          <p:nvPr>
            <p:ph type="pic" sz="quarter" idx="13" hasCustomPrompt="1"/>
          </p:nvPr>
        </p:nvSpPr>
        <p:spPr>
          <a:xfrm>
            <a:off x="8865703" y="6405438"/>
            <a:ext cx="1516187" cy="365125"/>
          </a:xfrm>
        </p:spPr>
        <p:txBody>
          <a:bodyPr anchor="ctr">
            <a:normAutofit/>
          </a:bodyPr>
          <a:lstStyle>
            <a:lvl1pPr marL="0" indent="0" algn="ctr">
              <a:buFontTx/>
              <a:buNone/>
              <a:defRPr sz="800">
                <a:solidFill>
                  <a:schemeClr val="tx1"/>
                </a:solidFill>
              </a:defRPr>
            </a:lvl1pPr>
          </a:lstStyle>
          <a:p>
            <a:r>
              <a:rPr lang="fi-FI" dirty="0"/>
              <a:t>Tähän tilaan mahdollinen hankelogo tms. tunnus.</a:t>
            </a:r>
          </a:p>
        </p:txBody>
      </p:sp>
      <p:pic>
        <p:nvPicPr>
          <p:cNvPr id="12" name="Graphic 11">
            <a:extLst>
              <a:ext uri="{FF2B5EF4-FFF2-40B4-BE49-F238E27FC236}">
                <a16:creationId xmlns:a16="http://schemas.microsoft.com/office/drawing/2014/main" id="{DEB7EB64-2122-E042-BB32-E2254232253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42000" y="6324175"/>
            <a:ext cx="1350000" cy="534000"/>
          </a:xfrm>
          <a:prstGeom prst="rect">
            <a:avLst/>
          </a:prstGeom>
        </p:spPr>
      </p:pic>
    </p:spTree>
    <p:extLst>
      <p:ext uri="{BB962C8B-B14F-4D97-AF65-F5344CB8AC3E}">
        <p14:creationId xmlns:p14="http://schemas.microsoft.com/office/powerpoint/2010/main" val="3362107692"/>
      </p:ext>
    </p:extLst>
  </p:cSld>
  <p:clrMapOvr>
    <a:masterClrMapping/>
  </p:clrMapOvr>
  <p:extLst>
    <p:ext uri="{DCECCB84-F9BA-43D5-87BE-67443E8EF086}">
      <p15:sldGuideLst xmlns:p15="http://schemas.microsoft.com/office/powerpoint/2012/main">
        <p15:guide id="5" orient="horz" pos="1094" userDrawn="1">
          <p15:clr>
            <a:srgbClr val="FBAE40"/>
          </p15:clr>
        </p15:guide>
        <p15:guide id="6" orient="horz" pos="3702" userDrawn="1">
          <p15:clr>
            <a:srgbClr val="FBAE40"/>
          </p15:clr>
        </p15:guide>
        <p15:guide id="8" pos="6720">
          <p15:clr>
            <a:srgbClr val="FBAE40"/>
          </p15:clr>
        </p15:guide>
        <p15:guide id="9" pos="2184">
          <p15:clr>
            <a:srgbClr val="FBAE40"/>
          </p15:clr>
        </p15:guide>
        <p15:guide id="10" orient="horz" pos="2387" userDrawn="1">
          <p15:clr>
            <a:srgbClr val="FBAE40"/>
          </p15:clr>
        </p15:guide>
        <p15:guide id="11" orient="horz" pos="247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sto_ikonilla_sininen">
    <p:bg>
      <p:bgPr>
        <a:solidFill>
          <a:schemeClr val="tx1"/>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CC177A3F-7176-8B4B-B1FA-24861E45A002}"/>
              </a:ext>
            </a:extLst>
          </p:cNvPr>
          <p:cNvSpPr>
            <a:spLocks noGrp="1"/>
          </p:cNvSpPr>
          <p:nvPr>
            <p:ph type="sldNum" sz="quarter" idx="12"/>
          </p:nvPr>
        </p:nvSpPr>
        <p:spPr>
          <a:xfrm>
            <a:off x="11641138" y="0"/>
            <a:ext cx="550862" cy="549275"/>
          </a:xfrm>
        </p:spPr>
        <p:txBody>
          <a:bodyPr/>
          <a:lstStyle>
            <a:lvl1pPr>
              <a:defRPr>
                <a:solidFill>
                  <a:schemeClr val="tx2"/>
                </a:solidFill>
              </a:defRPr>
            </a:lvl1pPr>
          </a:lstStyle>
          <a:p>
            <a:fld id="{8D9C2BA5-E9D2-2046-B654-F8D13928AEDE}" type="slidenum">
              <a:rPr lang="fi-FI" smtClean="0"/>
              <a:pPr/>
              <a:t>‹#›</a:t>
            </a:fld>
            <a:endParaRPr lang="fi-FI" dirty="0"/>
          </a:p>
        </p:txBody>
      </p:sp>
      <p:sp>
        <p:nvSpPr>
          <p:cNvPr id="14" name="Date Placeholder 3">
            <a:extLst>
              <a:ext uri="{FF2B5EF4-FFF2-40B4-BE49-F238E27FC236}">
                <a16:creationId xmlns:a16="http://schemas.microsoft.com/office/drawing/2014/main" id="{4A456E03-EDE6-CF45-8E57-DA25818759E5}"/>
              </a:ext>
            </a:extLst>
          </p:cNvPr>
          <p:cNvSpPr>
            <a:spLocks noGrp="1"/>
          </p:cNvSpPr>
          <p:nvPr>
            <p:ph type="dt" sz="half" idx="2"/>
          </p:nvPr>
        </p:nvSpPr>
        <p:spPr>
          <a:xfrm>
            <a:off x="550862" y="6405438"/>
            <a:ext cx="973137" cy="365125"/>
          </a:xfrm>
          <a:prstGeom prst="rect">
            <a:avLst/>
          </a:prstGeom>
        </p:spPr>
        <p:txBody>
          <a:bodyPr vert="horz" lIns="0" tIns="0" rIns="0" bIns="0" rtlCol="0" anchor="ctr"/>
          <a:lstStyle>
            <a:lvl1pPr algn="l">
              <a:defRPr sz="900">
                <a:solidFill>
                  <a:schemeClr val="bg1"/>
                </a:solidFill>
                <a:latin typeface="Arial" panose="020B0604020202020204" pitchFamily="34" charset="0"/>
                <a:cs typeface="Arial" panose="020B0604020202020204" pitchFamily="34" charset="0"/>
              </a:defRPr>
            </a:lvl1pPr>
          </a:lstStyle>
          <a:p>
            <a:fld id="{D235459B-B5C4-954E-A070-C5BF007254EB}" type="datetime1">
              <a:rPr lang="fi-FI" smtClean="0"/>
              <a:pPr/>
              <a:t>6.3.2020</a:t>
            </a:fld>
            <a:endParaRPr lang="fi-FI" dirty="0"/>
          </a:p>
        </p:txBody>
      </p:sp>
      <p:sp>
        <p:nvSpPr>
          <p:cNvPr id="15" name="Footer Placeholder 4">
            <a:extLst>
              <a:ext uri="{FF2B5EF4-FFF2-40B4-BE49-F238E27FC236}">
                <a16:creationId xmlns:a16="http://schemas.microsoft.com/office/drawing/2014/main" id="{F0F8C66F-13E1-8A4B-AD6C-6A4716D05987}"/>
              </a:ext>
            </a:extLst>
          </p:cNvPr>
          <p:cNvSpPr>
            <a:spLocks noGrp="1"/>
          </p:cNvSpPr>
          <p:nvPr>
            <p:ph type="ftr" sz="quarter" idx="3"/>
          </p:nvPr>
        </p:nvSpPr>
        <p:spPr>
          <a:xfrm>
            <a:off x="1524000" y="6405438"/>
            <a:ext cx="4572000" cy="365125"/>
          </a:xfrm>
          <a:prstGeom prst="rect">
            <a:avLst/>
          </a:prstGeom>
        </p:spPr>
        <p:txBody>
          <a:bodyPr vert="horz" lIns="0" tIns="0" rIns="270000" bIns="0" rtlCol="0" anchor="ctr"/>
          <a:lstStyle>
            <a:lvl1pPr algn="l">
              <a:defRPr sz="900">
                <a:solidFill>
                  <a:schemeClr val="bg1"/>
                </a:solidFill>
                <a:latin typeface="Arial" panose="020B0604020202020204" pitchFamily="34" charset="0"/>
                <a:cs typeface="Arial" panose="020B0604020202020204" pitchFamily="34" charset="0"/>
              </a:defRPr>
            </a:lvl1pPr>
          </a:lstStyle>
          <a:p>
            <a:r>
              <a:rPr lang="fi-FI" dirty="0" err="1"/>
              <a:t>Footerin</a:t>
            </a:r>
            <a:r>
              <a:rPr lang="fi-FI" dirty="0"/>
              <a:t> teksti on tässä </a:t>
            </a:r>
            <a:r>
              <a:rPr lang="fi-FI" dirty="0" err="1"/>
              <a:t>Arial</a:t>
            </a:r>
            <a:r>
              <a:rPr lang="fi-FI" dirty="0"/>
              <a:t> 9pt</a:t>
            </a:r>
          </a:p>
        </p:txBody>
      </p:sp>
      <p:sp>
        <p:nvSpPr>
          <p:cNvPr id="8" name="Title 1">
            <a:extLst>
              <a:ext uri="{FF2B5EF4-FFF2-40B4-BE49-F238E27FC236}">
                <a16:creationId xmlns:a16="http://schemas.microsoft.com/office/drawing/2014/main" id="{5C14818F-19D8-1647-9F69-13A0BB423681}"/>
              </a:ext>
            </a:extLst>
          </p:cNvPr>
          <p:cNvSpPr>
            <a:spLocks noGrp="1"/>
          </p:cNvSpPr>
          <p:nvPr>
            <p:ph type="ctrTitle" hasCustomPrompt="1"/>
          </p:nvPr>
        </p:nvSpPr>
        <p:spPr>
          <a:xfrm>
            <a:off x="3467100" y="1734252"/>
            <a:ext cx="7200900" cy="2041882"/>
          </a:xfrm>
        </p:spPr>
        <p:txBody>
          <a:bodyPr rIns="0" bIns="0" anchor="b">
            <a:normAutofit/>
          </a:bodyPr>
          <a:lstStyle>
            <a:lvl1pPr algn="l">
              <a:defRPr sz="12000" spc="-150">
                <a:solidFill>
                  <a:schemeClr val="bg1"/>
                </a:solidFill>
              </a:defRPr>
            </a:lvl1pPr>
          </a:lstStyle>
          <a:p>
            <a:r>
              <a:rPr lang="en-GB" dirty="0"/>
              <a:t>6 876 542</a:t>
            </a:r>
            <a:endParaRPr lang="fi-FI" dirty="0"/>
          </a:p>
        </p:txBody>
      </p:sp>
      <p:sp>
        <p:nvSpPr>
          <p:cNvPr id="11" name="Subtitle 2">
            <a:extLst>
              <a:ext uri="{FF2B5EF4-FFF2-40B4-BE49-F238E27FC236}">
                <a16:creationId xmlns:a16="http://schemas.microsoft.com/office/drawing/2014/main" id="{8B3B7BB3-2BAD-AB49-9C46-4BC25B6BD16C}"/>
              </a:ext>
            </a:extLst>
          </p:cNvPr>
          <p:cNvSpPr>
            <a:spLocks noGrp="1"/>
          </p:cNvSpPr>
          <p:nvPr>
            <p:ph type="subTitle" idx="1" hasCustomPrompt="1"/>
          </p:nvPr>
        </p:nvSpPr>
        <p:spPr>
          <a:xfrm>
            <a:off x="3467099" y="3934884"/>
            <a:ext cx="7200899" cy="194204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Tekstien</a:t>
            </a:r>
            <a:r>
              <a:rPr lang="en-GB" dirty="0"/>
              <a:t> </a:t>
            </a:r>
            <a:r>
              <a:rPr lang="en-GB" dirty="0" err="1"/>
              <a:t>vasemmalla</a:t>
            </a:r>
            <a:r>
              <a:rPr lang="en-GB" dirty="0"/>
              <a:t> </a:t>
            </a:r>
            <a:r>
              <a:rPr lang="en-GB" dirty="0" err="1"/>
              <a:t>puolella</a:t>
            </a:r>
            <a:r>
              <a:rPr lang="en-GB" dirty="0"/>
              <a:t> on </a:t>
            </a:r>
            <a:r>
              <a:rPr lang="en-GB" dirty="0" err="1"/>
              <a:t>tila</a:t>
            </a:r>
            <a:r>
              <a:rPr lang="en-GB" dirty="0"/>
              <a:t> </a:t>
            </a:r>
            <a:r>
              <a:rPr lang="en-GB" dirty="0" err="1"/>
              <a:t>ikonille</a:t>
            </a:r>
            <a:endParaRPr lang="fi-FI" dirty="0"/>
          </a:p>
        </p:txBody>
      </p:sp>
      <p:sp>
        <p:nvSpPr>
          <p:cNvPr id="17" name="Picture Placeholder 3">
            <a:extLst>
              <a:ext uri="{FF2B5EF4-FFF2-40B4-BE49-F238E27FC236}">
                <a16:creationId xmlns:a16="http://schemas.microsoft.com/office/drawing/2014/main" id="{E750E48E-9BDF-F34F-BC70-2CA99D36ABF3}"/>
              </a:ext>
            </a:extLst>
          </p:cNvPr>
          <p:cNvSpPr>
            <a:spLocks noGrp="1"/>
          </p:cNvSpPr>
          <p:nvPr>
            <p:ph type="pic" sz="quarter" idx="13" hasCustomPrompt="1"/>
          </p:nvPr>
        </p:nvSpPr>
        <p:spPr>
          <a:xfrm>
            <a:off x="8865703" y="6405438"/>
            <a:ext cx="1516187" cy="365125"/>
          </a:xfrm>
        </p:spPr>
        <p:txBody>
          <a:bodyPr anchor="ctr">
            <a:normAutofit/>
          </a:bodyPr>
          <a:lstStyle>
            <a:lvl1pPr marL="0" indent="0" algn="ctr">
              <a:buFontTx/>
              <a:buNone/>
              <a:defRPr sz="800">
                <a:solidFill>
                  <a:schemeClr val="bg1"/>
                </a:solidFill>
              </a:defRPr>
            </a:lvl1pPr>
          </a:lstStyle>
          <a:p>
            <a:r>
              <a:rPr lang="fi-FI" dirty="0"/>
              <a:t>Tähän tilaan mahdollinen hankelogo tms. tunnus.</a:t>
            </a:r>
          </a:p>
        </p:txBody>
      </p:sp>
      <p:pic>
        <p:nvPicPr>
          <p:cNvPr id="10" name="Graphic 9">
            <a:extLst>
              <a:ext uri="{FF2B5EF4-FFF2-40B4-BE49-F238E27FC236}">
                <a16:creationId xmlns:a16="http://schemas.microsoft.com/office/drawing/2014/main" id="{9BD7EC40-AC4A-C64B-A972-C010B652E30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2000" y="6329575"/>
            <a:ext cx="1350000" cy="540000"/>
          </a:xfrm>
          <a:prstGeom prst="rect">
            <a:avLst/>
          </a:prstGeom>
        </p:spPr>
      </p:pic>
    </p:spTree>
    <p:extLst>
      <p:ext uri="{BB962C8B-B14F-4D97-AF65-F5344CB8AC3E}">
        <p14:creationId xmlns:p14="http://schemas.microsoft.com/office/powerpoint/2010/main" val="2904152034"/>
      </p:ext>
    </p:extLst>
  </p:cSld>
  <p:clrMapOvr>
    <a:masterClrMapping/>
  </p:clrMapOvr>
  <p:extLst>
    <p:ext uri="{DCECCB84-F9BA-43D5-87BE-67443E8EF086}">
      <p15:sldGuideLst xmlns:p15="http://schemas.microsoft.com/office/powerpoint/2012/main">
        <p15:guide id="5" orient="horz" pos="1094">
          <p15:clr>
            <a:srgbClr val="FBAE40"/>
          </p15:clr>
        </p15:guide>
        <p15:guide id="6" orient="horz" pos="3702">
          <p15:clr>
            <a:srgbClr val="FBAE40"/>
          </p15:clr>
        </p15:guide>
        <p15:guide id="8" pos="6720">
          <p15:clr>
            <a:srgbClr val="FBAE40"/>
          </p15:clr>
        </p15:guide>
        <p15:guide id="9" pos="2184">
          <p15:clr>
            <a:srgbClr val="FBAE40"/>
          </p15:clr>
        </p15:guide>
        <p15:guide id="10" orient="horz" pos="2387">
          <p15:clr>
            <a:srgbClr val="FBAE40"/>
          </p15:clr>
        </p15:guide>
        <p15:guide id="11" orient="horz" pos="24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OITUS_2">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B319C94D-88E8-ED47-AEF9-9848F846B5AE}"/>
              </a:ext>
            </a:extLst>
          </p:cNvPr>
          <p:cNvSpPr>
            <a:spLocks noGrp="1"/>
          </p:cNvSpPr>
          <p:nvPr>
            <p:ph type="subTitle" idx="1" hasCustomPrompt="1"/>
          </p:nvPr>
        </p:nvSpPr>
        <p:spPr>
          <a:xfrm>
            <a:off x="1524000" y="4076700"/>
            <a:ext cx="9144000" cy="792163"/>
          </a:xfrm>
        </p:spPr>
        <p:txBody>
          <a:bodyPr lIns="0" rIns="0" anchor="t">
            <a:normAutofit/>
          </a:bodyPr>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Tähän tulee apuotsikko,</a:t>
            </a:r>
            <a:br>
              <a:rPr lang="fi-FI" noProof="0" dirty="0"/>
            </a:br>
            <a:r>
              <a:rPr lang="fi-FI" noProof="0" dirty="0"/>
              <a:t>tilaa on 2 riviä, </a:t>
            </a:r>
            <a:r>
              <a:rPr lang="fi-FI" noProof="0" dirty="0" err="1"/>
              <a:t>Arial</a:t>
            </a:r>
            <a:r>
              <a:rPr lang="fi-FI" noProof="0" dirty="0"/>
              <a:t> </a:t>
            </a:r>
            <a:r>
              <a:rPr lang="fi-FI" noProof="0" dirty="0" err="1"/>
              <a:t>Regular</a:t>
            </a:r>
            <a:r>
              <a:rPr lang="fi-FI" noProof="0" dirty="0"/>
              <a:t> 24pt</a:t>
            </a:r>
          </a:p>
        </p:txBody>
      </p:sp>
      <p:sp>
        <p:nvSpPr>
          <p:cNvPr id="11" name="Title 1">
            <a:extLst>
              <a:ext uri="{FF2B5EF4-FFF2-40B4-BE49-F238E27FC236}">
                <a16:creationId xmlns:a16="http://schemas.microsoft.com/office/drawing/2014/main" id="{B995DD1F-5939-4C48-90F8-1E4A8FE8A48E}"/>
              </a:ext>
            </a:extLst>
          </p:cNvPr>
          <p:cNvSpPr>
            <a:spLocks noGrp="1"/>
          </p:cNvSpPr>
          <p:nvPr>
            <p:ph type="ctrTitle" hasCustomPrompt="1"/>
          </p:nvPr>
        </p:nvSpPr>
        <p:spPr>
          <a:xfrm>
            <a:off x="1524000" y="1512665"/>
            <a:ext cx="9144000" cy="2365071"/>
          </a:xfrm>
        </p:spPr>
        <p:txBody>
          <a:bodyPr lIns="0" rIns="0" anchor="b">
            <a:noAutofit/>
          </a:bodyPr>
          <a:lstStyle>
            <a:lvl1pPr algn="l">
              <a:defRPr sz="6400" spc="-150">
                <a:solidFill>
                  <a:schemeClr val="bg2"/>
                </a:solidFill>
              </a:defRPr>
            </a:lvl1pPr>
          </a:lstStyle>
          <a:p>
            <a:r>
              <a:rPr lang="fi-FI" dirty="0"/>
              <a:t>Esityksen otsikko</a:t>
            </a:r>
            <a:br>
              <a:rPr lang="fi-FI" dirty="0"/>
            </a:br>
            <a:r>
              <a:rPr lang="fi-FI" dirty="0" err="1"/>
              <a:t>Arial</a:t>
            </a:r>
            <a:r>
              <a:rPr lang="fi-FI" dirty="0"/>
              <a:t> </a:t>
            </a:r>
            <a:r>
              <a:rPr lang="fi-FI" dirty="0" err="1"/>
              <a:t>Bold</a:t>
            </a:r>
            <a:r>
              <a:rPr lang="fi-FI" dirty="0"/>
              <a:t> 64pt,</a:t>
            </a:r>
            <a:br>
              <a:rPr lang="fi-FI" dirty="0"/>
            </a:br>
            <a:r>
              <a:rPr lang="fi-FI" dirty="0"/>
              <a:t>maksimi 3 riviä</a:t>
            </a:r>
          </a:p>
        </p:txBody>
      </p:sp>
      <p:pic>
        <p:nvPicPr>
          <p:cNvPr id="5" name="Graphic 4">
            <a:extLst>
              <a:ext uri="{FF2B5EF4-FFF2-40B4-BE49-F238E27FC236}">
                <a16:creationId xmlns:a16="http://schemas.microsoft.com/office/drawing/2014/main" id="{05E90BDD-5381-BB47-B3B5-95621FF9E9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04000" y="6022800"/>
            <a:ext cx="2088000" cy="835200"/>
          </a:xfrm>
          <a:prstGeom prst="rect">
            <a:avLst/>
          </a:prstGeom>
        </p:spPr>
      </p:pic>
      <p:pic>
        <p:nvPicPr>
          <p:cNvPr id="22" name="Graphic 21">
            <a:extLst>
              <a:ext uri="{FF2B5EF4-FFF2-40B4-BE49-F238E27FC236}">
                <a16:creationId xmlns:a16="http://schemas.microsoft.com/office/drawing/2014/main" id="{96C9378A-FA85-894D-B066-1816809F23A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 y="0"/>
            <a:ext cx="3711389" cy="1188478"/>
          </a:xfrm>
          <a:prstGeom prst="rect">
            <a:avLst/>
          </a:prstGeom>
        </p:spPr>
      </p:pic>
      <p:sp>
        <p:nvSpPr>
          <p:cNvPr id="15" name="Picture Placeholder 3">
            <a:extLst>
              <a:ext uri="{FF2B5EF4-FFF2-40B4-BE49-F238E27FC236}">
                <a16:creationId xmlns:a16="http://schemas.microsoft.com/office/drawing/2014/main" id="{5AE3D8CA-F12E-4E4F-B27C-B0D1890ED962}"/>
              </a:ext>
            </a:extLst>
          </p:cNvPr>
          <p:cNvSpPr>
            <a:spLocks noGrp="1" noChangeAspect="1"/>
          </p:cNvSpPr>
          <p:nvPr>
            <p:ph type="pic" sz="quarter" idx="14" hasCustomPrompt="1"/>
          </p:nvPr>
        </p:nvSpPr>
        <p:spPr>
          <a:xfrm>
            <a:off x="7849698" y="6201246"/>
            <a:ext cx="1986170" cy="478307"/>
          </a:xfrm>
        </p:spPr>
        <p:txBody>
          <a:bodyPr anchor="ctr">
            <a:normAutofit/>
          </a:bodyPr>
          <a:lstStyle>
            <a:lvl1pPr marL="0" indent="0" algn="ctr">
              <a:buFontTx/>
              <a:buNone/>
              <a:defRPr sz="800">
                <a:solidFill>
                  <a:schemeClr val="bg1"/>
                </a:solidFill>
              </a:defRPr>
            </a:lvl1pPr>
          </a:lstStyle>
          <a:p>
            <a:r>
              <a:rPr lang="fi-FI" dirty="0"/>
              <a:t>Tähän tilaan mahdollinen hankelogo tms. tunnus.</a:t>
            </a:r>
          </a:p>
        </p:txBody>
      </p:sp>
      <p:sp>
        <p:nvSpPr>
          <p:cNvPr id="3" name="Text Placeholder 2">
            <a:extLst>
              <a:ext uri="{FF2B5EF4-FFF2-40B4-BE49-F238E27FC236}">
                <a16:creationId xmlns:a16="http://schemas.microsoft.com/office/drawing/2014/main" id="{0212798F-161E-8E4E-9F3D-08FD3CB64391}"/>
              </a:ext>
            </a:extLst>
          </p:cNvPr>
          <p:cNvSpPr>
            <a:spLocks noGrp="1"/>
          </p:cNvSpPr>
          <p:nvPr>
            <p:ph type="body" sz="quarter" idx="15" hasCustomPrompt="1"/>
          </p:nvPr>
        </p:nvSpPr>
        <p:spPr>
          <a:xfrm>
            <a:off x="1524000" y="5192712"/>
            <a:ext cx="9144000" cy="319953"/>
          </a:xfrm>
        </p:spPr>
        <p:txBody>
          <a:bodyPr anchor="ctr">
            <a:noAutofit/>
          </a:bodyPr>
          <a:lstStyle>
            <a:lvl1pPr marL="0" indent="0">
              <a:buFontTx/>
              <a:buNone/>
              <a:defRPr sz="1200">
                <a:solidFill>
                  <a:schemeClr val="tx2"/>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a:defRPr sz="1200">
                <a:solidFill>
                  <a:schemeClr val="tx2"/>
                </a:solidFill>
              </a:defRPr>
            </a:lvl5pPr>
          </a:lstStyle>
          <a:p>
            <a:pPr lvl="0"/>
            <a:r>
              <a:rPr lang="en-GB" dirty="0" err="1"/>
              <a:t>Esittäjän</a:t>
            </a:r>
            <a:r>
              <a:rPr lang="en-GB" dirty="0"/>
              <a:t> </a:t>
            </a:r>
            <a:r>
              <a:rPr lang="en-GB" dirty="0" err="1"/>
              <a:t>nimi</a:t>
            </a:r>
            <a:r>
              <a:rPr lang="en-GB" dirty="0"/>
              <a:t>, </a:t>
            </a:r>
            <a:r>
              <a:rPr lang="en-GB" dirty="0" err="1"/>
              <a:t>organisaatio</a:t>
            </a:r>
            <a:r>
              <a:rPr lang="en-GB" dirty="0"/>
              <a:t>, </a:t>
            </a:r>
            <a:r>
              <a:rPr lang="en-GB" dirty="0" err="1"/>
              <a:t>esityspaikka</a:t>
            </a:r>
            <a:r>
              <a:rPr lang="en-GB" dirty="0"/>
              <a:t> </a:t>
            </a:r>
            <a:r>
              <a:rPr lang="en-GB" dirty="0" err="1"/>
              <a:t>ja</a:t>
            </a:r>
            <a:r>
              <a:rPr lang="en-GB" dirty="0"/>
              <a:t> </a:t>
            </a:r>
            <a:r>
              <a:rPr lang="en-GB" dirty="0" err="1"/>
              <a:t>aika</a:t>
            </a:r>
            <a:r>
              <a:rPr lang="en-GB" dirty="0"/>
              <a:t> </a:t>
            </a:r>
            <a:r>
              <a:rPr lang="en-GB" dirty="0" err="1"/>
              <a:t>sekä</a:t>
            </a:r>
            <a:r>
              <a:rPr lang="en-GB" dirty="0"/>
              <a:t> </a:t>
            </a:r>
            <a:r>
              <a:rPr lang="en-GB" dirty="0" err="1"/>
              <a:t>mahdolliset</a:t>
            </a:r>
            <a:r>
              <a:rPr lang="en-GB" dirty="0"/>
              <a:t> </a:t>
            </a:r>
            <a:r>
              <a:rPr lang="en-GB" dirty="0" err="1"/>
              <a:t>aihetunnisteet</a:t>
            </a:r>
            <a:r>
              <a:rPr lang="en-GB" dirty="0"/>
              <a:t> / Twitter-</a:t>
            </a:r>
            <a:r>
              <a:rPr lang="en-GB" dirty="0" err="1"/>
              <a:t>tili</a:t>
            </a:r>
            <a:r>
              <a:rPr lang="en-GB" dirty="0"/>
              <a:t> Arial Regular 12pt</a:t>
            </a:r>
          </a:p>
        </p:txBody>
      </p:sp>
    </p:spTree>
    <p:extLst>
      <p:ext uri="{BB962C8B-B14F-4D97-AF65-F5344CB8AC3E}">
        <p14:creationId xmlns:p14="http://schemas.microsoft.com/office/powerpoint/2010/main" val="3671829593"/>
      </p:ext>
    </p:extLst>
  </p:cSld>
  <p:clrMapOvr>
    <a:masterClrMapping/>
  </p:clrMapOvr>
  <p:extLst>
    <p:ext uri="{DCECCB84-F9BA-43D5-87BE-67443E8EF086}">
      <p15:sldGuideLst xmlns:p15="http://schemas.microsoft.com/office/powerpoint/2012/main">
        <p15:guide id="2" pos="960">
          <p15:clr>
            <a:srgbClr val="FBAE40"/>
          </p15:clr>
        </p15:guide>
        <p15:guide id="5" orient="horz" pos="822">
          <p15:clr>
            <a:srgbClr val="FBAE40"/>
          </p15:clr>
        </p15:guide>
        <p15:guide id="6" orient="horz" pos="3271">
          <p15:clr>
            <a:srgbClr val="FBAE40"/>
          </p15:clr>
        </p15:guide>
        <p15:guide id="8" pos="6720">
          <p15:clr>
            <a:srgbClr val="FBAE40"/>
          </p15:clr>
        </p15:guide>
        <p15:guide id="9" orient="horz" pos="2455">
          <p15:clr>
            <a:srgbClr val="FBAE40"/>
          </p15:clr>
        </p15:guide>
        <p15:guide id="10" orient="horz" pos="2568">
          <p15:clr>
            <a:srgbClr val="FBAE40"/>
          </p15:clr>
        </p15:guide>
        <p15:guide id="11" pos="2638">
          <p15:clr>
            <a:srgbClr val="FBAE40"/>
          </p15:clr>
        </p15:guide>
        <p15:guide id="12" orient="horz" pos="3067">
          <p15:clr>
            <a:srgbClr val="FBAE40"/>
          </p15:clr>
        </p15:guide>
        <p15:guide id="13" orient="horz" pos="347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sto_ikonilla_turkoosi">
    <p:bg>
      <p:bgPr>
        <a:solidFill>
          <a:schemeClr val="tx2"/>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CC177A3F-7176-8B4B-B1FA-24861E45A002}"/>
              </a:ext>
            </a:extLst>
          </p:cNvPr>
          <p:cNvSpPr>
            <a:spLocks noGrp="1"/>
          </p:cNvSpPr>
          <p:nvPr>
            <p:ph type="sldNum" sz="quarter" idx="12"/>
          </p:nvPr>
        </p:nvSpPr>
        <p:spPr>
          <a:xfrm>
            <a:off x="11641138" y="0"/>
            <a:ext cx="550862" cy="549275"/>
          </a:xfrm>
        </p:spPr>
        <p:txBody>
          <a:bodyPr/>
          <a:lstStyle>
            <a:lvl1pPr>
              <a:defRPr>
                <a:solidFill>
                  <a:schemeClr val="tx2"/>
                </a:solidFill>
              </a:defRPr>
            </a:lvl1pPr>
          </a:lstStyle>
          <a:p>
            <a:fld id="{8D9C2BA5-E9D2-2046-B654-F8D13928AEDE}" type="slidenum">
              <a:rPr lang="fi-FI" smtClean="0"/>
              <a:pPr/>
              <a:t>‹#›</a:t>
            </a:fld>
            <a:endParaRPr lang="fi-FI" dirty="0"/>
          </a:p>
        </p:txBody>
      </p:sp>
      <p:sp>
        <p:nvSpPr>
          <p:cNvPr id="14" name="Date Placeholder 3">
            <a:extLst>
              <a:ext uri="{FF2B5EF4-FFF2-40B4-BE49-F238E27FC236}">
                <a16:creationId xmlns:a16="http://schemas.microsoft.com/office/drawing/2014/main" id="{4A456E03-EDE6-CF45-8E57-DA25818759E5}"/>
              </a:ext>
            </a:extLst>
          </p:cNvPr>
          <p:cNvSpPr>
            <a:spLocks noGrp="1"/>
          </p:cNvSpPr>
          <p:nvPr>
            <p:ph type="dt" sz="half" idx="2"/>
          </p:nvPr>
        </p:nvSpPr>
        <p:spPr>
          <a:xfrm>
            <a:off x="550862" y="6405438"/>
            <a:ext cx="973137" cy="365125"/>
          </a:xfrm>
          <a:prstGeom prst="rect">
            <a:avLst/>
          </a:prstGeom>
        </p:spPr>
        <p:txBody>
          <a:bodyPr vert="horz" lIns="0" tIns="0" rIns="0" bIns="0" rtlCol="0" anchor="ctr"/>
          <a:lstStyle>
            <a:lvl1pPr algn="l">
              <a:defRPr sz="900">
                <a:solidFill>
                  <a:schemeClr val="tx1"/>
                </a:solidFill>
                <a:latin typeface="Arial" panose="020B0604020202020204" pitchFamily="34" charset="0"/>
                <a:cs typeface="Arial" panose="020B0604020202020204" pitchFamily="34" charset="0"/>
              </a:defRPr>
            </a:lvl1pPr>
          </a:lstStyle>
          <a:p>
            <a:fld id="{D235459B-B5C4-954E-A070-C5BF007254EB}" type="datetime1">
              <a:rPr lang="fi-FI" smtClean="0"/>
              <a:pPr/>
              <a:t>6.3.2020</a:t>
            </a:fld>
            <a:endParaRPr lang="fi-FI" dirty="0"/>
          </a:p>
        </p:txBody>
      </p:sp>
      <p:sp>
        <p:nvSpPr>
          <p:cNvPr id="15" name="Footer Placeholder 4">
            <a:extLst>
              <a:ext uri="{FF2B5EF4-FFF2-40B4-BE49-F238E27FC236}">
                <a16:creationId xmlns:a16="http://schemas.microsoft.com/office/drawing/2014/main" id="{F0F8C66F-13E1-8A4B-AD6C-6A4716D05987}"/>
              </a:ext>
            </a:extLst>
          </p:cNvPr>
          <p:cNvSpPr>
            <a:spLocks noGrp="1"/>
          </p:cNvSpPr>
          <p:nvPr>
            <p:ph type="ftr" sz="quarter" idx="3"/>
          </p:nvPr>
        </p:nvSpPr>
        <p:spPr>
          <a:xfrm>
            <a:off x="1524000" y="6405438"/>
            <a:ext cx="4572000" cy="365125"/>
          </a:xfrm>
          <a:prstGeom prst="rect">
            <a:avLst/>
          </a:prstGeom>
        </p:spPr>
        <p:txBody>
          <a:bodyPr vert="horz" lIns="0" tIns="0" rIns="270000" bIns="0" rtlCol="0" anchor="ctr"/>
          <a:lstStyle>
            <a:lvl1pPr algn="l">
              <a:defRPr sz="900">
                <a:solidFill>
                  <a:schemeClr val="tx1"/>
                </a:solidFill>
                <a:latin typeface="Arial" panose="020B0604020202020204" pitchFamily="34" charset="0"/>
                <a:cs typeface="Arial" panose="020B0604020202020204" pitchFamily="34" charset="0"/>
              </a:defRPr>
            </a:lvl1pPr>
          </a:lstStyle>
          <a:p>
            <a:r>
              <a:rPr lang="fi-FI" dirty="0" err="1"/>
              <a:t>Footerin</a:t>
            </a:r>
            <a:r>
              <a:rPr lang="fi-FI" dirty="0"/>
              <a:t> teksti on tässä </a:t>
            </a:r>
            <a:r>
              <a:rPr lang="fi-FI" dirty="0" err="1"/>
              <a:t>Arial</a:t>
            </a:r>
            <a:r>
              <a:rPr lang="fi-FI" dirty="0"/>
              <a:t> 9pt</a:t>
            </a:r>
          </a:p>
        </p:txBody>
      </p:sp>
      <p:sp>
        <p:nvSpPr>
          <p:cNvPr id="8" name="Title 1">
            <a:extLst>
              <a:ext uri="{FF2B5EF4-FFF2-40B4-BE49-F238E27FC236}">
                <a16:creationId xmlns:a16="http://schemas.microsoft.com/office/drawing/2014/main" id="{5C14818F-19D8-1647-9F69-13A0BB423681}"/>
              </a:ext>
            </a:extLst>
          </p:cNvPr>
          <p:cNvSpPr>
            <a:spLocks noGrp="1"/>
          </p:cNvSpPr>
          <p:nvPr>
            <p:ph type="ctrTitle" hasCustomPrompt="1"/>
          </p:nvPr>
        </p:nvSpPr>
        <p:spPr>
          <a:xfrm>
            <a:off x="3467100" y="1734252"/>
            <a:ext cx="7200900" cy="2041882"/>
          </a:xfrm>
        </p:spPr>
        <p:txBody>
          <a:bodyPr rIns="0" bIns="0" anchor="b">
            <a:normAutofit/>
          </a:bodyPr>
          <a:lstStyle>
            <a:lvl1pPr algn="l">
              <a:defRPr sz="12000" spc="-150">
                <a:solidFill>
                  <a:schemeClr val="tx1"/>
                </a:solidFill>
              </a:defRPr>
            </a:lvl1pPr>
          </a:lstStyle>
          <a:p>
            <a:r>
              <a:rPr lang="en-GB" dirty="0"/>
              <a:t>6 876 542</a:t>
            </a:r>
            <a:endParaRPr lang="fi-FI" dirty="0"/>
          </a:p>
        </p:txBody>
      </p:sp>
      <p:sp>
        <p:nvSpPr>
          <p:cNvPr id="11" name="Subtitle 2">
            <a:extLst>
              <a:ext uri="{FF2B5EF4-FFF2-40B4-BE49-F238E27FC236}">
                <a16:creationId xmlns:a16="http://schemas.microsoft.com/office/drawing/2014/main" id="{8B3B7BB3-2BAD-AB49-9C46-4BC25B6BD16C}"/>
              </a:ext>
            </a:extLst>
          </p:cNvPr>
          <p:cNvSpPr>
            <a:spLocks noGrp="1"/>
          </p:cNvSpPr>
          <p:nvPr>
            <p:ph type="subTitle" idx="1" hasCustomPrompt="1"/>
          </p:nvPr>
        </p:nvSpPr>
        <p:spPr>
          <a:xfrm>
            <a:off x="3467099" y="3934884"/>
            <a:ext cx="7200899" cy="1942041"/>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Tekstien</a:t>
            </a:r>
            <a:r>
              <a:rPr lang="en-GB" dirty="0"/>
              <a:t> </a:t>
            </a:r>
            <a:r>
              <a:rPr lang="en-GB" dirty="0" err="1"/>
              <a:t>vasemmalla</a:t>
            </a:r>
            <a:r>
              <a:rPr lang="en-GB" dirty="0"/>
              <a:t> </a:t>
            </a:r>
            <a:r>
              <a:rPr lang="en-GB" dirty="0" err="1"/>
              <a:t>puolella</a:t>
            </a:r>
            <a:r>
              <a:rPr lang="en-GB" dirty="0"/>
              <a:t> on </a:t>
            </a:r>
            <a:r>
              <a:rPr lang="en-GB" dirty="0" err="1"/>
              <a:t>tila</a:t>
            </a:r>
            <a:r>
              <a:rPr lang="en-GB" dirty="0"/>
              <a:t> </a:t>
            </a:r>
            <a:r>
              <a:rPr lang="en-GB" dirty="0" err="1"/>
              <a:t>ikonille</a:t>
            </a:r>
            <a:endParaRPr lang="fi-FI" dirty="0"/>
          </a:p>
        </p:txBody>
      </p:sp>
      <p:sp>
        <p:nvSpPr>
          <p:cNvPr id="17" name="Picture Placeholder 3">
            <a:extLst>
              <a:ext uri="{FF2B5EF4-FFF2-40B4-BE49-F238E27FC236}">
                <a16:creationId xmlns:a16="http://schemas.microsoft.com/office/drawing/2014/main" id="{E750E48E-9BDF-F34F-BC70-2CA99D36ABF3}"/>
              </a:ext>
            </a:extLst>
          </p:cNvPr>
          <p:cNvSpPr>
            <a:spLocks noGrp="1"/>
          </p:cNvSpPr>
          <p:nvPr>
            <p:ph type="pic" sz="quarter" idx="13" hasCustomPrompt="1"/>
          </p:nvPr>
        </p:nvSpPr>
        <p:spPr>
          <a:xfrm>
            <a:off x="8865703" y="6405438"/>
            <a:ext cx="1516187" cy="365125"/>
          </a:xfrm>
        </p:spPr>
        <p:txBody>
          <a:bodyPr anchor="ctr">
            <a:normAutofit/>
          </a:bodyPr>
          <a:lstStyle>
            <a:lvl1pPr marL="0" indent="0" algn="ctr">
              <a:buFontTx/>
              <a:buNone/>
              <a:defRPr sz="800">
                <a:solidFill>
                  <a:schemeClr val="bg1"/>
                </a:solidFill>
              </a:defRPr>
            </a:lvl1pPr>
          </a:lstStyle>
          <a:p>
            <a:r>
              <a:rPr lang="fi-FI" dirty="0"/>
              <a:t>Tähän tilaan mahdollinen hankelogo tms. tunnus.</a:t>
            </a:r>
          </a:p>
        </p:txBody>
      </p:sp>
      <p:pic>
        <p:nvPicPr>
          <p:cNvPr id="12" name="Graphic 11">
            <a:extLst>
              <a:ext uri="{FF2B5EF4-FFF2-40B4-BE49-F238E27FC236}">
                <a16:creationId xmlns:a16="http://schemas.microsoft.com/office/drawing/2014/main" id="{7D22A934-9238-0345-B48F-CB537ACF157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42000" y="6329575"/>
            <a:ext cx="1350000" cy="534000"/>
          </a:xfrm>
          <a:prstGeom prst="rect">
            <a:avLst/>
          </a:prstGeom>
        </p:spPr>
      </p:pic>
    </p:spTree>
    <p:extLst>
      <p:ext uri="{BB962C8B-B14F-4D97-AF65-F5344CB8AC3E}">
        <p14:creationId xmlns:p14="http://schemas.microsoft.com/office/powerpoint/2010/main" val="400433800"/>
      </p:ext>
    </p:extLst>
  </p:cSld>
  <p:clrMapOvr>
    <a:masterClrMapping/>
  </p:clrMapOvr>
  <p:extLst>
    <p:ext uri="{DCECCB84-F9BA-43D5-87BE-67443E8EF086}">
      <p15:sldGuideLst xmlns:p15="http://schemas.microsoft.com/office/powerpoint/2012/main">
        <p15:guide id="5" orient="horz" pos="1094">
          <p15:clr>
            <a:srgbClr val="FBAE40"/>
          </p15:clr>
        </p15:guide>
        <p15:guide id="6" orient="horz" pos="3702">
          <p15:clr>
            <a:srgbClr val="FBAE40"/>
          </p15:clr>
        </p15:guide>
        <p15:guide id="8" pos="6720">
          <p15:clr>
            <a:srgbClr val="FBAE40"/>
          </p15:clr>
        </p15:guide>
        <p15:guide id="9" pos="2184">
          <p15:clr>
            <a:srgbClr val="FBAE40"/>
          </p15:clr>
        </p15:guide>
        <p15:guide id="10" orient="horz" pos="2387">
          <p15:clr>
            <a:srgbClr val="FBAE40"/>
          </p15:clr>
        </p15:guide>
        <p15:guide id="11" orient="horz" pos="247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i">
    <p:bg>
      <p:bgPr>
        <a:solidFill>
          <a:schemeClr val="bg2"/>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CC177A3F-7176-8B4B-B1FA-24861E45A002}"/>
              </a:ext>
            </a:extLst>
          </p:cNvPr>
          <p:cNvSpPr>
            <a:spLocks noGrp="1"/>
          </p:cNvSpPr>
          <p:nvPr>
            <p:ph type="sldNum" sz="quarter" idx="12"/>
          </p:nvPr>
        </p:nvSpPr>
        <p:spPr>
          <a:xfrm>
            <a:off x="11641138" y="0"/>
            <a:ext cx="550862" cy="549275"/>
          </a:xfrm>
        </p:spPr>
        <p:txBody>
          <a:bodyPr/>
          <a:lstStyle>
            <a:lvl1pPr>
              <a:defRPr>
                <a:solidFill>
                  <a:srgbClr val="10497F"/>
                </a:solidFill>
              </a:defRPr>
            </a:lvl1pPr>
          </a:lstStyle>
          <a:p>
            <a:fld id="{8D9C2BA5-E9D2-2046-B654-F8D13928AEDE}" type="slidenum">
              <a:rPr lang="fi-FI" smtClean="0"/>
              <a:pPr/>
              <a:t>‹#›</a:t>
            </a:fld>
            <a:endParaRPr lang="fi-FI" dirty="0"/>
          </a:p>
        </p:txBody>
      </p:sp>
      <p:sp>
        <p:nvSpPr>
          <p:cNvPr id="13" name="Title 1">
            <a:extLst>
              <a:ext uri="{FF2B5EF4-FFF2-40B4-BE49-F238E27FC236}">
                <a16:creationId xmlns:a16="http://schemas.microsoft.com/office/drawing/2014/main" id="{21ABD276-C49A-6C43-98E0-4EB0C02207CE}"/>
              </a:ext>
            </a:extLst>
          </p:cNvPr>
          <p:cNvSpPr>
            <a:spLocks noGrp="1"/>
          </p:cNvSpPr>
          <p:nvPr>
            <p:ph type="title" hasCustomPrompt="1"/>
          </p:nvPr>
        </p:nvSpPr>
        <p:spPr>
          <a:xfrm>
            <a:off x="1523999" y="1628775"/>
            <a:ext cx="9144001" cy="1600200"/>
          </a:xfrm>
        </p:spPr>
        <p:txBody>
          <a:bodyPr anchor="b">
            <a:normAutofit/>
          </a:bodyPr>
          <a:lstStyle>
            <a:lvl1pPr>
              <a:defRPr sz="4000"/>
            </a:lvl1pPr>
          </a:lstStyle>
          <a:p>
            <a:r>
              <a:rPr lang="en-GB" dirty="0" err="1"/>
              <a:t>Otsikko</a:t>
            </a:r>
            <a:r>
              <a:rPr lang="en-GB" dirty="0"/>
              <a:t> Arial Bold 40pt,</a:t>
            </a:r>
            <a:br>
              <a:rPr lang="en-GB" dirty="0"/>
            </a:br>
            <a:r>
              <a:rPr lang="en-GB" dirty="0" err="1"/>
              <a:t>optimipituus</a:t>
            </a:r>
            <a:r>
              <a:rPr lang="en-GB" dirty="0"/>
              <a:t> 2 </a:t>
            </a:r>
            <a:r>
              <a:rPr lang="en-GB" dirty="0" err="1"/>
              <a:t>riviä</a:t>
            </a:r>
            <a:endParaRPr lang="fi-FI" dirty="0"/>
          </a:p>
        </p:txBody>
      </p:sp>
      <p:sp>
        <p:nvSpPr>
          <p:cNvPr id="14" name="Content Placeholder 2">
            <a:extLst>
              <a:ext uri="{FF2B5EF4-FFF2-40B4-BE49-F238E27FC236}">
                <a16:creationId xmlns:a16="http://schemas.microsoft.com/office/drawing/2014/main" id="{13AF3F13-5D82-1B42-B736-F34467CE5EFA}"/>
              </a:ext>
            </a:extLst>
          </p:cNvPr>
          <p:cNvSpPr>
            <a:spLocks noGrp="1"/>
          </p:cNvSpPr>
          <p:nvPr>
            <p:ph idx="13" hasCustomPrompt="1"/>
          </p:nvPr>
        </p:nvSpPr>
        <p:spPr>
          <a:xfrm>
            <a:off x="1523999" y="3429000"/>
            <a:ext cx="9144001" cy="1800225"/>
          </a:xfrm>
        </p:spPr>
        <p:txBody>
          <a:bodyPr lIns="0" rIns="0">
            <a:normAutofit/>
          </a:bodyPr>
          <a:lstStyle>
            <a:lvl1pPr marL="0" indent="0">
              <a:buClr>
                <a:srgbClr val="10497F"/>
              </a:buClr>
              <a:buFontTx/>
              <a:buNone/>
              <a:defRPr sz="2400">
                <a:solidFill>
                  <a:srgbClr val="000000"/>
                </a:solidFill>
              </a:defRPr>
            </a:lvl1pPr>
            <a:lvl2pPr marL="457200" indent="0">
              <a:buClr>
                <a:srgbClr val="10497F"/>
              </a:buClr>
              <a:buFontTx/>
              <a:buNone/>
              <a:defRPr sz="1800">
                <a:solidFill>
                  <a:schemeClr val="tx2"/>
                </a:solidFill>
              </a:defRPr>
            </a:lvl2pPr>
            <a:lvl3pPr marL="914400" indent="0">
              <a:buClr>
                <a:srgbClr val="10497F"/>
              </a:buClr>
              <a:buFontTx/>
              <a:buNone/>
              <a:defRPr sz="1600">
                <a:solidFill>
                  <a:schemeClr val="tx2"/>
                </a:solidFill>
              </a:defRPr>
            </a:lvl3pPr>
            <a:lvl4pPr marL="1371600" indent="0">
              <a:buClr>
                <a:srgbClr val="10497F"/>
              </a:buClr>
              <a:buFontTx/>
              <a:buNone/>
              <a:defRPr sz="1400">
                <a:solidFill>
                  <a:schemeClr val="tx2"/>
                </a:solidFill>
              </a:defRPr>
            </a:lvl4pPr>
            <a:lvl5pPr marL="1828800" indent="0">
              <a:buClr>
                <a:srgbClr val="10497F"/>
              </a:buClr>
              <a:buFontTx/>
              <a:buNone/>
              <a:defRPr sz="1200">
                <a:solidFill>
                  <a:schemeClr val="tx2"/>
                </a:solidFill>
              </a:defRPr>
            </a:lvl5pPr>
          </a:lstStyle>
          <a:p>
            <a:pPr lvl="0"/>
            <a:r>
              <a:rPr lang="fi-FI" noProof="0" dirty="0"/>
              <a:t>Tähän sopii lyhyehköt, 3-4 lauseen mittaiset tekstit. Ei mielellään </a:t>
            </a:r>
            <a:r>
              <a:rPr lang="fi-FI" noProof="0" dirty="0" err="1"/>
              <a:t>bulletpointeja</a:t>
            </a:r>
            <a:r>
              <a:rPr lang="fi-FI" noProof="0" dirty="0"/>
              <a:t> tähän rakenteeseen. </a:t>
            </a:r>
            <a:r>
              <a:rPr lang="fi-FI" noProof="0" dirty="0" err="1"/>
              <a:t>Arial</a:t>
            </a:r>
            <a:r>
              <a:rPr lang="fi-FI" noProof="0" dirty="0"/>
              <a:t> </a:t>
            </a:r>
            <a:r>
              <a:rPr lang="fi-FI" noProof="0" dirty="0" err="1"/>
              <a:t>Regular</a:t>
            </a:r>
            <a:r>
              <a:rPr lang="fi-FI" noProof="0" dirty="0"/>
              <a:t> 24pt.</a:t>
            </a:r>
          </a:p>
        </p:txBody>
      </p:sp>
      <p:sp>
        <p:nvSpPr>
          <p:cNvPr id="15" name="Date Placeholder 3">
            <a:extLst>
              <a:ext uri="{FF2B5EF4-FFF2-40B4-BE49-F238E27FC236}">
                <a16:creationId xmlns:a16="http://schemas.microsoft.com/office/drawing/2014/main" id="{038A9EE8-32A8-B846-A87D-F9F4A260BE63}"/>
              </a:ext>
            </a:extLst>
          </p:cNvPr>
          <p:cNvSpPr>
            <a:spLocks noGrp="1"/>
          </p:cNvSpPr>
          <p:nvPr>
            <p:ph type="dt" sz="half" idx="2"/>
          </p:nvPr>
        </p:nvSpPr>
        <p:spPr>
          <a:xfrm>
            <a:off x="550862" y="6405438"/>
            <a:ext cx="973137" cy="365125"/>
          </a:xfrm>
          <a:prstGeom prst="rect">
            <a:avLst/>
          </a:prstGeom>
        </p:spPr>
        <p:txBody>
          <a:bodyPr vert="horz" lIns="0" tIns="0" rIns="0" bIns="0" rtlCol="0" anchor="ctr"/>
          <a:lstStyle>
            <a:lvl1pPr algn="l">
              <a:defRPr sz="900">
                <a:solidFill>
                  <a:srgbClr val="10497F"/>
                </a:solidFill>
                <a:latin typeface="Arial" panose="020B0604020202020204" pitchFamily="34" charset="0"/>
                <a:cs typeface="Arial" panose="020B0604020202020204" pitchFamily="34" charset="0"/>
              </a:defRPr>
            </a:lvl1pPr>
          </a:lstStyle>
          <a:p>
            <a:fld id="{633D5C23-AF9B-184F-AAF6-79D7262AF50D}" type="datetime1">
              <a:rPr lang="fi-FI" smtClean="0"/>
              <a:t>6.3.2020</a:t>
            </a:fld>
            <a:endParaRPr lang="fi-FI" dirty="0"/>
          </a:p>
        </p:txBody>
      </p:sp>
      <p:sp>
        <p:nvSpPr>
          <p:cNvPr id="16" name="Footer Placeholder 4">
            <a:extLst>
              <a:ext uri="{FF2B5EF4-FFF2-40B4-BE49-F238E27FC236}">
                <a16:creationId xmlns:a16="http://schemas.microsoft.com/office/drawing/2014/main" id="{2FF169AD-1C48-F647-B5E8-FEB94BF35D95}"/>
              </a:ext>
            </a:extLst>
          </p:cNvPr>
          <p:cNvSpPr>
            <a:spLocks noGrp="1"/>
          </p:cNvSpPr>
          <p:nvPr>
            <p:ph type="ftr" sz="quarter" idx="3"/>
          </p:nvPr>
        </p:nvSpPr>
        <p:spPr>
          <a:xfrm>
            <a:off x="1524000" y="6405438"/>
            <a:ext cx="4572000" cy="365125"/>
          </a:xfrm>
          <a:prstGeom prst="rect">
            <a:avLst/>
          </a:prstGeom>
        </p:spPr>
        <p:txBody>
          <a:bodyPr vert="horz" lIns="0" tIns="0" rIns="270000" bIns="0" rtlCol="0" anchor="ctr"/>
          <a:lstStyle>
            <a:lvl1pPr algn="l">
              <a:defRPr sz="900">
                <a:solidFill>
                  <a:srgbClr val="10497F"/>
                </a:solidFill>
                <a:latin typeface="Arial" panose="020B0604020202020204" pitchFamily="34" charset="0"/>
                <a:cs typeface="Arial" panose="020B0604020202020204" pitchFamily="34" charset="0"/>
              </a:defRPr>
            </a:lvl1pPr>
          </a:lstStyle>
          <a:p>
            <a:r>
              <a:rPr lang="fi-FI"/>
              <a:t>Footerin teksti on tässä Arial 9pt</a:t>
            </a:r>
            <a:endParaRPr lang="fi-FI" dirty="0"/>
          </a:p>
        </p:txBody>
      </p:sp>
      <p:sp>
        <p:nvSpPr>
          <p:cNvPr id="8" name="Picture Placeholder 3">
            <a:extLst>
              <a:ext uri="{FF2B5EF4-FFF2-40B4-BE49-F238E27FC236}">
                <a16:creationId xmlns:a16="http://schemas.microsoft.com/office/drawing/2014/main" id="{7CDE0C8D-CEF9-B34A-8C7B-1BB455EC7C40}"/>
              </a:ext>
            </a:extLst>
          </p:cNvPr>
          <p:cNvSpPr>
            <a:spLocks noGrp="1"/>
          </p:cNvSpPr>
          <p:nvPr>
            <p:ph type="pic" sz="quarter" idx="14" hasCustomPrompt="1"/>
          </p:nvPr>
        </p:nvSpPr>
        <p:spPr>
          <a:xfrm>
            <a:off x="8865703" y="6405438"/>
            <a:ext cx="1516187" cy="365125"/>
          </a:xfrm>
        </p:spPr>
        <p:txBody>
          <a:bodyPr anchor="ctr">
            <a:normAutofit/>
          </a:bodyPr>
          <a:lstStyle>
            <a:lvl1pPr marL="0" indent="0" algn="ctr">
              <a:buFontTx/>
              <a:buNone/>
              <a:defRPr sz="800">
                <a:solidFill>
                  <a:schemeClr val="tx1"/>
                </a:solidFill>
              </a:defRPr>
            </a:lvl1pPr>
          </a:lstStyle>
          <a:p>
            <a:r>
              <a:rPr lang="fi-FI" dirty="0"/>
              <a:t>Tähän tilaan mahdollinen hankelogo tms. tunnus.</a:t>
            </a:r>
          </a:p>
        </p:txBody>
      </p:sp>
      <p:pic>
        <p:nvPicPr>
          <p:cNvPr id="11" name="Graphic 10">
            <a:extLst>
              <a:ext uri="{FF2B5EF4-FFF2-40B4-BE49-F238E27FC236}">
                <a16:creationId xmlns:a16="http://schemas.microsoft.com/office/drawing/2014/main" id="{222B48A0-946C-B740-A840-E2D6295B436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42000" y="6324175"/>
            <a:ext cx="1350000" cy="534000"/>
          </a:xfrm>
          <a:prstGeom prst="rect">
            <a:avLst/>
          </a:prstGeom>
        </p:spPr>
      </p:pic>
    </p:spTree>
    <p:extLst>
      <p:ext uri="{BB962C8B-B14F-4D97-AF65-F5344CB8AC3E}">
        <p14:creationId xmlns:p14="http://schemas.microsoft.com/office/powerpoint/2010/main" val="3446659713"/>
      </p:ext>
    </p:extLst>
  </p:cSld>
  <p:clrMapOvr>
    <a:masterClrMapping/>
  </p:clrMapOvr>
  <p:extLst>
    <p:ext uri="{DCECCB84-F9BA-43D5-87BE-67443E8EF086}">
      <p15:sldGuideLst xmlns:p15="http://schemas.microsoft.com/office/powerpoint/2012/main">
        <p15:guide id="2" pos="960">
          <p15:clr>
            <a:srgbClr val="FBAE40"/>
          </p15:clr>
        </p15:guide>
        <p15:guide id="5" orient="horz" pos="1026">
          <p15:clr>
            <a:srgbClr val="FBAE40"/>
          </p15:clr>
        </p15:guide>
        <p15:guide id="6" orient="horz" pos="3294">
          <p15:clr>
            <a:srgbClr val="FBAE40"/>
          </p15:clr>
        </p15:guide>
        <p15:guide id="8" pos="6720">
          <p15:clr>
            <a:srgbClr val="FBAE40"/>
          </p15:clr>
        </p15:guide>
        <p15:guide id="9" orient="horz" pos="2160" userDrawn="1">
          <p15:clr>
            <a:srgbClr val="FBAE40"/>
          </p15:clr>
        </p15:guide>
        <p15:guide id="10" orient="horz" pos="204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i_ikonilla">
    <p:bg>
      <p:bgPr>
        <a:solidFill>
          <a:schemeClr val="bg2"/>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CC177A3F-7176-8B4B-B1FA-24861E45A002}"/>
              </a:ext>
            </a:extLst>
          </p:cNvPr>
          <p:cNvSpPr>
            <a:spLocks noGrp="1"/>
          </p:cNvSpPr>
          <p:nvPr>
            <p:ph type="sldNum" sz="quarter" idx="12"/>
          </p:nvPr>
        </p:nvSpPr>
        <p:spPr>
          <a:xfrm>
            <a:off x="11641138" y="0"/>
            <a:ext cx="550862" cy="549275"/>
          </a:xfrm>
        </p:spPr>
        <p:txBody>
          <a:bodyPr/>
          <a:lstStyle>
            <a:lvl1pPr>
              <a:defRPr>
                <a:solidFill>
                  <a:srgbClr val="10497F"/>
                </a:solidFill>
              </a:defRPr>
            </a:lvl1pPr>
          </a:lstStyle>
          <a:p>
            <a:fld id="{8D9C2BA5-E9D2-2046-B654-F8D13928AEDE}" type="slidenum">
              <a:rPr lang="fi-FI" smtClean="0"/>
              <a:pPr/>
              <a:t>‹#›</a:t>
            </a:fld>
            <a:endParaRPr lang="fi-FI" dirty="0"/>
          </a:p>
        </p:txBody>
      </p:sp>
      <p:sp>
        <p:nvSpPr>
          <p:cNvPr id="13" name="Title 1">
            <a:extLst>
              <a:ext uri="{FF2B5EF4-FFF2-40B4-BE49-F238E27FC236}">
                <a16:creationId xmlns:a16="http://schemas.microsoft.com/office/drawing/2014/main" id="{21ABD276-C49A-6C43-98E0-4EB0C02207CE}"/>
              </a:ext>
            </a:extLst>
          </p:cNvPr>
          <p:cNvSpPr>
            <a:spLocks noGrp="1"/>
          </p:cNvSpPr>
          <p:nvPr>
            <p:ph type="title" hasCustomPrompt="1"/>
          </p:nvPr>
        </p:nvSpPr>
        <p:spPr>
          <a:xfrm>
            <a:off x="3467100" y="1628775"/>
            <a:ext cx="7200900" cy="1620838"/>
          </a:xfrm>
        </p:spPr>
        <p:txBody>
          <a:bodyPr anchor="b">
            <a:normAutofit/>
          </a:bodyPr>
          <a:lstStyle>
            <a:lvl1pPr>
              <a:defRPr sz="4000"/>
            </a:lvl1pPr>
          </a:lstStyle>
          <a:p>
            <a:r>
              <a:rPr lang="en-GB" dirty="0" err="1"/>
              <a:t>Otsikko</a:t>
            </a:r>
            <a:r>
              <a:rPr lang="en-GB" dirty="0"/>
              <a:t> Arial Bold 40pt, </a:t>
            </a:r>
            <a:r>
              <a:rPr lang="en-GB" dirty="0" err="1"/>
              <a:t>maksimi</a:t>
            </a:r>
            <a:r>
              <a:rPr lang="en-GB" dirty="0"/>
              <a:t> </a:t>
            </a:r>
            <a:r>
              <a:rPr lang="en-GB" dirty="0" err="1"/>
              <a:t>kolme</a:t>
            </a:r>
            <a:r>
              <a:rPr lang="en-GB" dirty="0"/>
              <a:t> </a:t>
            </a:r>
            <a:r>
              <a:rPr lang="en-GB" dirty="0" err="1"/>
              <a:t>riviä</a:t>
            </a:r>
            <a:endParaRPr lang="fi-FI" dirty="0"/>
          </a:p>
        </p:txBody>
      </p:sp>
      <p:sp>
        <p:nvSpPr>
          <p:cNvPr id="14" name="Content Placeholder 2">
            <a:extLst>
              <a:ext uri="{FF2B5EF4-FFF2-40B4-BE49-F238E27FC236}">
                <a16:creationId xmlns:a16="http://schemas.microsoft.com/office/drawing/2014/main" id="{13AF3F13-5D82-1B42-B736-F34467CE5EFA}"/>
              </a:ext>
            </a:extLst>
          </p:cNvPr>
          <p:cNvSpPr>
            <a:spLocks noGrp="1"/>
          </p:cNvSpPr>
          <p:nvPr>
            <p:ph idx="13" hasCustomPrompt="1"/>
          </p:nvPr>
        </p:nvSpPr>
        <p:spPr>
          <a:xfrm>
            <a:off x="3467100" y="3429000"/>
            <a:ext cx="7200900" cy="2592388"/>
          </a:xfrm>
        </p:spPr>
        <p:txBody>
          <a:bodyPr lIns="0" rIns="0">
            <a:normAutofit/>
          </a:bodyPr>
          <a:lstStyle>
            <a:lvl1pPr marL="0" indent="0">
              <a:buClr>
                <a:srgbClr val="10497F"/>
              </a:buClr>
              <a:buFontTx/>
              <a:buNone/>
              <a:defRPr sz="2400">
                <a:solidFill>
                  <a:srgbClr val="000000"/>
                </a:solidFill>
              </a:defRPr>
            </a:lvl1pPr>
            <a:lvl2pPr marL="457200" indent="0">
              <a:buClr>
                <a:srgbClr val="10497F"/>
              </a:buClr>
              <a:buFontTx/>
              <a:buNone/>
              <a:defRPr sz="1800">
                <a:solidFill>
                  <a:schemeClr val="tx2"/>
                </a:solidFill>
              </a:defRPr>
            </a:lvl2pPr>
            <a:lvl3pPr marL="914400" indent="0">
              <a:buClr>
                <a:srgbClr val="10497F"/>
              </a:buClr>
              <a:buFontTx/>
              <a:buNone/>
              <a:defRPr sz="1600">
                <a:solidFill>
                  <a:schemeClr val="tx2"/>
                </a:solidFill>
              </a:defRPr>
            </a:lvl3pPr>
            <a:lvl4pPr marL="1371600" indent="0">
              <a:buClr>
                <a:srgbClr val="10497F"/>
              </a:buClr>
              <a:buFontTx/>
              <a:buNone/>
              <a:defRPr sz="1400">
                <a:solidFill>
                  <a:schemeClr val="tx2"/>
                </a:solidFill>
              </a:defRPr>
            </a:lvl4pPr>
            <a:lvl5pPr marL="1828800" indent="0">
              <a:buClr>
                <a:srgbClr val="10497F"/>
              </a:buClr>
              <a:buFontTx/>
              <a:buNone/>
              <a:defRPr sz="1200">
                <a:solidFill>
                  <a:schemeClr val="tx2"/>
                </a:solidFill>
              </a:defRPr>
            </a:lvl5pPr>
          </a:lstStyle>
          <a:p>
            <a:pPr lvl="0"/>
            <a:r>
              <a:rPr lang="fi-FI" noProof="0" dirty="0"/>
              <a:t>Tekstin vasemmalle puolelle esim. ikoni tai muut kuvitus. Ei mielellään </a:t>
            </a:r>
            <a:r>
              <a:rPr lang="fi-FI" noProof="0" dirty="0" err="1"/>
              <a:t>bulletpointeja</a:t>
            </a:r>
            <a:r>
              <a:rPr lang="fi-FI" noProof="0" dirty="0"/>
              <a:t> tähän rakenteeseen. </a:t>
            </a:r>
            <a:r>
              <a:rPr lang="fi-FI" noProof="0" dirty="0" err="1"/>
              <a:t>Arial</a:t>
            </a:r>
            <a:r>
              <a:rPr lang="fi-FI" noProof="0" dirty="0"/>
              <a:t> </a:t>
            </a:r>
            <a:r>
              <a:rPr lang="fi-FI" noProof="0" dirty="0" err="1"/>
              <a:t>Regular</a:t>
            </a:r>
            <a:r>
              <a:rPr lang="fi-FI" noProof="0" dirty="0"/>
              <a:t> 24pt.</a:t>
            </a:r>
          </a:p>
        </p:txBody>
      </p:sp>
      <p:sp>
        <p:nvSpPr>
          <p:cNvPr id="15" name="Date Placeholder 3">
            <a:extLst>
              <a:ext uri="{FF2B5EF4-FFF2-40B4-BE49-F238E27FC236}">
                <a16:creationId xmlns:a16="http://schemas.microsoft.com/office/drawing/2014/main" id="{038A9EE8-32A8-B846-A87D-F9F4A260BE63}"/>
              </a:ext>
            </a:extLst>
          </p:cNvPr>
          <p:cNvSpPr>
            <a:spLocks noGrp="1"/>
          </p:cNvSpPr>
          <p:nvPr>
            <p:ph type="dt" sz="half" idx="2"/>
          </p:nvPr>
        </p:nvSpPr>
        <p:spPr>
          <a:xfrm>
            <a:off x="550862" y="6405438"/>
            <a:ext cx="973137" cy="365125"/>
          </a:xfrm>
          <a:prstGeom prst="rect">
            <a:avLst/>
          </a:prstGeom>
        </p:spPr>
        <p:txBody>
          <a:bodyPr vert="horz" lIns="0" tIns="0" rIns="0" bIns="0" rtlCol="0" anchor="ctr"/>
          <a:lstStyle>
            <a:lvl1pPr algn="l">
              <a:defRPr sz="900">
                <a:solidFill>
                  <a:srgbClr val="10497F"/>
                </a:solidFill>
                <a:latin typeface="Arial" panose="020B0604020202020204" pitchFamily="34" charset="0"/>
                <a:cs typeface="Arial" panose="020B0604020202020204" pitchFamily="34" charset="0"/>
              </a:defRPr>
            </a:lvl1pPr>
          </a:lstStyle>
          <a:p>
            <a:fld id="{6B65ED41-AA48-874B-BF52-E2076A68E23E}" type="datetime1">
              <a:rPr lang="fi-FI" smtClean="0"/>
              <a:t>6.3.2020</a:t>
            </a:fld>
            <a:endParaRPr lang="fi-FI" dirty="0"/>
          </a:p>
        </p:txBody>
      </p:sp>
      <p:sp>
        <p:nvSpPr>
          <p:cNvPr id="16" name="Footer Placeholder 4">
            <a:extLst>
              <a:ext uri="{FF2B5EF4-FFF2-40B4-BE49-F238E27FC236}">
                <a16:creationId xmlns:a16="http://schemas.microsoft.com/office/drawing/2014/main" id="{2FF169AD-1C48-F647-B5E8-FEB94BF35D95}"/>
              </a:ext>
            </a:extLst>
          </p:cNvPr>
          <p:cNvSpPr>
            <a:spLocks noGrp="1"/>
          </p:cNvSpPr>
          <p:nvPr>
            <p:ph type="ftr" sz="quarter" idx="3"/>
          </p:nvPr>
        </p:nvSpPr>
        <p:spPr>
          <a:xfrm>
            <a:off x="1524000" y="6405438"/>
            <a:ext cx="4572000" cy="365125"/>
          </a:xfrm>
          <a:prstGeom prst="rect">
            <a:avLst/>
          </a:prstGeom>
        </p:spPr>
        <p:txBody>
          <a:bodyPr vert="horz" lIns="0" tIns="0" rIns="270000" bIns="0" rtlCol="0" anchor="ctr"/>
          <a:lstStyle>
            <a:lvl1pPr algn="l">
              <a:defRPr sz="900">
                <a:solidFill>
                  <a:srgbClr val="10497F"/>
                </a:solidFill>
                <a:latin typeface="Arial" panose="020B0604020202020204" pitchFamily="34" charset="0"/>
                <a:cs typeface="Arial" panose="020B0604020202020204" pitchFamily="34" charset="0"/>
              </a:defRPr>
            </a:lvl1pPr>
          </a:lstStyle>
          <a:p>
            <a:r>
              <a:rPr lang="fi-FI"/>
              <a:t>Footerin teksti on tässä Arial 9pt</a:t>
            </a:r>
            <a:endParaRPr lang="fi-FI" dirty="0"/>
          </a:p>
        </p:txBody>
      </p:sp>
      <p:sp>
        <p:nvSpPr>
          <p:cNvPr id="18" name="Picture Placeholder 3">
            <a:extLst>
              <a:ext uri="{FF2B5EF4-FFF2-40B4-BE49-F238E27FC236}">
                <a16:creationId xmlns:a16="http://schemas.microsoft.com/office/drawing/2014/main" id="{1DC16F43-257B-CE40-B855-B1EF3E1C12E8}"/>
              </a:ext>
            </a:extLst>
          </p:cNvPr>
          <p:cNvSpPr>
            <a:spLocks noGrp="1"/>
          </p:cNvSpPr>
          <p:nvPr>
            <p:ph type="pic" sz="quarter" idx="14" hasCustomPrompt="1"/>
          </p:nvPr>
        </p:nvSpPr>
        <p:spPr>
          <a:xfrm>
            <a:off x="8865703" y="6405438"/>
            <a:ext cx="1516187" cy="365125"/>
          </a:xfrm>
        </p:spPr>
        <p:txBody>
          <a:bodyPr anchor="ctr">
            <a:normAutofit/>
          </a:bodyPr>
          <a:lstStyle>
            <a:lvl1pPr marL="0" indent="0" algn="ctr">
              <a:buFontTx/>
              <a:buNone/>
              <a:defRPr sz="800">
                <a:solidFill>
                  <a:schemeClr val="tx1"/>
                </a:solidFill>
              </a:defRPr>
            </a:lvl1pPr>
          </a:lstStyle>
          <a:p>
            <a:r>
              <a:rPr lang="fi-FI" dirty="0"/>
              <a:t>Tähän tilaan mahdollinen hankelogo tms. tunnus.</a:t>
            </a:r>
          </a:p>
        </p:txBody>
      </p:sp>
      <p:pic>
        <p:nvPicPr>
          <p:cNvPr id="11" name="Graphic 10">
            <a:extLst>
              <a:ext uri="{FF2B5EF4-FFF2-40B4-BE49-F238E27FC236}">
                <a16:creationId xmlns:a16="http://schemas.microsoft.com/office/drawing/2014/main" id="{29920CE4-AA97-B145-B0C3-00F7503E71F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42000" y="6324175"/>
            <a:ext cx="1350000" cy="534000"/>
          </a:xfrm>
          <a:prstGeom prst="rect">
            <a:avLst/>
          </a:prstGeom>
        </p:spPr>
      </p:pic>
    </p:spTree>
    <p:extLst>
      <p:ext uri="{BB962C8B-B14F-4D97-AF65-F5344CB8AC3E}">
        <p14:creationId xmlns:p14="http://schemas.microsoft.com/office/powerpoint/2010/main" val="3356664704"/>
      </p:ext>
    </p:extLst>
  </p:cSld>
  <p:clrMapOvr>
    <a:masterClrMapping/>
  </p:clrMapOvr>
  <p:extLst>
    <p:ext uri="{DCECCB84-F9BA-43D5-87BE-67443E8EF086}">
      <p15:sldGuideLst xmlns:p15="http://schemas.microsoft.com/office/powerpoint/2012/main">
        <p15:guide id="5" orient="horz" pos="1026">
          <p15:clr>
            <a:srgbClr val="FBAE40"/>
          </p15:clr>
        </p15:guide>
        <p15:guide id="8" pos="6720">
          <p15:clr>
            <a:srgbClr val="FBAE40"/>
          </p15:clr>
        </p15:guide>
        <p15:guide id="9" pos="2184" userDrawn="1">
          <p15:clr>
            <a:srgbClr val="FBAE40"/>
          </p15:clr>
        </p15:guide>
        <p15:guide id="10" orient="horz" pos="2047" userDrawn="1">
          <p15:clr>
            <a:srgbClr val="FBAE40"/>
          </p15:clr>
        </p15:guide>
        <p15:guide id="12" orient="horz" pos="216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i_ikonilla_sininen">
    <p:bg>
      <p:bgPr>
        <a:solidFill>
          <a:schemeClr val="tx1"/>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CC177A3F-7176-8B4B-B1FA-24861E45A002}"/>
              </a:ext>
            </a:extLst>
          </p:cNvPr>
          <p:cNvSpPr>
            <a:spLocks noGrp="1"/>
          </p:cNvSpPr>
          <p:nvPr>
            <p:ph type="sldNum" sz="quarter" idx="12"/>
          </p:nvPr>
        </p:nvSpPr>
        <p:spPr>
          <a:xfrm>
            <a:off x="11641138" y="0"/>
            <a:ext cx="550862" cy="549275"/>
          </a:xfrm>
        </p:spPr>
        <p:txBody>
          <a:bodyPr/>
          <a:lstStyle>
            <a:lvl1pPr>
              <a:defRPr>
                <a:solidFill>
                  <a:schemeClr val="tx2"/>
                </a:solidFill>
              </a:defRPr>
            </a:lvl1pPr>
          </a:lstStyle>
          <a:p>
            <a:fld id="{8D9C2BA5-E9D2-2046-B654-F8D13928AEDE}" type="slidenum">
              <a:rPr lang="fi-FI" smtClean="0"/>
              <a:pPr/>
              <a:t>‹#›</a:t>
            </a:fld>
            <a:endParaRPr lang="fi-FI" dirty="0"/>
          </a:p>
        </p:txBody>
      </p:sp>
      <p:sp>
        <p:nvSpPr>
          <p:cNvPr id="13" name="Title 1">
            <a:extLst>
              <a:ext uri="{FF2B5EF4-FFF2-40B4-BE49-F238E27FC236}">
                <a16:creationId xmlns:a16="http://schemas.microsoft.com/office/drawing/2014/main" id="{21ABD276-C49A-6C43-98E0-4EB0C02207CE}"/>
              </a:ext>
            </a:extLst>
          </p:cNvPr>
          <p:cNvSpPr>
            <a:spLocks noGrp="1"/>
          </p:cNvSpPr>
          <p:nvPr>
            <p:ph type="title" hasCustomPrompt="1"/>
          </p:nvPr>
        </p:nvSpPr>
        <p:spPr>
          <a:xfrm>
            <a:off x="3467100" y="1628775"/>
            <a:ext cx="7200900" cy="1620838"/>
          </a:xfrm>
        </p:spPr>
        <p:txBody>
          <a:bodyPr anchor="b">
            <a:normAutofit/>
          </a:bodyPr>
          <a:lstStyle>
            <a:lvl1pPr>
              <a:defRPr sz="4000">
                <a:solidFill>
                  <a:schemeClr val="bg1"/>
                </a:solidFill>
              </a:defRPr>
            </a:lvl1pPr>
          </a:lstStyle>
          <a:p>
            <a:r>
              <a:rPr lang="en-GB" dirty="0" err="1"/>
              <a:t>Otsikko</a:t>
            </a:r>
            <a:r>
              <a:rPr lang="en-GB" dirty="0"/>
              <a:t> Arial Bold 40pt, </a:t>
            </a:r>
            <a:r>
              <a:rPr lang="en-GB" dirty="0" err="1"/>
              <a:t>maksimi</a:t>
            </a:r>
            <a:r>
              <a:rPr lang="en-GB" dirty="0"/>
              <a:t> </a:t>
            </a:r>
            <a:r>
              <a:rPr lang="en-GB" dirty="0" err="1"/>
              <a:t>kolme</a:t>
            </a:r>
            <a:r>
              <a:rPr lang="en-GB" dirty="0"/>
              <a:t> </a:t>
            </a:r>
            <a:r>
              <a:rPr lang="en-GB" dirty="0" err="1"/>
              <a:t>riviä</a:t>
            </a:r>
            <a:endParaRPr lang="fi-FI" dirty="0"/>
          </a:p>
        </p:txBody>
      </p:sp>
      <p:sp>
        <p:nvSpPr>
          <p:cNvPr id="14" name="Content Placeholder 2">
            <a:extLst>
              <a:ext uri="{FF2B5EF4-FFF2-40B4-BE49-F238E27FC236}">
                <a16:creationId xmlns:a16="http://schemas.microsoft.com/office/drawing/2014/main" id="{13AF3F13-5D82-1B42-B736-F34467CE5EFA}"/>
              </a:ext>
            </a:extLst>
          </p:cNvPr>
          <p:cNvSpPr>
            <a:spLocks noGrp="1"/>
          </p:cNvSpPr>
          <p:nvPr>
            <p:ph idx="13" hasCustomPrompt="1"/>
          </p:nvPr>
        </p:nvSpPr>
        <p:spPr>
          <a:xfrm>
            <a:off x="3467100" y="3429000"/>
            <a:ext cx="7200900" cy="2592388"/>
          </a:xfrm>
        </p:spPr>
        <p:txBody>
          <a:bodyPr lIns="0" rIns="0">
            <a:normAutofit/>
          </a:bodyPr>
          <a:lstStyle>
            <a:lvl1pPr marL="0" indent="0">
              <a:buClr>
                <a:srgbClr val="10497F"/>
              </a:buClr>
              <a:buFontTx/>
              <a:buNone/>
              <a:defRPr sz="2400">
                <a:solidFill>
                  <a:schemeClr val="bg1"/>
                </a:solidFill>
              </a:defRPr>
            </a:lvl1pPr>
            <a:lvl2pPr marL="457200" indent="0">
              <a:buClr>
                <a:srgbClr val="10497F"/>
              </a:buClr>
              <a:buFontTx/>
              <a:buNone/>
              <a:defRPr sz="1800">
                <a:solidFill>
                  <a:schemeClr val="tx2"/>
                </a:solidFill>
              </a:defRPr>
            </a:lvl2pPr>
            <a:lvl3pPr marL="914400" indent="0">
              <a:buClr>
                <a:srgbClr val="10497F"/>
              </a:buClr>
              <a:buFontTx/>
              <a:buNone/>
              <a:defRPr sz="1600">
                <a:solidFill>
                  <a:schemeClr val="tx2"/>
                </a:solidFill>
              </a:defRPr>
            </a:lvl3pPr>
            <a:lvl4pPr marL="1371600" indent="0">
              <a:buClr>
                <a:srgbClr val="10497F"/>
              </a:buClr>
              <a:buFontTx/>
              <a:buNone/>
              <a:defRPr sz="1400">
                <a:solidFill>
                  <a:schemeClr val="tx2"/>
                </a:solidFill>
              </a:defRPr>
            </a:lvl4pPr>
            <a:lvl5pPr marL="1828800" indent="0">
              <a:buClr>
                <a:srgbClr val="10497F"/>
              </a:buClr>
              <a:buFontTx/>
              <a:buNone/>
              <a:defRPr sz="1200">
                <a:solidFill>
                  <a:schemeClr val="tx2"/>
                </a:solidFill>
              </a:defRPr>
            </a:lvl5pPr>
          </a:lstStyle>
          <a:p>
            <a:pPr lvl="0"/>
            <a:r>
              <a:rPr lang="fi-FI" noProof="0" dirty="0"/>
              <a:t>Tekstin vasemmalle puolelle esim. ikoni tai muut kuvitus. Ei mielellään </a:t>
            </a:r>
            <a:r>
              <a:rPr lang="fi-FI" noProof="0" dirty="0" err="1"/>
              <a:t>bulletpointeja</a:t>
            </a:r>
            <a:r>
              <a:rPr lang="fi-FI" noProof="0" dirty="0"/>
              <a:t> tähän rakenteeseen. </a:t>
            </a:r>
            <a:r>
              <a:rPr lang="fi-FI" noProof="0" dirty="0" err="1"/>
              <a:t>Arial</a:t>
            </a:r>
            <a:r>
              <a:rPr lang="fi-FI" noProof="0" dirty="0"/>
              <a:t> </a:t>
            </a:r>
            <a:r>
              <a:rPr lang="fi-FI" noProof="0" dirty="0" err="1"/>
              <a:t>Regular</a:t>
            </a:r>
            <a:r>
              <a:rPr lang="fi-FI" noProof="0" dirty="0"/>
              <a:t> 24pt.</a:t>
            </a:r>
          </a:p>
        </p:txBody>
      </p:sp>
      <p:sp>
        <p:nvSpPr>
          <p:cNvPr id="15" name="Date Placeholder 3">
            <a:extLst>
              <a:ext uri="{FF2B5EF4-FFF2-40B4-BE49-F238E27FC236}">
                <a16:creationId xmlns:a16="http://schemas.microsoft.com/office/drawing/2014/main" id="{038A9EE8-32A8-B846-A87D-F9F4A260BE63}"/>
              </a:ext>
            </a:extLst>
          </p:cNvPr>
          <p:cNvSpPr>
            <a:spLocks noGrp="1"/>
          </p:cNvSpPr>
          <p:nvPr>
            <p:ph type="dt" sz="half" idx="2"/>
          </p:nvPr>
        </p:nvSpPr>
        <p:spPr>
          <a:xfrm>
            <a:off x="550862" y="6405438"/>
            <a:ext cx="973137" cy="365125"/>
          </a:xfrm>
          <a:prstGeom prst="rect">
            <a:avLst/>
          </a:prstGeom>
        </p:spPr>
        <p:txBody>
          <a:bodyPr vert="horz" lIns="0" tIns="0" rIns="0" bIns="0" rtlCol="0" anchor="ctr"/>
          <a:lstStyle>
            <a:lvl1pPr algn="l">
              <a:defRPr sz="900">
                <a:solidFill>
                  <a:schemeClr val="bg1"/>
                </a:solidFill>
                <a:latin typeface="Arial" panose="020B0604020202020204" pitchFamily="34" charset="0"/>
                <a:cs typeface="Arial" panose="020B0604020202020204" pitchFamily="34" charset="0"/>
              </a:defRPr>
            </a:lvl1pPr>
          </a:lstStyle>
          <a:p>
            <a:fld id="{6B65ED41-AA48-874B-BF52-E2076A68E23E}" type="datetime1">
              <a:rPr lang="fi-FI" smtClean="0"/>
              <a:pPr/>
              <a:t>6.3.2020</a:t>
            </a:fld>
            <a:endParaRPr lang="fi-FI" dirty="0"/>
          </a:p>
        </p:txBody>
      </p:sp>
      <p:sp>
        <p:nvSpPr>
          <p:cNvPr id="16" name="Footer Placeholder 4">
            <a:extLst>
              <a:ext uri="{FF2B5EF4-FFF2-40B4-BE49-F238E27FC236}">
                <a16:creationId xmlns:a16="http://schemas.microsoft.com/office/drawing/2014/main" id="{2FF169AD-1C48-F647-B5E8-FEB94BF35D95}"/>
              </a:ext>
            </a:extLst>
          </p:cNvPr>
          <p:cNvSpPr>
            <a:spLocks noGrp="1"/>
          </p:cNvSpPr>
          <p:nvPr>
            <p:ph type="ftr" sz="quarter" idx="3"/>
          </p:nvPr>
        </p:nvSpPr>
        <p:spPr>
          <a:xfrm>
            <a:off x="1524000" y="6405438"/>
            <a:ext cx="4572000" cy="365125"/>
          </a:xfrm>
          <a:prstGeom prst="rect">
            <a:avLst/>
          </a:prstGeom>
        </p:spPr>
        <p:txBody>
          <a:bodyPr vert="horz" lIns="0" tIns="0" rIns="270000" bIns="0" rtlCol="0" anchor="ctr"/>
          <a:lstStyle>
            <a:lvl1pPr algn="l">
              <a:defRPr sz="900">
                <a:solidFill>
                  <a:schemeClr val="bg1"/>
                </a:solidFill>
                <a:latin typeface="Arial" panose="020B0604020202020204" pitchFamily="34" charset="0"/>
                <a:cs typeface="Arial" panose="020B0604020202020204" pitchFamily="34" charset="0"/>
              </a:defRPr>
            </a:lvl1pPr>
          </a:lstStyle>
          <a:p>
            <a:r>
              <a:rPr lang="fi-FI" dirty="0" err="1"/>
              <a:t>Footerin</a:t>
            </a:r>
            <a:r>
              <a:rPr lang="fi-FI" dirty="0"/>
              <a:t> teksti on tässä </a:t>
            </a:r>
            <a:r>
              <a:rPr lang="fi-FI" dirty="0" err="1"/>
              <a:t>Arial</a:t>
            </a:r>
            <a:r>
              <a:rPr lang="fi-FI" dirty="0"/>
              <a:t> 9pt</a:t>
            </a:r>
          </a:p>
        </p:txBody>
      </p:sp>
      <p:sp>
        <p:nvSpPr>
          <p:cNvPr id="18" name="Picture Placeholder 3">
            <a:extLst>
              <a:ext uri="{FF2B5EF4-FFF2-40B4-BE49-F238E27FC236}">
                <a16:creationId xmlns:a16="http://schemas.microsoft.com/office/drawing/2014/main" id="{1DC16F43-257B-CE40-B855-B1EF3E1C12E8}"/>
              </a:ext>
            </a:extLst>
          </p:cNvPr>
          <p:cNvSpPr>
            <a:spLocks noGrp="1"/>
          </p:cNvSpPr>
          <p:nvPr>
            <p:ph type="pic" sz="quarter" idx="14" hasCustomPrompt="1"/>
          </p:nvPr>
        </p:nvSpPr>
        <p:spPr>
          <a:xfrm>
            <a:off x="8865703" y="6405438"/>
            <a:ext cx="1516187" cy="365125"/>
          </a:xfrm>
        </p:spPr>
        <p:txBody>
          <a:bodyPr anchor="ctr">
            <a:normAutofit/>
          </a:bodyPr>
          <a:lstStyle>
            <a:lvl1pPr marL="0" indent="0" algn="ctr">
              <a:buFontTx/>
              <a:buNone/>
              <a:defRPr sz="800">
                <a:solidFill>
                  <a:schemeClr val="bg1"/>
                </a:solidFill>
              </a:defRPr>
            </a:lvl1pPr>
          </a:lstStyle>
          <a:p>
            <a:r>
              <a:rPr lang="fi-FI" dirty="0"/>
              <a:t>Tähän tilaan mahdollinen hankelogo tms. tunnus.</a:t>
            </a:r>
          </a:p>
        </p:txBody>
      </p:sp>
      <p:pic>
        <p:nvPicPr>
          <p:cNvPr id="10" name="Graphic 9">
            <a:extLst>
              <a:ext uri="{FF2B5EF4-FFF2-40B4-BE49-F238E27FC236}">
                <a16:creationId xmlns:a16="http://schemas.microsoft.com/office/drawing/2014/main" id="{DB5E8E3B-5ADE-9E4C-88EF-84C26B3B33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2000" y="6329575"/>
            <a:ext cx="1350000" cy="540000"/>
          </a:xfrm>
          <a:prstGeom prst="rect">
            <a:avLst/>
          </a:prstGeom>
        </p:spPr>
      </p:pic>
    </p:spTree>
    <p:extLst>
      <p:ext uri="{BB962C8B-B14F-4D97-AF65-F5344CB8AC3E}">
        <p14:creationId xmlns:p14="http://schemas.microsoft.com/office/powerpoint/2010/main" val="2915326388"/>
      </p:ext>
    </p:extLst>
  </p:cSld>
  <p:clrMapOvr>
    <a:masterClrMapping/>
  </p:clrMapOvr>
  <p:extLst>
    <p:ext uri="{DCECCB84-F9BA-43D5-87BE-67443E8EF086}">
      <p15:sldGuideLst xmlns:p15="http://schemas.microsoft.com/office/powerpoint/2012/main">
        <p15:guide id="5" orient="horz" pos="1026">
          <p15:clr>
            <a:srgbClr val="FBAE40"/>
          </p15:clr>
        </p15:guide>
        <p15:guide id="8" pos="6720">
          <p15:clr>
            <a:srgbClr val="FBAE40"/>
          </p15:clr>
        </p15:guide>
        <p15:guide id="9" pos="2184">
          <p15:clr>
            <a:srgbClr val="FBAE40"/>
          </p15:clr>
        </p15:guide>
        <p15:guide id="10" orient="horz" pos="2047">
          <p15:clr>
            <a:srgbClr val="FBAE40"/>
          </p15:clr>
        </p15:guide>
        <p15:guide id="12"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i_ikonilla_turkoosi">
    <p:bg>
      <p:bgPr>
        <a:solidFill>
          <a:schemeClr val="tx2"/>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CC177A3F-7176-8B4B-B1FA-24861E45A002}"/>
              </a:ext>
            </a:extLst>
          </p:cNvPr>
          <p:cNvSpPr>
            <a:spLocks noGrp="1"/>
          </p:cNvSpPr>
          <p:nvPr>
            <p:ph type="sldNum" sz="quarter" idx="12"/>
          </p:nvPr>
        </p:nvSpPr>
        <p:spPr>
          <a:xfrm>
            <a:off x="11641138" y="0"/>
            <a:ext cx="550862" cy="549275"/>
          </a:xfrm>
        </p:spPr>
        <p:txBody>
          <a:bodyPr/>
          <a:lstStyle>
            <a:lvl1pPr>
              <a:defRPr>
                <a:solidFill>
                  <a:schemeClr val="tx1"/>
                </a:solidFill>
              </a:defRPr>
            </a:lvl1pPr>
          </a:lstStyle>
          <a:p>
            <a:fld id="{8D9C2BA5-E9D2-2046-B654-F8D13928AEDE}" type="slidenum">
              <a:rPr lang="fi-FI" smtClean="0"/>
              <a:pPr/>
              <a:t>‹#›</a:t>
            </a:fld>
            <a:endParaRPr lang="fi-FI" dirty="0"/>
          </a:p>
        </p:txBody>
      </p:sp>
      <p:sp>
        <p:nvSpPr>
          <p:cNvPr id="13" name="Title 1">
            <a:extLst>
              <a:ext uri="{FF2B5EF4-FFF2-40B4-BE49-F238E27FC236}">
                <a16:creationId xmlns:a16="http://schemas.microsoft.com/office/drawing/2014/main" id="{21ABD276-C49A-6C43-98E0-4EB0C02207CE}"/>
              </a:ext>
            </a:extLst>
          </p:cNvPr>
          <p:cNvSpPr>
            <a:spLocks noGrp="1"/>
          </p:cNvSpPr>
          <p:nvPr>
            <p:ph type="title" hasCustomPrompt="1"/>
          </p:nvPr>
        </p:nvSpPr>
        <p:spPr>
          <a:xfrm>
            <a:off x="3467100" y="1628775"/>
            <a:ext cx="7200900" cy="1620838"/>
          </a:xfrm>
        </p:spPr>
        <p:txBody>
          <a:bodyPr anchor="b">
            <a:normAutofit/>
          </a:bodyPr>
          <a:lstStyle>
            <a:lvl1pPr>
              <a:defRPr sz="4000">
                <a:solidFill>
                  <a:schemeClr val="tx1"/>
                </a:solidFill>
              </a:defRPr>
            </a:lvl1pPr>
          </a:lstStyle>
          <a:p>
            <a:r>
              <a:rPr lang="en-GB" dirty="0" err="1"/>
              <a:t>Otsikko</a:t>
            </a:r>
            <a:r>
              <a:rPr lang="en-GB" dirty="0"/>
              <a:t> Arial Bold 40pt, </a:t>
            </a:r>
            <a:r>
              <a:rPr lang="en-GB" dirty="0" err="1"/>
              <a:t>maksimi</a:t>
            </a:r>
            <a:r>
              <a:rPr lang="en-GB" dirty="0"/>
              <a:t> </a:t>
            </a:r>
            <a:r>
              <a:rPr lang="en-GB" dirty="0" err="1"/>
              <a:t>kolme</a:t>
            </a:r>
            <a:r>
              <a:rPr lang="en-GB" dirty="0"/>
              <a:t> </a:t>
            </a:r>
            <a:r>
              <a:rPr lang="en-GB" dirty="0" err="1"/>
              <a:t>riviä</a:t>
            </a:r>
            <a:endParaRPr lang="fi-FI" dirty="0"/>
          </a:p>
        </p:txBody>
      </p:sp>
      <p:sp>
        <p:nvSpPr>
          <p:cNvPr id="14" name="Content Placeholder 2">
            <a:extLst>
              <a:ext uri="{FF2B5EF4-FFF2-40B4-BE49-F238E27FC236}">
                <a16:creationId xmlns:a16="http://schemas.microsoft.com/office/drawing/2014/main" id="{13AF3F13-5D82-1B42-B736-F34467CE5EFA}"/>
              </a:ext>
            </a:extLst>
          </p:cNvPr>
          <p:cNvSpPr>
            <a:spLocks noGrp="1"/>
          </p:cNvSpPr>
          <p:nvPr>
            <p:ph idx="13" hasCustomPrompt="1"/>
          </p:nvPr>
        </p:nvSpPr>
        <p:spPr>
          <a:xfrm>
            <a:off x="3467100" y="3429000"/>
            <a:ext cx="7200900" cy="2592388"/>
          </a:xfrm>
        </p:spPr>
        <p:txBody>
          <a:bodyPr lIns="0" rIns="0">
            <a:normAutofit/>
          </a:bodyPr>
          <a:lstStyle>
            <a:lvl1pPr marL="0" indent="0">
              <a:buClr>
                <a:srgbClr val="10497F"/>
              </a:buClr>
              <a:buFontTx/>
              <a:buNone/>
              <a:defRPr sz="2400">
                <a:solidFill>
                  <a:schemeClr val="tx1"/>
                </a:solidFill>
              </a:defRPr>
            </a:lvl1pPr>
            <a:lvl2pPr marL="457200" indent="0">
              <a:buClr>
                <a:srgbClr val="10497F"/>
              </a:buClr>
              <a:buFontTx/>
              <a:buNone/>
              <a:defRPr sz="1800">
                <a:solidFill>
                  <a:schemeClr val="tx2"/>
                </a:solidFill>
              </a:defRPr>
            </a:lvl2pPr>
            <a:lvl3pPr marL="914400" indent="0">
              <a:buClr>
                <a:srgbClr val="10497F"/>
              </a:buClr>
              <a:buFontTx/>
              <a:buNone/>
              <a:defRPr sz="1600">
                <a:solidFill>
                  <a:schemeClr val="tx2"/>
                </a:solidFill>
              </a:defRPr>
            </a:lvl3pPr>
            <a:lvl4pPr marL="1371600" indent="0">
              <a:buClr>
                <a:srgbClr val="10497F"/>
              </a:buClr>
              <a:buFontTx/>
              <a:buNone/>
              <a:defRPr sz="1400">
                <a:solidFill>
                  <a:schemeClr val="tx2"/>
                </a:solidFill>
              </a:defRPr>
            </a:lvl4pPr>
            <a:lvl5pPr marL="1828800" indent="0">
              <a:buClr>
                <a:srgbClr val="10497F"/>
              </a:buClr>
              <a:buFontTx/>
              <a:buNone/>
              <a:defRPr sz="1200">
                <a:solidFill>
                  <a:schemeClr val="tx2"/>
                </a:solidFill>
              </a:defRPr>
            </a:lvl5pPr>
          </a:lstStyle>
          <a:p>
            <a:pPr lvl="0"/>
            <a:r>
              <a:rPr lang="fi-FI" noProof="0" dirty="0"/>
              <a:t>Tekstin vasemmalle puolelle esim. ikoni tai muut kuvitus. Ei mielellään </a:t>
            </a:r>
            <a:r>
              <a:rPr lang="fi-FI" noProof="0" dirty="0" err="1"/>
              <a:t>bulletpointeja</a:t>
            </a:r>
            <a:r>
              <a:rPr lang="fi-FI" noProof="0" dirty="0"/>
              <a:t> tähän rakenteeseen. </a:t>
            </a:r>
            <a:r>
              <a:rPr lang="fi-FI" noProof="0" dirty="0" err="1"/>
              <a:t>Arial</a:t>
            </a:r>
            <a:r>
              <a:rPr lang="fi-FI" noProof="0" dirty="0"/>
              <a:t> </a:t>
            </a:r>
            <a:r>
              <a:rPr lang="fi-FI" noProof="0" dirty="0" err="1"/>
              <a:t>Regular</a:t>
            </a:r>
            <a:r>
              <a:rPr lang="fi-FI" noProof="0" dirty="0"/>
              <a:t> 24pt.</a:t>
            </a:r>
          </a:p>
        </p:txBody>
      </p:sp>
      <p:sp>
        <p:nvSpPr>
          <p:cNvPr id="15" name="Date Placeholder 3">
            <a:extLst>
              <a:ext uri="{FF2B5EF4-FFF2-40B4-BE49-F238E27FC236}">
                <a16:creationId xmlns:a16="http://schemas.microsoft.com/office/drawing/2014/main" id="{038A9EE8-32A8-B846-A87D-F9F4A260BE63}"/>
              </a:ext>
            </a:extLst>
          </p:cNvPr>
          <p:cNvSpPr>
            <a:spLocks noGrp="1"/>
          </p:cNvSpPr>
          <p:nvPr>
            <p:ph type="dt" sz="half" idx="2"/>
          </p:nvPr>
        </p:nvSpPr>
        <p:spPr>
          <a:xfrm>
            <a:off x="550862" y="6405438"/>
            <a:ext cx="973137" cy="365125"/>
          </a:xfrm>
          <a:prstGeom prst="rect">
            <a:avLst/>
          </a:prstGeom>
        </p:spPr>
        <p:txBody>
          <a:bodyPr vert="horz" lIns="0" tIns="0" rIns="0" bIns="0" rtlCol="0" anchor="ctr"/>
          <a:lstStyle>
            <a:lvl1pPr algn="l">
              <a:defRPr sz="900">
                <a:solidFill>
                  <a:schemeClr val="tx1"/>
                </a:solidFill>
                <a:latin typeface="Arial" panose="020B0604020202020204" pitchFamily="34" charset="0"/>
                <a:cs typeface="Arial" panose="020B0604020202020204" pitchFamily="34" charset="0"/>
              </a:defRPr>
            </a:lvl1pPr>
          </a:lstStyle>
          <a:p>
            <a:fld id="{6B65ED41-AA48-874B-BF52-E2076A68E23E}" type="datetime1">
              <a:rPr lang="fi-FI" smtClean="0"/>
              <a:pPr/>
              <a:t>6.3.2020</a:t>
            </a:fld>
            <a:endParaRPr lang="fi-FI" dirty="0"/>
          </a:p>
        </p:txBody>
      </p:sp>
      <p:sp>
        <p:nvSpPr>
          <p:cNvPr id="16" name="Footer Placeholder 4">
            <a:extLst>
              <a:ext uri="{FF2B5EF4-FFF2-40B4-BE49-F238E27FC236}">
                <a16:creationId xmlns:a16="http://schemas.microsoft.com/office/drawing/2014/main" id="{2FF169AD-1C48-F647-B5E8-FEB94BF35D95}"/>
              </a:ext>
            </a:extLst>
          </p:cNvPr>
          <p:cNvSpPr>
            <a:spLocks noGrp="1"/>
          </p:cNvSpPr>
          <p:nvPr>
            <p:ph type="ftr" sz="quarter" idx="3"/>
          </p:nvPr>
        </p:nvSpPr>
        <p:spPr>
          <a:xfrm>
            <a:off x="1524000" y="6405438"/>
            <a:ext cx="4572000" cy="365125"/>
          </a:xfrm>
          <a:prstGeom prst="rect">
            <a:avLst/>
          </a:prstGeom>
        </p:spPr>
        <p:txBody>
          <a:bodyPr vert="horz" lIns="0" tIns="0" rIns="270000" bIns="0" rtlCol="0" anchor="ctr"/>
          <a:lstStyle>
            <a:lvl1pPr algn="l">
              <a:defRPr sz="900">
                <a:solidFill>
                  <a:schemeClr val="tx1"/>
                </a:solidFill>
                <a:latin typeface="Arial" panose="020B0604020202020204" pitchFamily="34" charset="0"/>
                <a:cs typeface="Arial" panose="020B0604020202020204" pitchFamily="34" charset="0"/>
              </a:defRPr>
            </a:lvl1pPr>
          </a:lstStyle>
          <a:p>
            <a:r>
              <a:rPr lang="fi-FI" dirty="0" err="1"/>
              <a:t>Footerin</a:t>
            </a:r>
            <a:r>
              <a:rPr lang="fi-FI" dirty="0"/>
              <a:t> teksti on tässä </a:t>
            </a:r>
            <a:r>
              <a:rPr lang="fi-FI" dirty="0" err="1"/>
              <a:t>Arial</a:t>
            </a:r>
            <a:r>
              <a:rPr lang="fi-FI" dirty="0"/>
              <a:t> 9pt</a:t>
            </a:r>
          </a:p>
        </p:txBody>
      </p:sp>
      <p:sp>
        <p:nvSpPr>
          <p:cNvPr id="18" name="Picture Placeholder 3">
            <a:extLst>
              <a:ext uri="{FF2B5EF4-FFF2-40B4-BE49-F238E27FC236}">
                <a16:creationId xmlns:a16="http://schemas.microsoft.com/office/drawing/2014/main" id="{1DC16F43-257B-CE40-B855-B1EF3E1C12E8}"/>
              </a:ext>
            </a:extLst>
          </p:cNvPr>
          <p:cNvSpPr>
            <a:spLocks noGrp="1"/>
          </p:cNvSpPr>
          <p:nvPr>
            <p:ph type="pic" sz="quarter" idx="14" hasCustomPrompt="1"/>
          </p:nvPr>
        </p:nvSpPr>
        <p:spPr>
          <a:xfrm>
            <a:off x="8865703" y="6405438"/>
            <a:ext cx="1516187" cy="365125"/>
          </a:xfrm>
        </p:spPr>
        <p:txBody>
          <a:bodyPr anchor="ctr">
            <a:normAutofit/>
          </a:bodyPr>
          <a:lstStyle>
            <a:lvl1pPr marL="0" indent="0" algn="ctr">
              <a:buFontTx/>
              <a:buNone/>
              <a:defRPr sz="800">
                <a:solidFill>
                  <a:schemeClr val="bg1"/>
                </a:solidFill>
              </a:defRPr>
            </a:lvl1pPr>
          </a:lstStyle>
          <a:p>
            <a:r>
              <a:rPr lang="fi-FI" dirty="0"/>
              <a:t>Tähän tilaan mahdollinen hankelogo tms. tunnus.</a:t>
            </a:r>
          </a:p>
        </p:txBody>
      </p:sp>
      <p:pic>
        <p:nvPicPr>
          <p:cNvPr id="11" name="Graphic 10">
            <a:extLst>
              <a:ext uri="{FF2B5EF4-FFF2-40B4-BE49-F238E27FC236}">
                <a16:creationId xmlns:a16="http://schemas.microsoft.com/office/drawing/2014/main" id="{BA90C176-E981-2D43-B09F-F44BF825767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42000" y="6329575"/>
            <a:ext cx="1350000" cy="534000"/>
          </a:xfrm>
          <a:prstGeom prst="rect">
            <a:avLst/>
          </a:prstGeom>
        </p:spPr>
      </p:pic>
    </p:spTree>
    <p:extLst>
      <p:ext uri="{BB962C8B-B14F-4D97-AF65-F5344CB8AC3E}">
        <p14:creationId xmlns:p14="http://schemas.microsoft.com/office/powerpoint/2010/main" val="1296121896"/>
      </p:ext>
    </p:extLst>
  </p:cSld>
  <p:clrMapOvr>
    <a:masterClrMapping/>
  </p:clrMapOvr>
  <p:extLst>
    <p:ext uri="{DCECCB84-F9BA-43D5-87BE-67443E8EF086}">
      <p15:sldGuideLst xmlns:p15="http://schemas.microsoft.com/office/powerpoint/2012/main">
        <p15:guide id="5" orient="horz" pos="1026">
          <p15:clr>
            <a:srgbClr val="FBAE40"/>
          </p15:clr>
        </p15:guide>
        <p15:guide id="8" pos="6720">
          <p15:clr>
            <a:srgbClr val="FBAE40"/>
          </p15:clr>
        </p15:guide>
        <p15:guide id="9" pos="2184">
          <p15:clr>
            <a:srgbClr val="FBAE40"/>
          </p15:clr>
        </p15:guide>
        <p15:guide id="10" orient="horz" pos="2047">
          <p15:clr>
            <a:srgbClr val="FBAE40"/>
          </p15:clr>
        </p15:guide>
        <p15:guide id="12"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konit_ja_tekstit_4">
    <p:bg>
      <p:bgPr>
        <a:solidFill>
          <a:schemeClr val="bg2"/>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CC177A3F-7176-8B4B-B1FA-24861E45A002}"/>
              </a:ext>
            </a:extLst>
          </p:cNvPr>
          <p:cNvSpPr>
            <a:spLocks noGrp="1"/>
          </p:cNvSpPr>
          <p:nvPr>
            <p:ph type="sldNum" sz="quarter" idx="12"/>
          </p:nvPr>
        </p:nvSpPr>
        <p:spPr>
          <a:xfrm>
            <a:off x="11641138" y="0"/>
            <a:ext cx="550862" cy="549275"/>
          </a:xfrm>
        </p:spPr>
        <p:txBody>
          <a:bodyPr/>
          <a:lstStyle>
            <a:lvl1pPr>
              <a:defRPr>
                <a:solidFill>
                  <a:srgbClr val="10497F"/>
                </a:solidFill>
              </a:defRPr>
            </a:lvl1pPr>
          </a:lstStyle>
          <a:p>
            <a:fld id="{8D9C2BA5-E9D2-2046-B654-F8D13928AEDE}" type="slidenum">
              <a:rPr lang="fi-FI" smtClean="0"/>
              <a:pPr/>
              <a:t>‹#›</a:t>
            </a:fld>
            <a:endParaRPr lang="fi-FI" dirty="0"/>
          </a:p>
        </p:txBody>
      </p:sp>
      <p:sp>
        <p:nvSpPr>
          <p:cNvPr id="10" name="Date Placeholder 3">
            <a:extLst>
              <a:ext uri="{FF2B5EF4-FFF2-40B4-BE49-F238E27FC236}">
                <a16:creationId xmlns:a16="http://schemas.microsoft.com/office/drawing/2014/main" id="{7B8095AD-6921-0C4E-B60F-6F918BFCC0DE}"/>
              </a:ext>
            </a:extLst>
          </p:cNvPr>
          <p:cNvSpPr>
            <a:spLocks noGrp="1"/>
          </p:cNvSpPr>
          <p:nvPr>
            <p:ph type="dt" sz="half" idx="2"/>
          </p:nvPr>
        </p:nvSpPr>
        <p:spPr>
          <a:xfrm>
            <a:off x="550862" y="6405438"/>
            <a:ext cx="973137" cy="365125"/>
          </a:xfrm>
          <a:prstGeom prst="rect">
            <a:avLst/>
          </a:prstGeom>
        </p:spPr>
        <p:txBody>
          <a:bodyPr vert="horz" lIns="0" tIns="0" rIns="0" bIns="0" rtlCol="0" anchor="ctr"/>
          <a:lstStyle>
            <a:lvl1pPr algn="l">
              <a:defRPr sz="900">
                <a:solidFill>
                  <a:srgbClr val="10497F"/>
                </a:solidFill>
                <a:latin typeface="Arial" panose="020B0604020202020204" pitchFamily="34" charset="0"/>
                <a:cs typeface="Arial" panose="020B0604020202020204" pitchFamily="34" charset="0"/>
              </a:defRPr>
            </a:lvl1pPr>
          </a:lstStyle>
          <a:p>
            <a:fld id="{BAABD6FD-A53E-B34C-A528-002A2437D2FC}" type="datetime1">
              <a:rPr lang="fi-FI" smtClean="0"/>
              <a:t>6.3.2020</a:t>
            </a:fld>
            <a:endParaRPr lang="fi-FI" dirty="0"/>
          </a:p>
        </p:txBody>
      </p:sp>
      <p:sp>
        <p:nvSpPr>
          <p:cNvPr id="12" name="Footer Placeholder 4">
            <a:extLst>
              <a:ext uri="{FF2B5EF4-FFF2-40B4-BE49-F238E27FC236}">
                <a16:creationId xmlns:a16="http://schemas.microsoft.com/office/drawing/2014/main" id="{85C151E0-4399-C348-943D-625E1FEA9C65}"/>
              </a:ext>
            </a:extLst>
          </p:cNvPr>
          <p:cNvSpPr>
            <a:spLocks noGrp="1"/>
          </p:cNvSpPr>
          <p:nvPr>
            <p:ph type="ftr" sz="quarter" idx="3"/>
          </p:nvPr>
        </p:nvSpPr>
        <p:spPr>
          <a:xfrm>
            <a:off x="1524000" y="6405438"/>
            <a:ext cx="4572000" cy="365125"/>
          </a:xfrm>
          <a:prstGeom prst="rect">
            <a:avLst/>
          </a:prstGeom>
        </p:spPr>
        <p:txBody>
          <a:bodyPr vert="horz" lIns="0" tIns="0" rIns="270000" bIns="0" rtlCol="0" anchor="ctr"/>
          <a:lstStyle>
            <a:lvl1pPr algn="l">
              <a:defRPr sz="900">
                <a:solidFill>
                  <a:srgbClr val="10497F"/>
                </a:solidFill>
                <a:latin typeface="Arial" panose="020B0604020202020204" pitchFamily="34" charset="0"/>
                <a:cs typeface="Arial" panose="020B0604020202020204" pitchFamily="34" charset="0"/>
              </a:defRPr>
            </a:lvl1pPr>
          </a:lstStyle>
          <a:p>
            <a:r>
              <a:rPr lang="fi-FI"/>
              <a:t>Footerin teksti on tässä Arial 9pt</a:t>
            </a:r>
            <a:endParaRPr lang="fi-FI" dirty="0"/>
          </a:p>
        </p:txBody>
      </p:sp>
      <p:sp>
        <p:nvSpPr>
          <p:cNvPr id="7" name="Title 1">
            <a:extLst>
              <a:ext uri="{FF2B5EF4-FFF2-40B4-BE49-F238E27FC236}">
                <a16:creationId xmlns:a16="http://schemas.microsoft.com/office/drawing/2014/main" id="{B4DB4E6C-8EDF-DA48-81F3-A018A9822016}"/>
              </a:ext>
            </a:extLst>
          </p:cNvPr>
          <p:cNvSpPr>
            <a:spLocks noGrp="1"/>
          </p:cNvSpPr>
          <p:nvPr>
            <p:ph type="title" hasCustomPrompt="1"/>
          </p:nvPr>
        </p:nvSpPr>
        <p:spPr>
          <a:xfrm>
            <a:off x="550862" y="549275"/>
            <a:ext cx="11090275" cy="1325563"/>
          </a:xfrm>
        </p:spPr>
        <p:txBody>
          <a:bodyPr lIns="0" rIns="0"/>
          <a:lstStyle>
            <a:lvl1pPr algn="ctr">
              <a:defRPr>
                <a:solidFill>
                  <a:srgbClr val="10497F"/>
                </a:solidFill>
              </a:defRPr>
            </a:lvl1pPr>
          </a:lstStyle>
          <a:p>
            <a:r>
              <a:rPr lang="fi-FI" dirty="0"/>
              <a:t>Perusdian otsikko </a:t>
            </a:r>
            <a:r>
              <a:rPr lang="fi-FI" dirty="0" err="1"/>
              <a:t>Arial</a:t>
            </a:r>
            <a:r>
              <a:rPr lang="fi-FI" dirty="0"/>
              <a:t> </a:t>
            </a:r>
            <a:r>
              <a:rPr lang="fi-FI" dirty="0" err="1"/>
              <a:t>Bold</a:t>
            </a:r>
            <a:r>
              <a:rPr lang="fi-FI" dirty="0"/>
              <a:t> 40pt,</a:t>
            </a:r>
            <a:br>
              <a:rPr lang="fi-FI" dirty="0"/>
            </a:br>
            <a:r>
              <a:rPr lang="fi-FI" dirty="0"/>
              <a:t>sopivan mittainen otsikko on 2 riviä</a:t>
            </a:r>
          </a:p>
        </p:txBody>
      </p:sp>
      <p:sp>
        <p:nvSpPr>
          <p:cNvPr id="18" name="Text Placeholder 3">
            <a:extLst>
              <a:ext uri="{FF2B5EF4-FFF2-40B4-BE49-F238E27FC236}">
                <a16:creationId xmlns:a16="http://schemas.microsoft.com/office/drawing/2014/main" id="{0130724D-589A-0944-86CB-52B8DF00EE36}"/>
              </a:ext>
            </a:extLst>
          </p:cNvPr>
          <p:cNvSpPr>
            <a:spLocks noGrp="1"/>
          </p:cNvSpPr>
          <p:nvPr>
            <p:ph type="body" sz="quarter" idx="33" hasCustomPrompt="1"/>
          </p:nvPr>
        </p:nvSpPr>
        <p:spPr>
          <a:xfrm>
            <a:off x="1523999" y="3979534"/>
            <a:ext cx="2160000" cy="460638"/>
          </a:xfrm>
        </p:spPr>
        <p:txBody>
          <a:bodyPr lIns="144000" rIns="144000" anchor="t">
            <a:noAutofit/>
          </a:bodyPr>
          <a:lstStyle>
            <a:lvl1pPr marL="0" indent="0" algn="ctr">
              <a:buFontTx/>
              <a:buNone/>
              <a:defRPr sz="1400" b="1">
                <a:solidFill>
                  <a:schemeClr val="tx1"/>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esim</a:t>
            </a:r>
            <a:r>
              <a:rPr lang="en-GB" dirty="0"/>
              <a:t>. </a:t>
            </a:r>
            <a:r>
              <a:rPr lang="en-GB" dirty="0" err="1"/>
              <a:t>otsikko</a:t>
            </a:r>
            <a:r>
              <a:rPr lang="en-GB" dirty="0"/>
              <a:t> Arial Bold 14pt</a:t>
            </a:r>
          </a:p>
        </p:txBody>
      </p:sp>
      <p:sp>
        <p:nvSpPr>
          <p:cNvPr id="19" name="Text Placeholder 3">
            <a:extLst>
              <a:ext uri="{FF2B5EF4-FFF2-40B4-BE49-F238E27FC236}">
                <a16:creationId xmlns:a16="http://schemas.microsoft.com/office/drawing/2014/main" id="{EA6C736C-391F-1347-883A-1B05F82DDEF9}"/>
              </a:ext>
            </a:extLst>
          </p:cNvPr>
          <p:cNvSpPr>
            <a:spLocks noGrp="1"/>
          </p:cNvSpPr>
          <p:nvPr>
            <p:ph type="body" sz="quarter" idx="34" hasCustomPrompt="1"/>
          </p:nvPr>
        </p:nvSpPr>
        <p:spPr>
          <a:xfrm>
            <a:off x="1516404" y="4503596"/>
            <a:ext cx="2160000" cy="1035095"/>
          </a:xfrm>
        </p:spPr>
        <p:txBody>
          <a:bodyPr lIns="144000" rIns="144000" anchor="t">
            <a:noAutofit/>
          </a:bodyPr>
          <a:lstStyle>
            <a:lvl1pPr marL="0" indent="0" algn="ctr">
              <a:buFontTx/>
              <a:buNone/>
              <a:defRPr sz="12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Apuviivojen</a:t>
            </a:r>
            <a:r>
              <a:rPr lang="en-GB" dirty="0"/>
              <a:t> </a:t>
            </a:r>
            <a:r>
              <a:rPr lang="en-GB" dirty="0" err="1"/>
              <a:t>muodostamaan</a:t>
            </a:r>
            <a:r>
              <a:rPr lang="en-GB" dirty="0"/>
              <a:t> </a:t>
            </a:r>
            <a:r>
              <a:rPr lang="en-GB" dirty="0" err="1"/>
              <a:t>tilaan</a:t>
            </a:r>
            <a:r>
              <a:rPr lang="en-GB" dirty="0"/>
              <a:t> </a:t>
            </a:r>
            <a:r>
              <a:rPr lang="en-GB" dirty="0" err="1"/>
              <a:t>tulee</a:t>
            </a:r>
            <a:r>
              <a:rPr lang="en-GB" dirty="0"/>
              <a:t> </a:t>
            </a:r>
            <a:r>
              <a:rPr lang="en-GB" dirty="0" err="1"/>
              <a:t>ikonikuvitus</a:t>
            </a:r>
            <a:r>
              <a:rPr lang="en-GB" dirty="0"/>
              <a:t>. Arial Regular 12pt</a:t>
            </a:r>
          </a:p>
        </p:txBody>
      </p:sp>
      <p:sp>
        <p:nvSpPr>
          <p:cNvPr id="20" name="Text Placeholder 3">
            <a:extLst>
              <a:ext uri="{FF2B5EF4-FFF2-40B4-BE49-F238E27FC236}">
                <a16:creationId xmlns:a16="http://schemas.microsoft.com/office/drawing/2014/main" id="{D562B40E-1F0A-8047-895B-6DDE2454E6BE}"/>
              </a:ext>
            </a:extLst>
          </p:cNvPr>
          <p:cNvSpPr>
            <a:spLocks noGrp="1"/>
          </p:cNvSpPr>
          <p:nvPr>
            <p:ph type="body" sz="quarter" idx="35" hasCustomPrompt="1"/>
          </p:nvPr>
        </p:nvSpPr>
        <p:spPr>
          <a:xfrm>
            <a:off x="3849468" y="3979534"/>
            <a:ext cx="2160000" cy="460638"/>
          </a:xfrm>
        </p:spPr>
        <p:txBody>
          <a:bodyPr lIns="144000" rIns="144000" anchor="t">
            <a:noAutofit/>
          </a:bodyPr>
          <a:lstStyle>
            <a:lvl1pPr marL="0" indent="0" algn="ctr">
              <a:buFontTx/>
              <a:buNone/>
              <a:defRPr sz="1400" b="1">
                <a:solidFill>
                  <a:schemeClr val="tx1"/>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esim</a:t>
            </a:r>
            <a:r>
              <a:rPr lang="en-GB" dirty="0"/>
              <a:t>. </a:t>
            </a:r>
            <a:r>
              <a:rPr lang="en-GB" dirty="0" err="1"/>
              <a:t>otsikko</a:t>
            </a:r>
            <a:r>
              <a:rPr lang="en-GB" dirty="0"/>
              <a:t> Arial Bold 14pt</a:t>
            </a:r>
          </a:p>
        </p:txBody>
      </p:sp>
      <p:sp>
        <p:nvSpPr>
          <p:cNvPr id="21" name="Text Placeholder 3">
            <a:extLst>
              <a:ext uri="{FF2B5EF4-FFF2-40B4-BE49-F238E27FC236}">
                <a16:creationId xmlns:a16="http://schemas.microsoft.com/office/drawing/2014/main" id="{30FDE5A6-1A9A-C347-AC5B-1A68202D43CC}"/>
              </a:ext>
            </a:extLst>
          </p:cNvPr>
          <p:cNvSpPr>
            <a:spLocks noGrp="1"/>
          </p:cNvSpPr>
          <p:nvPr>
            <p:ph type="body" sz="quarter" idx="36" hasCustomPrompt="1"/>
          </p:nvPr>
        </p:nvSpPr>
        <p:spPr>
          <a:xfrm>
            <a:off x="6182534" y="3979534"/>
            <a:ext cx="2160000" cy="460638"/>
          </a:xfrm>
        </p:spPr>
        <p:txBody>
          <a:bodyPr lIns="144000" rIns="144000" anchor="t">
            <a:noAutofit/>
          </a:bodyPr>
          <a:lstStyle>
            <a:lvl1pPr marL="0" indent="0" algn="ctr">
              <a:buFontTx/>
              <a:buNone/>
              <a:defRPr sz="1400" b="1">
                <a:solidFill>
                  <a:schemeClr val="tx1"/>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esim</a:t>
            </a:r>
            <a:r>
              <a:rPr lang="en-GB" dirty="0"/>
              <a:t>. </a:t>
            </a:r>
            <a:r>
              <a:rPr lang="en-GB" dirty="0" err="1"/>
              <a:t>otsikko</a:t>
            </a:r>
            <a:r>
              <a:rPr lang="en-GB" dirty="0"/>
              <a:t> Arial Bold 14pt</a:t>
            </a:r>
          </a:p>
        </p:txBody>
      </p:sp>
      <p:sp>
        <p:nvSpPr>
          <p:cNvPr id="22" name="Text Placeholder 3">
            <a:extLst>
              <a:ext uri="{FF2B5EF4-FFF2-40B4-BE49-F238E27FC236}">
                <a16:creationId xmlns:a16="http://schemas.microsoft.com/office/drawing/2014/main" id="{18C03C22-FA23-F64A-9E23-11B5BE51AC57}"/>
              </a:ext>
            </a:extLst>
          </p:cNvPr>
          <p:cNvSpPr>
            <a:spLocks noGrp="1"/>
          </p:cNvSpPr>
          <p:nvPr>
            <p:ph type="body" sz="quarter" idx="37" hasCustomPrompt="1"/>
          </p:nvPr>
        </p:nvSpPr>
        <p:spPr>
          <a:xfrm>
            <a:off x="8515600" y="3979534"/>
            <a:ext cx="2160000" cy="460638"/>
          </a:xfrm>
        </p:spPr>
        <p:txBody>
          <a:bodyPr lIns="144000" rIns="144000" anchor="t">
            <a:noAutofit/>
          </a:bodyPr>
          <a:lstStyle>
            <a:lvl1pPr marL="0" indent="0" algn="ctr">
              <a:buFontTx/>
              <a:buNone/>
              <a:defRPr sz="1400" b="1">
                <a:solidFill>
                  <a:schemeClr val="tx1"/>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esim</a:t>
            </a:r>
            <a:r>
              <a:rPr lang="en-GB" dirty="0"/>
              <a:t>. </a:t>
            </a:r>
            <a:r>
              <a:rPr lang="en-GB" dirty="0" err="1"/>
              <a:t>otsikko</a:t>
            </a:r>
            <a:r>
              <a:rPr lang="en-GB" dirty="0"/>
              <a:t> Arial Bold 14pt</a:t>
            </a:r>
          </a:p>
        </p:txBody>
      </p:sp>
      <p:sp>
        <p:nvSpPr>
          <p:cNvPr id="23" name="Text Placeholder 3">
            <a:extLst>
              <a:ext uri="{FF2B5EF4-FFF2-40B4-BE49-F238E27FC236}">
                <a16:creationId xmlns:a16="http://schemas.microsoft.com/office/drawing/2014/main" id="{2F307EDB-9642-3A47-BB1F-37906FA639F7}"/>
              </a:ext>
            </a:extLst>
          </p:cNvPr>
          <p:cNvSpPr>
            <a:spLocks noGrp="1"/>
          </p:cNvSpPr>
          <p:nvPr>
            <p:ph type="body" sz="quarter" idx="38" hasCustomPrompt="1"/>
          </p:nvPr>
        </p:nvSpPr>
        <p:spPr>
          <a:xfrm>
            <a:off x="3849468" y="4506721"/>
            <a:ext cx="2160000" cy="1035095"/>
          </a:xfrm>
        </p:spPr>
        <p:txBody>
          <a:bodyPr lIns="144000" rIns="144000" anchor="t">
            <a:noAutofit/>
          </a:bodyPr>
          <a:lstStyle>
            <a:lvl1pPr marL="0" indent="0" algn="ctr">
              <a:buFontTx/>
              <a:buNone/>
              <a:defRPr sz="12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Apuviivojen</a:t>
            </a:r>
            <a:r>
              <a:rPr lang="en-GB" dirty="0"/>
              <a:t> </a:t>
            </a:r>
            <a:r>
              <a:rPr lang="en-GB" dirty="0" err="1"/>
              <a:t>muodostamaan</a:t>
            </a:r>
            <a:r>
              <a:rPr lang="en-GB" dirty="0"/>
              <a:t> </a:t>
            </a:r>
            <a:r>
              <a:rPr lang="en-GB" dirty="0" err="1"/>
              <a:t>tilaan</a:t>
            </a:r>
            <a:r>
              <a:rPr lang="en-GB" dirty="0"/>
              <a:t> </a:t>
            </a:r>
            <a:r>
              <a:rPr lang="en-GB" dirty="0" err="1"/>
              <a:t>tulee</a:t>
            </a:r>
            <a:r>
              <a:rPr lang="en-GB" dirty="0"/>
              <a:t> </a:t>
            </a:r>
            <a:r>
              <a:rPr lang="en-GB" dirty="0" err="1"/>
              <a:t>ikonikuvitus</a:t>
            </a:r>
            <a:r>
              <a:rPr lang="en-GB" dirty="0"/>
              <a:t>. Arial Regular 12pt</a:t>
            </a:r>
          </a:p>
        </p:txBody>
      </p:sp>
      <p:sp>
        <p:nvSpPr>
          <p:cNvPr id="24" name="Text Placeholder 3">
            <a:extLst>
              <a:ext uri="{FF2B5EF4-FFF2-40B4-BE49-F238E27FC236}">
                <a16:creationId xmlns:a16="http://schemas.microsoft.com/office/drawing/2014/main" id="{12F52DB3-95DA-7143-A221-A8AD78E6EDB1}"/>
              </a:ext>
            </a:extLst>
          </p:cNvPr>
          <p:cNvSpPr>
            <a:spLocks noGrp="1"/>
          </p:cNvSpPr>
          <p:nvPr>
            <p:ph type="body" sz="quarter" idx="39" hasCustomPrompt="1"/>
          </p:nvPr>
        </p:nvSpPr>
        <p:spPr>
          <a:xfrm>
            <a:off x="6182534" y="4506721"/>
            <a:ext cx="2160000" cy="1035095"/>
          </a:xfrm>
        </p:spPr>
        <p:txBody>
          <a:bodyPr lIns="144000" rIns="144000" anchor="t">
            <a:noAutofit/>
          </a:bodyPr>
          <a:lstStyle>
            <a:lvl1pPr marL="0" indent="0" algn="ctr">
              <a:buFontTx/>
              <a:buNone/>
              <a:defRPr sz="12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Apuviivojen</a:t>
            </a:r>
            <a:r>
              <a:rPr lang="en-GB" dirty="0"/>
              <a:t> </a:t>
            </a:r>
            <a:r>
              <a:rPr lang="en-GB" dirty="0" err="1"/>
              <a:t>muodostamaan</a:t>
            </a:r>
            <a:r>
              <a:rPr lang="en-GB" dirty="0"/>
              <a:t> </a:t>
            </a:r>
            <a:r>
              <a:rPr lang="en-GB" dirty="0" err="1"/>
              <a:t>tilaan</a:t>
            </a:r>
            <a:r>
              <a:rPr lang="en-GB" dirty="0"/>
              <a:t> </a:t>
            </a:r>
            <a:r>
              <a:rPr lang="en-GB" dirty="0" err="1"/>
              <a:t>tulee</a:t>
            </a:r>
            <a:r>
              <a:rPr lang="en-GB" dirty="0"/>
              <a:t> </a:t>
            </a:r>
            <a:r>
              <a:rPr lang="en-GB" dirty="0" err="1"/>
              <a:t>ikonikuvitus</a:t>
            </a:r>
            <a:r>
              <a:rPr lang="en-GB" dirty="0"/>
              <a:t>. Arial Regular 12pt</a:t>
            </a:r>
          </a:p>
        </p:txBody>
      </p:sp>
      <p:sp>
        <p:nvSpPr>
          <p:cNvPr id="25" name="Text Placeholder 3">
            <a:extLst>
              <a:ext uri="{FF2B5EF4-FFF2-40B4-BE49-F238E27FC236}">
                <a16:creationId xmlns:a16="http://schemas.microsoft.com/office/drawing/2014/main" id="{9D35D0B2-191E-4D4C-B3C5-40233DBCC6EB}"/>
              </a:ext>
            </a:extLst>
          </p:cNvPr>
          <p:cNvSpPr>
            <a:spLocks noGrp="1"/>
          </p:cNvSpPr>
          <p:nvPr>
            <p:ph type="body" sz="quarter" idx="40" hasCustomPrompt="1"/>
          </p:nvPr>
        </p:nvSpPr>
        <p:spPr>
          <a:xfrm>
            <a:off x="8515600" y="4506721"/>
            <a:ext cx="2159996" cy="1035095"/>
          </a:xfrm>
        </p:spPr>
        <p:txBody>
          <a:bodyPr lIns="144000" rIns="144000" anchor="t">
            <a:noAutofit/>
          </a:bodyPr>
          <a:lstStyle>
            <a:lvl1pPr marL="0" indent="0" algn="ctr">
              <a:buFontTx/>
              <a:buNone/>
              <a:defRPr sz="12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Apuviivojen</a:t>
            </a:r>
            <a:r>
              <a:rPr lang="en-GB" dirty="0"/>
              <a:t> </a:t>
            </a:r>
            <a:r>
              <a:rPr lang="en-GB" dirty="0" err="1"/>
              <a:t>muodostamaan</a:t>
            </a:r>
            <a:r>
              <a:rPr lang="en-GB" dirty="0"/>
              <a:t> </a:t>
            </a:r>
            <a:r>
              <a:rPr lang="en-GB" dirty="0" err="1"/>
              <a:t>tilaan</a:t>
            </a:r>
            <a:r>
              <a:rPr lang="en-GB" dirty="0"/>
              <a:t> </a:t>
            </a:r>
            <a:r>
              <a:rPr lang="en-GB" dirty="0" err="1"/>
              <a:t>tulee</a:t>
            </a:r>
            <a:r>
              <a:rPr lang="en-GB" dirty="0"/>
              <a:t> </a:t>
            </a:r>
            <a:r>
              <a:rPr lang="en-GB" dirty="0" err="1"/>
              <a:t>ikonikuvitus</a:t>
            </a:r>
            <a:r>
              <a:rPr lang="en-GB" dirty="0"/>
              <a:t>. Arial Regular 12pt</a:t>
            </a:r>
          </a:p>
        </p:txBody>
      </p:sp>
      <p:sp>
        <p:nvSpPr>
          <p:cNvPr id="43" name="Picture Placeholder 3">
            <a:extLst>
              <a:ext uri="{FF2B5EF4-FFF2-40B4-BE49-F238E27FC236}">
                <a16:creationId xmlns:a16="http://schemas.microsoft.com/office/drawing/2014/main" id="{58AD0397-7597-364A-9439-8CDB2E31384C}"/>
              </a:ext>
            </a:extLst>
          </p:cNvPr>
          <p:cNvSpPr>
            <a:spLocks noGrp="1"/>
          </p:cNvSpPr>
          <p:nvPr>
            <p:ph type="pic" sz="quarter" idx="13" hasCustomPrompt="1"/>
          </p:nvPr>
        </p:nvSpPr>
        <p:spPr>
          <a:xfrm>
            <a:off x="8865703" y="6405438"/>
            <a:ext cx="1516187" cy="365125"/>
          </a:xfrm>
        </p:spPr>
        <p:txBody>
          <a:bodyPr anchor="ctr">
            <a:normAutofit/>
          </a:bodyPr>
          <a:lstStyle>
            <a:lvl1pPr marL="0" indent="0" algn="ctr">
              <a:buFontTx/>
              <a:buNone/>
              <a:defRPr sz="800">
                <a:solidFill>
                  <a:schemeClr val="tx1"/>
                </a:solidFill>
              </a:defRPr>
            </a:lvl1pPr>
          </a:lstStyle>
          <a:p>
            <a:r>
              <a:rPr lang="fi-FI" dirty="0"/>
              <a:t>Tähän tilaan mahdollinen hankelogo tms. tunnus.</a:t>
            </a:r>
          </a:p>
        </p:txBody>
      </p:sp>
      <p:pic>
        <p:nvPicPr>
          <p:cNvPr id="17" name="Graphic 16">
            <a:extLst>
              <a:ext uri="{FF2B5EF4-FFF2-40B4-BE49-F238E27FC236}">
                <a16:creationId xmlns:a16="http://schemas.microsoft.com/office/drawing/2014/main" id="{A47E77C8-00DA-744F-9B90-D4C5DE2CF98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42000" y="6324175"/>
            <a:ext cx="1350000" cy="534000"/>
          </a:xfrm>
          <a:prstGeom prst="rect">
            <a:avLst/>
          </a:prstGeom>
        </p:spPr>
      </p:pic>
    </p:spTree>
    <p:extLst>
      <p:ext uri="{BB962C8B-B14F-4D97-AF65-F5344CB8AC3E}">
        <p14:creationId xmlns:p14="http://schemas.microsoft.com/office/powerpoint/2010/main" val="2600693132"/>
      </p:ext>
    </p:extLst>
  </p:cSld>
  <p:clrMapOvr>
    <a:masterClrMapping/>
  </p:clrMapOvr>
  <p:extLst>
    <p:ext uri="{DCECCB84-F9BA-43D5-87BE-67443E8EF086}">
      <p15:sldGuideLst xmlns:p15="http://schemas.microsoft.com/office/powerpoint/2012/main">
        <p15:guide id="1" pos="2320" userDrawn="1">
          <p15:clr>
            <a:srgbClr val="FBAE40"/>
          </p15:clr>
        </p15:guide>
        <p15:guide id="2" pos="960" userDrawn="1">
          <p15:clr>
            <a:srgbClr val="FBAE40"/>
          </p15:clr>
        </p15:guide>
        <p15:guide id="3" pos="2411" userDrawn="1">
          <p15:clr>
            <a:srgbClr val="FBAE40"/>
          </p15:clr>
        </p15:guide>
        <p15:guide id="4" pos="3795" userDrawn="1">
          <p15:clr>
            <a:srgbClr val="FBAE40"/>
          </p15:clr>
        </p15:guide>
        <p15:guide id="5" pos="3885" userDrawn="1">
          <p15:clr>
            <a:srgbClr val="FBAE40"/>
          </p15:clr>
        </p15:guide>
        <p15:guide id="6" pos="5269" userDrawn="1">
          <p15:clr>
            <a:srgbClr val="FBAE40"/>
          </p15:clr>
        </p15:guide>
        <p15:guide id="7" pos="5360" userDrawn="1">
          <p15:clr>
            <a:srgbClr val="FBAE40"/>
          </p15:clr>
        </p15:guide>
        <p15:guide id="8" pos="6720" userDrawn="1">
          <p15:clr>
            <a:srgbClr val="FBAE40"/>
          </p15:clr>
        </p15:guide>
        <p15:guide id="10" orient="horz" pos="2500" userDrawn="1">
          <p15:clr>
            <a:srgbClr val="FBAE40"/>
          </p15:clr>
        </p15:guide>
        <p15:guide id="11" orient="horz" pos="2795" userDrawn="1">
          <p15:clr>
            <a:srgbClr val="FBAE40"/>
          </p15:clr>
        </p15:guide>
        <p15:guide id="12" orient="horz" pos="1185" userDrawn="1">
          <p15:clr>
            <a:srgbClr val="FBAE40"/>
          </p15:clr>
        </p15:guide>
        <p15:guide id="13" orient="horz" pos="1820" userDrawn="1">
          <p15:clr>
            <a:srgbClr val="FBAE40"/>
          </p15:clr>
        </p15:guide>
        <p15:guide id="14" orient="horz" pos="2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konit_ja_tekstit_5">
    <p:bg>
      <p:bgPr>
        <a:solidFill>
          <a:schemeClr val="bg2"/>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CC177A3F-7176-8B4B-B1FA-24861E45A002}"/>
              </a:ext>
            </a:extLst>
          </p:cNvPr>
          <p:cNvSpPr>
            <a:spLocks noGrp="1"/>
          </p:cNvSpPr>
          <p:nvPr>
            <p:ph type="sldNum" sz="quarter" idx="12"/>
          </p:nvPr>
        </p:nvSpPr>
        <p:spPr>
          <a:xfrm>
            <a:off x="11641138" y="0"/>
            <a:ext cx="550862" cy="549275"/>
          </a:xfrm>
        </p:spPr>
        <p:txBody>
          <a:bodyPr/>
          <a:lstStyle>
            <a:lvl1pPr>
              <a:defRPr>
                <a:solidFill>
                  <a:srgbClr val="10497F"/>
                </a:solidFill>
              </a:defRPr>
            </a:lvl1pPr>
          </a:lstStyle>
          <a:p>
            <a:fld id="{8D9C2BA5-E9D2-2046-B654-F8D13928AEDE}" type="slidenum">
              <a:rPr lang="fi-FI" smtClean="0"/>
              <a:pPr/>
              <a:t>‹#›</a:t>
            </a:fld>
            <a:endParaRPr lang="fi-FI" dirty="0"/>
          </a:p>
        </p:txBody>
      </p:sp>
      <p:sp>
        <p:nvSpPr>
          <p:cNvPr id="10" name="Date Placeholder 3">
            <a:extLst>
              <a:ext uri="{FF2B5EF4-FFF2-40B4-BE49-F238E27FC236}">
                <a16:creationId xmlns:a16="http://schemas.microsoft.com/office/drawing/2014/main" id="{7B8095AD-6921-0C4E-B60F-6F918BFCC0DE}"/>
              </a:ext>
            </a:extLst>
          </p:cNvPr>
          <p:cNvSpPr>
            <a:spLocks noGrp="1"/>
          </p:cNvSpPr>
          <p:nvPr>
            <p:ph type="dt" sz="half" idx="2"/>
          </p:nvPr>
        </p:nvSpPr>
        <p:spPr>
          <a:xfrm>
            <a:off x="550862" y="6405438"/>
            <a:ext cx="973137" cy="365125"/>
          </a:xfrm>
          <a:prstGeom prst="rect">
            <a:avLst/>
          </a:prstGeom>
        </p:spPr>
        <p:txBody>
          <a:bodyPr vert="horz" lIns="0" tIns="0" rIns="0" bIns="0" rtlCol="0" anchor="ctr"/>
          <a:lstStyle>
            <a:lvl1pPr algn="l">
              <a:defRPr sz="900">
                <a:solidFill>
                  <a:srgbClr val="10497F"/>
                </a:solidFill>
                <a:latin typeface="Arial" panose="020B0604020202020204" pitchFamily="34" charset="0"/>
                <a:cs typeface="Arial" panose="020B0604020202020204" pitchFamily="34" charset="0"/>
              </a:defRPr>
            </a:lvl1pPr>
          </a:lstStyle>
          <a:p>
            <a:fld id="{EE8CEE24-D3F8-7343-9AA4-F3886D2CFB05}" type="datetime1">
              <a:rPr lang="fi-FI" smtClean="0"/>
              <a:t>6.3.2020</a:t>
            </a:fld>
            <a:endParaRPr lang="fi-FI" dirty="0"/>
          </a:p>
        </p:txBody>
      </p:sp>
      <p:sp>
        <p:nvSpPr>
          <p:cNvPr id="12" name="Footer Placeholder 4">
            <a:extLst>
              <a:ext uri="{FF2B5EF4-FFF2-40B4-BE49-F238E27FC236}">
                <a16:creationId xmlns:a16="http://schemas.microsoft.com/office/drawing/2014/main" id="{85C151E0-4399-C348-943D-625E1FEA9C65}"/>
              </a:ext>
            </a:extLst>
          </p:cNvPr>
          <p:cNvSpPr>
            <a:spLocks noGrp="1"/>
          </p:cNvSpPr>
          <p:nvPr>
            <p:ph type="ftr" sz="quarter" idx="3"/>
          </p:nvPr>
        </p:nvSpPr>
        <p:spPr>
          <a:xfrm>
            <a:off x="1524000" y="6405438"/>
            <a:ext cx="4572000" cy="365125"/>
          </a:xfrm>
          <a:prstGeom prst="rect">
            <a:avLst/>
          </a:prstGeom>
        </p:spPr>
        <p:txBody>
          <a:bodyPr vert="horz" lIns="0" tIns="0" rIns="270000" bIns="0" rtlCol="0" anchor="ctr"/>
          <a:lstStyle>
            <a:lvl1pPr algn="l">
              <a:defRPr sz="900">
                <a:solidFill>
                  <a:srgbClr val="10497F"/>
                </a:solidFill>
                <a:latin typeface="Arial" panose="020B0604020202020204" pitchFamily="34" charset="0"/>
                <a:cs typeface="Arial" panose="020B0604020202020204" pitchFamily="34" charset="0"/>
              </a:defRPr>
            </a:lvl1pPr>
          </a:lstStyle>
          <a:p>
            <a:r>
              <a:rPr lang="fi-FI"/>
              <a:t>Footerin teksti on tässä Arial 9pt</a:t>
            </a:r>
            <a:endParaRPr lang="fi-FI" dirty="0"/>
          </a:p>
        </p:txBody>
      </p:sp>
      <p:sp>
        <p:nvSpPr>
          <p:cNvPr id="7" name="Title 1">
            <a:extLst>
              <a:ext uri="{FF2B5EF4-FFF2-40B4-BE49-F238E27FC236}">
                <a16:creationId xmlns:a16="http://schemas.microsoft.com/office/drawing/2014/main" id="{B4DB4E6C-8EDF-DA48-81F3-A018A9822016}"/>
              </a:ext>
            </a:extLst>
          </p:cNvPr>
          <p:cNvSpPr>
            <a:spLocks noGrp="1"/>
          </p:cNvSpPr>
          <p:nvPr>
            <p:ph type="title" hasCustomPrompt="1"/>
          </p:nvPr>
        </p:nvSpPr>
        <p:spPr>
          <a:xfrm>
            <a:off x="550862" y="549275"/>
            <a:ext cx="11090275" cy="1325563"/>
          </a:xfrm>
        </p:spPr>
        <p:txBody>
          <a:bodyPr lIns="0" rIns="0"/>
          <a:lstStyle>
            <a:lvl1pPr algn="ctr">
              <a:defRPr>
                <a:solidFill>
                  <a:srgbClr val="10497F"/>
                </a:solidFill>
              </a:defRPr>
            </a:lvl1pPr>
          </a:lstStyle>
          <a:p>
            <a:r>
              <a:rPr lang="fi-FI" dirty="0"/>
              <a:t>Perusdian otsikko </a:t>
            </a:r>
            <a:r>
              <a:rPr lang="fi-FI" dirty="0" err="1"/>
              <a:t>Arial</a:t>
            </a:r>
            <a:r>
              <a:rPr lang="fi-FI" dirty="0"/>
              <a:t> </a:t>
            </a:r>
            <a:r>
              <a:rPr lang="fi-FI" dirty="0" err="1"/>
              <a:t>Bold</a:t>
            </a:r>
            <a:r>
              <a:rPr lang="fi-FI" dirty="0"/>
              <a:t> 40pt,</a:t>
            </a:r>
            <a:br>
              <a:rPr lang="fi-FI" dirty="0"/>
            </a:br>
            <a:r>
              <a:rPr lang="fi-FI" dirty="0"/>
              <a:t>sopivan mittainen otsikko on 2 riviä</a:t>
            </a:r>
          </a:p>
        </p:txBody>
      </p:sp>
      <p:sp>
        <p:nvSpPr>
          <p:cNvPr id="18" name="Text Placeholder 3">
            <a:extLst>
              <a:ext uri="{FF2B5EF4-FFF2-40B4-BE49-F238E27FC236}">
                <a16:creationId xmlns:a16="http://schemas.microsoft.com/office/drawing/2014/main" id="{0130724D-589A-0944-86CB-52B8DF00EE36}"/>
              </a:ext>
            </a:extLst>
          </p:cNvPr>
          <p:cNvSpPr>
            <a:spLocks noGrp="1"/>
          </p:cNvSpPr>
          <p:nvPr>
            <p:ph type="body" sz="quarter" idx="33" hasCustomPrompt="1"/>
          </p:nvPr>
        </p:nvSpPr>
        <p:spPr>
          <a:xfrm>
            <a:off x="550863" y="3975970"/>
            <a:ext cx="1980000" cy="460638"/>
          </a:xfrm>
        </p:spPr>
        <p:txBody>
          <a:bodyPr lIns="144000" rIns="144000" anchor="ctr">
            <a:noAutofit/>
          </a:bodyPr>
          <a:lstStyle>
            <a:lvl1pPr marL="0" indent="0" algn="ctr">
              <a:buFontTx/>
              <a:buNone/>
              <a:defRPr sz="1400" b="1">
                <a:solidFill>
                  <a:schemeClr val="tx1"/>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esim</a:t>
            </a:r>
            <a:r>
              <a:rPr lang="en-GB" dirty="0"/>
              <a:t>. </a:t>
            </a:r>
            <a:r>
              <a:rPr lang="en-GB" dirty="0" err="1"/>
              <a:t>otsikko</a:t>
            </a:r>
            <a:r>
              <a:rPr lang="en-GB" dirty="0"/>
              <a:t> Arial Bold 14pt</a:t>
            </a:r>
          </a:p>
        </p:txBody>
      </p:sp>
      <p:sp>
        <p:nvSpPr>
          <p:cNvPr id="19" name="Text Placeholder 3">
            <a:extLst>
              <a:ext uri="{FF2B5EF4-FFF2-40B4-BE49-F238E27FC236}">
                <a16:creationId xmlns:a16="http://schemas.microsoft.com/office/drawing/2014/main" id="{EA6C736C-391F-1347-883A-1B05F82DDEF9}"/>
              </a:ext>
            </a:extLst>
          </p:cNvPr>
          <p:cNvSpPr>
            <a:spLocks noGrp="1"/>
          </p:cNvSpPr>
          <p:nvPr>
            <p:ph type="body" sz="quarter" idx="34" hasCustomPrompt="1"/>
          </p:nvPr>
        </p:nvSpPr>
        <p:spPr>
          <a:xfrm>
            <a:off x="550863" y="4508500"/>
            <a:ext cx="1981200" cy="1026627"/>
          </a:xfrm>
        </p:spPr>
        <p:txBody>
          <a:bodyPr lIns="144000" rIns="144000" anchor="t">
            <a:noAutofit/>
          </a:bodyPr>
          <a:lstStyle>
            <a:lvl1pPr marL="0" indent="0" algn="ctr">
              <a:buFontTx/>
              <a:buNone/>
              <a:defRPr sz="12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Apuviivojen</a:t>
            </a:r>
            <a:r>
              <a:rPr lang="en-GB" dirty="0"/>
              <a:t> </a:t>
            </a:r>
            <a:r>
              <a:rPr lang="en-GB" dirty="0" err="1"/>
              <a:t>muodostamaan</a:t>
            </a:r>
            <a:r>
              <a:rPr lang="en-GB" dirty="0"/>
              <a:t> </a:t>
            </a:r>
            <a:r>
              <a:rPr lang="en-GB" dirty="0" err="1"/>
              <a:t>tilaan</a:t>
            </a:r>
            <a:r>
              <a:rPr lang="en-GB" dirty="0"/>
              <a:t> </a:t>
            </a:r>
            <a:r>
              <a:rPr lang="en-GB" dirty="0" err="1"/>
              <a:t>tulee</a:t>
            </a:r>
            <a:r>
              <a:rPr lang="en-GB" dirty="0"/>
              <a:t> </a:t>
            </a:r>
            <a:r>
              <a:rPr lang="en-GB" dirty="0" err="1"/>
              <a:t>ikonikuvitus</a:t>
            </a:r>
            <a:r>
              <a:rPr lang="en-GB" dirty="0"/>
              <a:t>. Arial Regular 12pt</a:t>
            </a:r>
          </a:p>
        </p:txBody>
      </p:sp>
      <p:sp>
        <p:nvSpPr>
          <p:cNvPr id="20" name="Text Placeholder 3">
            <a:extLst>
              <a:ext uri="{FF2B5EF4-FFF2-40B4-BE49-F238E27FC236}">
                <a16:creationId xmlns:a16="http://schemas.microsoft.com/office/drawing/2014/main" id="{D562B40E-1F0A-8047-895B-6DDE2454E6BE}"/>
              </a:ext>
            </a:extLst>
          </p:cNvPr>
          <p:cNvSpPr>
            <a:spLocks noGrp="1"/>
          </p:cNvSpPr>
          <p:nvPr>
            <p:ph type="body" sz="quarter" idx="35" hasCustomPrompt="1"/>
          </p:nvPr>
        </p:nvSpPr>
        <p:spPr>
          <a:xfrm>
            <a:off x="5106001" y="3975970"/>
            <a:ext cx="1980000" cy="460638"/>
          </a:xfrm>
        </p:spPr>
        <p:txBody>
          <a:bodyPr lIns="144000" rIns="144000" anchor="ctr">
            <a:noAutofit/>
          </a:bodyPr>
          <a:lstStyle>
            <a:lvl1pPr marL="0" indent="0" algn="ctr">
              <a:buFontTx/>
              <a:buNone/>
              <a:defRPr sz="1400" b="1">
                <a:solidFill>
                  <a:schemeClr val="tx1"/>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esim</a:t>
            </a:r>
            <a:r>
              <a:rPr lang="en-GB" dirty="0"/>
              <a:t>. </a:t>
            </a:r>
            <a:r>
              <a:rPr lang="en-GB" dirty="0" err="1"/>
              <a:t>otsikko</a:t>
            </a:r>
            <a:r>
              <a:rPr lang="en-GB" dirty="0"/>
              <a:t> Arial Bold 14pt</a:t>
            </a:r>
          </a:p>
        </p:txBody>
      </p:sp>
      <p:sp>
        <p:nvSpPr>
          <p:cNvPr id="21" name="Text Placeholder 3">
            <a:extLst>
              <a:ext uri="{FF2B5EF4-FFF2-40B4-BE49-F238E27FC236}">
                <a16:creationId xmlns:a16="http://schemas.microsoft.com/office/drawing/2014/main" id="{30FDE5A6-1A9A-C347-AC5B-1A68202D43CC}"/>
              </a:ext>
            </a:extLst>
          </p:cNvPr>
          <p:cNvSpPr>
            <a:spLocks noGrp="1"/>
          </p:cNvSpPr>
          <p:nvPr>
            <p:ph type="body" sz="quarter" idx="36" hasCustomPrompt="1"/>
          </p:nvPr>
        </p:nvSpPr>
        <p:spPr>
          <a:xfrm>
            <a:off x="7383570" y="3975970"/>
            <a:ext cx="1980000" cy="460638"/>
          </a:xfrm>
        </p:spPr>
        <p:txBody>
          <a:bodyPr lIns="144000" rIns="144000" anchor="ctr">
            <a:noAutofit/>
          </a:bodyPr>
          <a:lstStyle>
            <a:lvl1pPr marL="0" indent="0" algn="ctr">
              <a:buFontTx/>
              <a:buNone/>
              <a:defRPr sz="1400" b="1">
                <a:solidFill>
                  <a:schemeClr val="tx1"/>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esim</a:t>
            </a:r>
            <a:r>
              <a:rPr lang="en-GB" dirty="0"/>
              <a:t>. </a:t>
            </a:r>
            <a:r>
              <a:rPr lang="en-GB" dirty="0" err="1"/>
              <a:t>otsikko</a:t>
            </a:r>
            <a:r>
              <a:rPr lang="en-GB" dirty="0"/>
              <a:t> Arial Bold 14pt</a:t>
            </a:r>
          </a:p>
        </p:txBody>
      </p:sp>
      <p:sp>
        <p:nvSpPr>
          <p:cNvPr id="22" name="Text Placeholder 3">
            <a:extLst>
              <a:ext uri="{FF2B5EF4-FFF2-40B4-BE49-F238E27FC236}">
                <a16:creationId xmlns:a16="http://schemas.microsoft.com/office/drawing/2014/main" id="{18C03C22-FA23-F64A-9E23-11B5BE51AC57}"/>
              </a:ext>
            </a:extLst>
          </p:cNvPr>
          <p:cNvSpPr>
            <a:spLocks noGrp="1"/>
          </p:cNvSpPr>
          <p:nvPr>
            <p:ph type="body" sz="quarter" idx="37" hasCustomPrompt="1"/>
          </p:nvPr>
        </p:nvSpPr>
        <p:spPr>
          <a:xfrm>
            <a:off x="9661138" y="3975970"/>
            <a:ext cx="1980000" cy="460638"/>
          </a:xfrm>
        </p:spPr>
        <p:txBody>
          <a:bodyPr lIns="144000" rIns="144000" anchor="ctr">
            <a:noAutofit/>
          </a:bodyPr>
          <a:lstStyle>
            <a:lvl1pPr marL="0" indent="0" algn="ctr">
              <a:buFontTx/>
              <a:buNone/>
              <a:defRPr sz="1400" b="1">
                <a:solidFill>
                  <a:schemeClr val="tx1"/>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esim</a:t>
            </a:r>
            <a:r>
              <a:rPr lang="en-GB" dirty="0"/>
              <a:t>. </a:t>
            </a:r>
            <a:r>
              <a:rPr lang="en-GB" dirty="0" err="1"/>
              <a:t>otsikko</a:t>
            </a:r>
            <a:r>
              <a:rPr lang="en-GB" dirty="0"/>
              <a:t> Arial Bold 14pt</a:t>
            </a:r>
          </a:p>
        </p:txBody>
      </p:sp>
      <p:sp>
        <p:nvSpPr>
          <p:cNvPr id="23" name="Text Placeholder 3">
            <a:extLst>
              <a:ext uri="{FF2B5EF4-FFF2-40B4-BE49-F238E27FC236}">
                <a16:creationId xmlns:a16="http://schemas.microsoft.com/office/drawing/2014/main" id="{2F307EDB-9642-3A47-BB1F-37906FA639F7}"/>
              </a:ext>
            </a:extLst>
          </p:cNvPr>
          <p:cNvSpPr>
            <a:spLocks noGrp="1"/>
          </p:cNvSpPr>
          <p:nvPr>
            <p:ph type="body" sz="quarter" idx="38" hasCustomPrompt="1"/>
          </p:nvPr>
        </p:nvSpPr>
        <p:spPr>
          <a:xfrm>
            <a:off x="5106001" y="4511625"/>
            <a:ext cx="1980000" cy="1026627"/>
          </a:xfrm>
        </p:spPr>
        <p:txBody>
          <a:bodyPr lIns="144000" rIns="144000" anchor="t">
            <a:noAutofit/>
          </a:bodyPr>
          <a:lstStyle>
            <a:lvl1pPr marL="0" indent="0" algn="ctr">
              <a:buFontTx/>
              <a:buNone/>
              <a:defRPr sz="12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Apuviivojen</a:t>
            </a:r>
            <a:r>
              <a:rPr lang="en-GB" dirty="0"/>
              <a:t> </a:t>
            </a:r>
            <a:r>
              <a:rPr lang="en-GB" dirty="0" err="1"/>
              <a:t>muodostamaan</a:t>
            </a:r>
            <a:r>
              <a:rPr lang="en-GB" dirty="0"/>
              <a:t> </a:t>
            </a:r>
            <a:r>
              <a:rPr lang="en-GB" dirty="0" err="1"/>
              <a:t>tilaan</a:t>
            </a:r>
            <a:r>
              <a:rPr lang="en-GB" dirty="0"/>
              <a:t> </a:t>
            </a:r>
            <a:r>
              <a:rPr lang="en-GB" dirty="0" err="1"/>
              <a:t>tulee</a:t>
            </a:r>
            <a:r>
              <a:rPr lang="en-GB" dirty="0"/>
              <a:t> </a:t>
            </a:r>
            <a:r>
              <a:rPr lang="en-GB" dirty="0" err="1"/>
              <a:t>ikonikuvitus</a:t>
            </a:r>
            <a:r>
              <a:rPr lang="en-GB" dirty="0"/>
              <a:t>. Arial Regular 12pt</a:t>
            </a:r>
          </a:p>
        </p:txBody>
      </p:sp>
      <p:sp>
        <p:nvSpPr>
          <p:cNvPr id="24" name="Text Placeholder 3">
            <a:extLst>
              <a:ext uri="{FF2B5EF4-FFF2-40B4-BE49-F238E27FC236}">
                <a16:creationId xmlns:a16="http://schemas.microsoft.com/office/drawing/2014/main" id="{12F52DB3-95DA-7143-A221-A8AD78E6EDB1}"/>
              </a:ext>
            </a:extLst>
          </p:cNvPr>
          <p:cNvSpPr>
            <a:spLocks noGrp="1"/>
          </p:cNvSpPr>
          <p:nvPr>
            <p:ph type="body" sz="quarter" idx="39" hasCustomPrompt="1"/>
          </p:nvPr>
        </p:nvSpPr>
        <p:spPr>
          <a:xfrm>
            <a:off x="7383570" y="4511625"/>
            <a:ext cx="1989030" cy="1026627"/>
          </a:xfrm>
        </p:spPr>
        <p:txBody>
          <a:bodyPr lIns="144000" rIns="144000" anchor="t">
            <a:noAutofit/>
          </a:bodyPr>
          <a:lstStyle>
            <a:lvl1pPr marL="0" indent="0" algn="ctr">
              <a:buFontTx/>
              <a:buNone/>
              <a:defRPr sz="12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Apuviivojen</a:t>
            </a:r>
            <a:r>
              <a:rPr lang="en-GB" dirty="0"/>
              <a:t> </a:t>
            </a:r>
            <a:r>
              <a:rPr lang="en-GB" dirty="0" err="1"/>
              <a:t>muodostamaan</a:t>
            </a:r>
            <a:r>
              <a:rPr lang="en-GB" dirty="0"/>
              <a:t> </a:t>
            </a:r>
            <a:r>
              <a:rPr lang="en-GB" dirty="0" err="1"/>
              <a:t>tilaan</a:t>
            </a:r>
            <a:r>
              <a:rPr lang="en-GB" dirty="0"/>
              <a:t> </a:t>
            </a:r>
            <a:r>
              <a:rPr lang="en-GB" dirty="0" err="1"/>
              <a:t>tulee</a:t>
            </a:r>
            <a:r>
              <a:rPr lang="en-GB" dirty="0"/>
              <a:t> </a:t>
            </a:r>
            <a:r>
              <a:rPr lang="en-GB" dirty="0" err="1"/>
              <a:t>ikonikuvitus</a:t>
            </a:r>
            <a:r>
              <a:rPr lang="en-GB" dirty="0"/>
              <a:t>. Arial Regular 12pt</a:t>
            </a:r>
          </a:p>
        </p:txBody>
      </p:sp>
      <p:sp>
        <p:nvSpPr>
          <p:cNvPr id="25" name="Text Placeholder 3">
            <a:extLst>
              <a:ext uri="{FF2B5EF4-FFF2-40B4-BE49-F238E27FC236}">
                <a16:creationId xmlns:a16="http://schemas.microsoft.com/office/drawing/2014/main" id="{9D35D0B2-191E-4D4C-B3C5-40233DBCC6EB}"/>
              </a:ext>
            </a:extLst>
          </p:cNvPr>
          <p:cNvSpPr>
            <a:spLocks noGrp="1"/>
          </p:cNvSpPr>
          <p:nvPr>
            <p:ph type="body" sz="quarter" idx="40" hasCustomPrompt="1"/>
          </p:nvPr>
        </p:nvSpPr>
        <p:spPr>
          <a:xfrm>
            <a:off x="9661138" y="4508500"/>
            <a:ext cx="1972862" cy="1029752"/>
          </a:xfrm>
        </p:spPr>
        <p:txBody>
          <a:bodyPr lIns="144000" rIns="144000" anchor="t">
            <a:noAutofit/>
          </a:bodyPr>
          <a:lstStyle>
            <a:lvl1pPr marL="0" indent="0" algn="ctr">
              <a:buFontTx/>
              <a:buNone/>
              <a:defRPr sz="12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Apuviivojen</a:t>
            </a:r>
            <a:r>
              <a:rPr lang="en-GB" dirty="0"/>
              <a:t> </a:t>
            </a:r>
            <a:r>
              <a:rPr lang="en-GB" dirty="0" err="1"/>
              <a:t>muodostamaan</a:t>
            </a:r>
            <a:r>
              <a:rPr lang="en-GB" dirty="0"/>
              <a:t> </a:t>
            </a:r>
            <a:r>
              <a:rPr lang="en-GB" dirty="0" err="1"/>
              <a:t>tilaan</a:t>
            </a:r>
            <a:r>
              <a:rPr lang="en-GB" dirty="0"/>
              <a:t> </a:t>
            </a:r>
            <a:r>
              <a:rPr lang="en-GB" dirty="0" err="1"/>
              <a:t>tulee</a:t>
            </a:r>
            <a:r>
              <a:rPr lang="en-GB" dirty="0"/>
              <a:t> </a:t>
            </a:r>
            <a:r>
              <a:rPr lang="en-GB" dirty="0" err="1"/>
              <a:t>ikonikuvitus</a:t>
            </a:r>
            <a:r>
              <a:rPr lang="en-GB" dirty="0"/>
              <a:t>. Arial Regular 12pt</a:t>
            </a:r>
          </a:p>
        </p:txBody>
      </p:sp>
      <p:sp>
        <p:nvSpPr>
          <p:cNvPr id="15" name="Text Placeholder 3">
            <a:extLst>
              <a:ext uri="{FF2B5EF4-FFF2-40B4-BE49-F238E27FC236}">
                <a16:creationId xmlns:a16="http://schemas.microsoft.com/office/drawing/2014/main" id="{89411D80-61C0-C94E-B7E3-030595D72B33}"/>
              </a:ext>
            </a:extLst>
          </p:cNvPr>
          <p:cNvSpPr>
            <a:spLocks noGrp="1"/>
          </p:cNvSpPr>
          <p:nvPr>
            <p:ph type="body" sz="quarter" idx="41" hasCustomPrompt="1"/>
          </p:nvPr>
        </p:nvSpPr>
        <p:spPr>
          <a:xfrm>
            <a:off x="2828432" y="3975970"/>
            <a:ext cx="1980000" cy="460638"/>
          </a:xfrm>
        </p:spPr>
        <p:txBody>
          <a:bodyPr lIns="144000" rIns="144000" anchor="ctr">
            <a:noAutofit/>
          </a:bodyPr>
          <a:lstStyle>
            <a:lvl1pPr marL="0" indent="0" algn="ctr">
              <a:buFontTx/>
              <a:buNone/>
              <a:defRPr sz="1400" b="1">
                <a:solidFill>
                  <a:schemeClr val="tx1"/>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esim</a:t>
            </a:r>
            <a:r>
              <a:rPr lang="en-GB" dirty="0"/>
              <a:t>. </a:t>
            </a:r>
            <a:r>
              <a:rPr lang="en-GB" dirty="0" err="1"/>
              <a:t>otsikko</a:t>
            </a:r>
            <a:r>
              <a:rPr lang="en-GB" dirty="0"/>
              <a:t> Arial Bold 14pt</a:t>
            </a:r>
          </a:p>
        </p:txBody>
      </p:sp>
      <p:sp>
        <p:nvSpPr>
          <p:cNvPr id="16" name="Text Placeholder 3">
            <a:extLst>
              <a:ext uri="{FF2B5EF4-FFF2-40B4-BE49-F238E27FC236}">
                <a16:creationId xmlns:a16="http://schemas.microsoft.com/office/drawing/2014/main" id="{604BCB29-27D3-304C-970D-A390C49B3FCD}"/>
              </a:ext>
            </a:extLst>
          </p:cNvPr>
          <p:cNvSpPr>
            <a:spLocks noGrp="1"/>
          </p:cNvSpPr>
          <p:nvPr>
            <p:ph type="body" sz="quarter" idx="42" hasCustomPrompt="1"/>
          </p:nvPr>
        </p:nvSpPr>
        <p:spPr>
          <a:xfrm>
            <a:off x="2819400" y="4508500"/>
            <a:ext cx="1981200" cy="1026627"/>
          </a:xfrm>
        </p:spPr>
        <p:txBody>
          <a:bodyPr lIns="144000" rIns="144000" anchor="t">
            <a:noAutofit/>
          </a:bodyPr>
          <a:lstStyle>
            <a:lvl1pPr marL="0" indent="0" algn="ctr">
              <a:buFontTx/>
              <a:buNone/>
              <a:defRPr sz="12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Apuviivojen</a:t>
            </a:r>
            <a:r>
              <a:rPr lang="en-GB" dirty="0"/>
              <a:t> </a:t>
            </a:r>
            <a:r>
              <a:rPr lang="en-GB" dirty="0" err="1"/>
              <a:t>muodostamaan</a:t>
            </a:r>
            <a:r>
              <a:rPr lang="en-GB" dirty="0"/>
              <a:t> </a:t>
            </a:r>
            <a:r>
              <a:rPr lang="en-GB" dirty="0" err="1"/>
              <a:t>tilaan</a:t>
            </a:r>
            <a:r>
              <a:rPr lang="en-GB" dirty="0"/>
              <a:t> </a:t>
            </a:r>
            <a:r>
              <a:rPr lang="en-GB" dirty="0" err="1"/>
              <a:t>tulee</a:t>
            </a:r>
            <a:r>
              <a:rPr lang="en-GB" dirty="0"/>
              <a:t> </a:t>
            </a:r>
            <a:r>
              <a:rPr lang="en-GB" dirty="0" err="1"/>
              <a:t>ikonikuvitus</a:t>
            </a:r>
            <a:r>
              <a:rPr lang="en-GB" dirty="0"/>
              <a:t>. Arial Regular 12pt</a:t>
            </a:r>
          </a:p>
        </p:txBody>
      </p:sp>
      <p:sp>
        <p:nvSpPr>
          <p:cNvPr id="46" name="Picture Placeholder 3">
            <a:extLst>
              <a:ext uri="{FF2B5EF4-FFF2-40B4-BE49-F238E27FC236}">
                <a16:creationId xmlns:a16="http://schemas.microsoft.com/office/drawing/2014/main" id="{0669DD40-CCBC-8044-B3F0-A5216A1B732A}"/>
              </a:ext>
            </a:extLst>
          </p:cNvPr>
          <p:cNvSpPr>
            <a:spLocks noGrp="1"/>
          </p:cNvSpPr>
          <p:nvPr>
            <p:ph type="pic" sz="quarter" idx="13" hasCustomPrompt="1"/>
          </p:nvPr>
        </p:nvSpPr>
        <p:spPr>
          <a:xfrm>
            <a:off x="8865703" y="6405438"/>
            <a:ext cx="1516187" cy="365125"/>
          </a:xfrm>
        </p:spPr>
        <p:txBody>
          <a:bodyPr anchor="ctr">
            <a:normAutofit/>
          </a:bodyPr>
          <a:lstStyle>
            <a:lvl1pPr marL="0" indent="0" algn="ctr">
              <a:buFontTx/>
              <a:buNone/>
              <a:defRPr sz="800">
                <a:solidFill>
                  <a:schemeClr val="tx1"/>
                </a:solidFill>
              </a:defRPr>
            </a:lvl1pPr>
          </a:lstStyle>
          <a:p>
            <a:r>
              <a:rPr lang="fi-FI" dirty="0"/>
              <a:t>Tähän tilaan mahdollinen hankelogo tms. tunnus.</a:t>
            </a:r>
          </a:p>
        </p:txBody>
      </p:sp>
      <p:pic>
        <p:nvPicPr>
          <p:cNvPr id="27" name="Graphic 26">
            <a:extLst>
              <a:ext uri="{FF2B5EF4-FFF2-40B4-BE49-F238E27FC236}">
                <a16:creationId xmlns:a16="http://schemas.microsoft.com/office/drawing/2014/main" id="{7CA9BC02-6FBF-384F-8107-F29B9325392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42000" y="6324175"/>
            <a:ext cx="1350000" cy="534000"/>
          </a:xfrm>
          <a:prstGeom prst="rect">
            <a:avLst/>
          </a:prstGeom>
        </p:spPr>
      </p:pic>
    </p:spTree>
    <p:extLst>
      <p:ext uri="{BB962C8B-B14F-4D97-AF65-F5344CB8AC3E}">
        <p14:creationId xmlns:p14="http://schemas.microsoft.com/office/powerpoint/2010/main" val="2001411650"/>
      </p:ext>
    </p:extLst>
  </p:cSld>
  <p:clrMapOvr>
    <a:masterClrMapping/>
  </p:clrMapOvr>
  <p:extLst>
    <p:ext uri="{DCECCB84-F9BA-43D5-87BE-67443E8EF086}">
      <p15:sldGuideLst xmlns:p15="http://schemas.microsoft.com/office/powerpoint/2012/main">
        <p15:guide id="1" pos="1595" userDrawn="1">
          <p15:clr>
            <a:srgbClr val="FBAE40"/>
          </p15:clr>
        </p15:guide>
        <p15:guide id="3" pos="1776" userDrawn="1">
          <p15:clr>
            <a:srgbClr val="FBAE40"/>
          </p15:clr>
        </p15:guide>
        <p15:guide id="4" pos="3024" userDrawn="1">
          <p15:clr>
            <a:srgbClr val="FBAE40"/>
          </p15:clr>
        </p15:guide>
        <p15:guide id="5" pos="3205" userDrawn="1">
          <p15:clr>
            <a:srgbClr val="FBAE40"/>
          </p15:clr>
        </p15:guide>
        <p15:guide id="6" pos="4475" userDrawn="1">
          <p15:clr>
            <a:srgbClr val="FBAE40"/>
          </p15:clr>
        </p15:guide>
        <p15:guide id="7" pos="5904" userDrawn="1">
          <p15:clr>
            <a:srgbClr val="FBAE40"/>
          </p15:clr>
        </p15:guide>
        <p15:guide id="8" pos="4656" userDrawn="1">
          <p15:clr>
            <a:srgbClr val="FBAE40"/>
          </p15:clr>
        </p15:guide>
        <p15:guide id="9" orient="horz" pos="1820" userDrawn="1">
          <p15:clr>
            <a:srgbClr val="FBAE40"/>
          </p15:clr>
        </p15:guide>
        <p15:guide id="10" orient="horz" pos="2500">
          <p15:clr>
            <a:srgbClr val="FBAE40"/>
          </p15:clr>
        </p15:guide>
        <p15:guide id="11" orient="horz" pos="2795" userDrawn="1">
          <p15:clr>
            <a:srgbClr val="FBAE40"/>
          </p15:clr>
        </p15:guide>
        <p15:guide id="12" pos="6085" userDrawn="1">
          <p15:clr>
            <a:srgbClr val="FBAE40"/>
          </p15:clr>
        </p15:guide>
        <p15:guide id="14" orient="horz" pos="1185" userDrawn="1">
          <p15:clr>
            <a:srgbClr val="FBAE40"/>
          </p15:clr>
        </p15:guide>
        <p15:guide id="15" orient="horz" pos="2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konit_10">
    <p:bg>
      <p:bgPr>
        <a:solidFill>
          <a:schemeClr val="bg2"/>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CC177A3F-7176-8B4B-B1FA-24861E45A002}"/>
              </a:ext>
            </a:extLst>
          </p:cNvPr>
          <p:cNvSpPr>
            <a:spLocks noGrp="1"/>
          </p:cNvSpPr>
          <p:nvPr>
            <p:ph type="sldNum" sz="quarter" idx="12"/>
          </p:nvPr>
        </p:nvSpPr>
        <p:spPr>
          <a:xfrm>
            <a:off x="11641138" y="0"/>
            <a:ext cx="550862" cy="549275"/>
          </a:xfrm>
        </p:spPr>
        <p:txBody>
          <a:bodyPr/>
          <a:lstStyle>
            <a:lvl1pPr>
              <a:defRPr>
                <a:solidFill>
                  <a:srgbClr val="10497F"/>
                </a:solidFill>
              </a:defRPr>
            </a:lvl1pPr>
          </a:lstStyle>
          <a:p>
            <a:fld id="{8D9C2BA5-E9D2-2046-B654-F8D13928AEDE}" type="slidenum">
              <a:rPr lang="fi-FI" smtClean="0"/>
              <a:pPr/>
              <a:t>‹#›</a:t>
            </a:fld>
            <a:endParaRPr lang="fi-FI" dirty="0"/>
          </a:p>
        </p:txBody>
      </p:sp>
      <p:sp>
        <p:nvSpPr>
          <p:cNvPr id="10" name="Date Placeholder 3">
            <a:extLst>
              <a:ext uri="{FF2B5EF4-FFF2-40B4-BE49-F238E27FC236}">
                <a16:creationId xmlns:a16="http://schemas.microsoft.com/office/drawing/2014/main" id="{7B8095AD-6921-0C4E-B60F-6F918BFCC0DE}"/>
              </a:ext>
            </a:extLst>
          </p:cNvPr>
          <p:cNvSpPr>
            <a:spLocks noGrp="1"/>
          </p:cNvSpPr>
          <p:nvPr>
            <p:ph type="dt" sz="half" idx="2"/>
          </p:nvPr>
        </p:nvSpPr>
        <p:spPr>
          <a:xfrm>
            <a:off x="550862" y="6405438"/>
            <a:ext cx="973137" cy="365125"/>
          </a:xfrm>
          <a:prstGeom prst="rect">
            <a:avLst/>
          </a:prstGeom>
        </p:spPr>
        <p:txBody>
          <a:bodyPr vert="horz" lIns="0" tIns="0" rIns="0" bIns="0" rtlCol="0" anchor="ctr"/>
          <a:lstStyle>
            <a:lvl1pPr algn="l">
              <a:defRPr sz="900">
                <a:solidFill>
                  <a:srgbClr val="10497F"/>
                </a:solidFill>
                <a:latin typeface="Arial" panose="020B0604020202020204" pitchFamily="34" charset="0"/>
                <a:cs typeface="Arial" panose="020B0604020202020204" pitchFamily="34" charset="0"/>
              </a:defRPr>
            </a:lvl1pPr>
          </a:lstStyle>
          <a:p>
            <a:fld id="{EF1DEDC4-3347-3547-9D94-FA23C704810B}" type="datetime1">
              <a:rPr lang="fi-FI" smtClean="0"/>
              <a:t>6.3.2020</a:t>
            </a:fld>
            <a:endParaRPr lang="fi-FI" dirty="0"/>
          </a:p>
        </p:txBody>
      </p:sp>
      <p:sp>
        <p:nvSpPr>
          <p:cNvPr id="12" name="Footer Placeholder 4">
            <a:extLst>
              <a:ext uri="{FF2B5EF4-FFF2-40B4-BE49-F238E27FC236}">
                <a16:creationId xmlns:a16="http://schemas.microsoft.com/office/drawing/2014/main" id="{85C151E0-4399-C348-943D-625E1FEA9C65}"/>
              </a:ext>
            </a:extLst>
          </p:cNvPr>
          <p:cNvSpPr>
            <a:spLocks noGrp="1"/>
          </p:cNvSpPr>
          <p:nvPr>
            <p:ph type="ftr" sz="quarter" idx="3"/>
          </p:nvPr>
        </p:nvSpPr>
        <p:spPr>
          <a:xfrm>
            <a:off x="1524000" y="6405438"/>
            <a:ext cx="4572000" cy="365125"/>
          </a:xfrm>
          <a:prstGeom prst="rect">
            <a:avLst/>
          </a:prstGeom>
        </p:spPr>
        <p:txBody>
          <a:bodyPr vert="horz" lIns="0" tIns="0" rIns="270000" bIns="0" rtlCol="0" anchor="ctr"/>
          <a:lstStyle>
            <a:lvl1pPr algn="l">
              <a:defRPr sz="900">
                <a:solidFill>
                  <a:srgbClr val="10497F"/>
                </a:solidFill>
                <a:latin typeface="Arial" panose="020B0604020202020204" pitchFamily="34" charset="0"/>
                <a:cs typeface="Arial" panose="020B0604020202020204" pitchFamily="34" charset="0"/>
              </a:defRPr>
            </a:lvl1pPr>
          </a:lstStyle>
          <a:p>
            <a:r>
              <a:rPr lang="fi-FI"/>
              <a:t>Footerin teksti on tässä Arial 9pt</a:t>
            </a:r>
            <a:endParaRPr lang="fi-FI" dirty="0"/>
          </a:p>
        </p:txBody>
      </p:sp>
      <p:sp>
        <p:nvSpPr>
          <p:cNvPr id="18" name="Text Placeholder 3">
            <a:extLst>
              <a:ext uri="{FF2B5EF4-FFF2-40B4-BE49-F238E27FC236}">
                <a16:creationId xmlns:a16="http://schemas.microsoft.com/office/drawing/2014/main" id="{0130724D-589A-0944-86CB-52B8DF00EE36}"/>
              </a:ext>
            </a:extLst>
          </p:cNvPr>
          <p:cNvSpPr>
            <a:spLocks noGrp="1"/>
          </p:cNvSpPr>
          <p:nvPr>
            <p:ph type="body" sz="quarter" idx="33" hasCustomPrompt="1"/>
          </p:nvPr>
        </p:nvSpPr>
        <p:spPr>
          <a:xfrm>
            <a:off x="550863" y="2006030"/>
            <a:ext cx="1980000" cy="460638"/>
          </a:xfrm>
        </p:spPr>
        <p:txBody>
          <a:bodyPr lIns="144000" rIns="144000" anchor="ctr">
            <a:noAutofit/>
          </a:bodyPr>
          <a:lstStyle>
            <a:lvl1pPr marL="0" indent="0" algn="ctr">
              <a:buFontTx/>
              <a:buNone/>
              <a:defRPr sz="1200" b="1">
                <a:solidFill>
                  <a:schemeClr val="tx1"/>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esim</a:t>
            </a:r>
            <a:r>
              <a:rPr lang="en-GB" dirty="0"/>
              <a:t>. </a:t>
            </a:r>
            <a:r>
              <a:rPr lang="en-GB" dirty="0" err="1"/>
              <a:t>otsikko</a:t>
            </a:r>
            <a:r>
              <a:rPr lang="en-GB" dirty="0"/>
              <a:t> Arial Bold 12pt</a:t>
            </a:r>
          </a:p>
        </p:txBody>
      </p:sp>
      <p:sp>
        <p:nvSpPr>
          <p:cNvPr id="19" name="Text Placeholder 3">
            <a:extLst>
              <a:ext uri="{FF2B5EF4-FFF2-40B4-BE49-F238E27FC236}">
                <a16:creationId xmlns:a16="http://schemas.microsoft.com/office/drawing/2014/main" id="{EA6C736C-391F-1347-883A-1B05F82DDEF9}"/>
              </a:ext>
            </a:extLst>
          </p:cNvPr>
          <p:cNvSpPr>
            <a:spLocks noGrp="1"/>
          </p:cNvSpPr>
          <p:nvPr>
            <p:ph type="body" sz="quarter" idx="34" hasCustomPrompt="1"/>
          </p:nvPr>
        </p:nvSpPr>
        <p:spPr>
          <a:xfrm>
            <a:off x="550862" y="2530092"/>
            <a:ext cx="1979999" cy="706055"/>
          </a:xfrm>
        </p:spPr>
        <p:txBody>
          <a:bodyPr lIns="144000" rIns="144000" anchor="t">
            <a:noAutofit/>
          </a:bodyPr>
          <a:lstStyle>
            <a:lvl1pPr marL="0" indent="0" algn="ctr">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Apuviivojen</a:t>
            </a:r>
            <a:r>
              <a:rPr lang="en-GB" dirty="0"/>
              <a:t> </a:t>
            </a:r>
            <a:r>
              <a:rPr lang="en-GB" dirty="0" err="1"/>
              <a:t>muodostamaan</a:t>
            </a:r>
            <a:r>
              <a:rPr lang="en-GB" dirty="0"/>
              <a:t> </a:t>
            </a:r>
            <a:r>
              <a:rPr lang="en-GB" dirty="0" err="1"/>
              <a:t>tilaan</a:t>
            </a:r>
            <a:r>
              <a:rPr lang="en-GB" dirty="0"/>
              <a:t> </a:t>
            </a:r>
            <a:r>
              <a:rPr lang="en-GB" dirty="0" err="1"/>
              <a:t>tulee</a:t>
            </a:r>
            <a:r>
              <a:rPr lang="en-GB" dirty="0"/>
              <a:t> </a:t>
            </a:r>
            <a:r>
              <a:rPr lang="en-GB" dirty="0" err="1"/>
              <a:t>ikonikuvitus</a:t>
            </a:r>
            <a:r>
              <a:rPr lang="en-GB" dirty="0"/>
              <a:t>. Arial Regular 10pt</a:t>
            </a:r>
          </a:p>
        </p:txBody>
      </p:sp>
      <p:sp>
        <p:nvSpPr>
          <p:cNvPr id="45" name="Text Placeholder 3">
            <a:extLst>
              <a:ext uri="{FF2B5EF4-FFF2-40B4-BE49-F238E27FC236}">
                <a16:creationId xmlns:a16="http://schemas.microsoft.com/office/drawing/2014/main" id="{B822F3C2-4880-0D40-B6F0-3DAD1058EBED}"/>
              </a:ext>
            </a:extLst>
          </p:cNvPr>
          <p:cNvSpPr>
            <a:spLocks noGrp="1"/>
          </p:cNvSpPr>
          <p:nvPr>
            <p:ph type="body" sz="quarter" idx="35" hasCustomPrompt="1"/>
          </p:nvPr>
        </p:nvSpPr>
        <p:spPr>
          <a:xfrm>
            <a:off x="2828432" y="2006030"/>
            <a:ext cx="1972168" cy="460638"/>
          </a:xfrm>
        </p:spPr>
        <p:txBody>
          <a:bodyPr lIns="144000" rIns="144000" anchor="ctr">
            <a:noAutofit/>
          </a:bodyPr>
          <a:lstStyle>
            <a:lvl1pPr marL="0" indent="0" algn="ctr">
              <a:buFontTx/>
              <a:buNone/>
              <a:defRPr sz="1200" b="1">
                <a:solidFill>
                  <a:schemeClr val="tx1"/>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esim</a:t>
            </a:r>
            <a:r>
              <a:rPr lang="en-GB" dirty="0"/>
              <a:t>. </a:t>
            </a:r>
            <a:r>
              <a:rPr lang="en-GB" dirty="0" err="1"/>
              <a:t>otsikko</a:t>
            </a:r>
            <a:r>
              <a:rPr lang="en-GB" dirty="0"/>
              <a:t> Arial Bold 12pt</a:t>
            </a:r>
          </a:p>
        </p:txBody>
      </p:sp>
      <p:sp>
        <p:nvSpPr>
          <p:cNvPr id="46" name="Text Placeholder 3">
            <a:extLst>
              <a:ext uri="{FF2B5EF4-FFF2-40B4-BE49-F238E27FC236}">
                <a16:creationId xmlns:a16="http://schemas.microsoft.com/office/drawing/2014/main" id="{51094E12-C20A-4C4E-8ECC-31DA1816AA7C}"/>
              </a:ext>
            </a:extLst>
          </p:cNvPr>
          <p:cNvSpPr>
            <a:spLocks noGrp="1"/>
          </p:cNvSpPr>
          <p:nvPr>
            <p:ph type="body" sz="quarter" idx="36" hasCustomPrompt="1"/>
          </p:nvPr>
        </p:nvSpPr>
        <p:spPr>
          <a:xfrm>
            <a:off x="5087938" y="2006030"/>
            <a:ext cx="2016125" cy="460638"/>
          </a:xfrm>
        </p:spPr>
        <p:txBody>
          <a:bodyPr lIns="144000" rIns="144000" anchor="ctr">
            <a:noAutofit/>
          </a:bodyPr>
          <a:lstStyle>
            <a:lvl1pPr marL="0" indent="0" algn="ctr">
              <a:buFontTx/>
              <a:buNone/>
              <a:defRPr sz="1200" b="1">
                <a:solidFill>
                  <a:schemeClr val="tx1"/>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esim</a:t>
            </a:r>
            <a:r>
              <a:rPr lang="en-GB" dirty="0"/>
              <a:t>. </a:t>
            </a:r>
            <a:r>
              <a:rPr lang="en-GB" dirty="0" err="1"/>
              <a:t>otsikko</a:t>
            </a:r>
            <a:r>
              <a:rPr lang="en-GB" dirty="0"/>
              <a:t> Arial Bold 12pt</a:t>
            </a:r>
          </a:p>
        </p:txBody>
      </p:sp>
      <p:sp>
        <p:nvSpPr>
          <p:cNvPr id="50" name="Text Placeholder 3">
            <a:extLst>
              <a:ext uri="{FF2B5EF4-FFF2-40B4-BE49-F238E27FC236}">
                <a16:creationId xmlns:a16="http://schemas.microsoft.com/office/drawing/2014/main" id="{015FE374-FE8F-7A4D-90F1-57C9034C8165}"/>
              </a:ext>
            </a:extLst>
          </p:cNvPr>
          <p:cNvSpPr>
            <a:spLocks noGrp="1"/>
          </p:cNvSpPr>
          <p:nvPr>
            <p:ph type="body" sz="quarter" idx="37" hasCustomPrompt="1"/>
          </p:nvPr>
        </p:nvSpPr>
        <p:spPr>
          <a:xfrm>
            <a:off x="2819399" y="2530092"/>
            <a:ext cx="1981201" cy="706055"/>
          </a:xfrm>
        </p:spPr>
        <p:txBody>
          <a:bodyPr lIns="144000" rIns="144000" anchor="t">
            <a:noAutofit/>
          </a:bodyPr>
          <a:lstStyle>
            <a:lvl1pPr marL="0" indent="0" algn="ctr">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Apuviivojen</a:t>
            </a:r>
            <a:r>
              <a:rPr lang="en-GB" dirty="0"/>
              <a:t> </a:t>
            </a:r>
            <a:r>
              <a:rPr lang="en-GB" dirty="0" err="1"/>
              <a:t>muodostamaan</a:t>
            </a:r>
            <a:r>
              <a:rPr lang="en-GB" dirty="0"/>
              <a:t> </a:t>
            </a:r>
            <a:r>
              <a:rPr lang="en-GB" dirty="0" err="1"/>
              <a:t>tilaan</a:t>
            </a:r>
            <a:r>
              <a:rPr lang="en-GB" dirty="0"/>
              <a:t> </a:t>
            </a:r>
            <a:r>
              <a:rPr lang="en-GB" dirty="0" err="1"/>
              <a:t>tulee</a:t>
            </a:r>
            <a:r>
              <a:rPr lang="en-GB" dirty="0"/>
              <a:t> </a:t>
            </a:r>
            <a:r>
              <a:rPr lang="en-GB" dirty="0" err="1"/>
              <a:t>ikonikuvitus</a:t>
            </a:r>
            <a:r>
              <a:rPr lang="en-GB" dirty="0"/>
              <a:t>. Arial Regular 10pt</a:t>
            </a:r>
          </a:p>
        </p:txBody>
      </p:sp>
      <p:sp>
        <p:nvSpPr>
          <p:cNvPr id="51" name="Text Placeholder 3">
            <a:extLst>
              <a:ext uri="{FF2B5EF4-FFF2-40B4-BE49-F238E27FC236}">
                <a16:creationId xmlns:a16="http://schemas.microsoft.com/office/drawing/2014/main" id="{4F704168-73A5-FF4E-93FE-334E7F7BE7E7}"/>
              </a:ext>
            </a:extLst>
          </p:cNvPr>
          <p:cNvSpPr>
            <a:spLocks noGrp="1"/>
          </p:cNvSpPr>
          <p:nvPr>
            <p:ph type="body" sz="quarter" idx="38" hasCustomPrompt="1"/>
          </p:nvPr>
        </p:nvSpPr>
        <p:spPr>
          <a:xfrm>
            <a:off x="5086736" y="2530092"/>
            <a:ext cx="2017327" cy="706055"/>
          </a:xfrm>
        </p:spPr>
        <p:txBody>
          <a:bodyPr lIns="144000" rIns="144000" anchor="t">
            <a:noAutofit/>
          </a:bodyPr>
          <a:lstStyle>
            <a:lvl1pPr marL="0" indent="0" algn="ctr">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Apuviivojen</a:t>
            </a:r>
            <a:r>
              <a:rPr lang="en-GB" dirty="0"/>
              <a:t> </a:t>
            </a:r>
            <a:r>
              <a:rPr lang="en-GB" dirty="0" err="1"/>
              <a:t>muodostamaan</a:t>
            </a:r>
            <a:r>
              <a:rPr lang="en-GB" dirty="0"/>
              <a:t> </a:t>
            </a:r>
            <a:r>
              <a:rPr lang="en-GB" dirty="0" err="1"/>
              <a:t>tilaan</a:t>
            </a:r>
            <a:r>
              <a:rPr lang="en-GB" dirty="0"/>
              <a:t> </a:t>
            </a:r>
            <a:r>
              <a:rPr lang="en-GB" dirty="0" err="1"/>
              <a:t>tulee</a:t>
            </a:r>
            <a:r>
              <a:rPr lang="en-GB" dirty="0"/>
              <a:t> </a:t>
            </a:r>
            <a:r>
              <a:rPr lang="en-GB" dirty="0" err="1"/>
              <a:t>ikonikuvitus</a:t>
            </a:r>
            <a:r>
              <a:rPr lang="en-GB" dirty="0"/>
              <a:t>. Arial Regular 10pt</a:t>
            </a:r>
          </a:p>
        </p:txBody>
      </p:sp>
      <p:sp>
        <p:nvSpPr>
          <p:cNvPr id="52" name="Text Placeholder 3">
            <a:extLst>
              <a:ext uri="{FF2B5EF4-FFF2-40B4-BE49-F238E27FC236}">
                <a16:creationId xmlns:a16="http://schemas.microsoft.com/office/drawing/2014/main" id="{0DA359EC-5CA5-8746-8ACB-19767C0032CD}"/>
              </a:ext>
            </a:extLst>
          </p:cNvPr>
          <p:cNvSpPr>
            <a:spLocks noGrp="1"/>
          </p:cNvSpPr>
          <p:nvPr>
            <p:ph type="body" sz="quarter" idx="39" hasCustomPrompt="1"/>
          </p:nvPr>
        </p:nvSpPr>
        <p:spPr>
          <a:xfrm>
            <a:off x="7356475" y="2530092"/>
            <a:ext cx="2016125" cy="706055"/>
          </a:xfrm>
        </p:spPr>
        <p:txBody>
          <a:bodyPr lIns="144000" rIns="144000" anchor="t">
            <a:noAutofit/>
          </a:bodyPr>
          <a:lstStyle>
            <a:lvl1pPr marL="0" indent="0" algn="ctr">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Apuviivojen</a:t>
            </a:r>
            <a:r>
              <a:rPr lang="en-GB" dirty="0"/>
              <a:t> </a:t>
            </a:r>
            <a:r>
              <a:rPr lang="en-GB" dirty="0" err="1"/>
              <a:t>muodostamaan</a:t>
            </a:r>
            <a:r>
              <a:rPr lang="en-GB" dirty="0"/>
              <a:t> </a:t>
            </a:r>
            <a:r>
              <a:rPr lang="en-GB" dirty="0" err="1"/>
              <a:t>tilaan</a:t>
            </a:r>
            <a:r>
              <a:rPr lang="en-GB" dirty="0"/>
              <a:t> </a:t>
            </a:r>
            <a:r>
              <a:rPr lang="en-GB" dirty="0" err="1"/>
              <a:t>tulee</a:t>
            </a:r>
            <a:r>
              <a:rPr lang="en-GB" dirty="0"/>
              <a:t> </a:t>
            </a:r>
            <a:r>
              <a:rPr lang="en-GB" dirty="0" err="1"/>
              <a:t>ikonikuvitus</a:t>
            </a:r>
            <a:r>
              <a:rPr lang="en-GB" dirty="0"/>
              <a:t>. Arial Regular 10pt</a:t>
            </a:r>
          </a:p>
        </p:txBody>
      </p:sp>
      <p:sp>
        <p:nvSpPr>
          <p:cNvPr id="53" name="Text Placeholder 3">
            <a:extLst>
              <a:ext uri="{FF2B5EF4-FFF2-40B4-BE49-F238E27FC236}">
                <a16:creationId xmlns:a16="http://schemas.microsoft.com/office/drawing/2014/main" id="{8EC89B87-C737-464D-9838-D3D959FF8610}"/>
              </a:ext>
            </a:extLst>
          </p:cNvPr>
          <p:cNvSpPr>
            <a:spLocks noGrp="1"/>
          </p:cNvSpPr>
          <p:nvPr>
            <p:ph type="body" sz="quarter" idx="40" hasCustomPrompt="1"/>
          </p:nvPr>
        </p:nvSpPr>
        <p:spPr>
          <a:xfrm>
            <a:off x="9661138" y="2530092"/>
            <a:ext cx="1980000" cy="706055"/>
          </a:xfrm>
        </p:spPr>
        <p:txBody>
          <a:bodyPr lIns="144000" rIns="144000" anchor="t">
            <a:noAutofit/>
          </a:bodyPr>
          <a:lstStyle>
            <a:lvl1pPr marL="0" indent="0" algn="ctr">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Apuviivojen</a:t>
            </a:r>
            <a:r>
              <a:rPr lang="en-GB" dirty="0"/>
              <a:t> </a:t>
            </a:r>
            <a:r>
              <a:rPr lang="en-GB" dirty="0" err="1"/>
              <a:t>muodostamaan</a:t>
            </a:r>
            <a:r>
              <a:rPr lang="en-GB" dirty="0"/>
              <a:t> </a:t>
            </a:r>
            <a:r>
              <a:rPr lang="en-GB" dirty="0" err="1"/>
              <a:t>tilaan</a:t>
            </a:r>
            <a:r>
              <a:rPr lang="en-GB" dirty="0"/>
              <a:t> </a:t>
            </a:r>
            <a:r>
              <a:rPr lang="en-GB" dirty="0" err="1"/>
              <a:t>tulee</a:t>
            </a:r>
            <a:r>
              <a:rPr lang="en-GB" dirty="0"/>
              <a:t> </a:t>
            </a:r>
            <a:r>
              <a:rPr lang="en-GB" dirty="0" err="1"/>
              <a:t>ikonikuvitus</a:t>
            </a:r>
            <a:r>
              <a:rPr lang="en-GB" dirty="0"/>
              <a:t>. Arial Regular 10pt</a:t>
            </a:r>
          </a:p>
        </p:txBody>
      </p:sp>
      <p:sp>
        <p:nvSpPr>
          <p:cNvPr id="54" name="Text Placeholder 3">
            <a:extLst>
              <a:ext uri="{FF2B5EF4-FFF2-40B4-BE49-F238E27FC236}">
                <a16:creationId xmlns:a16="http://schemas.microsoft.com/office/drawing/2014/main" id="{324EEE76-4FF5-0B42-8F7C-2C29C3658486}"/>
              </a:ext>
            </a:extLst>
          </p:cNvPr>
          <p:cNvSpPr>
            <a:spLocks noGrp="1"/>
          </p:cNvSpPr>
          <p:nvPr>
            <p:ph type="body" sz="quarter" idx="41" hasCustomPrompt="1"/>
          </p:nvPr>
        </p:nvSpPr>
        <p:spPr>
          <a:xfrm>
            <a:off x="7356475" y="2006030"/>
            <a:ext cx="2007095" cy="460638"/>
          </a:xfrm>
        </p:spPr>
        <p:txBody>
          <a:bodyPr lIns="144000" rIns="144000" anchor="ctr">
            <a:noAutofit/>
          </a:bodyPr>
          <a:lstStyle>
            <a:lvl1pPr marL="0" indent="0" algn="ctr">
              <a:buFontTx/>
              <a:buNone/>
              <a:defRPr sz="1200" b="1">
                <a:solidFill>
                  <a:schemeClr val="tx1"/>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esim</a:t>
            </a:r>
            <a:r>
              <a:rPr lang="en-GB" dirty="0"/>
              <a:t>. </a:t>
            </a:r>
            <a:r>
              <a:rPr lang="en-GB" dirty="0" err="1"/>
              <a:t>otsikko</a:t>
            </a:r>
            <a:r>
              <a:rPr lang="en-GB" dirty="0"/>
              <a:t> Arial Bold 12pt</a:t>
            </a:r>
          </a:p>
        </p:txBody>
      </p:sp>
      <p:sp>
        <p:nvSpPr>
          <p:cNvPr id="55" name="Text Placeholder 3">
            <a:extLst>
              <a:ext uri="{FF2B5EF4-FFF2-40B4-BE49-F238E27FC236}">
                <a16:creationId xmlns:a16="http://schemas.microsoft.com/office/drawing/2014/main" id="{CC39A336-FD22-7140-9187-FCF580867570}"/>
              </a:ext>
            </a:extLst>
          </p:cNvPr>
          <p:cNvSpPr>
            <a:spLocks noGrp="1"/>
          </p:cNvSpPr>
          <p:nvPr>
            <p:ph type="body" sz="quarter" idx="42" hasCustomPrompt="1"/>
          </p:nvPr>
        </p:nvSpPr>
        <p:spPr>
          <a:xfrm>
            <a:off x="9661138" y="2006030"/>
            <a:ext cx="1980000" cy="460638"/>
          </a:xfrm>
        </p:spPr>
        <p:txBody>
          <a:bodyPr lIns="144000" rIns="144000" anchor="ctr">
            <a:noAutofit/>
          </a:bodyPr>
          <a:lstStyle>
            <a:lvl1pPr marL="0" indent="0" algn="ctr">
              <a:buFontTx/>
              <a:buNone/>
              <a:defRPr sz="1200" b="1">
                <a:solidFill>
                  <a:schemeClr val="tx1"/>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esim</a:t>
            </a:r>
            <a:r>
              <a:rPr lang="en-GB" dirty="0"/>
              <a:t>. </a:t>
            </a:r>
            <a:r>
              <a:rPr lang="en-GB" dirty="0" err="1"/>
              <a:t>otsikko</a:t>
            </a:r>
            <a:r>
              <a:rPr lang="en-GB" dirty="0"/>
              <a:t> Arial Bold 12pt</a:t>
            </a:r>
          </a:p>
        </p:txBody>
      </p:sp>
      <p:sp>
        <p:nvSpPr>
          <p:cNvPr id="56" name="Text Placeholder 3">
            <a:extLst>
              <a:ext uri="{FF2B5EF4-FFF2-40B4-BE49-F238E27FC236}">
                <a16:creationId xmlns:a16="http://schemas.microsoft.com/office/drawing/2014/main" id="{85C1E646-3C5E-9E49-AD4B-B6844FCE49C3}"/>
              </a:ext>
            </a:extLst>
          </p:cNvPr>
          <p:cNvSpPr>
            <a:spLocks noGrp="1"/>
          </p:cNvSpPr>
          <p:nvPr>
            <p:ph type="body" sz="quarter" idx="43" hasCustomPrompt="1"/>
          </p:nvPr>
        </p:nvSpPr>
        <p:spPr>
          <a:xfrm>
            <a:off x="550863" y="4604338"/>
            <a:ext cx="1979998" cy="460638"/>
          </a:xfrm>
        </p:spPr>
        <p:txBody>
          <a:bodyPr lIns="144000" rIns="144000" anchor="ctr">
            <a:noAutofit/>
          </a:bodyPr>
          <a:lstStyle>
            <a:lvl1pPr marL="0" indent="0" algn="ctr">
              <a:buFontTx/>
              <a:buNone/>
              <a:defRPr sz="1200" b="1">
                <a:solidFill>
                  <a:schemeClr val="tx1"/>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esim</a:t>
            </a:r>
            <a:r>
              <a:rPr lang="en-GB" dirty="0"/>
              <a:t>. </a:t>
            </a:r>
            <a:r>
              <a:rPr lang="en-GB" dirty="0" err="1"/>
              <a:t>otsikko</a:t>
            </a:r>
            <a:r>
              <a:rPr lang="en-GB" dirty="0"/>
              <a:t> Arial Bold 12pt</a:t>
            </a:r>
          </a:p>
        </p:txBody>
      </p:sp>
      <p:sp>
        <p:nvSpPr>
          <p:cNvPr id="57" name="Text Placeholder 3">
            <a:extLst>
              <a:ext uri="{FF2B5EF4-FFF2-40B4-BE49-F238E27FC236}">
                <a16:creationId xmlns:a16="http://schemas.microsoft.com/office/drawing/2014/main" id="{A85EAC4A-0D51-7249-A9AE-76234AA31D1C}"/>
              </a:ext>
            </a:extLst>
          </p:cNvPr>
          <p:cNvSpPr>
            <a:spLocks noGrp="1"/>
          </p:cNvSpPr>
          <p:nvPr>
            <p:ph type="body" sz="quarter" idx="44" hasCustomPrompt="1"/>
          </p:nvPr>
        </p:nvSpPr>
        <p:spPr>
          <a:xfrm>
            <a:off x="550862" y="5128400"/>
            <a:ext cx="1979997" cy="706055"/>
          </a:xfrm>
        </p:spPr>
        <p:txBody>
          <a:bodyPr lIns="144000" rIns="144000" anchor="t">
            <a:noAutofit/>
          </a:bodyPr>
          <a:lstStyle>
            <a:lvl1pPr marL="0" indent="0" algn="ctr">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Apuviivojen</a:t>
            </a:r>
            <a:r>
              <a:rPr lang="en-GB" dirty="0"/>
              <a:t> </a:t>
            </a:r>
            <a:r>
              <a:rPr lang="en-GB" dirty="0" err="1"/>
              <a:t>muodostamaan</a:t>
            </a:r>
            <a:r>
              <a:rPr lang="en-GB" dirty="0"/>
              <a:t> </a:t>
            </a:r>
            <a:r>
              <a:rPr lang="en-GB" dirty="0" err="1"/>
              <a:t>tilaan</a:t>
            </a:r>
            <a:r>
              <a:rPr lang="en-GB" dirty="0"/>
              <a:t> </a:t>
            </a:r>
            <a:r>
              <a:rPr lang="en-GB" dirty="0" err="1"/>
              <a:t>tulee</a:t>
            </a:r>
            <a:r>
              <a:rPr lang="en-GB" dirty="0"/>
              <a:t> </a:t>
            </a:r>
            <a:r>
              <a:rPr lang="en-GB" dirty="0" err="1"/>
              <a:t>ikonikuvitus</a:t>
            </a:r>
            <a:r>
              <a:rPr lang="en-GB" dirty="0"/>
              <a:t>. Arial Regular 10pt</a:t>
            </a:r>
          </a:p>
        </p:txBody>
      </p:sp>
      <p:sp>
        <p:nvSpPr>
          <p:cNvPr id="63" name="Text Placeholder 3">
            <a:extLst>
              <a:ext uri="{FF2B5EF4-FFF2-40B4-BE49-F238E27FC236}">
                <a16:creationId xmlns:a16="http://schemas.microsoft.com/office/drawing/2014/main" id="{B30B4285-32A9-4B4B-B438-012BCC3C11DC}"/>
              </a:ext>
            </a:extLst>
          </p:cNvPr>
          <p:cNvSpPr>
            <a:spLocks noGrp="1"/>
          </p:cNvSpPr>
          <p:nvPr>
            <p:ph type="body" sz="quarter" idx="45" hasCustomPrompt="1"/>
          </p:nvPr>
        </p:nvSpPr>
        <p:spPr>
          <a:xfrm>
            <a:off x="2819400" y="4604338"/>
            <a:ext cx="1981200" cy="460638"/>
          </a:xfrm>
        </p:spPr>
        <p:txBody>
          <a:bodyPr lIns="144000" rIns="144000" anchor="ctr">
            <a:noAutofit/>
          </a:bodyPr>
          <a:lstStyle>
            <a:lvl1pPr marL="0" indent="0" algn="ctr">
              <a:buFontTx/>
              <a:buNone/>
              <a:defRPr sz="1200" b="1">
                <a:solidFill>
                  <a:schemeClr val="tx1"/>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esim</a:t>
            </a:r>
            <a:r>
              <a:rPr lang="en-GB" dirty="0"/>
              <a:t>. </a:t>
            </a:r>
            <a:r>
              <a:rPr lang="en-GB" dirty="0" err="1"/>
              <a:t>otsikko</a:t>
            </a:r>
            <a:r>
              <a:rPr lang="en-GB" dirty="0"/>
              <a:t> Arial Bold 12pt</a:t>
            </a:r>
          </a:p>
        </p:txBody>
      </p:sp>
      <p:sp>
        <p:nvSpPr>
          <p:cNvPr id="64" name="Text Placeholder 3">
            <a:extLst>
              <a:ext uri="{FF2B5EF4-FFF2-40B4-BE49-F238E27FC236}">
                <a16:creationId xmlns:a16="http://schemas.microsoft.com/office/drawing/2014/main" id="{50224D04-D001-6D4C-9FF1-4B695D50733C}"/>
              </a:ext>
            </a:extLst>
          </p:cNvPr>
          <p:cNvSpPr>
            <a:spLocks noGrp="1"/>
          </p:cNvSpPr>
          <p:nvPr>
            <p:ph type="body" sz="quarter" idx="46" hasCustomPrompt="1"/>
          </p:nvPr>
        </p:nvSpPr>
        <p:spPr>
          <a:xfrm>
            <a:off x="5087938" y="4604338"/>
            <a:ext cx="2016125" cy="460638"/>
          </a:xfrm>
        </p:spPr>
        <p:txBody>
          <a:bodyPr lIns="144000" rIns="144000" anchor="ctr">
            <a:noAutofit/>
          </a:bodyPr>
          <a:lstStyle>
            <a:lvl1pPr marL="0" indent="0" algn="ctr">
              <a:buFontTx/>
              <a:buNone/>
              <a:defRPr sz="1200" b="1">
                <a:solidFill>
                  <a:schemeClr val="tx1"/>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esim</a:t>
            </a:r>
            <a:r>
              <a:rPr lang="en-GB" dirty="0"/>
              <a:t>. </a:t>
            </a:r>
            <a:r>
              <a:rPr lang="en-GB" dirty="0" err="1"/>
              <a:t>otsikko</a:t>
            </a:r>
            <a:r>
              <a:rPr lang="en-GB" dirty="0"/>
              <a:t> Arial Bold 12pt</a:t>
            </a:r>
          </a:p>
        </p:txBody>
      </p:sp>
      <p:sp>
        <p:nvSpPr>
          <p:cNvPr id="65" name="Text Placeholder 3">
            <a:extLst>
              <a:ext uri="{FF2B5EF4-FFF2-40B4-BE49-F238E27FC236}">
                <a16:creationId xmlns:a16="http://schemas.microsoft.com/office/drawing/2014/main" id="{66D1E901-93FF-1C47-B5BC-94BA2E29D759}"/>
              </a:ext>
            </a:extLst>
          </p:cNvPr>
          <p:cNvSpPr>
            <a:spLocks noGrp="1"/>
          </p:cNvSpPr>
          <p:nvPr>
            <p:ph type="body" sz="quarter" idx="47" hasCustomPrompt="1"/>
          </p:nvPr>
        </p:nvSpPr>
        <p:spPr>
          <a:xfrm>
            <a:off x="2819400" y="5128400"/>
            <a:ext cx="1989032" cy="706055"/>
          </a:xfrm>
        </p:spPr>
        <p:txBody>
          <a:bodyPr lIns="144000" rIns="144000" anchor="t">
            <a:noAutofit/>
          </a:bodyPr>
          <a:lstStyle>
            <a:lvl1pPr marL="0" indent="0" algn="ctr">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Apuviivojen</a:t>
            </a:r>
            <a:r>
              <a:rPr lang="en-GB" dirty="0"/>
              <a:t> </a:t>
            </a:r>
            <a:r>
              <a:rPr lang="en-GB" dirty="0" err="1"/>
              <a:t>muodostamaan</a:t>
            </a:r>
            <a:r>
              <a:rPr lang="en-GB" dirty="0"/>
              <a:t> </a:t>
            </a:r>
            <a:r>
              <a:rPr lang="en-GB" dirty="0" err="1"/>
              <a:t>tilaan</a:t>
            </a:r>
            <a:r>
              <a:rPr lang="en-GB" dirty="0"/>
              <a:t> </a:t>
            </a:r>
            <a:r>
              <a:rPr lang="en-GB" dirty="0" err="1"/>
              <a:t>tulee</a:t>
            </a:r>
            <a:r>
              <a:rPr lang="en-GB" dirty="0"/>
              <a:t> </a:t>
            </a:r>
            <a:r>
              <a:rPr lang="en-GB" dirty="0" err="1"/>
              <a:t>ikonikuvitus</a:t>
            </a:r>
            <a:r>
              <a:rPr lang="en-GB" dirty="0"/>
              <a:t>. Arial Regular 10pt</a:t>
            </a:r>
          </a:p>
        </p:txBody>
      </p:sp>
      <p:sp>
        <p:nvSpPr>
          <p:cNvPr id="66" name="Text Placeholder 3">
            <a:extLst>
              <a:ext uri="{FF2B5EF4-FFF2-40B4-BE49-F238E27FC236}">
                <a16:creationId xmlns:a16="http://schemas.microsoft.com/office/drawing/2014/main" id="{F66EB392-9139-6C45-A663-B5026F6DC968}"/>
              </a:ext>
            </a:extLst>
          </p:cNvPr>
          <p:cNvSpPr>
            <a:spLocks noGrp="1"/>
          </p:cNvSpPr>
          <p:nvPr>
            <p:ph type="body" sz="quarter" idx="48" hasCustomPrompt="1"/>
          </p:nvPr>
        </p:nvSpPr>
        <p:spPr>
          <a:xfrm>
            <a:off x="5087938" y="5128400"/>
            <a:ext cx="2016125" cy="706055"/>
          </a:xfrm>
        </p:spPr>
        <p:txBody>
          <a:bodyPr lIns="144000" rIns="144000" anchor="t">
            <a:noAutofit/>
          </a:bodyPr>
          <a:lstStyle>
            <a:lvl1pPr marL="0" indent="0" algn="ctr">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Apuviivojen</a:t>
            </a:r>
            <a:r>
              <a:rPr lang="en-GB" dirty="0"/>
              <a:t> </a:t>
            </a:r>
            <a:r>
              <a:rPr lang="en-GB" dirty="0" err="1"/>
              <a:t>muodostamaan</a:t>
            </a:r>
            <a:r>
              <a:rPr lang="en-GB" dirty="0"/>
              <a:t> </a:t>
            </a:r>
            <a:r>
              <a:rPr lang="en-GB" dirty="0" err="1"/>
              <a:t>tilaan</a:t>
            </a:r>
            <a:r>
              <a:rPr lang="en-GB" dirty="0"/>
              <a:t> </a:t>
            </a:r>
            <a:r>
              <a:rPr lang="en-GB" dirty="0" err="1"/>
              <a:t>tulee</a:t>
            </a:r>
            <a:r>
              <a:rPr lang="en-GB" dirty="0"/>
              <a:t> </a:t>
            </a:r>
            <a:r>
              <a:rPr lang="en-GB" dirty="0" err="1"/>
              <a:t>ikonikuvitus</a:t>
            </a:r>
            <a:r>
              <a:rPr lang="en-GB" dirty="0"/>
              <a:t>. Arial Regular 10pt</a:t>
            </a:r>
          </a:p>
        </p:txBody>
      </p:sp>
      <p:sp>
        <p:nvSpPr>
          <p:cNvPr id="67" name="Text Placeholder 3">
            <a:extLst>
              <a:ext uri="{FF2B5EF4-FFF2-40B4-BE49-F238E27FC236}">
                <a16:creationId xmlns:a16="http://schemas.microsoft.com/office/drawing/2014/main" id="{858A9CE6-55B3-3A4E-BEA1-396C057FCC4E}"/>
              </a:ext>
            </a:extLst>
          </p:cNvPr>
          <p:cNvSpPr>
            <a:spLocks noGrp="1"/>
          </p:cNvSpPr>
          <p:nvPr>
            <p:ph type="body" sz="quarter" idx="49" hasCustomPrompt="1"/>
          </p:nvPr>
        </p:nvSpPr>
        <p:spPr>
          <a:xfrm>
            <a:off x="7356475" y="5128400"/>
            <a:ext cx="2016125" cy="706055"/>
          </a:xfrm>
        </p:spPr>
        <p:txBody>
          <a:bodyPr lIns="144000" rIns="144000" anchor="t">
            <a:noAutofit/>
          </a:bodyPr>
          <a:lstStyle>
            <a:lvl1pPr marL="0" indent="0" algn="ctr">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Apuviivojen</a:t>
            </a:r>
            <a:r>
              <a:rPr lang="en-GB" dirty="0"/>
              <a:t> </a:t>
            </a:r>
            <a:r>
              <a:rPr lang="en-GB" dirty="0" err="1"/>
              <a:t>muodostamaan</a:t>
            </a:r>
            <a:r>
              <a:rPr lang="en-GB" dirty="0"/>
              <a:t> </a:t>
            </a:r>
            <a:r>
              <a:rPr lang="en-GB" dirty="0" err="1"/>
              <a:t>tilaan</a:t>
            </a:r>
            <a:r>
              <a:rPr lang="en-GB" dirty="0"/>
              <a:t> </a:t>
            </a:r>
            <a:r>
              <a:rPr lang="en-GB" dirty="0" err="1"/>
              <a:t>tulee</a:t>
            </a:r>
            <a:r>
              <a:rPr lang="en-GB" dirty="0"/>
              <a:t> </a:t>
            </a:r>
            <a:r>
              <a:rPr lang="en-GB" dirty="0" err="1"/>
              <a:t>ikonikuvitus</a:t>
            </a:r>
            <a:r>
              <a:rPr lang="en-GB" dirty="0"/>
              <a:t>. Arial Regular 10pt</a:t>
            </a:r>
          </a:p>
        </p:txBody>
      </p:sp>
      <p:sp>
        <p:nvSpPr>
          <p:cNvPr id="68" name="Text Placeholder 3">
            <a:extLst>
              <a:ext uri="{FF2B5EF4-FFF2-40B4-BE49-F238E27FC236}">
                <a16:creationId xmlns:a16="http://schemas.microsoft.com/office/drawing/2014/main" id="{585F9B2D-B33C-DA40-83E4-95BCAEB93DE6}"/>
              </a:ext>
            </a:extLst>
          </p:cNvPr>
          <p:cNvSpPr>
            <a:spLocks noGrp="1"/>
          </p:cNvSpPr>
          <p:nvPr>
            <p:ph type="body" sz="quarter" idx="50" hasCustomPrompt="1"/>
          </p:nvPr>
        </p:nvSpPr>
        <p:spPr>
          <a:xfrm>
            <a:off x="9661138" y="5128400"/>
            <a:ext cx="1980000" cy="706055"/>
          </a:xfrm>
        </p:spPr>
        <p:txBody>
          <a:bodyPr lIns="144000" rIns="144000" anchor="t">
            <a:noAutofit/>
          </a:bodyPr>
          <a:lstStyle>
            <a:lvl1pPr marL="0" indent="0" algn="ctr">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Apuviivojen</a:t>
            </a:r>
            <a:r>
              <a:rPr lang="en-GB" dirty="0"/>
              <a:t> </a:t>
            </a:r>
            <a:r>
              <a:rPr lang="en-GB" dirty="0" err="1"/>
              <a:t>muodostamaan</a:t>
            </a:r>
            <a:r>
              <a:rPr lang="en-GB" dirty="0"/>
              <a:t> </a:t>
            </a:r>
            <a:r>
              <a:rPr lang="en-GB" dirty="0" err="1"/>
              <a:t>tilaan</a:t>
            </a:r>
            <a:r>
              <a:rPr lang="en-GB" dirty="0"/>
              <a:t> </a:t>
            </a:r>
            <a:r>
              <a:rPr lang="en-GB" dirty="0" err="1"/>
              <a:t>tulee</a:t>
            </a:r>
            <a:r>
              <a:rPr lang="en-GB" dirty="0"/>
              <a:t> </a:t>
            </a:r>
            <a:r>
              <a:rPr lang="en-GB" dirty="0" err="1"/>
              <a:t>ikonikuvitus</a:t>
            </a:r>
            <a:r>
              <a:rPr lang="en-GB" dirty="0"/>
              <a:t>. Arial Regular 10pt</a:t>
            </a:r>
          </a:p>
        </p:txBody>
      </p:sp>
      <p:sp>
        <p:nvSpPr>
          <p:cNvPr id="69" name="Text Placeholder 3">
            <a:extLst>
              <a:ext uri="{FF2B5EF4-FFF2-40B4-BE49-F238E27FC236}">
                <a16:creationId xmlns:a16="http://schemas.microsoft.com/office/drawing/2014/main" id="{D86BE51F-E5D9-9B41-990D-890F9ED75718}"/>
              </a:ext>
            </a:extLst>
          </p:cNvPr>
          <p:cNvSpPr>
            <a:spLocks noGrp="1"/>
          </p:cNvSpPr>
          <p:nvPr>
            <p:ph type="body" sz="quarter" idx="51" hasCustomPrompt="1"/>
          </p:nvPr>
        </p:nvSpPr>
        <p:spPr>
          <a:xfrm>
            <a:off x="7356475" y="4604338"/>
            <a:ext cx="2016125" cy="460638"/>
          </a:xfrm>
        </p:spPr>
        <p:txBody>
          <a:bodyPr lIns="144000" rIns="144000" anchor="ctr">
            <a:noAutofit/>
          </a:bodyPr>
          <a:lstStyle>
            <a:lvl1pPr marL="0" indent="0" algn="ctr">
              <a:buFontTx/>
              <a:buNone/>
              <a:defRPr sz="1200" b="1">
                <a:solidFill>
                  <a:schemeClr val="tx1"/>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esim</a:t>
            </a:r>
            <a:r>
              <a:rPr lang="en-GB" dirty="0"/>
              <a:t>. </a:t>
            </a:r>
            <a:r>
              <a:rPr lang="en-GB" dirty="0" err="1"/>
              <a:t>otsikko</a:t>
            </a:r>
            <a:r>
              <a:rPr lang="en-GB" dirty="0"/>
              <a:t> Arial Bold 12pt</a:t>
            </a:r>
          </a:p>
        </p:txBody>
      </p:sp>
      <p:sp>
        <p:nvSpPr>
          <p:cNvPr id="70" name="Text Placeholder 3">
            <a:extLst>
              <a:ext uri="{FF2B5EF4-FFF2-40B4-BE49-F238E27FC236}">
                <a16:creationId xmlns:a16="http://schemas.microsoft.com/office/drawing/2014/main" id="{81E230DE-C5BA-0D46-834A-1F043CC182A9}"/>
              </a:ext>
            </a:extLst>
          </p:cNvPr>
          <p:cNvSpPr>
            <a:spLocks noGrp="1"/>
          </p:cNvSpPr>
          <p:nvPr>
            <p:ph type="body" sz="quarter" idx="52" hasCustomPrompt="1"/>
          </p:nvPr>
        </p:nvSpPr>
        <p:spPr>
          <a:xfrm>
            <a:off x="9661138" y="4604338"/>
            <a:ext cx="1980000" cy="460638"/>
          </a:xfrm>
        </p:spPr>
        <p:txBody>
          <a:bodyPr lIns="144000" rIns="144000" anchor="ctr">
            <a:noAutofit/>
          </a:bodyPr>
          <a:lstStyle>
            <a:lvl1pPr marL="0" indent="0" algn="ctr">
              <a:buFontTx/>
              <a:buNone/>
              <a:defRPr sz="1200" b="1">
                <a:solidFill>
                  <a:schemeClr val="tx1"/>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esim</a:t>
            </a:r>
            <a:r>
              <a:rPr lang="en-GB" dirty="0"/>
              <a:t>. </a:t>
            </a:r>
            <a:r>
              <a:rPr lang="en-GB" dirty="0" err="1"/>
              <a:t>otsikko</a:t>
            </a:r>
            <a:r>
              <a:rPr lang="en-GB" dirty="0"/>
              <a:t> Arial Bold 12pt</a:t>
            </a:r>
          </a:p>
        </p:txBody>
      </p:sp>
      <p:sp>
        <p:nvSpPr>
          <p:cNvPr id="86" name="Picture Placeholder 3">
            <a:extLst>
              <a:ext uri="{FF2B5EF4-FFF2-40B4-BE49-F238E27FC236}">
                <a16:creationId xmlns:a16="http://schemas.microsoft.com/office/drawing/2014/main" id="{DA1749E0-5C63-964D-B71C-E4AA15682441}"/>
              </a:ext>
            </a:extLst>
          </p:cNvPr>
          <p:cNvSpPr>
            <a:spLocks noGrp="1"/>
          </p:cNvSpPr>
          <p:nvPr>
            <p:ph type="pic" sz="quarter" idx="13" hasCustomPrompt="1"/>
          </p:nvPr>
        </p:nvSpPr>
        <p:spPr>
          <a:xfrm>
            <a:off x="8865703" y="6405438"/>
            <a:ext cx="1516187" cy="365125"/>
          </a:xfrm>
        </p:spPr>
        <p:txBody>
          <a:bodyPr anchor="ctr">
            <a:normAutofit/>
          </a:bodyPr>
          <a:lstStyle>
            <a:lvl1pPr marL="0" indent="0" algn="ctr">
              <a:buFontTx/>
              <a:buNone/>
              <a:defRPr sz="800">
                <a:solidFill>
                  <a:schemeClr val="tx1"/>
                </a:solidFill>
              </a:defRPr>
            </a:lvl1pPr>
          </a:lstStyle>
          <a:p>
            <a:r>
              <a:rPr lang="fi-FI" dirty="0"/>
              <a:t>Tähän tilaan mahdollinen hankelogo tms. tunnus.</a:t>
            </a:r>
          </a:p>
        </p:txBody>
      </p:sp>
      <p:pic>
        <p:nvPicPr>
          <p:cNvPr id="28" name="Graphic 27">
            <a:extLst>
              <a:ext uri="{FF2B5EF4-FFF2-40B4-BE49-F238E27FC236}">
                <a16:creationId xmlns:a16="http://schemas.microsoft.com/office/drawing/2014/main" id="{6AB5D9B1-90AE-FC45-8C90-7A3C5E70758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42000" y="6324175"/>
            <a:ext cx="1350000" cy="534000"/>
          </a:xfrm>
          <a:prstGeom prst="rect">
            <a:avLst/>
          </a:prstGeom>
        </p:spPr>
      </p:pic>
    </p:spTree>
    <p:extLst>
      <p:ext uri="{BB962C8B-B14F-4D97-AF65-F5344CB8AC3E}">
        <p14:creationId xmlns:p14="http://schemas.microsoft.com/office/powerpoint/2010/main" val="126542922"/>
      </p:ext>
    </p:extLst>
  </p:cSld>
  <p:clrMapOvr>
    <a:masterClrMapping/>
  </p:clrMapOvr>
  <p:extLst>
    <p:ext uri="{DCECCB84-F9BA-43D5-87BE-67443E8EF086}">
      <p15:sldGuideLst xmlns:p15="http://schemas.microsoft.com/office/powerpoint/2012/main">
        <p15:guide id="1" pos="1776" userDrawn="1">
          <p15:clr>
            <a:srgbClr val="FBAE40"/>
          </p15:clr>
        </p15:guide>
        <p15:guide id="2" pos="1595" userDrawn="1">
          <p15:clr>
            <a:srgbClr val="FBAE40"/>
          </p15:clr>
        </p15:guide>
        <p15:guide id="3" pos="3024" userDrawn="1">
          <p15:clr>
            <a:srgbClr val="FBAE40"/>
          </p15:clr>
        </p15:guide>
        <p15:guide id="4" pos="3205" userDrawn="1">
          <p15:clr>
            <a:srgbClr val="FBAE40"/>
          </p15:clr>
        </p15:guide>
        <p15:guide id="6" pos="4475" userDrawn="1">
          <p15:clr>
            <a:srgbClr val="FBAE40"/>
          </p15:clr>
        </p15:guide>
        <p15:guide id="7" pos="5904" userDrawn="1">
          <p15:clr>
            <a:srgbClr val="FBAE40"/>
          </p15:clr>
        </p15:guide>
        <p15:guide id="8" pos="4634" userDrawn="1">
          <p15:clr>
            <a:srgbClr val="FBAE40"/>
          </p15:clr>
        </p15:guide>
        <p15:guide id="12" pos="6085" userDrawn="1">
          <p15:clr>
            <a:srgbClr val="FBAE40"/>
          </p15:clr>
        </p15:guide>
        <p15:guide id="14" orient="horz" pos="572" userDrawn="1">
          <p15:clr>
            <a:srgbClr val="FBAE40"/>
          </p15:clr>
        </p15:guide>
        <p15:guide id="15" orient="horz" pos="2908" userDrawn="1">
          <p15:clr>
            <a:srgbClr val="FBAE40"/>
          </p15:clr>
        </p15:guide>
        <p15:guide id="17" orient="horz" pos="2228" userDrawn="1">
          <p15:clr>
            <a:srgbClr val="FBAE40"/>
          </p15:clr>
        </p15:guide>
        <p15:guide id="18" orient="horz" pos="2047" userDrawn="1">
          <p15:clr>
            <a:srgbClr val="FBAE40"/>
          </p15:clr>
        </p15:guide>
        <p15:guide id="19" orient="horz" pos="1253" userDrawn="1">
          <p15:clr>
            <a:srgbClr val="FBAE40"/>
          </p15:clr>
        </p15:guide>
        <p15:guide id="20" orient="horz" pos="368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yhjä_logolla">
    <p:bg>
      <p:bgPr>
        <a:solidFill>
          <a:schemeClr val="bg2"/>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CC177A3F-7176-8B4B-B1FA-24861E45A002}"/>
              </a:ext>
            </a:extLst>
          </p:cNvPr>
          <p:cNvSpPr>
            <a:spLocks noGrp="1"/>
          </p:cNvSpPr>
          <p:nvPr>
            <p:ph type="sldNum" sz="quarter" idx="12"/>
          </p:nvPr>
        </p:nvSpPr>
        <p:spPr>
          <a:xfrm>
            <a:off x="11641138" y="0"/>
            <a:ext cx="550862" cy="549275"/>
          </a:xfrm>
        </p:spPr>
        <p:txBody>
          <a:bodyPr/>
          <a:lstStyle>
            <a:lvl1pPr>
              <a:defRPr>
                <a:solidFill>
                  <a:srgbClr val="10497F"/>
                </a:solidFill>
              </a:defRPr>
            </a:lvl1pPr>
          </a:lstStyle>
          <a:p>
            <a:fld id="{8D9C2BA5-E9D2-2046-B654-F8D13928AEDE}" type="slidenum">
              <a:rPr lang="fi-FI" smtClean="0"/>
              <a:pPr/>
              <a:t>‹#›</a:t>
            </a:fld>
            <a:endParaRPr lang="fi-FI" dirty="0"/>
          </a:p>
        </p:txBody>
      </p:sp>
      <p:sp>
        <p:nvSpPr>
          <p:cNvPr id="10" name="Date Placeholder 3">
            <a:extLst>
              <a:ext uri="{FF2B5EF4-FFF2-40B4-BE49-F238E27FC236}">
                <a16:creationId xmlns:a16="http://schemas.microsoft.com/office/drawing/2014/main" id="{7B8095AD-6921-0C4E-B60F-6F918BFCC0DE}"/>
              </a:ext>
            </a:extLst>
          </p:cNvPr>
          <p:cNvSpPr>
            <a:spLocks noGrp="1"/>
          </p:cNvSpPr>
          <p:nvPr>
            <p:ph type="dt" sz="half" idx="2"/>
          </p:nvPr>
        </p:nvSpPr>
        <p:spPr>
          <a:xfrm>
            <a:off x="550862" y="6405438"/>
            <a:ext cx="973137" cy="365125"/>
          </a:xfrm>
          <a:prstGeom prst="rect">
            <a:avLst/>
          </a:prstGeom>
        </p:spPr>
        <p:txBody>
          <a:bodyPr vert="horz" lIns="0" tIns="0" rIns="0" bIns="0" rtlCol="0" anchor="ctr"/>
          <a:lstStyle>
            <a:lvl1pPr algn="l">
              <a:defRPr sz="900">
                <a:solidFill>
                  <a:srgbClr val="10497F"/>
                </a:solidFill>
                <a:latin typeface="Arial" panose="020B0604020202020204" pitchFamily="34" charset="0"/>
                <a:cs typeface="Arial" panose="020B0604020202020204" pitchFamily="34" charset="0"/>
              </a:defRPr>
            </a:lvl1pPr>
          </a:lstStyle>
          <a:p>
            <a:fld id="{5FA3060D-D35B-BE42-9770-5426AC44318E}" type="datetime1">
              <a:rPr lang="fi-FI" smtClean="0"/>
              <a:t>6.3.2020</a:t>
            </a:fld>
            <a:endParaRPr lang="fi-FI" dirty="0"/>
          </a:p>
        </p:txBody>
      </p:sp>
      <p:sp>
        <p:nvSpPr>
          <p:cNvPr id="12" name="Footer Placeholder 4">
            <a:extLst>
              <a:ext uri="{FF2B5EF4-FFF2-40B4-BE49-F238E27FC236}">
                <a16:creationId xmlns:a16="http://schemas.microsoft.com/office/drawing/2014/main" id="{85C151E0-4399-C348-943D-625E1FEA9C65}"/>
              </a:ext>
            </a:extLst>
          </p:cNvPr>
          <p:cNvSpPr>
            <a:spLocks noGrp="1"/>
          </p:cNvSpPr>
          <p:nvPr>
            <p:ph type="ftr" sz="quarter" idx="3"/>
          </p:nvPr>
        </p:nvSpPr>
        <p:spPr>
          <a:xfrm>
            <a:off x="1524000" y="6405438"/>
            <a:ext cx="4572000" cy="365125"/>
          </a:xfrm>
          <a:prstGeom prst="rect">
            <a:avLst/>
          </a:prstGeom>
        </p:spPr>
        <p:txBody>
          <a:bodyPr vert="horz" lIns="0" tIns="0" rIns="270000" bIns="0" rtlCol="0" anchor="ctr"/>
          <a:lstStyle>
            <a:lvl1pPr algn="l">
              <a:defRPr sz="900">
                <a:solidFill>
                  <a:srgbClr val="10497F"/>
                </a:solidFill>
                <a:latin typeface="Arial" panose="020B0604020202020204" pitchFamily="34" charset="0"/>
                <a:cs typeface="Arial" panose="020B0604020202020204" pitchFamily="34" charset="0"/>
              </a:defRPr>
            </a:lvl1pPr>
          </a:lstStyle>
          <a:p>
            <a:r>
              <a:rPr lang="fi-FI"/>
              <a:t>Footerin teksti on tässä Arial 9pt</a:t>
            </a:r>
            <a:endParaRPr lang="fi-FI" dirty="0"/>
          </a:p>
        </p:txBody>
      </p:sp>
      <p:sp>
        <p:nvSpPr>
          <p:cNvPr id="6" name="Picture Placeholder 3">
            <a:extLst>
              <a:ext uri="{FF2B5EF4-FFF2-40B4-BE49-F238E27FC236}">
                <a16:creationId xmlns:a16="http://schemas.microsoft.com/office/drawing/2014/main" id="{AC6C7052-4E59-B545-AF31-8F157F252276}"/>
              </a:ext>
            </a:extLst>
          </p:cNvPr>
          <p:cNvSpPr>
            <a:spLocks noGrp="1"/>
          </p:cNvSpPr>
          <p:nvPr>
            <p:ph type="pic" sz="quarter" idx="13" hasCustomPrompt="1"/>
          </p:nvPr>
        </p:nvSpPr>
        <p:spPr>
          <a:xfrm>
            <a:off x="8865703" y="6405438"/>
            <a:ext cx="1516187" cy="365125"/>
          </a:xfrm>
        </p:spPr>
        <p:txBody>
          <a:bodyPr anchor="ctr">
            <a:normAutofit/>
          </a:bodyPr>
          <a:lstStyle>
            <a:lvl1pPr marL="0" indent="0" algn="ctr">
              <a:buFontTx/>
              <a:buNone/>
              <a:defRPr sz="800">
                <a:solidFill>
                  <a:schemeClr val="tx1"/>
                </a:solidFill>
              </a:defRPr>
            </a:lvl1pPr>
          </a:lstStyle>
          <a:p>
            <a:r>
              <a:rPr lang="fi-FI" dirty="0"/>
              <a:t>Tähän tilaan mahdollinen hankelogo tms. tunnus.</a:t>
            </a:r>
          </a:p>
        </p:txBody>
      </p:sp>
      <p:pic>
        <p:nvPicPr>
          <p:cNvPr id="11" name="Graphic 10">
            <a:extLst>
              <a:ext uri="{FF2B5EF4-FFF2-40B4-BE49-F238E27FC236}">
                <a16:creationId xmlns:a16="http://schemas.microsoft.com/office/drawing/2014/main" id="{C7A2D41B-204A-164F-8B48-DC8CF77B14A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42000" y="6324175"/>
            <a:ext cx="1350000" cy="534000"/>
          </a:xfrm>
          <a:prstGeom prst="rect">
            <a:avLst/>
          </a:prstGeom>
        </p:spPr>
      </p:pic>
    </p:spTree>
    <p:extLst>
      <p:ext uri="{BB962C8B-B14F-4D97-AF65-F5344CB8AC3E}">
        <p14:creationId xmlns:p14="http://schemas.microsoft.com/office/powerpoint/2010/main" val="2706573233"/>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yhjä">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30434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OITUS_3">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B319C94D-88E8-ED47-AEF9-9848F846B5AE}"/>
              </a:ext>
            </a:extLst>
          </p:cNvPr>
          <p:cNvSpPr>
            <a:spLocks noGrp="1"/>
          </p:cNvSpPr>
          <p:nvPr>
            <p:ph type="subTitle" idx="1" hasCustomPrompt="1"/>
          </p:nvPr>
        </p:nvSpPr>
        <p:spPr>
          <a:xfrm>
            <a:off x="1524000" y="4076700"/>
            <a:ext cx="9144000" cy="792163"/>
          </a:xfrm>
        </p:spPr>
        <p:txBody>
          <a:bodyPr lIns="0" rIns="0" anchor="t">
            <a:normAutofit/>
          </a:bodyPr>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Tähän tulee apuotsikko,</a:t>
            </a:r>
            <a:br>
              <a:rPr lang="fi-FI" noProof="0" dirty="0"/>
            </a:br>
            <a:r>
              <a:rPr lang="fi-FI" noProof="0" dirty="0"/>
              <a:t>tilaa on 2 riviä, </a:t>
            </a:r>
            <a:r>
              <a:rPr lang="fi-FI" noProof="0" dirty="0" err="1"/>
              <a:t>Arial</a:t>
            </a:r>
            <a:r>
              <a:rPr lang="fi-FI" noProof="0" dirty="0"/>
              <a:t> </a:t>
            </a:r>
            <a:r>
              <a:rPr lang="fi-FI" noProof="0" dirty="0" err="1"/>
              <a:t>Regular</a:t>
            </a:r>
            <a:r>
              <a:rPr lang="fi-FI" noProof="0" dirty="0"/>
              <a:t> 24pt</a:t>
            </a:r>
          </a:p>
        </p:txBody>
      </p:sp>
      <p:sp>
        <p:nvSpPr>
          <p:cNvPr id="11" name="Title 1">
            <a:extLst>
              <a:ext uri="{FF2B5EF4-FFF2-40B4-BE49-F238E27FC236}">
                <a16:creationId xmlns:a16="http://schemas.microsoft.com/office/drawing/2014/main" id="{B995DD1F-5939-4C48-90F8-1E4A8FE8A48E}"/>
              </a:ext>
            </a:extLst>
          </p:cNvPr>
          <p:cNvSpPr>
            <a:spLocks noGrp="1"/>
          </p:cNvSpPr>
          <p:nvPr>
            <p:ph type="ctrTitle" hasCustomPrompt="1"/>
          </p:nvPr>
        </p:nvSpPr>
        <p:spPr>
          <a:xfrm>
            <a:off x="1524000" y="1512665"/>
            <a:ext cx="9144000" cy="2365071"/>
          </a:xfrm>
        </p:spPr>
        <p:txBody>
          <a:bodyPr lIns="0" rIns="0" anchor="b">
            <a:noAutofit/>
          </a:bodyPr>
          <a:lstStyle>
            <a:lvl1pPr algn="l">
              <a:defRPr sz="6400" spc="-150">
                <a:solidFill>
                  <a:schemeClr val="bg2"/>
                </a:solidFill>
              </a:defRPr>
            </a:lvl1pPr>
          </a:lstStyle>
          <a:p>
            <a:r>
              <a:rPr lang="fi-FI" dirty="0"/>
              <a:t>Esityksen otsikko</a:t>
            </a:r>
            <a:br>
              <a:rPr lang="fi-FI" dirty="0"/>
            </a:br>
            <a:r>
              <a:rPr lang="fi-FI" dirty="0" err="1"/>
              <a:t>Arial</a:t>
            </a:r>
            <a:r>
              <a:rPr lang="fi-FI" dirty="0"/>
              <a:t> </a:t>
            </a:r>
            <a:r>
              <a:rPr lang="fi-FI" dirty="0" err="1"/>
              <a:t>Bold</a:t>
            </a:r>
            <a:r>
              <a:rPr lang="fi-FI" dirty="0"/>
              <a:t> 64pt,</a:t>
            </a:r>
            <a:br>
              <a:rPr lang="fi-FI" dirty="0"/>
            </a:br>
            <a:r>
              <a:rPr lang="fi-FI" dirty="0"/>
              <a:t>maksimi 3 riviä</a:t>
            </a:r>
          </a:p>
        </p:txBody>
      </p:sp>
      <p:pic>
        <p:nvPicPr>
          <p:cNvPr id="5" name="Graphic 4">
            <a:extLst>
              <a:ext uri="{FF2B5EF4-FFF2-40B4-BE49-F238E27FC236}">
                <a16:creationId xmlns:a16="http://schemas.microsoft.com/office/drawing/2014/main" id="{05E90BDD-5381-BB47-B3B5-95621FF9E9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04000" y="6022800"/>
            <a:ext cx="2088000" cy="835200"/>
          </a:xfrm>
          <a:prstGeom prst="rect">
            <a:avLst/>
          </a:prstGeom>
        </p:spPr>
      </p:pic>
      <p:pic>
        <p:nvPicPr>
          <p:cNvPr id="22" name="Graphic 21">
            <a:extLst>
              <a:ext uri="{FF2B5EF4-FFF2-40B4-BE49-F238E27FC236}">
                <a16:creationId xmlns:a16="http://schemas.microsoft.com/office/drawing/2014/main" id="{96C9378A-FA85-894D-B066-1816809F23A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 y="0"/>
            <a:ext cx="3711389" cy="1188478"/>
          </a:xfrm>
          <a:prstGeom prst="rect">
            <a:avLst/>
          </a:prstGeom>
        </p:spPr>
      </p:pic>
      <p:sp>
        <p:nvSpPr>
          <p:cNvPr id="15" name="Picture Placeholder 3">
            <a:extLst>
              <a:ext uri="{FF2B5EF4-FFF2-40B4-BE49-F238E27FC236}">
                <a16:creationId xmlns:a16="http://schemas.microsoft.com/office/drawing/2014/main" id="{5AE3D8CA-F12E-4E4F-B27C-B0D1890ED962}"/>
              </a:ext>
            </a:extLst>
          </p:cNvPr>
          <p:cNvSpPr>
            <a:spLocks noGrp="1" noChangeAspect="1"/>
          </p:cNvSpPr>
          <p:nvPr>
            <p:ph type="pic" sz="quarter" idx="14" hasCustomPrompt="1"/>
          </p:nvPr>
        </p:nvSpPr>
        <p:spPr>
          <a:xfrm>
            <a:off x="7849698" y="6201246"/>
            <a:ext cx="1986170" cy="478307"/>
          </a:xfrm>
        </p:spPr>
        <p:txBody>
          <a:bodyPr anchor="ctr">
            <a:normAutofit/>
          </a:bodyPr>
          <a:lstStyle>
            <a:lvl1pPr marL="0" indent="0" algn="ctr">
              <a:buFontTx/>
              <a:buNone/>
              <a:defRPr sz="800">
                <a:solidFill>
                  <a:schemeClr val="bg1"/>
                </a:solidFill>
              </a:defRPr>
            </a:lvl1pPr>
          </a:lstStyle>
          <a:p>
            <a:r>
              <a:rPr lang="fi-FI" dirty="0"/>
              <a:t>Tähän tilaan mahdollinen hankelogo tms. tunnus.</a:t>
            </a:r>
          </a:p>
        </p:txBody>
      </p:sp>
      <p:sp>
        <p:nvSpPr>
          <p:cNvPr id="3" name="Text Placeholder 2">
            <a:extLst>
              <a:ext uri="{FF2B5EF4-FFF2-40B4-BE49-F238E27FC236}">
                <a16:creationId xmlns:a16="http://schemas.microsoft.com/office/drawing/2014/main" id="{0212798F-161E-8E4E-9F3D-08FD3CB64391}"/>
              </a:ext>
            </a:extLst>
          </p:cNvPr>
          <p:cNvSpPr>
            <a:spLocks noGrp="1"/>
          </p:cNvSpPr>
          <p:nvPr>
            <p:ph type="body" sz="quarter" idx="15" hasCustomPrompt="1"/>
          </p:nvPr>
        </p:nvSpPr>
        <p:spPr>
          <a:xfrm>
            <a:off x="1524000" y="5192712"/>
            <a:ext cx="9144000" cy="319953"/>
          </a:xfrm>
        </p:spPr>
        <p:txBody>
          <a:bodyPr anchor="ctr">
            <a:noAutofit/>
          </a:bodyPr>
          <a:lstStyle>
            <a:lvl1pPr marL="0" indent="0">
              <a:buFontTx/>
              <a:buNone/>
              <a:defRPr sz="1200">
                <a:solidFill>
                  <a:schemeClr val="tx2"/>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a:defRPr sz="1200">
                <a:solidFill>
                  <a:schemeClr val="tx2"/>
                </a:solidFill>
              </a:defRPr>
            </a:lvl5pPr>
          </a:lstStyle>
          <a:p>
            <a:pPr lvl="0"/>
            <a:r>
              <a:rPr lang="en-GB" dirty="0" err="1"/>
              <a:t>Esittäjän</a:t>
            </a:r>
            <a:r>
              <a:rPr lang="en-GB" dirty="0"/>
              <a:t> </a:t>
            </a:r>
            <a:r>
              <a:rPr lang="en-GB" dirty="0" err="1"/>
              <a:t>nimi</a:t>
            </a:r>
            <a:r>
              <a:rPr lang="en-GB" dirty="0"/>
              <a:t>, </a:t>
            </a:r>
            <a:r>
              <a:rPr lang="en-GB" dirty="0" err="1"/>
              <a:t>organisaatio</a:t>
            </a:r>
            <a:r>
              <a:rPr lang="en-GB" dirty="0"/>
              <a:t>, </a:t>
            </a:r>
            <a:r>
              <a:rPr lang="en-GB" dirty="0" err="1"/>
              <a:t>esityspaikka</a:t>
            </a:r>
            <a:r>
              <a:rPr lang="en-GB" dirty="0"/>
              <a:t> </a:t>
            </a:r>
            <a:r>
              <a:rPr lang="en-GB" dirty="0" err="1"/>
              <a:t>ja</a:t>
            </a:r>
            <a:r>
              <a:rPr lang="en-GB" dirty="0"/>
              <a:t> </a:t>
            </a:r>
            <a:r>
              <a:rPr lang="en-GB" dirty="0" err="1"/>
              <a:t>aika</a:t>
            </a:r>
            <a:r>
              <a:rPr lang="en-GB" dirty="0"/>
              <a:t> </a:t>
            </a:r>
            <a:r>
              <a:rPr lang="en-GB" dirty="0" err="1"/>
              <a:t>sekä</a:t>
            </a:r>
            <a:r>
              <a:rPr lang="en-GB" dirty="0"/>
              <a:t> </a:t>
            </a:r>
            <a:r>
              <a:rPr lang="en-GB" dirty="0" err="1"/>
              <a:t>mahdolliset</a:t>
            </a:r>
            <a:r>
              <a:rPr lang="en-GB" dirty="0"/>
              <a:t> </a:t>
            </a:r>
            <a:r>
              <a:rPr lang="en-GB" dirty="0" err="1"/>
              <a:t>aihetunnisteet</a:t>
            </a:r>
            <a:r>
              <a:rPr lang="en-GB" dirty="0"/>
              <a:t> / Twitter-</a:t>
            </a:r>
            <a:r>
              <a:rPr lang="en-GB" dirty="0" err="1"/>
              <a:t>tili</a:t>
            </a:r>
            <a:r>
              <a:rPr lang="en-GB" dirty="0"/>
              <a:t> Arial Regular 12pt</a:t>
            </a:r>
          </a:p>
        </p:txBody>
      </p:sp>
    </p:spTree>
    <p:extLst>
      <p:ext uri="{BB962C8B-B14F-4D97-AF65-F5344CB8AC3E}">
        <p14:creationId xmlns:p14="http://schemas.microsoft.com/office/powerpoint/2010/main" val="523548519"/>
      </p:ext>
    </p:extLst>
  </p:cSld>
  <p:clrMapOvr>
    <a:masterClrMapping/>
  </p:clrMapOvr>
  <p:extLst>
    <p:ext uri="{DCECCB84-F9BA-43D5-87BE-67443E8EF086}">
      <p15:sldGuideLst xmlns:p15="http://schemas.microsoft.com/office/powerpoint/2012/main">
        <p15:guide id="2" pos="960">
          <p15:clr>
            <a:srgbClr val="FBAE40"/>
          </p15:clr>
        </p15:guide>
        <p15:guide id="5" orient="horz" pos="822">
          <p15:clr>
            <a:srgbClr val="FBAE40"/>
          </p15:clr>
        </p15:guide>
        <p15:guide id="6" orient="horz" pos="3271">
          <p15:clr>
            <a:srgbClr val="FBAE40"/>
          </p15:clr>
        </p15:guide>
        <p15:guide id="8" pos="6720">
          <p15:clr>
            <a:srgbClr val="FBAE40"/>
          </p15:clr>
        </p15:guide>
        <p15:guide id="9" orient="horz" pos="2455">
          <p15:clr>
            <a:srgbClr val="FBAE40"/>
          </p15:clr>
        </p15:guide>
        <p15:guide id="10" orient="horz" pos="2568">
          <p15:clr>
            <a:srgbClr val="FBAE40"/>
          </p15:clr>
        </p15:guide>
        <p15:guide id="11" pos="2638">
          <p15:clr>
            <a:srgbClr val="FBAE40"/>
          </p15:clr>
        </p15:guide>
        <p15:guide id="12" orient="horz" pos="3067">
          <p15:clr>
            <a:srgbClr val="FBAE40"/>
          </p15:clr>
        </p15:guide>
        <p15:guide id="13" orient="horz" pos="347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so_kuva">
    <p:bg>
      <p:bgPr>
        <a:solidFill>
          <a:schemeClr val="tx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2551ADF-31CC-AC42-9496-C9DE5C2363C4}"/>
              </a:ext>
            </a:extLst>
          </p:cNvPr>
          <p:cNvSpPr>
            <a:spLocks noGrp="1"/>
          </p:cNvSpPr>
          <p:nvPr>
            <p:ph type="pic" sz="quarter" idx="13" hasCustomPrompt="1"/>
          </p:nvPr>
        </p:nvSpPr>
        <p:spPr>
          <a:xfrm>
            <a:off x="0" y="0"/>
            <a:ext cx="12198626" cy="6318000"/>
          </a:xfrm>
          <a:blipFill>
            <a:blip r:embed="rId2"/>
            <a:stretch>
              <a:fillRect l="-1412" r="-1358"/>
            </a:stretch>
          </a:blipFill>
        </p:spPr>
        <p:txBody>
          <a:bodyPr anchor="ctr"/>
          <a:lstStyle>
            <a:lvl1pPr marL="0" indent="0" algn="ctr">
              <a:buFontTx/>
              <a:buNone/>
              <a:defRPr b="1">
                <a:solidFill>
                  <a:schemeClr val="bg2"/>
                </a:solidFill>
              </a:defRPr>
            </a:lvl1pPr>
          </a:lstStyle>
          <a:p>
            <a:r>
              <a:rPr lang="fi-FI" dirty="0"/>
              <a:t>Tuo tähän kuva klikkaamalla kuvaa.</a:t>
            </a:r>
            <a:br>
              <a:rPr lang="fi-FI" dirty="0"/>
            </a:br>
            <a:r>
              <a:rPr lang="fi-FI" dirty="0"/>
              <a:t>Nyt näkyvä kuva on ”</a:t>
            </a:r>
            <a:r>
              <a:rPr lang="fi-FI" dirty="0" err="1"/>
              <a:t>placeholder</a:t>
            </a:r>
            <a:r>
              <a:rPr lang="fi-FI" dirty="0"/>
              <a:t>”</a:t>
            </a:r>
          </a:p>
        </p:txBody>
      </p:sp>
      <p:sp>
        <p:nvSpPr>
          <p:cNvPr id="7" name="Rectangle 6">
            <a:extLst>
              <a:ext uri="{FF2B5EF4-FFF2-40B4-BE49-F238E27FC236}">
                <a16:creationId xmlns:a16="http://schemas.microsoft.com/office/drawing/2014/main" id="{E1CF761E-6F27-904F-B606-4E0DC5EC584D}"/>
              </a:ext>
            </a:extLst>
          </p:cNvPr>
          <p:cNvSpPr/>
          <p:nvPr userDrawn="1"/>
        </p:nvSpPr>
        <p:spPr>
          <a:xfrm>
            <a:off x="0" y="6329575"/>
            <a:ext cx="12191999" cy="540000"/>
          </a:xfrm>
          <a:prstGeom prst="rect">
            <a:avLst/>
          </a:prstGeom>
          <a:solidFill>
            <a:srgbClr val="10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1" name="Date Placeholder 3">
            <a:extLst>
              <a:ext uri="{FF2B5EF4-FFF2-40B4-BE49-F238E27FC236}">
                <a16:creationId xmlns:a16="http://schemas.microsoft.com/office/drawing/2014/main" id="{A360A615-83D1-D147-ABFC-D6C4EFE42066}"/>
              </a:ext>
            </a:extLst>
          </p:cNvPr>
          <p:cNvSpPr>
            <a:spLocks noGrp="1"/>
          </p:cNvSpPr>
          <p:nvPr>
            <p:ph type="dt" sz="half" idx="2"/>
          </p:nvPr>
        </p:nvSpPr>
        <p:spPr>
          <a:xfrm>
            <a:off x="550862" y="6405438"/>
            <a:ext cx="973137" cy="365125"/>
          </a:xfrm>
          <a:prstGeom prst="rect">
            <a:avLst/>
          </a:prstGeom>
        </p:spPr>
        <p:txBody>
          <a:bodyPr vert="horz" lIns="0" tIns="0" rIns="0" bIns="0" rtlCol="0" anchor="ctr"/>
          <a:lstStyle>
            <a:lvl1pPr algn="l">
              <a:defRPr sz="900">
                <a:solidFill>
                  <a:schemeClr val="bg2"/>
                </a:solidFill>
                <a:latin typeface="Arial" panose="020B0604020202020204" pitchFamily="34" charset="0"/>
                <a:cs typeface="Arial" panose="020B0604020202020204" pitchFamily="34" charset="0"/>
              </a:defRPr>
            </a:lvl1pPr>
          </a:lstStyle>
          <a:p>
            <a:fld id="{C4CD0F97-A781-6144-ACA4-B011536CAB1A}" type="datetime1">
              <a:rPr lang="fi-FI" smtClean="0"/>
              <a:t>6.3.2020</a:t>
            </a:fld>
            <a:endParaRPr lang="fi-FI" dirty="0"/>
          </a:p>
        </p:txBody>
      </p:sp>
      <p:sp>
        <p:nvSpPr>
          <p:cNvPr id="14" name="Footer Placeholder 4">
            <a:extLst>
              <a:ext uri="{FF2B5EF4-FFF2-40B4-BE49-F238E27FC236}">
                <a16:creationId xmlns:a16="http://schemas.microsoft.com/office/drawing/2014/main" id="{23A56DE2-474B-2E47-9216-9DAC1F33C128}"/>
              </a:ext>
            </a:extLst>
          </p:cNvPr>
          <p:cNvSpPr>
            <a:spLocks noGrp="1"/>
          </p:cNvSpPr>
          <p:nvPr>
            <p:ph type="ftr" sz="quarter" idx="3"/>
          </p:nvPr>
        </p:nvSpPr>
        <p:spPr>
          <a:xfrm>
            <a:off x="1524000" y="6405438"/>
            <a:ext cx="4572000" cy="365125"/>
          </a:xfrm>
          <a:prstGeom prst="rect">
            <a:avLst/>
          </a:prstGeom>
        </p:spPr>
        <p:txBody>
          <a:bodyPr vert="horz" lIns="0" tIns="0" rIns="270000" bIns="0" rtlCol="0" anchor="ctr"/>
          <a:lstStyle>
            <a:lvl1pPr algn="l">
              <a:defRPr sz="900">
                <a:solidFill>
                  <a:schemeClr val="bg2"/>
                </a:solidFill>
                <a:latin typeface="Arial" panose="020B0604020202020204" pitchFamily="34" charset="0"/>
                <a:cs typeface="Arial" panose="020B0604020202020204" pitchFamily="34" charset="0"/>
              </a:defRPr>
            </a:lvl1pPr>
          </a:lstStyle>
          <a:p>
            <a:r>
              <a:rPr lang="fi-FI"/>
              <a:t>Footerin teksti on tässä Arial 9pt</a:t>
            </a:r>
            <a:endParaRPr lang="fi-FI" dirty="0"/>
          </a:p>
        </p:txBody>
      </p:sp>
      <p:sp>
        <p:nvSpPr>
          <p:cNvPr id="8" name="Picture Placeholder 3">
            <a:extLst>
              <a:ext uri="{FF2B5EF4-FFF2-40B4-BE49-F238E27FC236}">
                <a16:creationId xmlns:a16="http://schemas.microsoft.com/office/drawing/2014/main" id="{F83582B6-B8EE-994A-8DB3-62610A039E8E}"/>
              </a:ext>
            </a:extLst>
          </p:cNvPr>
          <p:cNvSpPr>
            <a:spLocks noGrp="1"/>
          </p:cNvSpPr>
          <p:nvPr>
            <p:ph type="pic" sz="quarter" idx="14" hasCustomPrompt="1"/>
          </p:nvPr>
        </p:nvSpPr>
        <p:spPr>
          <a:xfrm>
            <a:off x="8865703" y="6405438"/>
            <a:ext cx="1516187" cy="365125"/>
          </a:xfrm>
        </p:spPr>
        <p:txBody>
          <a:bodyPr anchor="ctr">
            <a:normAutofit/>
          </a:bodyPr>
          <a:lstStyle>
            <a:lvl1pPr marL="0" indent="0" algn="ctr">
              <a:buFontTx/>
              <a:buNone/>
              <a:defRPr sz="800">
                <a:solidFill>
                  <a:schemeClr val="bg2"/>
                </a:solidFill>
              </a:defRPr>
            </a:lvl1pPr>
          </a:lstStyle>
          <a:p>
            <a:r>
              <a:rPr lang="fi-FI" dirty="0"/>
              <a:t>Tähän tilaan mahdollinen hankelogo tms. tunnus.</a:t>
            </a:r>
          </a:p>
        </p:txBody>
      </p:sp>
      <p:pic>
        <p:nvPicPr>
          <p:cNvPr id="9" name="Graphic 8">
            <a:extLst>
              <a:ext uri="{FF2B5EF4-FFF2-40B4-BE49-F238E27FC236}">
                <a16:creationId xmlns:a16="http://schemas.microsoft.com/office/drawing/2014/main" id="{459D6FF8-D573-544D-8BCA-B9EC73B1D4D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42000" y="6329575"/>
            <a:ext cx="1350000" cy="540000"/>
          </a:xfrm>
          <a:prstGeom prst="rect">
            <a:avLst/>
          </a:prstGeom>
        </p:spPr>
      </p:pic>
    </p:spTree>
    <p:extLst>
      <p:ext uri="{BB962C8B-B14F-4D97-AF65-F5344CB8AC3E}">
        <p14:creationId xmlns:p14="http://schemas.microsoft.com/office/powerpoint/2010/main" val="4164361130"/>
      </p:ext>
    </p:extLst>
  </p:cSld>
  <p:clrMapOvr>
    <a:masterClrMapping/>
  </p:clrMapOvr>
  <p:extLst>
    <p:ext uri="{DCECCB84-F9BA-43D5-87BE-67443E8EF086}">
      <p15:sldGuideLst xmlns:p15="http://schemas.microsoft.com/office/powerpoint/2012/main">
        <p15:guide id="4" orient="horz" pos="216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so_kuva_kuvateksti">
    <p:bg>
      <p:bgPr>
        <a:solidFill>
          <a:schemeClr val="tx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8130BEAF-938D-DD49-9177-F3F9865E506E}"/>
              </a:ext>
            </a:extLst>
          </p:cNvPr>
          <p:cNvSpPr>
            <a:spLocks noGrp="1"/>
          </p:cNvSpPr>
          <p:nvPr>
            <p:ph type="pic" sz="quarter" idx="13" hasCustomPrompt="1"/>
          </p:nvPr>
        </p:nvSpPr>
        <p:spPr>
          <a:xfrm>
            <a:off x="0" y="0"/>
            <a:ext cx="12198626" cy="6318000"/>
          </a:xfrm>
          <a:custGeom>
            <a:avLst/>
            <a:gdLst>
              <a:gd name="connsiteX0" fmla="*/ 0 w 12198626"/>
              <a:gd name="connsiteY0" fmla="*/ 0 h 6318000"/>
              <a:gd name="connsiteX1" fmla="*/ 12198626 w 12198626"/>
              <a:gd name="connsiteY1" fmla="*/ 0 h 6318000"/>
              <a:gd name="connsiteX2" fmla="*/ 12198626 w 12198626"/>
              <a:gd name="connsiteY2" fmla="*/ 6318000 h 6318000"/>
              <a:gd name="connsiteX3" fmla="*/ 0 w 12198626"/>
              <a:gd name="connsiteY3" fmla="*/ 6318000 h 6318000"/>
              <a:gd name="connsiteX4" fmla="*/ 0 w 12198626"/>
              <a:gd name="connsiteY4" fmla="*/ 4561310 h 6318000"/>
              <a:gd name="connsiteX5" fmla="*/ 3960208 w 12198626"/>
              <a:gd name="connsiteY5" fmla="*/ 4561310 h 6318000"/>
              <a:gd name="connsiteX6" fmla="*/ 3960208 w 12198626"/>
              <a:gd name="connsiteY6" fmla="*/ 2296690 h 6318000"/>
              <a:gd name="connsiteX7" fmla="*/ 0 w 12198626"/>
              <a:gd name="connsiteY7" fmla="*/ 2296690 h 631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626" h="6318000">
                <a:moveTo>
                  <a:pt x="0" y="0"/>
                </a:moveTo>
                <a:lnTo>
                  <a:pt x="12198626" y="0"/>
                </a:lnTo>
                <a:lnTo>
                  <a:pt x="12198626" y="6318000"/>
                </a:lnTo>
                <a:lnTo>
                  <a:pt x="0" y="6318000"/>
                </a:lnTo>
                <a:lnTo>
                  <a:pt x="0" y="4561310"/>
                </a:lnTo>
                <a:lnTo>
                  <a:pt x="3960208" y="4561310"/>
                </a:lnTo>
                <a:lnTo>
                  <a:pt x="3960208" y="2296690"/>
                </a:lnTo>
                <a:lnTo>
                  <a:pt x="0" y="2296690"/>
                </a:lnTo>
                <a:close/>
              </a:path>
            </a:pathLst>
          </a:custGeom>
          <a:blipFill>
            <a:blip r:embed="rId2"/>
            <a:stretch>
              <a:fillRect l="-1412" r="-1358"/>
            </a:stretch>
          </a:blipFill>
        </p:spPr>
        <p:txBody>
          <a:bodyPr wrap="square" anchor="ctr">
            <a:noAutofit/>
          </a:bodyPr>
          <a:lstStyle>
            <a:lvl1pPr marL="0" indent="0" algn="r">
              <a:buFontTx/>
              <a:buNone/>
              <a:defRPr b="1">
                <a:solidFill>
                  <a:schemeClr val="bg2"/>
                </a:solidFill>
              </a:defRPr>
            </a:lvl1pPr>
          </a:lstStyle>
          <a:p>
            <a:r>
              <a:rPr lang="fi-FI" dirty="0"/>
              <a:t>Tuo tähän kuva klikkaamalla kuvaa.</a:t>
            </a:r>
            <a:br>
              <a:rPr lang="fi-FI" dirty="0"/>
            </a:br>
            <a:r>
              <a:rPr lang="fi-FI" dirty="0"/>
              <a:t>Nyt näkyvä kuva on ”</a:t>
            </a:r>
            <a:r>
              <a:rPr lang="fi-FI" dirty="0" err="1"/>
              <a:t>placeholder</a:t>
            </a:r>
            <a:r>
              <a:rPr lang="fi-FI" dirty="0"/>
              <a:t>”</a:t>
            </a:r>
          </a:p>
        </p:txBody>
      </p:sp>
      <p:sp>
        <p:nvSpPr>
          <p:cNvPr id="7" name="Rectangle 6">
            <a:extLst>
              <a:ext uri="{FF2B5EF4-FFF2-40B4-BE49-F238E27FC236}">
                <a16:creationId xmlns:a16="http://schemas.microsoft.com/office/drawing/2014/main" id="{E1CF761E-6F27-904F-B606-4E0DC5EC584D}"/>
              </a:ext>
            </a:extLst>
          </p:cNvPr>
          <p:cNvSpPr/>
          <p:nvPr userDrawn="1"/>
        </p:nvSpPr>
        <p:spPr>
          <a:xfrm>
            <a:off x="0" y="6329575"/>
            <a:ext cx="12191999" cy="540000"/>
          </a:xfrm>
          <a:prstGeom prst="rect">
            <a:avLst/>
          </a:prstGeom>
          <a:solidFill>
            <a:srgbClr val="10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6" name="Rectangle 15">
            <a:extLst>
              <a:ext uri="{FF2B5EF4-FFF2-40B4-BE49-F238E27FC236}">
                <a16:creationId xmlns:a16="http://schemas.microsoft.com/office/drawing/2014/main" id="{EFB243E5-7840-8043-BF89-C3B0A4544065}"/>
              </a:ext>
            </a:extLst>
          </p:cNvPr>
          <p:cNvSpPr/>
          <p:nvPr userDrawn="1"/>
        </p:nvSpPr>
        <p:spPr>
          <a:xfrm>
            <a:off x="0" y="2296690"/>
            <a:ext cx="3960207" cy="2264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70000" tIns="270000" rIns="270000" bIns="270000" rtlCol="0" anchor="ctr"/>
          <a:lstStyle/>
          <a:p>
            <a:endParaRPr lang="en-GB" sz="1400" dirty="0">
              <a:solidFill>
                <a:schemeClr val="bg2"/>
              </a:solidFill>
            </a:endParaRPr>
          </a:p>
        </p:txBody>
      </p:sp>
      <p:sp>
        <p:nvSpPr>
          <p:cNvPr id="18" name="Date Placeholder 3">
            <a:extLst>
              <a:ext uri="{FF2B5EF4-FFF2-40B4-BE49-F238E27FC236}">
                <a16:creationId xmlns:a16="http://schemas.microsoft.com/office/drawing/2014/main" id="{42093469-B5D7-D34D-AF71-B3238060BCF8}"/>
              </a:ext>
            </a:extLst>
          </p:cNvPr>
          <p:cNvSpPr>
            <a:spLocks noGrp="1"/>
          </p:cNvSpPr>
          <p:nvPr>
            <p:ph type="dt" sz="half" idx="2"/>
          </p:nvPr>
        </p:nvSpPr>
        <p:spPr>
          <a:xfrm>
            <a:off x="550862" y="6405438"/>
            <a:ext cx="973137" cy="365125"/>
          </a:xfrm>
          <a:prstGeom prst="rect">
            <a:avLst/>
          </a:prstGeom>
        </p:spPr>
        <p:txBody>
          <a:bodyPr vert="horz" lIns="0" tIns="0" rIns="0" bIns="0" rtlCol="0" anchor="ctr"/>
          <a:lstStyle>
            <a:lvl1pPr algn="l">
              <a:defRPr sz="900">
                <a:solidFill>
                  <a:schemeClr val="bg2"/>
                </a:solidFill>
                <a:latin typeface="Arial" panose="020B0604020202020204" pitchFamily="34" charset="0"/>
                <a:cs typeface="Arial" panose="020B0604020202020204" pitchFamily="34" charset="0"/>
              </a:defRPr>
            </a:lvl1pPr>
          </a:lstStyle>
          <a:p>
            <a:fld id="{FA372978-5163-A441-89C0-3B4E6EAB157E}" type="datetime1">
              <a:rPr lang="fi-FI" smtClean="0"/>
              <a:t>6.3.2020</a:t>
            </a:fld>
            <a:endParaRPr lang="fi-FI" dirty="0"/>
          </a:p>
        </p:txBody>
      </p:sp>
      <p:sp>
        <p:nvSpPr>
          <p:cNvPr id="19" name="Footer Placeholder 4">
            <a:extLst>
              <a:ext uri="{FF2B5EF4-FFF2-40B4-BE49-F238E27FC236}">
                <a16:creationId xmlns:a16="http://schemas.microsoft.com/office/drawing/2014/main" id="{70D6F961-63B2-E647-89B0-A12B3B482610}"/>
              </a:ext>
            </a:extLst>
          </p:cNvPr>
          <p:cNvSpPr>
            <a:spLocks noGrp="1"/>
          </p:cNvSpPr>
          <p:nvPr>
            <p:ph type="ftr" sz="quarter" idx="3"/>
          </p:nvPr>
        </p:nvSpPr>
        <p:spPr>
          <a:xfrm>
            <a:off x="1524000" y="6405438"/>
            <a:ext cx="4572000" cy="365125"/>
          </a:xfrm>
          <a:prstGeom prst="rect">
            <a:avLst/>
          </a:prstGeom>
        </p:spPr>
        <p:txBody>
          <a:bodyPr vert="horz" lIns="0" tIns="0" rIns="270000" bIns="0" rtlCol="0" anchor="ctr"/>
          <a:lstStyle>
            <a:lvl1pPr algn="l">
              <a:defRPr sz="900">
                <a:solidFill>
                  <a:schemeClr val="bg2"/>
                </a:solidFill>
                <a:latin typeface="Arial" panose="020B0604020202020204" pitchFamily="34" charset="0"/>
                <a:cs typeface="Arial" panose="020B0604020202020204" pitchFamily="34" charset="0"/>
              </a:defRPr>
            </a:lvl1pPr>
          </a:lstStyle>
          <a:p>
            <a:r>
              <a:rPr lang="fi-FI"/>
              <a:t>Footerin teksti on tässä Arial 9pt</a:t>
            </a:r>
            <a:endParaRPr lang="fi-FI" dirty="0"/>
          </a:p>
        </p:txBody>
      </p:sp>
      <p:sp>
        <p:nvSpPr>
          <p:cNvPr id="3" name="Text Placeholder 2">
            <a:extLst>
              <a:ext uri="{FF2B5EF4-FFF2-40B4-BE49-F238E27FC236}">
                <a16:creationId xmlns:a16="http://schemas.microsoft.com/office/drawing/2014/main" id="{7E5D8BC0-5619-E34D-9991-3FB5D1295633}"/>
              </a:ext>
            </a:extLst>
          </p:cNvPr>
          <p:cNvSpPr>
            <a:spLocks noGrp="1"/>
          </p:cNvSpPr>
          <p:nvPr>
            <p:ph type="body" sz="quarter" idx="14" hasCustomPrompt="1"/>
          </p:nvPr>
        </p:nvSpPr>
        <p:spPr>
          <a:xfrm>
            <a:off x="356992" y="2611677"/>
            <a:ext cx="3275556" cy="576023"/>
          </a:xfrm>
        </p:spPr>
        <p:txBody>
          <a:bodyPr tIns="0" rIns="0" bIns="0" anchor="ctr">
            <a:normAutofit/>
          </a:bodyPr>
          <a:lstStyle>
            <a:lvl1pPr marL="0" indent="0" algn="l">
              <a:buFontTx/>
              <a:buNone/>
              <a:defRPr sz="1800" b="1" i="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dirty="0" err="1"/>
              <a:t>Otsikko</a:t>
            </a:r>
            <a:r>
              <a:rPr lang="en-GB" dirty="0"/>
              <a:t> Arial Bold 18pt</a:t>
            </a:r>
            <a:endParaRPr lang="fi-FI" dirty="0"/>
          </a:p>
        </p:txBody>
      </p:sp>
      <p:sp>
        <p:nvSpPr>
          <p:cNvPr id="5" name="Text Placeholder 4">
            <a:extLst>
              <a:ext uri="{FF2B5EF4-FFF2-40B4-BE49-F238E27FC236}">
                <a16:creationId xmlns:a16="http://schemas.microsoft.com/office/drawing/2014/main" id="{5705A60A-3D3D-0744-AE46-9FACEEFEE58D}"/>
              </a:ext>
            </a:extLst>
          </p:cNvPr>
          <p:cNvSpPr>
            <a:spLocks noGrp="1"/>
          </p:cNvSpPr>
          <p:nvPr>
            <p:ph type="body" sz="quarter" idx="15" hasCustomPrompt="1"/>
          </p:nvPr>
        </p:nvSpPr>
        <p:spPr>
          <a:xfrm>
            <a:off x="357188" y="3187700"/>
            <a:ext cx="3275012" cy="1096963"/>
          </a:xfrm>
        </p:spPr>
        <p:txBody>
          <a:bodyPr>
            <a:noAutofit/>
          </a:bodyPr>
          <a:lstStyle>
            <a:lvl1pPr marL="0" indent="0">
              <a:buFontTx/>
              <a:buNone/>
              <a:defRPr sz="1400">
                <a:solidFill>
                  <a:schemeClr val="bg2"/>
                </a:solidFill>
              </a:defRPr>
            </a:lvl1pPr>
            <a:lvl2pPr marL="457200" indent="0">
              <a:buFontTx/>
              <a:buNone/>
              <a:defRPr sz="1400">
                <a:solidFill>
                  <a:schemeClr val="bg2"/>
                </a:solidFill>
              </a:defRPr>
            </a:lvl2pPr>
            <a:lvl3pPr marL="914400" indent="0">
              <a:buFontTx/>
              <a:buNone/>
              <a:defRPr sz="1400">
                <a:solidFill>
                  <a:schemeClr val="bg2"/>
                </a:solidFill>
              </a:defRPr>
            </a:lvl3pPr>
            <a:lvl4pPr marL="1371600" indent="0">
              <a:buFontTx/>
              <a:buNone/>
              <a:defRPr sz="1400">
                <a:solidFill>
                  <a:schemeClr val="bg2"/>
                </a:solidFill>
              </a:defRPr>
            </a:lvl4pPr>
            <a:lvl5pPr marL="1828800" indent="0">
              <a:buFontTx/>
              <a:buNone/>
              <a:defRPr sz="1400">
                <a:solidFill>
                  <a:schemeClr val="bg2"/>
                </a:solidFill>
              </a:defRPr>
            </a:lvl5pPr>
          </a:lstStyle>
          <a:p>
            <a:r>
              <a:rPr lang="en-GB" sz="1400" dirty="0">
                <a:solidFill>
                  <a:schemeClr val="bg2"/>
                </a:solidFill>
              </a:rPr>
              <a:t>Arial regular 14pt. </a:t>
            </a:r>
            <a:r>
              <a:rPr lang="en-GB" sz="1400" dirty="0" err="1">
                <a:solidFill>
                  <a:schemeClr val="bg2"/>
                </a:solidFill>
              </a:rPr>
              <a:t>Tähän</a:t>
            </a:r>
            <a:r>
              <a:rPr lang="en-GB" sz="1400" dirty="0">
                <a:solidFill>
                  <a:schemeClr val="bg2"/>
                </a:solidFill>
              </a:rPr>
              <a:t> </a:t>
            </a:r>
            <a:r>
              <a:rPr lang="en-GB" sz="1400" dirty="0" err="1">
                <a:solidFill>
                  <a:schemeClr val="bg2"/>
                </a:solidFill>
              </a:rPr>
              <a:t>voi</a:t>
            </a:r>
            <a:r>
              <a:rPr lang="en-GB" sz="1400" dirty="0">
                <a:solidFill>
                  <a:schemeClr val="bg2"/>
                </a:solidFill>
              </a:rPr>
              <a:t> </a:t>
            </a:r>
            <a:r>
              <a:rPr lang="en-GB" sz="1400" dirty="0" err="1">
                <a:solidFill>
                  <a:schemeClr val="bg2"/>
                </a:solidFill>
              </a:rPr>
              <a:t>kirjoittaa</a:t>
            </a:r>
            <a:r>
              <a:rPr lang="en-GB" sz="1400" dirty="0">
                <a:solidFill>
                  <a:schemeClr val="bg2"/>
                </a:solidFill>
              </a:rPr>
              <a:t> </a:t>
            </a:r>
            <a:r>
              <a:rPr lang="en-GB" sz="1400" dirty="0" err="1">
                <a:solidFill>
                  <a:schemeClr val="bg2"/>
                </a:solidFill>
              </a:rPr>
              <a:t>pari</a:t>
            </a:r>
            <a:r>
              <a:rPr lang="en-GB" sz="1400" dirty="0">
                <a:solidFill>
                  <a:schemeClr val="bg2"/>
                </a:solidFill>
              </a:rPr>
              <a:t> </a:t>
            </a:r>
            <a:r>
              <a:rPr lang="en-GB" sz="1400" dirty="0" err="1">
                <a:solidFill>
                  <a:schemeClr val="bg2"/>
                </a:solidFill>
              </a:rPr>
              <a:t>kolme</a:t>
            </a:r>
            <a:r>
              <a:rPr lang="en-GB" sz="1400" dirty="0">
                <a:solidFill>
                  <a:schemeClr val="bg2"/>
                </a:solidFill>
              </a:rPr>
              <a:t> </a:t>
            </a:r>
            <a:r>
              <a:rPr lang="en-GB" sz="1400" dirty="0" err="1">
                <a:solidFill>
                  <a:schemeClr val="bg2"/>
                </a:solidFill>
              </a:rPr>
              <a:t>lausetta</a:t>
            </a:r>
            <a:r>
              <a:rPr lang="en-GB" sz="1400" dirty="0">
                <a:solidFill>
                  <a:schemeClr val="bg2"/>
                </a:solidFill>
              </a:rPr>
              <a:t> </a:t>
            </a:r>
            <a:r>
              <a:rPr lang="en-GB" sz="1400" dirty="0" err="1">
                <a:solidFill>
                  <a:schemeClr val="bg2"/>
                </a:solidFill>
              </a:rPr>
              <a:t>tiivistetysti</a:t>
            </a:r>
            <a:r>
              <a:rPr lang="en-GB" sz="1400" dirty="0">
                <a:solidFill>
                  <a:schemeClr val="bg2"/>
                </a:solidFill>
              </a:rPr>
              <a:t>. </a:t>
            </a:r>
            <a:r>
              <a:rPr lang="en-GB" sz="1400" dirty="0" err="1">
                <a:solidFill>
                  <a:schemeClr val="bg2"/>
                </a:solidFill>
              </a:rPr>
              <a:t>Ei</a:t>
            </a:r>
            <a:r>
              <a:rPr lang="en-GB" sz="1400" dirty="0">
                <a:solidFill>
                  <a:schemeClr val="bg2"/>
                </a:solidFill>
              </a:rPr>
              <a:t> </a:t>
            </a:r>
            <a:r>
              <a:rPr lang="en-GB" sz="1400" dirty="0" err="1">
                <a:solidFill>
                  <a:schemeClr val="bg2"/>
                </a:solidFill>
              </a:rPr>
              <a:t>mielellään</a:t>
            </a:r>
            <a:r>
              <a:rPr lang="en-GB" sz="1400" dirty="0">
                <a:solidFill>
                  <a:schemeClr val="bg2"/>
                </a:solidFill>
              </a:rPr>
              <a:t> </a:t>
            </a:r>
            <a:r>
              <a:rPr lang="en-GB" sz="1400" dirty="0" err="1">
                <a:solidFill>
                  <a:schemeClr val="bg2"/>
                </a:solidFill>
              </a:rPr>
              <a:t>suuria</a:t>
            </a:r>
            <a:r>
              <a:rPr lang="en-GB" sz="1400" dirty="0">
                <a:solidFill>
                  <a:schemeClr val="bg2"/>
                </a:solidFill>
              </a:rPr>
              <a:t> </a:t>
            </a:r>
            <a:r>
              <a:rPr lang="en-GB" sz="1400" dirty="0" err="1">
                <a:solidFill>
                  <a:schemeClr val="bg2"/>
                </a:solidFill>
              </a:rPr>
              <a:t>tekstimassoja</a:t>
            </a:r>
            <a:r>
              <a:rPr lang="en-GB" sz="1400" dirty="0">
                <a:solidFill>
                  <a:schemeClr val="bg2"/>
                </a:solidFill>
              </a:rPr>
              <a:t> </a:t>
            </a:r>
            <a:r>
              <a:rPr lang="en-GB" sz="1400" dirty="0" err="1">
                <a:solidFill>
                  <a:schemeClr val="bg2"/>
                </a:solidFill>
              </a:rPr>
              <a:t>tähän</a:t>
            </a:r>
            <a:r>
              <a:rPr lang="en-GB" sz="1400" dirty="0">
                <a:solidFill>
                  <a:schemeClr val="bg2"/>
                </a:solidFill>
              </a:rPr>
              <a:t> </a:t>
            </a:r>
            <a:r>
              <a:rPr lang="en-GB" sz="1400" dirty="0" err="1">
                <a:solidFill>
                  <a:schemeClr val="bg2"/>
                </a:solidFill>
              </a:rPr>
              <a:t>tilaan</a:t>
            </a:r>
            <a:r>
              <a:rPr lang="en-GB" sz="1400" dirty="0">
                <a:solidFill>
                  <a:schemeClr val="bg2"/>
                </a:solidFill>
              </a:rPr>
              <a:t>.</a:t>
            </a:r>
          </a:p>
        </p:txBody>
      </p:sp>
      <p:sp>
        <p:nvSpPr>
          <p:cNvPr id="13" name="Picture Placeholder 3">
            <a:extLst>
              <a:ext uri="{FF2B5EF4-FFF2-40B4-BE49-F238E27FC236}">
                <a16:creationId xmlns:a16="http://schemas.microsoft.com/office/drawing/2014/main" id="{315C47B6-FC44-9E4E-AE1D-A540EBD14FC4}"/>
              </a:ext>
            </a:extLst>
          </p:cNvPr>
          <p:cNvSpPr>
            <a:spLocks noGrp="1"/>
          </p:cNvSpPr>
          <p:nvPr>
            <p:ph type="pic" sz="quarter" idx="16" hasCustomPrompt="1"/>
          </p:nvPr>
        </p:nvSpPr>
        <p:spPr>
          <a:xfrm>
            <a:off x="8865703" y="6405438"/>
            <a:ext cx="1516187" cy="365125"/>
          </a:xfrm>
        </p:spPr>
        <p:txBody>
          <a:bodyPr anchor="ctr">
            <a:normAutofit/>
          </a:bodyPr>
          <a:lstStyle>
            <a:lvl1pPr marL="0" indent="0" algn="ctr">
              <a:buFontTx/>
              <a:buNone/>
              <a:defRPr sz="800">
                <a:solidFill>
                  <a:schemeClr val="bg2"/>
                </a:solidFill>
              </a:defRPr>
            </a:lvl1pPr>
          </a:lstStyle>
          <a:p>
            <a:r>
              <a:rPr lang="fi-FI" dirty="0"/>
              <a:t>Tähän tilaan mahdollinen hankelogo tms. tunnus.</a:t>
            </a:r>
          </a:p>
        </p:txBody>
      </p:sp>
      <p:pic>
        <p:nvPicPr>
          <p:cNvPr id="11" name="Graphic 10">
            <a:extLst>
              <a:ext uri="{FF2B5EF4-FFF2-40B4-BE49-F238E27FC236}">
                <a16:creationId xmlns:a16="http://schemas.microsoft.com/office/drawing/2014/main" id="{E171BEDE-6962-F445-BECB-405911143AA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42000" y="6329575"/>
            <a:ext cx="1350000" cy="540000"/>
          </a:xfrm>
          <a:prstGeom prst="rect">
            <a:avLst/>
          </a:prstGeom>
        </p:spPr>
      </p:pic>
    </p:spTree>
    <p:extLst>
      <p:ext uri="{BB962C8B-B14F-4D97-AF65-F5344CB8AC3E}">
        <p14:creationId xmlns:p14="http://schemas.microsoft.com/office/powerpoint/2010/main" val="3541153897"/>
      </p:ext>
    </p:extLst>
  </p:cSld>
  <p:clrMapOvr>
    <a:masterClrMapping/>
  </p:clrMapOvr>
  <p:extLst>
    <p:ext uri="{DCECCB84-F9BA-43D5-87BE-67443E8EF086}">
      <p15:sldGuideLst xmlns:p15="http://schemas.microsoft.com/office/powerpoint/2012/main">
        <p15:guide id="4" orient="horz" pos="216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sto_sinisella_ja_teksti">
    <p:bg>
      <p:bgPr>
        <a:solidFill>
          <a:schemeClr val="bg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FBB3700-8A42-E545-B0B1-D3EEDCC28CEE}"/>
              </a:ext>
            </a:extLst>
          </p:cNvPr>
          <p:cNvSpPr/>
          <p:nvPr userDrawn="1"/>
        </p:nvSpPr>
        <p:spPr>
          <a:xfrm>
            <a:off x="1" y="0"/>
            <a:ext cx="6095998" cy="6857999"/>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7" name="Slide Number Placeholder 6">
            <a:extLst>
              <a:ext uri="{FF2B5EF4-FFF2-40B4-BE49-F238E27FC236}">
                <a16:creationId xmlns:a16="http://schemas.microsoft.com/office/drawing/2014/main" id="{FCFBD88B-3C94-DD40-A7CC-49B841F80CA1}"/>
              </a:ext>
            </a:extLst>
          </p:cNvPr>
          <p:cNvSpPr>
            <a:spLocks noGrp="1"/>
          </p:cNvSpPr>
          <p:nvPr>
            <p:ph type="sldNum" sz="quarter" idx="12"/>
          </p:nvPr>
        </p:nvSpPr>
        <p:spPr/>
        <p:txBody>
          <a:bodyPr/>
          <a:lstStyle/>
          <a:p>
            <a:fld id="{8D9C2BA5-E9D2-2046-B654-F8D13928AEDE}" type="slidenum">
              <a:rPr lang="fi-FI" smtClean="0"/>
              <a:t>‹#›</a:t>
            </a:fld>
            <a:endParaRPr lang="fi-FI"/>
          </a:p>
        </p:txBody>
      </p:sp>
      <p:sp>
        <p:nvSpPr>
          <p:cNvPr id="19" name="Title 1">
            <a:extLst>
              <a:ext uri="{FF2B5EF4-FFF2-40B4-BE49-F238E27FC236}">
                <a16:creationId xmlns:a16="http://schemas.microsoft.com/office/drawing/2014/main" id="{C98B5EA9-E319-C947-8BA6-D17DAB6A1F2D}"/>
              </a:ext>
            </a:extLst>
          </p:cNvPr>
          <p:cNvSpPr>
            <a:spLocks noGrp="1"/>
          </p:cNvSpPr>
          <p:nvPr>
            <p:ph type="title" hasCustomPrompt="1"/>
          </p:nvPr>
        </p:nvSpPr>
        <p:spPr>
          <a:xfrm>
            <a:off x="6635750" y="549275"/>
            <a:ext cx="5005387" cy="1508125"/>
          </a:xfrm>
        </p:spPr>
        <p:txBody>
          <a:bodyPr anchor="b">
            <a:normAutofit/>
          </a:bodyPr>
          <a:lstStyle>
            <a:lvl1pPr>
              <a:defRPr sz="2800"/>
            </a:lvl1pPr>
          </a:lstStyle>
          <a:p>
            <a:r>
              <a:rPr lang="en-GB" dirty="0" err="1"/>
              <a:t>Otsikko</a:t>
            </a:r>
            <a:r>
              <a:rPr lang="en-GB" dirty="0"/>
              <a:t> Arial Bold 28pt, </a:t>
            </a:r>
            <a:r>
              <a:rPr lang="en-GB" dirty="0" err="1"/>
              <a:t>optimipituus</a:t>
            </a:r>
            <a:r>
              <a:rPr lang="en-GB" dirty="0"/>
              <a:t> 2 </a:t>
            </a:r>
            <a:r>
              <a:rPr lang="en-GB" dirty="0" err="1"/>
              <a:t>riviä</a:t>
            </a:r>
            <a:endParaRPr lang="fi-FI" dirty="0"/>
          </a:p>
        </p:txBody>
      </p:sp>
      <p:sp>
        <p:nvSpPr>
          <p:cNvPr id="11" name="Text Placeholder 9">
            <a:extLst>
              <a:ext uri="{FF2B5EF4-FFF2-40B4-BE49-F238E27FC236}">
                <a16:creationId xmlns:a16="http://schemas.microsoft.com/office/drawing/2014/main" id="{B9CD61E3-B328-5F49-8EE4-EFBCC7398411}"/>
              </a:ext>
            </a:extLst>
          </p:cNvPr>
          <p:cNvSpPr>
            <a:spLocks noGrp="1"/>
          </p:cNvSpPr>
          <p:nvPr>
            <p:ph type="body" sz="quarter" idx="16" hasCustomPrompt="1"/>
          </p:nvPr>
        </p:nvSpPr>
        <p:spPr>
          <a:xfrm>
            <a:off x="0" y="549275"/>
            <a:ext cx="6095998" cy="5759450"/>
          </a:xfrm>
          <a:noFill/>
        </p:spPr>
        <p:txBody>
          <a:bodyPr lIns="0" tIns="0" rIns="0" bIns="0" anchor="ctr">
            <a:normAutofit/>
          </a:bodyPr>
          <a:lstStyle>
            <a:lvl1pPr marL="0" indent="0" algn="ctr">
              <a:buFontTx/>
              <a:buNone/>
              <a:defRPr sz="10000" b="1" spc="-300">
                <a:solidFill>
                  <a:schemeClr val="bg2"/>
                </a:solidFill>
              </a:defRPr>
            </a:lvl1pPr>
            <a:lvl2pPr marL="0" indent="0" algn="ctr">
              <a:buFontTx/>
              <a:buNone/>
              <a:defRPr sz="1800">
                <a:solidFill>
                  <a:srgbClr val="73C4C3"/>
                </a:solidFill>
              </a:defRPr>
            </a:lvl2pPr>
            <a:lvl3pPr marL="914400" indent="0" algn="l">
              <a:buFontTx/>
              <a:buNone/>
              <a:defRPr/>
            </a:lvl3pPr>
            <a:lvl4pPr marL="1371600" indent="0" algn="l">
              <a:buFontTx/>
              <a:buNone/>
              <a:defRPr/>
            </a:lvl4pPr>
            <a:lvl5pPr marL="1828800" indent="0" algn="l">
              <a:buFontTx/>
              <a:buNone/>
              <a:defRPr/>
            </a:lvl5pPr>
          </a:lstStyle>
          <a:p>
            <a:pPr lvl="0"/>
            <a:r>
              <a:rPr lang="en-GB" dirty="0"/>
              <a:t>NOSTO</a:t>
            </a:r>
          </a:p>
        </p:txBody>
      </p:sp>
      <p:sp>
        <p:nvSpPr>
          <p:cNvPr id="16" name="Content Placeholder 2">
            <a:extLst>
              <a:ext uri="{FF2B5EF4-FFF2-40B4-BE49-F238E27FC236}">
                <a16:creationId xmlns:a16="http://schemas.microsoft.com/office/drawing/2014/main" id="{7E36FE7F-972B-DD46-93AA-9F6D52E07CEA}"/>
              </a:ext>
            </a:extLst>
          </p:cNvPr>
          <p:cNvSpPr>
            <a:spLocks noGrp="1"/>
          </p:cNvSpPr>
          <p:nvPr>
            <p:ph idx="13" hasCustomPrompt="1"/>
          </p:nvPr>
        </p:nvSpPr>
        <p:spPr>
          <a:xfrm>
            <a:off x="6635751" y="2241550"/>
            <a:ext cx="5005388" cy="3779838"/>
          </a:xfrm>
        </p:spPr>
        <p:txBody>
          <a:bodyPr lIns="0" rIns="0"/>
          <a:lstStyle>
            <a:lvl1pPr>
              <a:buClr>
                <a:srgbClr val="10497F"/>
              </a:buClr>
              <a:defRPr sz="2000">
                <a:solidFill>
                  <a:srgbClr val="000000"/>
                </a:solidFill>
              </a:defRPr>
            </a:lvl1pPr>
            <a:lvl2pPr>
              <a:buClr>
                <a:srgbClr val="10497F"/>
              </a:buClr>
              <a:defRPr sz="1800">
                <a:solidFill>
                  <a:srgbClr val="000000"/>
                </a:solidFill>
              </a:defRPr>
            </a:lvl2pPr>
            <a:lvl3pPr>
              <a:buClr>
                <a:srgbClr val="10497F"/>
              </a:buClr>
              <a:defRPr sz="1600">
                <a:solidFill>
                  <a:srgbClr val="000000"/>
                </a:solidFill>
              </a:defRPr>
            </a:lvl3pPr>
            <a:lvl4pPr>
              <a:buClr>
                <a:srgbClr val="10497F"/>
              </a:buClr>
              <a:defRPr sz="1400">
                <a:solidFill>
                  <a:srgbClr val="000000"/>
                </a:solidFill>
              </a:defRPr>
            </a:lvl4pPr>
            <a:lvl5pPr>
              <a:buClr>
                <a:srgbClr val="10497F"/>
              </a:buClr>
              <a:defRPr sz="1200">
                <a:solidFill>
                  <a:srgbClr val="000000"/>
                </a:solidFill>
              </a:defRPr>
            </a:lvl5pPr>
          </a:lstStyle>
          <a:p>
            <a:pPr lvl="0"/>
            <a:r>
              <a:rPr lang="fi-FI" noProof="0" dirty="0"/>
              <a:t>Tyyli 1 </a:t>
            </a:r>
            <a:r>
              <a:rPr lang="fi-FI" noProof="0" dirty="0" err="1"/>
              <a:t>Arial</a:t>
            </a:r>
            <a:r>
              <a:rPr lang="fi-FI" noProof="0" dirty="0"/>
              <a:t> </a:t>
            </a:r>
            <a:r>
              <a:rPr lang="fi-FI" noProof="0" dirty="0" err="1"/>
              <a:t>Regular</a:t>
            </a:r>
            <a:r>
              <a:rPr lang="fi-FI" noProof="0" dirty="0"/>
              <a:t> 20pt</a:t>
            </a:r>
            <a:endParaRPr lang="fi-FI" dirty="0"/>
          </a:p>
          <a:p>
            <a:pPr lvl="1"/>
            <a:r>
              <a:rPr lang="fi-FI" dirty="0"/>
              <a:t>Tyyli 2 </a:t>
            </a:r>
            <a:r>
              <a:rPr lang="fi-FI" dirty="0" err="1"/>
              <a:t>Arial</a:t>
            </a:r>
            <a:r>
              <a:rPr lang="fi-FI" dirty="0"/>
              <a:t> </a:t>
            </a:r>
            <a:r>
              <a:rPr lang="fi-FI" dirty="0" err="1"/>
              <a:t>Regular</a:t>
            </a:r>
            <a:r>
              <a:rPr lang="fi-FI" dirty="0"/>
              <a:t> 18pt</a:t>
            </a:r>
          </a:p>
          <a:p>
            <a:pPr lvl="2"/>
            <a:r>
              <a:rPr lang="fi-FI" dirty="0"/>
              <a:t>Tyyli 3 </a:t>
            </a:r>
            <a:r>
              <a:rPr lang="fi-FI" dirty="0" err="1"/>
              <a:t>Arial</a:t>
            </a:r>
            <a:r>
              <a:rPr lang="fi-FI" dirty="0"/>
              <a:t> </a:t>
            </a:r>
            <a:r>
              <a:rPr lang="fi-FI" dirty="0" err="1"/>
              <a:t>Regular</a:t>
            </a:r>
            <a:r>
              <a:rPr lang="fi-FI" dirty="0"/>
              <a:t> 16pt</a:t>
            </a:r>
          </a:p>
          <a:p>
            <a:pPr lvl="3"/>
            <a:r>
              <a:rPr lang="fi-FI" dirty="0"/>
              <a:t>Tyyli 4 </a:t>
            </a:r>
            <a:r>
              <a:rPr lang="fi-FI" dirty="0" err="1"/>
              <a:t>Arial</a:t>
            </a:r>
            <a:r>
              <a:rPr lang="fi-FI" dirty="0"/>
              <a:t> </a:t>
            </a:r>
            <a:r>
              <a:rPr lang="fi-FI" dirty="0" err="1"/>
              <a:t>Regular</a:t>
            </a:r>
            <a:r>
              <a:rPr lang="fi-FI" dirty="0"/>
              <a:t> 14pt</a:t>
            </a:r>
          </a:p>
          <a:p>
            <a:pPr lvl="4"/>
            <a:r>
              <a:rPr lang="fi-FI" dirty="0"/>
              <a:t>Tyyli 5 </a:t>
            </a:r>
            <a:r>
              <a:rPr lang="fi-FI" dirty="0" err="1"/>
              <a:t>Arial</a:t>
            </a:r>
            <a:r>
              <a:rPr lang="fi-FI" dirty="0"/>
              <a:t> </a:t>
            </a:r>
            <a:r>
              <a:rPr lang="fi-FI" dirty="0" err="1"/>
              <a:t>Regular</a:t>
            </a:r>
            <a:r>
              <a:rPr lang="fi-FI" dirty="0"/>
              <a:t> 12pt </a:t>
            </a:r>
          </a:p>
        </p:txBody>
      </p:sp>
      <p:sp>
        <p:nvSpPr>
          <p:cNvPr id="17" name="Date Placeholder 3">
            <a:extLst>
              <a:ext uri="{FF2B5EF4-FFF2-40B4-BE49-F238E27FC236}">
                <a16:creationId xmlns:a16="http://schemas.microsoft.com/office/drawing/2014/main" id="{E90A4AE0-8700-7D40-803B-7005A7ED4604}"/>
              </a:ext>
            </a:extLst>
          </p:cNvPr>
          <p:cNvSpPr>
            <a:spLocks noGrp="1"/>
          </p:cNvSpPr>
          <p:nvPr>
            <p:ph type="dt" sz="half" idx="2"/>
          </p:nvPr>
        </p:nvSpPr>
        <p:spPr>
          <a:xfrm>
            <a:off x="550862" y="6405438"/>
            <a:ext cx="973137" cy="365125"/>
          </a:xfrm>
          <a:prstGeom prst="rect">
            <a:avLst/>
          </a:prstGeom>
        </p:spPr>
        <p:txBody>
          <a:bodyPr vert="horz" lIns="0" tIns="0" rIns="0" bIns="0" rtlCol="0" anchor="ctr"/>
          <a:lstStyle>
            <a:lvl1pPr algn="l">
              <a:defRPr sz="900">
                <a:solidFill>
                  <a:schemeClr val="bg2"/>
                </a:solidFill>
                <a:latin typeface="Arial" panose="020B0604020202020204" pitchFamily="34" charset="0"/>
                <a:cs typeface="Arial" panose="020B0604020202020204" pitchFamily="34" charset="0"/>
              </a:defRPr>
            </a:lvl1pPr>
          </a:lstStyle>
          <a:p>
            <a:fld id="{AD1FD2B3-9759-7D4F-A8AF-70202A37DD45}" type="datetime1">
              <a:rPr lang="fi-FI" smtClean="0"/>
              <a:t>6.3.2020</a:t>
            </a:fld>
            <a:endParaRPr lang="fi-FI" dirty="0"/>
          </a:p>
        </p:txBody>
      </p:sp>
      <p:sp>
        <p:nvSpPr>
          <p:cNvPr id="18" name="Footer Placeholder 4">
            <a:extLst>
              <a:ext uri="{FF2B5EF4-FFF2-40B4-BE49-F238E27FC236}">
                <a16:creationId xmlns:a16="http://schemas.microsoft.com/office/drawing/2014/main" id="{D1B5EAF7-F7B3-144B-9396-F728E64E51E5}"/>
              </a:ext>
            </a:extLst>
          </p:cNvPr>
          <p:cNvSpPr>
            <a:spLocks noGrp="1"/>
          </p:cNvSpPr>
          <p:nvPr>
            <p:ph type="ftr" sz="quarter" idx="3"/>
          </p:nvPr>
        </p:nvSpPr>
        <p:spPr>
          <a:xfrm>
            <a:off x="1524000" y="6405438"/>
            <a:ext cx="4572000" cy="365125"/>
          </a:xfrm>
          <a:prstGeom prst="rect">
            <a:avLst/>
          </a:prstGeom>
        </p:spPr>
        <p:txBody>
          <a:bodyPr vert="horz" lIns="0" tIns="0" rIns="270000" bIns="0" rtlCol="0" anchor="ctr"/>
          <a:lstStyle>
            <a:lvl1pPr algn="l">
              <a:defRPr sz="900">
                <a:solidFill>
                  <a:schemeClr val="bg2"/>
                </a:solidFill>
                <a:latin typeface="Arial" panose="020B0604020202020204" pitchFamily="34" charset="0"/>
                <a:cs typeface="Arial" panose="020B0604020202020204" pitchFamily="34" charset="0"/>
              </a:defRPr>
            </a:lvl1pPr>
          </a:lstStyle>
          <a:p>
            <a:r>
              <a:rPr lang="fi-FI"/>
              <a:t>Footerin teksti on tässä Arial 9pt</a:t>
            </a:r>
            <a:endParaRPr lang="fi-FI" dirty="0"/>
          </a:p>
        </p:txBody>
      </p:sp>
      <p:sp>
        <p:nvSpPr>
          <p:cNvPr id="10" name="Picture Placeholder 3">
            <a:extLst>
              <a:ext uri="{FF2B5EF4-FFF2-40B4-BE49-F238E27FC236}">
                <a16:creationId xmlns:a16="http://schemas.microsoft.com/office/drawing/2014/main" id="{4EFCB1BC-5E07-EA46-88D8-364027E1AD74}"/>
              </a:ext>
            </a:extLst>
          </p:cNvPr>
          <p:cNvSpPr>
            <a:spLocks noGrp="1"/>
          </p:cNvSpPr>
          <p:nvPr>
            <p:ph type="pic" sz="quarter" idx="17" hasCustomPrompt="1"/>
          </p:nvPr>
        </p:nvSpPr>
        <p:spPr>
          <a:xfrm>
            <a:off x="8865703" y="6405438"/>
            <a:ext cx="1516187" cy="365125"/>
          </a:xfrm>
        </p:spPr>
        <p:txBody>
          <a:bodyPr anchor="ctr">
            <a:normAutofit/>
          </a:bodyPr>
          <a:lstStyle>
            <a:lvl1pPr marL="0" indent="0" algn="ctr">
              <a:buFontTx/>
              <a:buNone/>
              <a:defRPr sz="800">
                <a:solidFill>
                  <a:schemeClr val="tx1"/>
                </a:solidFill>
              </a:defRPr>
            </a:lvl1pPr>
          </a:lstStyle>
          <a:p>
            <a:r>
              <a:rPr lang="fi-FI" dirty="0"/>
              <a:t>Tähän tilaan mahdollinen hankelogo tms. tunnus.</a:t>
            </a:r>
          </a:p>
        </p:txBody>
      </p:sp>
      <p:pic>
        <p:nvPicPr>
          <p:cNvPr id="13" name="Graphic 12">
            <a:extLst>
              <a:ext uri="{FF2B5EF4-FFF2-40B4-BE49-F238E27FC236}">
                <a16:creationId xmlns:a16="http://schemas.microsoft.com/office/drawing/2014/main" id="{41E1DB7F-2D7E-9F43-A71D-2CB085A668F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42000" y="6324175"/>
            <a:ext cx="1350000" cy="534000"/>
          </a:xfrm>
          <a:prstGeom prst="rect">
            <a:avLst/>
          </a:prstGeom>
        </p:spPr>
      </p:pic>
    </p:spTree>
    <p:extLst>
      <p:ext uri="{BB962C8B-B14F-4D97-AF65-F5344CB8AC3E}">
        <p14:creationId xmlns:p14="http://schemas.microsoft.com/office/powerpoint/2010/main" val="2455465819"/>
      </p:ext>
    </p:extLst>
  </p:cSld>
  <p:clrMapOvr>
    <a:masterClrMapping/>
  </p:clrMapOvr>
  <p:extLst>
    <p:ext uri="{DCECCB84-F9BA-43D5-87BE-67443E8EF086}">
      <p15:sldGuideLst xmlns:p15="http://schemas.microsoft.com/office/powerpoint/2012/main">
        <p15:guide id="5" pos="4180">
          <p15:clr>
            <a:srgbClr val="FBAE40"/>
          </p15:clr>
        </p15:guide>
        <p15:guide id="8" orient="horz" pos="1298">
          <p15:clr>
            <a:srgbClr val="FBAE40"/>
          </p15:clr>
        </p15:guide>
        <p15:guide id="9" orient="horz" pos="1412">
          <p15:clr>
            <a:srgbClr val="FBAE40"/>
          </p15:clr>
        </p15:guide>
        <p15:guide id="10"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uva_ja_teksti">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1AE7D-7990-F142-9ED7-CA5A7FC3871B}"/>
              </a:ext>
            </a:extLst>
          </p:cNvPr>
          <p:cNvSpPr>
            <a:spLocks noGrp="1"/>
          </p:cNvSpPr>
          <p:nvPr>
            <p:ph type="title" hasCustomPrompt="1"/>
          </p:nvPr>
        </p:nvSpPr>
        <p:spPr>
          <a:xfrm>
            <a:off x="6638791" y="549276"/>
            <a:ext cx="5002347" cy="1508124"/>
          </a:xfrm>
        </p:spPr>
        <p:txBody>
          <a:bodyPr anchor="b">
            <a:normAutofit/>
          </a:bodyPr>
          <a:lstStyle>
            <a:lvl1pPr>
              <a:defRPr sz="2800"/>
            </a:lvl1pPr>
          </a:lstStyle>
          <a:p>
            <a:r>
              <a:rPr lang="en-GB" dirty="0" err="1"/>
              <a:t>Otsikko</a:t>
            </a:r>
            <a:r>
              <a:rPr lang="en-GB" dirty="0"/>
              <a:t> Arial Bold 28pt, </a:t>
            </a:r>
            <a:r>
              <a:rPr lang="en-GB" dirty="0" err="1"/>
              <a:t>optimipituus</a:t>
            </a:r>
            <a:r>
              <a:rPr lang="en-GB" dirty="0"/>
              <a:t> 2 </a:t>
            </a:r>
            <a:r>
              <a:rPr lang="en-GB" dirty="0" err="1"/>
              <a:t>riviä</a:t>
            </a:r>
            <a:endParaRPr lang="fi-FI" dirty="0"/>
          </a:p>
        </p:txBody>
      </p:sp>
      <p:sp>
        <p:nvSpPr>
          <p:cNvPr id="3" name="Picture Placeholder 2">
            <a:extLst>
              <a:ext uri="{FF2B5EF4-FFF2-40B4-BE49-F238E27FC236}">
                <a16:creationId xmlns:a16="http://schemas.microsoft.com/office/drawing/2014/main" id="{19F1684C-A683-6449-8A37-D72B5F6B7776}"/>
              </a:ext>
            </a:extLst>
          </p:cNvPr>
          <p:cNvSpPr>
            <a:spLocks noGrp="1"/>
          </p:cNvSpPr>
          <p:nvPr>
            <p:ph type="pic" idx="1" hasCustomPrompt="1"/>
          </p:nvPr>
        </p:nvSpPr>
        <p:spPr>
          <a:xfrm>
            <a:off x="1" y="0"/>
            <a:ext cx="6096000" cy="6858000"/>
          </a:xfrm>
          <a:blipFill>
            <a:blip r:embed="rId2"/>
            <a:stretch>
              <a:fillRect l="-48158" t="-1" r="-48320" b="3"/>
            </a:stretch>
          </a:blipFill>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dirty="0"/>
              <a:t>Tuo tähän kuva klikkaamalla kuvaa. Nyt näkyvä kuva on ”</a:t>
            </a:r>
            <a:r>
              <a:rPr lang="fi-FI" dirty="0" err="1"/>
              <a:t>placeholder</a:t>
            </a:r>
            <a:r>
              <a:rPr lang="fi-FI" dirty="0"/>
              <a:t>”</a:t>
            </a:r>
          </a:p>
        </p:txBody>
      </p:sp>
      <p:sp>
        <p:nvSpPr>
          <p:cNvPr id="7" name="Slide Number Placeholder 6">
            <a:extLst>
              <a:ext uri="{FF2B5EF4-FFF2-40B4-BE49-F238E27FC236}">
                <a16:creationId xmlns:a16="http://schemas.microsoft.com/office/drawing/2014/main" id="{FCFBD88B-3C94-DD40-A7CC-49B841F80CA1}"/>
              </a:ext>
            </a:extLst>
          </p:cNvPr>
          <p:cNvSpPr>
            <a:spLocks noGrp="1"/>
          </p:cNvSpPr>
          <p:nvPr>
            <p:ph type="sldNum" sz="quarter" idx="12"/>
          </p:nvPr>
        </p:nvSpPr>
        <p:spPr/>
        <p:txBody>
          <a:bodyPr/>
          <a:lstStyle/>
          <a:p>
            <a:fld id="{8D9C2BA5-E9D2-2046-B654-F8D13928AEDE}" type="slidenum">
              <a:rPr lang="fi-FI" smtClean="0"/>
              <a:t>‹#›</a:t>
            </a:fld>
            <a:endParaRPr lang="fi-FI"/>
          </a:p>
        </p:txBody>
      </p:sp>
      <p:sp>
        <p:nvSpPr>
          <p:cNvPr id="13" name="Content Placeholder 2">
            <a:extLst>
              <a:ext uri="{FF2B5EF4-FFF2-40B4-BE49-F238E27FC236}">
                <a16:creationId xmlns:a16="http://schemas.microsoft.com/office/drawing/2014/main" id="{16A8DEFB-AD59-A347-AA50-5A80320661E9}"/>
              </a:ext>
            </a:extLst>
          </p:cNvPr>
          <p:cNvSpPr>
            <a:spLocks noGrp="1"/>
          </p:cNvSpPr>
          <p:nvPr>
            <p:ph idx="13" hasCustomPrompt="1"/>
          </p:nvPr>
        </p:nvSpPr>
        <p:spPr>
          <a:xfrm>
            <a:off x="6635751" y="2241550"/>
            <a:ext cx="5005388" cy="3779838"/>
          </a:xfrm>
        </p:spPr>
        <p:txBody>
          <a:bodyPr lIns="0" rIns="0"/>
          <a:lstStyle>
            <a:lvl1pPr>
              <a:buClr>
                <a:srgbClr val="10497F"/>
              </a:buClr>
              <a:defRPr sz="2000">
                <a:solidFill>
                  <a:srgbClr val="000000"/>
                </a:solidFill>
              </a:defRPr>
            </a:lvl1pPr>
            <a:lvl2pPr>
              <a:buClr>
                <a:srgbClr val="10497F"/>
              </a:buClr>
              <a:defRPr sz="1800">
                <a:solidFill>
                  <a:srgbClr val="000000"/>
                </a:solidFill>
              </a:defRPr>
            </a:lvl2pPr>
            <a:lvl3pPr>
              <a:buClr>
                <a:srgbClr val="10497F"/>
              </a:buClr>
              <a:defRPr sz="1600">
                <a:solidFill>
                  <a:srgbClr val="000000"/>
                </a:solidFill>
              </a:defRPr>
            </a:lvl3pPr>
            <a:lvl4pPr>
              <a:buClr>
                <a:srgbClr val="10497F"/>
              </a:buClr>
              <a:defRPr sz="1400">
                <a:solidFill>
                  <a:srgbClr val="000000"/>
                </a:solidFill>
              </a:defRPr>
            </a:lvl4pPr>
            <a:lvl5pPr>
              <a:buClr>
                <a:srgbClr val="10497F"/>
              </a:buClr>
              <a:defRPr sz="1200">
                <a:solidFill>
                  <a:srgbClr val="000000"/>
                </a:solidFill>
              </a:defRPr>
            </a:lvl5pPr>
          </a:lstStyle>
          <a:p>
            <a:pPr lvl="0"/>
            <a:r>
              <a:rPr lang="fi-FI" noProof="0" dirty="0"/>
              <a:t>Tyyli 1 </a:t>
            </a:r>
            <a:r>
              <a:rPr lang="fi-FI" noProof="0" dirty="0" err="1"/>
              <a:t>Arial</a:t>
            </a:r>
            <a:r>
              <a:rPr lang="fi-FI" noProof="0" dirty="0"/>
              <a:t> </a:t>
            </a:r>
            <a:r>
              <a:rPr lang="fi-FI" noProof="0" dirty="0" err="1"/>
              <a:t>Regular</a:t>
            </a:r>
            <a:r>
              <a:rPr lang="fi-FI" noProof="0" dirty="0"/>
              <a:t> 20pt</a:t>
            </a:r>
            <a:endParaRPr lang="fi-FI" dirty="0"/>
          </a:p>
          <a:p>
            <a:pPr lvl="1"/>
            <a:r>
              <a:rPr lang="fi-FI" dirty="0"/>
              <a:t>Tyyli 2 </a:t>
            </a:r>
            <a:r>
              <a:rPr lang="fi-FI" dirty="0" err="1"/>
              <a:t>Arial</a:t>
            </a:r>
            <a:r>
              <a:rPr lang="fi-FI" dirty="0"/>
              <a:t> </a:t>
            </a:r>
            <a:r>
              <a:rPr lang="fi-FI" dirty="0" err="1"/>
              <a:t>Regular</a:t>
            </a:r>
            <a:r>
              <a:rPr lang="fi-FI" dirty="0"/>
              <a:t> 18pt</a:t>
            </a:r>
          </a:p>
          <a:p>
            <a:pPr lvl="2"/>
            <a:r>
              <a:rPr lang="fi-FI" dirty="0"/>
              <a:t>Tyyli 3 </a:t>
            </a:r>
            <a:r>
              <a:rPr lang="fi-FI" dirty="0" err="1"/>
              <a:t>Arial</a:t>
            </a:r>
            <a:r>
              <a:rPr lang="fi-FI" dirty="0"/>
              <a:t> </a:t>
            </a:r>
            <a:r>
              <a:rPr lang="fi-FI" dirty="0" err="1"/>
              <a:t>Regular</a:t>
            </a:r>
            <a:r>
              <a:rPr lang="fi-FI" dirty="0"/>
              <a:t> 16pt</a:t>
            </a:r>
          </a:p>
          <a:p>
            <a:pPr lvl="3"/>
            <a:r>
              <a:rPr lang="fi-FI" dirty="0"/>
              <a:t>Tyyli 4 </a:t>
            </a:r>
            <a:r>
              <a:rPr lang="fi-FI" dirty="0" err="1"/>
              <a:t>Arial</a:t>
            </a:r>
            <a:r>
              <a:rPr lang="fi-FI" dirty="0"/>
              <a:t> </a:t>
            </a:r>
            <a:r>
              <a:rPr lang="fi-FI" dirty="0" err="1"/>
              <a:t>Regular</a:t>
            </a:r>
            <a:r>
              <a:rPr lang="fi-FI" dirty="0"/>
              <a:t> 14pt</a:t>
            </a:r>
          </a:p>
          <a:p>
            <a:pPr lvl="4"/>
            <a:r>
              <a:rPr lang="fi-FI" dirty="0"/>
              <a:t>Tyyli 5 </a:t>
            </a:r>
            <a:r>
              <a:rPr lang="fi-FI" dirty="0" err="1"/>
              <a:t>Arial</a:t>
            </a:r>
            <a:r>
              <a:rPr lang="fi-FI" dirty="0"/>
              <a:t> </a:t>
            </a:r>
            <a:r>
              <a:rPr lang="fi-FI" dirty="0" err="1"/>
              <a:t>Regular</a:t>
            </a:r>
            <a:r>
              <a:rPr lang="fi-FI" dirty="0"/>
              <a:t> 12pt </a:t>
            </a:r>
          </a:p>
        </p:txBody>
      </p:sp>
      <p:sp>
        <p:nvSpPr>
          <p:cNvPr id="17" name="Date Placeholder 3">
            <a:extLst>
              <a:ext uri="{FF2B5EF4-FFF2-40B4-BE49-F238E27FC236}">
                <a16:creationId xmlns:a16="http://schemas.microsoft.com/office/drawing/2014/main" id="{BB66C942-EA88-C44D-8FB7-0E6B64D6A9F3}"/>
              </a:ext>
            </a:extLst>
          </p:cNvPr>
          <p:cNvSpPr>
            <a:spLocks noGrp="1"/>
          </p:cNvSpPr>
          <p:nvPr>
            <p:ph type="dt" sz="half" idx="2"/>
          </p:nvPr>
        </p:nvSpPr>
        <p:spPr>
          <a:xfrm>
            <a:off x="550862" y="6405438"/>
            <a:ext cx="973137" cy="365125"/>
          </a:xfrm>
          <a:prstGeom prst="rect">
            <a:avLst/>
          </a:prstGeom>
        </p:spPr>
        <p:txBody>
          <a:bodyPr vert="horz" lIns="0" tIns="0" rIns="0" bIns="0" rtlCol="0" anchor="ctr"/>
          <a:lstStyle>
            <a:lvl1pPr algn="l">
              <a:defRPr sz="900">
                <a:solidFill>
                  <a:schemeClr val="bg2"/>
                </a:solidFill>
                <a:latin typeface="Arial" panose="020B0604020202020204" pitchFamily="34" charset="0"/>
                <a:cs typeface="Arial" panose="020B0604020202020204" pitchFamily="34" charset="0"/>
              </a:defRPr>
            </a:lvl1pPr>
          </a:lstStyle>
          <a:p>
            <a:fld id="{0262A70D-E27D-714B-AEF2-7E50973C0F67}" type="datetime1">
              <a:rPr lang="fi-FI" smtClean="0"/>
              <a:t>6.3.2020</a:t>
            </a:fld>
            <a:endParaRPr lang="fi-FI" dirty="0"/>
          </a:p>
        </p:txBody>
      </p:sp>
      <p:sp>
        <p:nvSpPr>
          <p:cNvPr id="18" name="Footer Placeholder 4">
            <a:extLst>
              <a:ext uri="{FF2B5EF4-FFF2-40B4-BE49-F238E27FC236}">
                <a16:creationId xmlns:a16="http://schemas.microsoft.com/office/drawing/2014/main" id="{BE5E4121-4895-B24F-9F53-C31B88511528}"/>
              </a:ext>
            </a:extLst>
          </p:cNvPr>
          <p:cNvSpPr>
            <a:spLocks noGrp="1"/>
          </p:cNvSpPr>
          <p:nvPr>
            <p:ph type="ftr" sz="quarter" idx="3"/>
          </p:nvPr>
        </p:nvSpPr>
        <p:spPr>
          <a:xfrm>
            <a:off x="1524000" y="6405438"/>
            <a:ext cx="4572000" cy="365125"/>
          </a:xfrm>
          <a:prstGeom prst="rect">
            <a:avLst/>
          </a:prstGeom>
        </p:spPr>
        <p:txBody>
          <a:bodyPr vert="horz" lIns="0" tIns="0" rIns="270000" bIns="0" rtlCol="0" anchor="ctr"/>
          <a:lstStyle>
            <a:lvl1pPr algn="l">
              <a:defRPr sz="900">
                <a:solidFill>
                  <a:schemeClr val="bg2"/>
                </a:solidFill>
                <a:latin typeface="Arial" panose="020B0604020202020204" pitchFamily="34" charset="0"/>
                <a:cs typeface="Arial" panose="020B0604020202020204" pitchFamily="34" charset="0"/>
              </a:defRPr>
            </a:lvl1pPr>
          </a:lstStyle>
          <a:p>
            <a:r>
              <a:rPr lang="fi-FI"/>
              <a:t>Footerin teksti on tässä Arial 9pt</a:t>
            </a:r>
            <a:endParaRPr lang="fi-FI" dirty="0"/>
          </a:p>
        </p:txBody>
      </p:sp>
      <p:sp>
        <p:nvSpPr>
          <p:cNvPr id="9" name="Picture Placeholder 3">
            <a:extLst>
              <a:ext uri="{FF2B5EF4-FFF2-40B4-BE49-F238E27FC236}">
                <a16:creationId xmlns:a16="http://schemas.microsoft.com/office/drawing/2014/main" id="{8A049578-9CDA-8346-B384-8F943DD428C7}"/>
              </a:ext>
            </a:extLst>
          </p:cNvPr>
          <p:cNvSpPr>
            <a:spLocks noGrp="1"/>
          </p:cNvSpPr>
          <p:nvPr>
            <p:ph type="pic" sz="quarter" idx="14" hasCustomPrompt="1"/>
          </p:nvPr>
        </p:nvSpPr>
        <p:spPr>
          <a:xfrm>
            <a:off x="8865703" y="6405438"/>
            <a:ext cx="1516187" cy="365125"/>
          </a:xfrm>
        </p:spPr>
        <p:txBody>
          <a:bodyPr anchor="ctr">
            <a:normAutofit/>
          </a:bodyPr>
          <a:lstStyle>
            <a:lvl1pPr marL="0" indent="0" algn="ctr">
              <a:buFontTx/>
              <a:buNone/>
              <a:defRPr sz="800">
                <a:solidFill>
                  <a:schemeClr val="tx1"/>
                </a:solidFill>
              </a:defRPr>
            </a:lvl1pPr>
          </a:lstStyle>
          <a:p>
            <a:r>
              <a:rPr lang="fi-FI" dirty="0"/>
              <a:t>Tähän tilaan mahdollinen hankelogo tms. tunnus.</a:t>
            </a:r>
          </a:p>
        </p:txBody>
      </p:sp>
      <p:pic>
        <p:nvPicPr>
          <p:cNvPr id="11" name="Graphic 10">
            <a:extLst>
              <a:ext uri="{FF2B5EF4-FFF2-40B4-BE49-F238E27FC236}">
                <a16:creationId xmlns:a16="http://schemas.microsoft.com/office/drawing/2014/main" id="{652E1C4B-5B37-4348-B262-946A08C6F2F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842000" y="6324175"/>
            <a:ext cx="1350000" cy="534000"/>
          </a:xfrm>
          <a:prstGeom prst="rect">
            <a:avLst/>
          </a:prstGeom>
        </p:spPr>
      </p:pic>
    </p:spTree>
    <p:extLst>
      <p:ext uri="{BB962C8B-B14F-4D97-AF65-F5344CB8AC3E}">
        <p14:creationId xmlns:p14="http://schemas.microsoft.com/office/powerpoint/2010/main" val="3837674569"/>
      </p:ext>
    </p:extLst>
  </p:cSld>
  <p:clrMapOvr>
    <a:masterClrMapping/>
  </p:clrMapOvr>
  <p:extLst>
    <p:ext uri="{DCECCB84-F9BA-43D5-87BE-67443E8EF086}">
      <p15:sldGuideLst xmlns:p15="http://schemas.microsoft.com/office/powerpoint/2012/main">
        <p15:guide id="2" pos="3840" userDrawn="1">
          <p15:clr>
            <a:srgbClr val="FBAE40"/>
          </p15:clr>
        </p15:guide>
        <p15:guide id="5" pos="4180" userDrawn="1">
          <p15:clr>
            <a:srgbClr val="FBAE40"/>
          </p15:clr>
        </p15:guide>
        <p15:guide id="8" orient="horz" pos="1298" userDrawn="1">
          <p15:clr>
            <a:srgbClr val="FBAE40"/>
          </p15:clr>
        </p15:guide>
        <p15:guide id="9" orient="horz" pos="141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kuvaa_ja_tekstit">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38A820E-1A07-7B41-BFB3-9166228CFF24}"/>
              </a:ext>
            </a:extLst>
          </p:cNvPr>
          <p:cNvSpPr/>
          <p:nvPr userDrawn="1"/>
        </p:nvSpPr>
        <p:spPr>
          <a:xfrm>
            <a:off x="0" y="1"/>
            <a:ext cx="12191999" cy="3429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9" name="Slide Number Placeholder 5">
            <a:extLst>
              <a:ext uri="{FF2B5EF4-FFF2-40B4-BE49-F238E27FC236}">
                <a16:creationId xmlns:a16="http://schemas.microsoft.com/office/drawing/2014/main" id="{CC177A3F-7176-8B4B-B1FA-24861E45A002}"/>
              </a:ext>
            </a:extLst>
          </p:cNvPr>
          <p:cNvSpPr>
            <a:spLocks noGrp="1"/>
          </p:cNvSpPr>
          <p:nvPr>
            <p:ph type="sldNum" sz="quarter" idx="12"/>
          </p:nvPr>
        </p:nvSpPr>
        <p:spPr>
          <a:xfrm>
            <a:off x="11641138" y="0"/>
            <a:ext cx="550862" cy="549275"/>
          </a:xfrm>
        </p:spPr>
        <p:txBody>
          <a:bodyPr/>
          <a:lstStyle>
            <a:lvl1pPr>
              <a:defRPr>
                <a:solidFill>
                  <a:schemeClr val="bg1"/>
                </a:solidFill>
              </a:defRPr>
            </a:lvl1pPr>
          </a:lstStyle>
          <a:p>
            <a:fld id="{8D9C2BA5-E9D2-2046-B654-F8D13928AEDE}" type="slidenum">
              <a:rPr lang="fi-FI" smtClean="0"/>
              <a:pPr/>
              <a:t>‹#›</a:t>
            </a:fld>
            <a:endParaRPr lang="fi-FI" dirty="0"/>
          </a:p>
        </p:txBody>
      </p:sp>
      <p:sp>
        <p:nvSpPr>
          <p:cNvPr id="10" name="Date Placeholder 3">
            <a:extLst>
              <a:ext uri="{FF2B5EF4-FFF2-40B4-BE49-F238E27FC236}">
                <a16:creationId xmlns:a16="http://schemas.microsoft.com/office/drawing/2014/main" id="{7B8095AD-6921-0C4E-B60F-6F918BFCC0DE}"/>
              </a:ext>
            </a:extLst>
          </p:cNvPr>
          <p:cNvSpPr>
            <a:spLocks noGrp="1"/>
          </p:cNvSpPr>
          <p:nvPr>
            <p:ph type="dt" sz="half" idx="2"/>
          </p:nvPr>
        </p:nvSpPr>
        <p:spPr>
          <a:xfrm>
            <a:off x="550862" y="6405438"/>
            <a:ext cx="973137" cy="365125"/>
          </a:xfrm>
          <a:prstGeom prst="rect">
            <a:avLst/>
          </a:prstGeom>
        </p:spPr>
        <p:txBody>
          <a:bodyPr vert="horz" lIns="0" tIns="0" rIns="0" bIns="0" rtlCol="0" anchor="ctr"/>
          <a:lstStyle>
            <a:lvl1pPr algn="l">
              <a:defRPr sz="900">
                <a:solidFill>
                  <a:srgbClr val="10497F"/>
                </a:solidFill>
                <a:latin typeface="Arial" panose="020B0604020202020204" pitchFamily="34" charset="0"/>
                <a:cs typeface="Arial" panose="020B0604020202020204" pitchFamily="34" charset="0"/>
              </a:defRPr>
            </a:lvl1pPr>
          </a:lstStyle>
          <a:p>
            <a:fld id="{85AF3526-1410-2544-860C-905FF0D4DDA0}" type="datetime1">
              <a:rPr lang="fi-FI" smtClean="0"/>
              <a:t>6.3.2020</a:t>
            </a:fld>
            <a:endParaRPr lang="fi-FI" dirty="0"/>
          </a:p>
        </p:txBody>
      </p:sp>
      <p:sp>
        <p:nvSpPr>
          <p:cNvPr id="12" name="Footer Placeholder 4">
            <a:extLst>
              <a:ext uri="{FF2B5EF4-FFF2-40B4-BE49-F238E27FC236}">
                <a16:creationId xmlns:a16="http://schemas.microsoft.com/office/drawing/2014/main" id="{85C151E0-4399-C348-943D-625E1FEA9C65}"/>
              </a:ext>
            </a:extLst>
          </p:cNvPr>
          <p:cNvSpPr>
            <a:spLocks noGrp="1"/>
          </p:cNvSpPr>
          <p:nvPr>
            <p:ph type="ftr" sz="quarter" idx="3"/>
          </p:nvPr>
        </p:nvSpPr>
        <p:spPr>
          <a:xfrm>
            <a:off x="1524000" y="6405438"/>
            <a:ext cx="4572000" cy="365125"/>
          </a:xfrm>
          <a:prstGeom prst="rect">
            <a:avLst/>
          </a:prstGeom>
        </p:spPr>
        <p:txBody>
          <a:bodyPr vert="horz" lIns="0" tIns="0" rIns="270000" bIns="0" rtlCol="0" anchor="ctr"/>
          <a:lstStyle>
            <a:lvl1pPr algn="l">
              <a:defRPr sz="900">
                <a:solidFill>
                  <a:srgbClr val="10497F"/>
                </a:solidFill>
                <a:latin typeface="Arial" panose="020B0604020202020204" pitchFamily="34" charset="0"/>
                <a:cs typeface="Arial" panose="020B0604020202020204" pitchFamily="34" charset="0"/>
              </a:defRPr>
            </a:lvl1pPr>
          </a:lstStyle>
          <a:p>
            <a:r>
              <a:rPr lang="fi-FI"/>
              <a:t>Footerin teksti on tässä Arial 9pt</a:t>
            </a:r>
            <a:endParaRPr lang="fi-FI" dirty="0"/>
          </a:p>
        </p:txBody>
      </p:sp>
      <p:sp>
        <p:nvSpPr>
          <p:cNvPr id="17" name="Picture Placeholder 26">
            <a:extLst>
              <a:ext uri="{FF2B5EF4-FFF2-40B4-BE49-F238E27FC236}">
                <a16:creationId xmlns:a16="http://schemas.microsoft.com/office/drawing/2014/main" id="{08C04125-FB44-AC47-8970-6E003A1C6F52}"/>
              </a:ext>
            </a:extLst>
          </p:cNvPr>
          <p:cNvSpPr>
            <a:spLocks noGrp="1"/>
          </p:cNvSpPr>
          <p:nvPr>
            <p:ph type="pic" sz="quarter" idx="18"/>
          </p:nvPr>
        </p:nvSpPr>
        <p:spPr>
          <a:xfrm>
            <a:off x="5225581" y="2558581"/>
            <a:ext cx="1740836" cy="1740837"/>
          </a:xfrm>
          <a:blipFill>
            <a:blip r:embed="rId2"/>
            <a:stretch>
              <a:fillRect l="-1412" r="-1358"/>
            </a:stretch>
          </a:blipFill>
        </p:spPr>
        <p:txBody>
          <a:bodyPr/>
          <a:lstStyle/>
          <a:p>
            <a:endParaRPr lang="fi-FI"/>
          </a:p>
        </p:txBody>
      </p:sp>
      <p:sp>
        <p:nvSpPr>
          <p:cNvPr id="4" name="Text Placeholder 3">
            <a:extLst>
              <a:ext uri="{FF2B5EF4-FFF2-40B4-BE49-F238E27FC236}">
                <a16:creationId xmlns:a16="http://schemas.microsoft.com/office/drawing/2014/main" id="{A9B420F8-3B0E-934F-9E6C-6DB47AB57B3F}"/>
              </a:ext>
            </a:extLst>
          </p:cNvPr>
          <p:cNvSpPr>
            <a:spLocks noGrp="1"/>
          </p:cNvSpPr>
          <p:nvPr>
            <p:ph type="body" sz="quarter" idx="19" hasCustomPrompt="1"/>
          </p:nvPr>
        </p:nvSpPr>
        <p:spPr>
          <a:xfrm>
            <a:off x="5225581" y="4460019"/>
            <a:ext cx="1742400" cy="460638"/>
          </a:xfrm>
        </p:spPr>
        <p:txBody>
          <a:bodyPr lIns="144000" rIns="144000" anchor="ctr">
            <a:noAutofit/>
          </a:bodyPr>
          <a:lstStyle>
            <a:lvl1pPr marL="0" indent="0" algn="ctr">
              <a:buFontTx/>
              <a:buNone/>
              <a:defRPr sz="1200" b="1">
                <a:solidFill>
                  <a:schemeClr val="tx1"/>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esim</a:t>
            </a:r>
            <a:r>
              <a:rPr lang="en-GB" dirty="0"/>
              <a:t>. </a:t>
            </a:r>
            <a:r>
              <a:rPr lang="en-GB" dirty="0" err="1"/>
              <a:t>otsikko</a:t>
            </a:r>
            <a:r>
              <a:rPr lang="en-GB" dirty="0"/>
              <a:t> Arial Bold 12pt</a:t>
            </a:r>
          </a:p>
        </p:txBody>
      </p:sp>
      <p:sp>
        <p:nvSpPr>
          <p:cNvPr id="18" name="Text Placeholder 3">
            <a:extLst>
              <a:ext uri="{FF2B5EF4-FFF2-40B4-BE49-F238E27FC236}">
                <a16:creationId xmlns:a16="http://schemas.microsoft.com/office/drawing/2014/main" id="{849CB345-8126-6F46-B2F3-EF76EDC40C95}"/>
              </a:ext>
            </a:extLst>
          </p:cNvPr>
          <p:cNvSpPr>
            <a:spLocks noGrp="1"/>
          </p:cNvSpPr>
          <p:nvPr>
            <p:ph type="body" sz="quarter" idx="20" hasCustomPrompt="1"/>
          </p:nvPr>
        </p:nvSpPr>
        <p:spPr>
          <a:xfrm>
            <a:off x="5225581" y="4986292"/>
            <a:ext cx="1742400" cy="1035095"/>
          </a:xfrm>
        </p:spPr>
        <p:txBody>
          <a:bodyPr lIns="144000" rIns="144000" anchor="t">
            <a:noAutofit/>
          </a:bodyPr>
          <a:lstStyle>
            <a:lvl1pPr marL="0" indent="0" algn="ctr">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pari</a:t>
            </a:r>
            <a:r>
              <a:rPr lang="en-GB" dirty="0"/>
              <a:t> </a:t>
            </a:r>
            <a:r>
              <a:rPr lang="en-GB" dirty="0" err="1"/>
              <a:t>lausetta</a:t>
            </a:r>
            <a:br>
              <a:rPr lang="en-GB" dirty="0"/>
            </a:br>
            <a:r>
              <a:rPr lang="en-GB" dirty="0"/>
              <a:t>Arial Regular 10pt</a:t>
            </a:r>
          </a:p>
        </p:txBody>
      </p:sp>
      <p:sp>
        <p:nvSpPr>
          <p:cNvPr id="19" name="Title 1">
            <a:extLst>
              <a:ext uri="{FF2B5EF4-FFF2-40B4-BE49-F238E27FC236}">
                <a16:creationId xmlns:a16="http://schemas.microsoft.com/office/drawing/2014/main" id="{8C83AB44-F3DC-6242-BAFD-6F292DE330EF}"/>
              </a:ext>
            </a:extLst>
          </p:cNvPr>
          <p:cNvSpPr>
            <a:spLocks noGrp="1"/>
          </p:cNvSpPr>
          <p:nvPr>
            <p:ph type="title" hasCustomPrompt="1"/>
          </p:nvPr>
        </p:nvSpPr>
        <p:spPr>
          <a:xfrm>
            <a:off x="550862" y="549275"/>
            <a:ext cx="11090275" cy="1325563"/>
          </a:xfrm>
        </p:spPr>
        <p:txBody>
          <a:bodyPr lIns="0" rIns="0"/>
          <a:lstStyle>
            <a:lvl1pPr algn="ctr">
              <a:defRPr>
                <a:solidFill>
                  <a:schemeClr val="bg2"/>
                </a:solidFill>
              </a:defRPr>
            </a:lvl1pPr>
          </a:lstStyle>
          <a:p>
            <a:r>
              <a:rPr lang="fi-FI" dirty="0"/>
              <a:t>Perusdian otsikko </a:t>
            </a:r>
            <a:r>
              <a:rPr lang="fi-FI" dirty="0" err="1"/>
              <a:t>Arial</a:t>
            </a:r>
            <a:r>
              <a:rPr lang="fi-FI" dirty="0"/>
              <a:t> </a:t>
            </a:r>
            <a:r>
              <a:rPr lang="fi-FI" dirty="0" err="1"/>
              <a:t>Bold</a:t>
            </a:r>
            <a:r>
              <a:rPr lang="fi-FI" dirty="0"/>
              <a:t> 40pt,</a:t>
            </a:r>
            <a:br>
              <a:rPr lang="fi-FI" dirty="0"/>
            </a:br>
            <a:r>
              <a:rPr lang="fi-FI" dirty="0"/>
              <a:t>sopivan mittainen otsikko on 2 riviä</a:t>
            </a:r>
          </a:p>
        </p:txBody>
      </p:sp>
      <p:sp>
        <p:nvSpPr>
          <p:cNvPr id="20" name="Picture Placeholder 26">
            <a:extLst>
              <a:ext uri="{FF2B5EF4-FFF2-40B4-BE49-F238E27FC236}">
                <a16:creationId xmlns:a16="http://schemas.microsoft.com/office/drawing/2014/main" id="{EDE46C8A-9534-E14D-858F-F903DCC92272}"/>
              </a:ext>
            </a:extLst>
          </p:cNvPr>
          <p:cNvSpPr>
            <a:spLocks noGrp="1"/>
          </p:cNvSpPr>
          <p:nvPr>
            <p:ph type="pic" sz="quarter" idx="21"/>
          </p:nvPr>
        </p:nvSpPr>
        <p:spPr>
          <a:xfrm>
            <a:off x="3484744" y="2558581"/>
            <a:ext cx="1740836" cy="1740837"/>
          </a:xfrm>
          <a:blipFill>
            <a:blip r:embed="rId2"/>
            <a:stretch>
              <a:fillRect l="-1412" r="-1358"/>
            </a:stretch>
          </a:blipFill>
        </p:spPr>
        <p:txBody>
          <a:bodyPr/>
          <a:lstStyle/>
          <a:p>
            <a:endParaRPr lang="fi-FI"/>
          </a:p>
        </p:txBody>
      </p:sp>
      <p:sp>
        <p:nvSpPr>
          <p:cNvPr id="23" name="Picture Placeholder 26">
            <a:extLst>
              <a:ext uri="{FF2B5EF4-FFF2-40B4-BE49-F238E27FC236}">
                <a16:creationId xmlns:a16="http://schemas.microsoft.com/office/drawing/2014/main" id="{7A891B61-CE31-D348-AF88-9FF6A73AF13B}"/>
              </a:ext>
            </a:extLst>
          </p:cNvPr>
          <p:cNvSpPr>
            <a:spLocks noGrp="1"/>
          </p:cNvSpPr>
          <p:nvPr>
            <p:ph type="pic" sz="quarter" idx="24"/>
          </p:nvPr>
        </p:nvSpPr>
        <p:spPr>
          <a:xfrm>
            <a:off x="1743907" y="2558581"/>
            <a:ext cx="1740836" cy="1740837"/>
          </a:xfrm>
          <a:blipFill>
            <a:blip r:embed="rId2"/>
            <a:stretch>
              <a:fillRect l="-1412" r="-1358"/>
            </a:stretch>
          </a:blipFill>
        </p:spPr>
        <p:txBody>
          <a:bodyPr/>
          <a:lstStyle/>
          <a:p>
            <a:endParaRPr lang="fi-FI" dirty="0"/>
          </a:p>
        </p:txBody>
      </p:sp>
      <p:sp>
        <p:nvSpPr>
          <p:cNvPr id="26" name="Picture Placeholder 26">
            <a:extLst>
              <a:ext uri="{FF2B5EF4-FFF2-40B4-BE49-F238E27FC236}">
                <a16:creationId xmlns:a16="http://schemas.microsoft.com/office/drawing/2014/main" id="{1A5AD506-ABE9-E047-BB9B-75CEC9A6E1EE}"/>
              </a:ext>
            </a:extLst>
          </p:cNvPr>
          <p:cNvSpPr>
            <a:spLocks noGrp="1"/>
          </p:cNvSpPr>
          <p:nvPr>
            <p:ph type="pic" sz="quarter" idx="27"/>
          </p:nvPr>
        </p:nvSpPr>
        <p:spPr>
          <a:xfrm>
            <a:off x="8708790" y="2558581"/>
            <a:ext cx="1740836" cy="1740837"/>
          </a:xfrm>
          <a:blipFill>
            <a:blip r:embed="rId2"/>
            <a:stretch>
              <a:fillRect l="-1412" r="-1358"/>
            </a:stretch>
          </a:blipFill>
        </p:spPr>
        <p:txBody>
          <a:bodyPr/>
          <a:lstStyle/>
          <a:p>
            <a:endParaRPr lang="fi-FI"/>
          </a:p>
        </p:txBody>
      </p:sp>
      <p:sp>
        <p:nvSpPr>
          <p:cNvPr id="29" name="Picture Placeholder 26">
            <a:extLst>
              <a:ext uri="{FF2B5EF4-FFF2-40B4-BE49-F238E27FC236}">
                <a16:creationId xmlns:a16="http://schemas.microsoft.com/office/drawing/2014/main" id="{B44FE815-271E-0E47-A46A-BF0A514FEC2A}"/>
              </a:ext>
            </a:extLst>
          </p:cNvPr>
          <p:cNvSpPr>
            <a:spLocks noGrp="1"/>
          </p:cNvSpPr>
          <p:nvPr>
            <p:ph type="pic" sz="quarter" idx="30"/>
          </p:nvPr>
        </p:nvSpPr>
        <p:spPr>
          <a:xfrm>
            <a:off x="6966416" y="2558581"/>
            <a:ext cx="1758483" cy="1740837"/>
          </a:xfrm>
          <a:blipFill>
            <a:blip r:embed="rId2"/>
            <a:stretch>
              <a:fillRect l="-1412" r="-1358"/>
            </a:stretch>
          </a:blipFill>
        </p:spPr>
        <p:txBody>
          <a:bodyPr/>
          <a:lstStyle/>
          <a:p>
            <a:endParaRPr lang="fi-FI"/>
          </a:p>
        </p:txBody>
      </p:sp>
      <p:sp>
        <p:nvSpPr>
          <p:cNvPr id="32" name="Text Placeholder 3">
            <a:extLst>
              <a:ext uri="{FF2B5EF4-FFF2-40B4-BE49-F238E27FC236}">
                <a16:creationId xmlns:a16="http://schemas.microsoft.com/office/drawing/2014/main" id="{C9CA9460-4A72-4843-9A89-E5351F76C7CC}"/>
              </a:ext>
            </a:extLst>
          </p:cNvPr>
          <p:cNvSpPr>
            <a:spLocks noGrp="1"/>
          </p:cNvSpPr>
          <p:nvPr>
            <p:ph type="body" sz="quarter" idx="31" hasCustomPrompt="1"/>
          </p:nvPr>
        </p:nvSpPr>
        <p:spPr>
          <a:xfrm>
            <a:off x="3484744" y="4460019"/>
            <a:ext cx="1742400" cy="460638"/>
          </a:xfrm>
        </p:spPr>
        <p:txBody>
          <a:bodyPr lIns="144000" rIns="144000" anchor="ctr">
            <a:noAutofit/>
          </a:bodyPr>
          <a:lstStyle>
            <a:lvl1pPr marL="0" indent="0" algn="ctr">
              <a:buFontTx/>
              <a:buNone/>
              <a:defRPr sz="1200" b="1">
                <a:solidFill>
                  <a:schemeClr val="tx1"/>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esim</a:t>
            </a:r>
            <a:r>
              <a:rPr lang="en-GB" dirty="0"/>
              <a:t>. </a:t>
            </a:r>
            <a:r>
              <a:rPr lang="en-GB" dirty="0" err="1"/>
              <a:t>Otsikko</a:t>
            </a:r>
            <a:r>
              <a:rPr lang="en-GB" dirty="0"/>
              <a:t> Arial Bold 12pt</a:t>
            </a:r>
          </a:p>
        </p:txBody>
      </p:sp>
      <p:sp>
        <p:nvSpPr>
          <p:cNvPr id="33" name="Text Placeholder 3">
            <a:extLst>
              <a:ext uri="{FF2B5EF4-FFF2-40B4-BE49-F238E27FC236}">
                <a16:creationId xmlns:a16="http://schemas.microsoft.com/office/drawing/2014/main" id="{DA0E76B7-AD94-1E4D-B036-EAEC1F877055}"/>
              </a:ext>
            </a:extLst>
          </p:cNvPr>
          <p:cNvSpPr>
            <a:spLocks noGrp="1"/>
          </p:cNvSpPr>
          <p:nvPr>
            <p:ph type="body" sz="quarter" idx="32" hasCustomPrompt="1"/>
          </p:nvPr>
        </p:nvSpPr>
        <p:spPr>
          <a:xfrm>
            <a:off x="3484744" y="4986292"/>
            <a:ext cx="1742400" cy="1035095"/>
          </a:xfrm>
        </p:spPr>
        <p:txBody>
          <a:bodyPr lIns="144000" rIns="144000" anchor="t">
            <a:noAutofit/>
          </a:bodyPr>
          <a:lstStyle>
            <a:lvl1pPr marL="0" indent="0" algn="ctr">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pari</a:t>
            </a:r>
            <a:r>
              <a:rPr lang="en-GB" dirty="0"/>
              <a:t> </a:t>
            </a:r>
            <a:r>
              <a:rPr lang="en-GB" dirty="0" err="1"/>
              <a:t>lausetta</a:t>
            </a:r>
            <a:br>
              <a:rPr lang="en-GB" dirty="0"/>
            </a:br>
            <a:r>
              <a:rPr lang="en-GB" dirty="0"/>
              <a:t>Arial Regular 10pt</a:t>
            </a:r>
          </a:p>
        </p:txBody>
      </p:sp>
      <p:sp>
        <p:nvSpPr>
          <p:cNvPr id="34" name="Text Placeholder 3">
            <a:extLst>
              <a:ext uri="{FF2B5EF4-FFF2-40B4-BE49-F238E27FC236}">
                <a16:creationId xmlns:a16="http://schemas.microsoft.com/office/drawing/2014/main" id="{9CFE19CD-173D-B843-ADDD-1F2692840DD2}"/>
              </a:ext>
            </a:extLst>
          </p:cNvPr>
          <p:cNvSpPr>
            <a:spLocks noGrp="1"/>
          </p:cNvSpPr>
          <p:nvPr>
            <p:ph type="body" sz="quarter" idx="33" hasCustomPrompt="1"/>
          </p:nvPr>
        </p:nvSpPr>
        <p:spPr>
          <a:xfrm>
            <a:off x="1743907" y="4460019"/>
            <a:ext cx="1742400" cy="460638"/>
          </a:xfrm>
        </p:spPr>
        <p:txBody>
          <a:bodyPr lIns="144000" rIns="144000" anchor="ctr">
            <a:noAutofit/>
          </a:bodyPr>
          <a:lstStyle>
            <a:lvl1pPr marL="0" indent="0" algn="ctr">
              <a:buFontTx/>
              <a:buNone/>
              <a:defRPr sz="1200" b="1">
                <a:solidFill>
                  <a:schemeClr val="tx1"/>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esim</a:t>
            </a:r>
            <a:r>
              <a:rPr lang="en-GB" dirty="0"/>
              <a:t>. </a:t>
            </a:r>
            <a:r>
              <a:rPr lang="en-GB" dirty="0" err="1"/>
              <a:t>otsikko</a:t>
            </a:r>
            <a:r>
              <a:rPr lang="en-GB" dirty="0"/>
              <a:t> Arial Bold 12pt</a:t>
            </a:r>
          </a:p>
        </p:txBody>
      </p:sp>
      <p:sp>
        <p:nvSpPr>
          <p:cNvPr id="35" name="Text Placeholder 3">
            <a:extLst>
              <a:ext uri="{FF2B5EF4-FFF2-40B4-BE49-F238E27FC236}">
                <a16:creationId xmlns:a16="http://schemas.microsoft.com/office/drawing/2014/main" id="{451B2C84-0709-764E-8C72-AFDCF60094D6}"/>
              </a:ext>
            </a:extLst>
          </p:cNvPr>
          <p:cNvSpPr>
            <a:spLocks noGrp="1"/>
          </p:cNvSpPr>
          <p:nvPr>
            <p:ph type="body" sz="quarter" idx="34" hasCustomPrompt="1"/>
          </p:nvPr>
        </p:nvSpPr>
        <p:spPr>
          <a:xfrm>
            <a:off x="1743907" y="4986292"/>
            <a:ext cx="1742400" cy="1035095"/>
          </a:xfrm>
        </p:spPr>
        <p:txBody>
          <a:bodyPr lIns="144000" rIns="144000" anchor="t">
            <a:noAutofit/>
          </a:bodyPr>
          <a:lstStyle>
            <a:lvl1pPr marL="0" indent="0" algn="ctr">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pari</a:t>
            </a:r>
            <a:r>
              <a:rPr lang="en-GB" dirty="0"/>
              <a:t> </a:t>
            </a:r>
            <a:r>
              <a:rPr lang="en-GB" dirty="0" err="1"/>
              <a:t>lausetta</a:t>
            </a:r>
            <a:br>
              <a:rPr lang="en-GB" dirty="0"/>
            </a:br>
            <a:r>
              <a:rPr lang="en-GB" dirty="0"/>
              <a:t>Arial Regular 10pt</a:t>
            </a:r>
          </a:p>
        </p:txBody>
      </p:sp>
      <p:sp>
        <p:nvSpPr>
          <p:cNvPr id="36" name="Text Placeholder 3">
            <a:extLst>
              <a:ext uri="{FF2B5EF4-FFF2-40B4-BE49-F238E27FC236}">
                <a16:creationId xmlns:a16="http://schemas.microsoft.com/office/drawing/2014/main" id="{FC34BDA8-83A5-A24B-BA5D-284CBF3D1844}"/>
              </a:ext>
            </a:extLst>
          </p:cNvPr>
          <p:cNvSpPr>
            <a:spLocks noGrp="1"/>
          </p:cNvSpPr>
          <p:nvPr>
            <p:ph type="body" sz="quarter" idx="35" hasCustomPrompt="1"/>
          </p:nvPr>
        </p:nvSpPr>
        <p:spPr>
          <a:xfrm>
            <a:off x="6966416" y="4460019"/>
            <a:ext cx="1742400" cy="460638"/>
          </a:xfrm>
        </p:spPr>
        <p:txBody>
          <a:bodyPr lIns="144000" rIns="144000" anchor="ctr">
            <a:noAutofit/>
          </a:bodyPr>
          <a:lstStyle>
            <a:lvl1pPr marL="0" indent="0" algn="ctr">
              <a:buFontTx/>
              <a:buNone/>
              <a:defRPr sz="1200" b="1">
                <a:solidFill>
                  <a:schemeClr val="tx1"/>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esim</a:t>
            </a:r>
            <a:r>
              <a:rPr lang="en-GB" dirty="0"/>
              <a:t>. </a:t>
            </a:r>
            <a:r>
              <a:rPr lang="en-GB" dirty="0" err="1"/>
              <a:t>otsikko</a:t>
            </a:r>
            <a:r>
              <a:rPr lang="en-GB" dirty="0"/>
              <a:t> Arial Bold 12pt</a:t>
            </a:r>
          </a:p>
        </p:txBody>
      </p:sp>
      <p:sp>
        <p:nvSpPr>
          <p:cNvPr id="37" name="Text Placeholder 3">
            <a:extLst>
              <a:ext uri="{FF2B5EF4-FFF2-40B4-BE49-F238E27FC236}">
                <a16:creationId xmlns:a16="http://schemas.microsoft.com/office/drawing/2014/main" id="{835E8FF7-91ED-5740-94E2-EA983B06DB37}"/>
              </a:ext>
            </a:extLst>
          </p:cNvPr>
          <p:cNvSpPr>
            <a:spLocks noGrp="1"/>
          </p:cNvSpPr>
          <p:nvPr>
            <p:ph type="body" sz="quarter" idx="36" hasCustomPrompt="1"/>
          </p:nvPr>
        </p:nvSpPr>
        <p:spPr>
          <a:xfrm>
            <a:off x="6966416" y="4986292"/>
            <a:ext cx="1742400" cy="1035095"/>
          </a:xfrm>
        </p:spPr>
        <p:txBody>
          <a:bodyPr lIns="144000" rIns="144000" anchor="t">
            <a:noAutofit/>
          </a:bodyPr>
          <a:lstStyle>
            <a:lvl1pPr marL="0" indent="0" algn="ctr">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pari</a:t>
            </a:r>
            <a:r>
              <a:rPr lang="en-GB" dirty="0"/>
              <a:t> </a:t>
            </a:r>
            <a:r>
              <a:rPr lang="en-GB" dirty="0" err="1"/>
              <a:t>lausetta</a:t>
            </a:r>
            <a:br>
              <a:rPr lang="en-GB" dirty="0"/>
            </a:br>
            <a:r>
              <a:rPr lang="en-GB" dirty="0"/>
              <a:t>Arial Regular 10pt</a:t>
            </a:r>
          </a:p>
        </p:txBody>
      </p:sp>
      <p:sp>
        <p:nvSpPr>
          <p:cNvPr id="38" name="Text Placeholder 3">
            <a:extLst>
              <a:ext uri="{FF2B5EF4-FFF2-40B4-BE49-F238E27FC236}">
                <a16:creationId xmlns:a16="http://schemas.microsoft.com/office/drawing/2014/main" id="{0E4BF937-C78A-FC45-BA4D-4A10640BCA8F}"/>
              </a:ext>
            </a:extLst>
          </p:cNvPr>
          <p:cNvSpPr>
            <a:spLocks noGrp="1"/>
          </p:cNvSpPr>
          <p:nvPr>
            <p:ph type="body" sz="quarter" idx="37" hasCustomPrompt="1"/>
          </p:nvPr>
        </p:nvSpPr>
        <p:spPr>
          <a:xfrm>
            <a:off x="8707253" y="4460019"/>
            <a:ext cx="1742400" cy="460638"/>
          </a:xfrm>
        </p:spPr>
        <p:txBody>
          <a:bodyPr lIns="144000" rIns="144000" anchor="ctr">
            <a:noAutofit/>
          </a:bodyPr>
          <a:lstStyle>
            <a:lvl1pPr marL="0" indent="0" algn="ctr">
              <a:buFontTx/>
              <a:buNone/>
              <a:defRPr sz="1200" b="1">
                <a:solidFill>
                  <a:schemeClr val="tx1"/>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esim</a:t>
            </a:r>
            <a:r>
              <a:rPr lang="en-GB" dirty="0"/>
              <a:t>. </a:t>
            </a:r>
            <a:r>
              <a:rPr lang="en-GB" dirty="0" err="1"/>
              <a:t>otsikko</a:t>
            </a:r>
            <a:r>
              <a:rPr lang="en-GB" dirty="0"/>
              <a:t> Arial Bold 12pt</a:t>
            </a:r>
          </a:p>
        </p:txBody>
      </p:sp>
      <p:sp>
        <p:nvSpPr>
          <p:cNvPr id="39" name="Text Placeholder 3">
            <a:extLst>
              <a:ext uri="{FF2B5EF4-FFF2-40B4-BE49-F238E27FC236}">
                <a16:creationId xmlns:a16="http://schemas.microsoft.com/office/drawing/2014/main" id="{9E5E04BE-8AFE-BD44-9D53-78A9D3217077}"/>
              </a:ext>
            </a:extLst>
          </p:cNvPr>
          <p:cNvSpPr>
            <a:spLocks noGrp="1"/>
          </p:cNvSpPr>
          <p:nvPr>
            <p:ph type="body" sz="quarter" idx="38" hasCustomPrompt="1"/>
          </p:nvPr>
        </p:nvSpPr>
        <p:spPr>
          <a:xfrm>
            <a:off x="8707252" y="4986292"/>
            <a:ext cx="1740836" cy="1035095"/>
          </a:xfrm>
        </p:spPr>
        <p:txBody>
          <a:bodyPr lIns="144000" rIns="144000" anchor="t">
            <a:noAutofit/>
          </a:bodyPr>
          <a:lstStyle>
            <a:lvl1pPr marL="0" indent="0" algn="ctr">
              <a:buFontTx/>
              <a:buNone/>
              <a:defRPr sz="10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pari</a:t>
            </a:r>
            <a:r>
              <a:rPr lang="en-GB" dirty="0"/>
              <a:t> </a:t>
            </a:r>
            <a:r>
              <a:rPr lang="en-GB" dirty="0" err="1"/>
              <a:t>lausetta</a:t>
            </a:r>
            <a:br>
              <a:rPr lang="en-GB" dirty="0"/>
            </a:br>
            <a:r>
              <a:rPr lang="en-GB" dirty="0"/>
              <a:t>Arial Regular 10pt</a:t>
            </a:r>
          </a:p>
        </p:txBody>
      </p:sp>
      <p:sp>
        <p:nvSpPr>
          <p:cNvPr id="24" name="Picture Placeholder 3">
            <a:extLst>
              <a:ext uri="{FF2B5EF4-FFF2-40B4-BE49-F238E27FC236}">
                <a16:creationId xmlns:a16="http://schemas.microsoft.com/office/drawing/2014/main" id="{A3CC306C-5DA4-5D48-A965-C17F579771D5}"/>
              </a:ext>
            </a:extLst>
          </p:cNvPr>
          <p:cNvSpPr>
            <a:spLocks noGrp="1"/>
          </p:cNvSpPr>
          <p:nvPr>
            <p:ph type="pic" sz="quarter" idx="13" hasCustomPrompt="1"/>
          </p:nvPr>
        </p:nvSpPr>
        <p:spPr>
          <a:xfrm>
            <a:off x="8865703" y="6405438"/>
            <a:ext cx="1516187" cy="365125"/>
          </a:xfrm>
        </p:spPr>
        <p:txBody>
          <a:bodyPr anchor="ctr">
            <a:normAutofit/>
          </a:bodyPr>
          <a:lstStyle>
            <a:lvl1pPr marL="0" indent="0" algn="ctr">
              <a:buFontTx/>
              <a:buNone/>
              <a:defRPr sz="800">
                <a:solidFill>
                  <a:schemeClr val="tx1"/>
                </a:solidFill>
              </a:defRPr>
            </a:lvl1pPr>
          </a:lstStyle>
          <a:p>
            <a:r>
              <a:rPr lang="fi-FI" dirty="0"/>
              <a:t>Tähän tilaan mahdollinen hankelogo tms. tunnus.</a:t>
            </a:r>
          </a:p>
        </p:txBody>
      </p:sp>
      <p:pic>
        <p:nvPicPr>
          <p:cNvPr id="27" name="Graphic 26">
            <a:extLst>
              <a:ext uri="{FF2B5EF4-FFF2-40B4-BE49-F238E27FC236}">
                <a16:creationId xmlns:a16="http://schemas.microsoft.com/office/drawing/2014/main" id="{3575350B-E758-F94F-A2B3-90A94CE13C7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842000" y="6324175"/>
            <a:ext cx="1350000" cy="534000"/>
          </a:xfrm>
          <a:prstGeom prst="rect">
            <a:avLst/>
          </a:prstGeom>
        </p:spPr>
      </p:pic>
    </p:spTree>
    <p:extLst>
      <p:ext uri="{BB962C8B-B14F-4D97-AF65-F5344CB8AC3E}">
        <p14:creationId xmlns:p14="http://schemas.microsoft.com/office/powerpoint/2010/main" val="19547806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185" userDrawn="1">
          <p15:clr>
            <a:srgbClr val="FBAE40"/>
          </p15:clr>
        </p15:guide>
        <p15:guide id="3" pos="1096" userDrawn="1">
          <p15:clr>
            <a:srgbClr val="FBAE40"/>
          </p15:clr>
        </p15:guide>
        <p15:guide id="8" pos="6584" userDrawn="1">
          <p15:clr>
            <a:srgbClr val="FBAE40"/>
          </p15:clr>
        </p15:guide>
        <p15:guide id="9" orient="horz" pos="2704" userDrawn="1">
          <p15:clr>
            <a:srgbClr val="FBAE40"/>
          </p15:clr>
        </p15:guide>
        <p15:guide id="10" orient="horz" pos="2795" userDrawn="1">
          <p15:clr>
            <a:srgbClr val="FBAE40"/>
          </p15:clr>
        </p15:guide>
        <p15:guide id="11" orient="horz" pos="1616"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kuvaa_ja_tekstit">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38A820E-1A07-7B41-BFB3-9166228CFF24}"/>
              </a:ext>
            </a:extLst>
          </p:cNvPr>
          <p:cNvSpPr/>
          <p:nvPr userDrawn="1"/>
        </p:nvSpPr>
        <p:spPr>
          <a:xfrm>
            <a:off x="0" y="1565"/>
            <a:ext cx="12191999" cy="3429000"/>
          </a:xfrm>
          <a:prstGeom prst="rect">
            <a:avLst/>
          </a:prstGeom>
          <a:solidFill>
            <a:srgbClr val="10497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9" name="Slide Number Placeholder 5">
            <a:extLst>
              <a:ext uri="{FF2B5EF4-FFF2-40B4-BE49-F238E27FC236}">
                <a16:creationId xmlns:a16="http://schemas.microsoft.com/office/drawing/2014/main" id="{CC177A3F-7176-8B4B-B1FA-24861E45A002}"/>
              </a:ext>
            </a:extLst>
          </p:cNvPr>
          <p:cNvSpPr>
            <a:spLocks noGrp="1"/>
          </p:cNvSpPr>
          <p:nvPr>
            <p:ph type="sldNum" sz="quarter" idx="12"/>
          </p:nvPr>
        </p:nvSpPr>
        <p:spPr>
          <a:xfrm>
            <a:off x="11641138" y="0"/>
            <a:ext cx="550862" cy="549275"/>
          </a:xfrm>
        </p:spPr>
        <p:txBody>
          <a:bodyPr/>
          <a:lstStyle>
            <a:lvl1pPr>
              <a:defRPr>
                <a:solidFill>
                  <a:schemeClr val="bg1"/>
                </a:solidFill>
              </a:defRPr>
            </a:lvl1pPr>
          </a:lstStyle>
          <a:p>
            <a:fld id="{8D9C2BA5-E9D2-2046-B654-F8D13928AEDE}" type="slidenum">
              <a:rPr lang="fi-FI" smtClean="0"/>
              <a:pPr/>
              <a:t>‹#›</a:t>
            </a:fld>
            <a:endParaRPr lang="fi-FI" dirty="0"/>
          </a:p>
        </p:txBody>
      </p:sp>
      <p:sp>
        <p:nvSpPr>
          <p:cNvPr id="10" name="Date Placeholder 3">
            <a:extLst>
              <a:ext uri="{FF2B5EF4-FFF2-40B4-BE49-F238E27FC236}">
                <a16:creationId xmlns:a16="http://schemas.microsoft.com/office/drawing/2014/main" id="{7B8095AD-6921-0C4E-B60F-6F918BFCC0DE}"/>
              </a:ext>
            </a:extLst>
          </p:cNvPr>
          <p:cNvSpPr>
            <a:spLocks noGrp="1"/>
          </p:cNvSpPr>
          <p:nvPr>
            <p:ph type="dt" sz="half" idx="2"/>
          </p:nvPr>
        </p:nvSpPr>
        <p:spPr>
          <a:xfrm>
            <a:off x="550862" y="6405438"/>
            <a:ext cx="973137" cy="365125"/>
          </a:xfrm>
          <a:prstGeom prst="rect">
            <a:avLst/>
          </a:prstGeom>
        </p:spPr>
        <p:txBody>
          <a:bodyPr vert="horz" lIns="0" tIns="0" rIns="0" bIns="0" rtlCol="0" anchor="ctr"/>
          <a:lstStyle>
            <a:lvl1pPr algn="l">
              <a:defRPr sz="900">
                <a:solidFill>
                  <a:srgbClr val="10497F"/>
                </a:solidFill>
                <a:latin typeface="Arial" panose="020B0604020202020204" pitchFamily="34" charset="0"/>
                <a:cs typeface="Arial" panose="020B0604020202020204" pitchFamily="34" charset="0"/>
              </a:defRPr>
            </a:lvl1pPr>
          </a:lstStyle>
          <a:p>
            <a:fld id="{6822D120-877A-3A40-B615-DD6493CB107B}" type="datetime1">
              <a:rPr lang="fi-FI" smtClean="0"/>
              <a:t>6.3.2020</a:t>
            </a:fld>
            <a:endParaRPr lang="fi-FI" dirty="0"/>
          </a:p>
        </p:txBody>
      </p:sp>
      <p:sp>
        <p:nvSpPr>
          <p:cNvPr id="12" name="Footer Placeholder 4">
            <a:extLst>
              <a:ext uri="{FF2B5EF4-FFF2-40B4-BE49-F238E27FC236}">
                <a16:creationId xmlns:a16="http://schemas.microsoft.com/office/drawing/2014/main" id="{85C151E0-4399-C348-943D-625E1FEA9C65}"/>
              </a:ext>
            </a:extLst>
          </p:cNvPr>
          <p:cNvSpPr>
            <a:spLocks noGrp="1"/>
          </p:cNvSpPr>
          <p:nvPr>
            <p:ph type="ftr" sz="quarter" idx="3"/>
          </p:nvPr>
        </p:nvSpPr>
        <p:spPr>
          <a:xfrm>
            <a:off x="1524000" y="6405438"/>
            <a:ext cx="4572000" cy="365125"/>
          </a:xfrm>
          <a:prstGeom prst="rect">
            <a:avLst/>
          </a:prstGeom>
        </p:spPr>
        <p:txBody>
          <a:bodyPr vert="horz" lIns="0" tIns="0" rIns="270000" bIns="0" rtlCol="0" anchor="ctr"/>
          <a:lstStyle>
            <a:lvl1pPr algn="l">
              <a:defRPr sz="900">
                <a:solidFill>
                  <a:srgbClr val="10497F"/>
                </a:solidFill>
                <a:latin typeface="Arial" panose="020B0604020202020204" pitchFamily="34" charset="0"/>
                <a:cs typeface="Arial" panose="020B0604020202020204" pitchFamily="34" charset="0"/>
              </a:defRPr>
            </a:lvl1pPr>
          </a:lstStyle>
          <a:p>
            <a:r>
              <a:rPr lang="fi-FI"/>
              <a:t>Footerin teksti on tässä Arial 9pt</a:t>
            </a:r>
            <a:endParaRPr lang="fi-FI" dirty="0"/>
          </a:p>
        </p:txBody>
      </p:sp>
      <p:sp>
        <p:nvSpPr>
          <p:cNvPr id="17" name="Picture Placeholder 26">
            <a:extLst>
              <a:ext uri="{FF2B5EF4-FFF2-40B4-BE49-F238E27FC236}">
                <a16:creationId xmlns:a16="http://schemas.microsoft.com/office/drawing/2014/main" id="{08C04125-FB44-AC47-8970-6E003A1C6F52}"/>
              </a:ext>
            </a:extLst>
          </p:cNvPr>
          <p:cNvSpPr>
            <a:spLocks noGrp="1"/>
          </p:cNvSpPr>
          <p:nvPr>
            <p:ph type="pic" sz="quarter" idx="18"/>
          </p:nvPr>
        </p:nvSpPr>
        <p:spPr>
          <a:xfrm>
            <a:off x="3877663" y="2558581"/>
            <a:ext cx="2216800" cy="1740837"/>
          </a:xfrm>
          <a:blipFill>
            <a:blip r:embed="rId2"/>
            <a:stretch>
              <a:fillRect l="-1412" r="-1358"/>
            </a:stretch>
          </a:blipFill>
        </p:spPr>
        <p:txBody>
          <a:bodyPr/>
          <a:lstStyle/>
          <a:p>
            <a:endParaRPr lang="fi-FI" dirty="0"/>
          </a:p>
        </p:txBody>
      </p:sp>
      <p:sp>
        <p:nvSpPr>
          <p:cNvPr id="4" name="Text Placeholder 3">
            <a:extLst>
              <a:ext uri="{FF2B5EF4-FFF2-40B4-BE49-F238E27FC236}">
                <a16:creationId xmlns:a16="http://schemas.microsoft.com/office/drawing/2014/main" id="{A9B420F8-3B0E-934F-9E6C-6DB47AB57B3F}"/>
              </a:ext>
            </a:extLst>
          </p:cNvPr>
          <p:cNvSpPr>
            <a:spLocks noGrp="1"/>
          </p:cNvSpPr>
          <p:nvPr>
            <p:ph type="body" sz="quarter" idx="19" hasCustomPrompt="1"/>
          </p:nvPr>
        </p:nvSpPr>
        <p:spPr>
          <a:xfrm>
            <a:off x="3877664" y="4460019"/>
            <a:ext cx="2218336" cy="460638"/>
          </a:xfrm>
        </p:spPr>
        <p:txBody>
          <a:bodyPr lIns="144000" rIns="144000" anchor="ctr">
            <a:noAutofit/>
          </a:bodyPr>
          <a:lstStyle>
            <a:lvl1pPr marL="0" indent="0" algn="ctr">
              <a:buFontTx/>
              <a:buNone/>
              <a:defRPr sz="1400" b="1">
                <a:solidFill>
                  <a:schemeClr val="tx1"/>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esim</a:t>
            </a:r>
            <a:r>
              <a:rPr lang="en-GB" dirty="0"/>
              <a:t>. </a:t>
            </a:r>
            <a:r>
              <a:rPr lang="en-GB" dirty="0" err="1"/>
              <a:t>otsikko</a:t>
            </a:r>
            <a:r>
              <a:rPr lang="en-GB" dirty="0"/>
              <a:t> Arial Bold 14pt</a:t>
            </a:r>
          </a:p>
        </p:txBody>
      </p:sp>
      <p:sp>
        <p:nvSpPr>
          <p:cNvPr id="18" name="Text Placeholder 3">
            <a:extLst>
              <a:ext uri="{FF2B5EF4-FFF2-40B4-BE49-F238E27FC236}">
                <a16:creationId xmlns:a16="http://schemas.microsoft.com/office/drawing/2014/main" id="{849CB345-8126-6F46-B2F3-EF76EDC40C95}"/>
              </a:ext>
            </a:extLst>
          </p:cNvPr>
          <p:cNvSpPr>
            <a:spLocks noGrp="1"/>
          </p:cNvSpPr>
          <p:nvPr>
            <p:ph type="body" sz="quarter" idx="20" hasCustomPrompt="1"/>
          </p:nvPr>
        </p:nvSpPr>
        <p:spPr>
          <a:xfrm>
            <a:off x="3877663" y="4986292"/>
            <a:ext cx="2216800" cy="1035095"/>
          </a:xfrm>
        </p:spPr>
        <p:txBody>
          <a:bodyPr lIns="144000" rIns="144000" anchor="t">
            <a:noAutofit/>
          </a:bodyPr>
          <a:lstStyle>
            <a:lvl1pPr marL="0" indent="0" algn="ctr">
              <a:buFontTx/>
              <a:buNone/>
              <a:defRPr sz="12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pari</a:t>
            </a:r>
            <a:r>
              <a:rPr lang="en-GB" dirty="0"/>
              <a:t> </a:t>
            </a:r>
            <a:r>
              <a:rPr lang="en-GB" dirty="0" err="1"/>
              <a:t>lausetta</a:t>
            </a:r>
            <a:br>
              <a:rPr lang="en-GB" dirty="0"/>
            </a:br>
            <a:r>
              <a:rPr lang="en-GB" dirty="0"/>
              <a:t>Arial Regular 12pt</a:t>
            </a:r>
          </a:p>
        </p:txBody>
      </p:sp>
      <p:sp>
        <p:nvSpPr>
          <p:cNvPr id="19" name="Title 1">
            <a:extLst>
              <a:ext uri="{FF2B5EF4-FFF2-40B4-BE49-F238E27FC236}">
                <a16:creationId xmlns:a16="http://schemas.microsoft.com/office/drawing/2014/main" id="{8C83AB44-F3DC-6242-BAFD-6F292DE330EF}"/>
              </a:ext>
            </a:extLst>
          </p:cNvPr>
          <p:cNvSpPr>
            <a:spLocks noGrp="1"/>
          </p:cNvSpPr>
          <p:nvPr>
            <p:ph type="title" hasCustomPrompt="1"/>
          </p:nvPr>
        </p:nvSpPr>
        <p:spPr>
          <a:xfrm>
            <a:off x="550862" y="549275"/>
            <a:ext cx="11090275" cy="1325563"/>
          </a:xfrm>
        </p:spPr>
        <p:txBody>
          <a:bodyPr lIns="0" rIns="0"/>
          <a:lstStyle>
            <a:lvl1pPr algn="ctr">
              <a:defRPr>
                <a:solidFill>
                  <a:schemeClr val="bg2"/>
                </a:solidFill>
              </a:defRPr>
            </a:lvl1pPr>
          </a:lstStyle>
          <a:p>
            <a:r>
              <a:rPr lang="fi-FI" dirty="0"/>
              <a:t>Perusdian otsikko </a:t>
            </a:r>
            <a:r>
              <a:rPr lang="fi-FI" dirty="0" err="1"/>
              <a:t>Arial</a:t>
            </a:r>
            <a:r>
              <a:rPr lang="fi-FI" dirty="0"/>
              <a:t> </a:t>
            </a:r>
            <a:r>
              <a:rPr lang="fi-FI" dirty="0" err="1"/>
              <a:t>Bold</a:t>
            </a:r>
            <a:r>
              <a:rPr lang="fi-FI" dirty="0"/>
              <a:t> 40pt, sopivan mittainen otsikko on 2 riviä</a:t>
            </a:r>
          </a:p>
        </p:txBody>
      </p:sp>
      <p:sp>
        <p:nvSpPr>
          <p:cNvPr id="24" name="Picture Placeholder 26">
            <a:extLst>
              <a:ext uri="{FF2B5EF4-FFF2-40B4-BE49-F238E27FC236}">
                <a16:creationId xmlns:a16="http://schemas.microsoft.com/office/drawing/2014/main" id="{7A150115-F929-3748-B712-FF9152D6F1A3}"/>
              </a:ext>
            </a:extLst>
          </p:cNvPr>
          <p:cNvSpPr>
            <a:spLocks noGrp="1"/>
          </p:cNvSpPr>
          <p:nvPr>
            <p:ph type="pic" sz="quarter" idx="39"/>
          </p:nvPr>
        </p:nvSpPr>
        <p:spPr>
          <a:xfrm>
            <a:off x="1660862" y="2558581"/>
            <a:ext cx="2216800" cy="1740837"/>
          </a:xfrm>
          <a:blipFill>
            <a:blip r:embed="rId2"/>
            <a:stretch>
              <a:fillRect l="-1412" r="-1358"/>
            </a:stretch>
          </a:blipFill>
        </p:spPr>
        <p:txBody>
          <a:bodyPr/>
          <a:lstStyle/>
          <a:p>
            <a:endParaRPr lang="fi-FI" dirty="0"/>
          </a:p>
        </p:txBody>
      </p:sp>
      <p:sp>
        <p:nvSpPr>
          <p:cNvPr id="25" name="Text Placeholder 3">
            <a:extLst>
              <a:ext uri="{FF2B5EF4-FFF2-40B4-BE49-F238E27FC236}">
                <a16:creationId xmlns:a16="http://schemas.microsoft.com/office/drawing/2014/main" id="{D48CCFBE-EE65-5B47-BBD0-09E3DE9C02AA}"/>
              </a:ext>
            </a:extLst>
          </p:cNvPr>
          <p:cNvSpPr>
            <a:spLocks noGrp="1"/>
          </p:cNvSpPr>
          <p:nvPr>
            <p:ph type="body" sz="quarter" idx="40" hasCustomPrompt="1"/>
          </p:nvPr>
        </p:nvSpPr>
        <p:spPr>
          <a:xfrm>
            <a:off x="1660863" y="4460019"/>
            <a:ext cx="2218336" cy="460638"/>
          </a:xfrm>
        </p:spPr>
        <p:txBody>
          <a:bodyPr lIns="144000" rIns="144000" anchor="ctr">
            <a:noAutofit/>
          </a:bodyPr>
          <a:lstStyle>
            <a:lvl1pPr marL="0" indent="0" algn="ctr">
              <a:buFontTx/>
              <a:buNone/>
              <a:defRPr sz="1400" b="1">
                <a:solidFill>
                  <a:schemeClr val="tx1"/>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esim</a:t>
            </a:r>
            <a:r>
              <a:rPr lang="en-GB" dirty="0"/>
              <a:t>. </a:t>
            </a:r>
            <a:r>
              <a:rPr lang="en-GB" dirty="0" err="1"/>
              <a:t>otsikko</a:t>
            </a:r>
            <a:r>
              <a:rPr lang="en-GB" dirty="0"/>
              <a:t> Arial Bold 14pt</a:t>
            </a:r>
          </a:p>
        </p:txBody>
      </p:sp>
      <p:sp>
        <p:nvSpPr>
          <p:cNvPr id="27" name="Text Placeholder 3">
            <a:extLst>
              <a:ext uri="{FF2B5EF4-FFF2-40B4-BE49-F238E27FC236}">
                <a16:creationId xmlns:a16="http://schemas.microsoft.com/office/drawing/2014/main" id="{259D9401-1079-EA47-B5D1-48EE8630F909}"/>
              </a:ext>
            </a:extLst>
          </p:cNvPr>
          <p:cNvSpPr>
            <a:spLocks noGrp="1"/>
          </p:cNvSpPr>
          <p:nvPr>
            <p:ph type="body" sz="quarter" idx="41" hasCustomPrompt="1"/>
          </p:nvPr>
        </p:nvSpPr>
        <p:spPr>
          <a:xfrm>
            <a:off x="1660862" y="4986292"/>
            <a:ext cx="2216800" cy="1035095"/>
          </a:xfrm>
        </p:spPr>
        <p:txBody>
          <a:bodyPr lIns="144000" rIns="144000" anchor="t">
            <a:noAutofit/>
          </a:bodyPr>
          <a:lstStyle>
            <a:lvl1pPr marL="0" indent="0" algn="ctr">
              <a:buFontTx/>
              <a:buNone/>
              <a:defRPr sz="12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pari</a:t>
            </a:r>
            <a:r>
              <a:rPr lang="en-GB" dirty="0"/>
              <a:t> </a:t>
            </a:r>
            <a:r>
              <a:rPr lang="en-GB" dirty="0" err="1"/>
              <a:t>lausetta</a:t>
            </a:r>
            <a:br>
              <a:rPr lang="en-GB" dirty="0"/>
            </a:br>
            <a:r>
              <a:rPr lang="en-GB" dirty="0"/>
              <a:t>Arial Regular 12pt</a:t>
            </a:r>
          </a:p>
        </p:txBody>
      </p:sp>
      <p:sp>
        <p:nvSpPr>
          <p:cNvPr id="28" name="Picture Placeholder 26">
            <a:extLst>
              <a:ext uri="{FF2B5EF4-FFF2-40B4-BE49-F238E27FC236}">
                <a16:creationId xmlns:a16="http://schemas.microsoft.com/office/drawing/2014/main" id="{9FE5E37E-22C5-CB42-A9E8-8B13048051A0}"/>
              </a:ext>
            </a:extLst>
          </p:cNvPr>
          <p:cNvSpPr>
            <a:spLocks noGrp="1"/>
          </p:cNvSpPr>
          <p:nvPr>
            <p:ph type="pic" sz="quarter" idx="42"/>
          </p:nvPr>
        </p:nvSpPr>
        <p:spPr>
          <a:xfrm>
            <a:off x="8312801" y="2558581"/>
            <a:ext cx="2216800" cy="1740837"/>
          </a:xfrm>
          <a:blipFill>
            <a:blip r:embed="rId2"/>
            <a:stretch>
              <a:fillRect l="-1412" r="-1358"/>
            </a:stretch>
          </a:blipFill>
        </p:spPr>
        <p:txBody>
          <a:bodyPr/>
          <a:lstStyle/>
          <a:p>
            <a:endParaRPr lang="fi-FI"/>
          </a:p>
        </p:txBody>
      </p:sp>
      <p:sp>
        <p:nvSpPr>
          <p:cNvPr id="30" name="Text Placeholder 3">
            <a:extLst>
              <a:ext uri="{FF2B5EF4-FFF2-40B4-BE49-F238E27FC236}">
                <a16:creationId xmlns:a16="http://schemas.microsoft.com/office/drawing/2014/main" id="{C7E5F998-112F-F24C-A531-96B432D42A63}"/>
              </a:ext>
            </a:extLst>
          </p:cNvPr>
          <p:cNvSpPr>
            <a:spLocks noGrp="1"/>
          </p:cNvSpPr>
          <p:nvPr>
            <p:ph type="body" sz="quarter" idx="43" hasCustomPrompt="1"/>
          </p:nvPr>
        </p:nvSpPr>
        <p:spPr>
          <a:xfrm>
            <a:off x="8312802" y="4460019"/>
            <a:ext cx="2218336" cy="460638"/>
          </a:xfrm>
        </p:spPr>
        <p:txBody>
          <a:bodyPr lIns="144000" rIns="144000" anchor="ctr">
            <a:noAutofit/>
          </a:bodyPr>
          <a:lstStyle>
            <a:lvl1pPr marL="0" indent="0" algn="ctr">
              <a:buFontTx/>
              <a:buNone/>
              <a:defRPr sz="1400" b="1">
                <a:solidFill>
                  <a:schemeClr val="tx1"/>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esim</a:t>
            </a:r>
            <a:r>
              <a:rPr lang="en-GB" dirty="0"/>
              <a:t>. </a:t>
            </a:r>
            <a:r>
              <a:rPr lang="en-GB" dirty="0" err="1"/>
              <a:t>otsikko</a:t>
            </a:r>
            <a:r>
              <a:rPr lang="en-GB" dirty="0"/>
              <a:t> Arial Bold 14pt</a:t>
            </a:r>
          </a:p>
        </p:txBody>
      </p:sp>
      <p:sp>
        <p:nvSpPr>
          <p:cNvPr id="31" name="Text Placeholder 3">
            <a:extLst>
              <a:ext uri="{FF2B5EF4-FFF2-40B4-BE49-F238E27FC236}">
                <a16:creationId xmlns:a16="http://schemas.microsoft.com/office/drawing/2014/main" id="{415AC46A-395C-6945-BE57-1B69B5848A8E}"/>
              </a:ext>
            </a:extLst>
          </p:cNvPr>
          <p:cNvSpPr>
            <a:spLocks noGrp="1"/>
          </p:cNvSpPr>
          <p:nvPr>
            <p:ph type="body" sz="quarter" idx="44" hasCustomPrompt="1"/>
          </p:nvPr>
        </p:nvSpPr>
        <p:spPr>
          <a:xfrm>
            <a:off x="8312801" y="4986292"/>
            <a:ext cx="2216800" cy="1035095"/>
          </a:xfrm>
        </p:spPr>
        <p:txBody>
          <a:bodyPr lIns="144000" rIns="144000" anchor="t">
            <a:noAutofit/>
          </a:bodyPr>
          <a:lstStyle>
            <a:lvl1pPr marL="0" indent="0" algn="ctr">
              <a:buFontTx/>
              <a:buNone/>
              <a:defRPr sz="12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pari</a:t>
            </a:r>
            <a:r>
              <a:rPr lang="en-GB" dirty="0"/>
              <a:t> </a:t>
            </a:r>
            <a:r>
              <a:rPr lang="en-GB" dirty="0" err="1"/>
              <a:t>lausetta</a:t>
            </a:r>
            <a:br>
              <a:rPr lang="en-GB" dirty="0"/>
            </a:br>
            <a:r>
              <a:rPr lang="en-GB" dirty="0"/>
              <a:t>Arial Regular 12pt</a:t>
            </a:r>
          </a:p>
        </p:txBody>
      </p:sp>
      <p:sp>
        <p:nvSpPr>
          <p:cNvPr id="40" name="Picture Placeholder 26">
            <a:extLst>
              <a:ext uri="{FF2B5EF4-FFF2-40B4-BE49-F238E27FC236}">
                <a16:creationId xmlns:a16="http://schemas.microsoft.com/office/drawing/2014/main" id="{BAF1EFD6-FFBA-E244-A000-A87DCDFFB977}"/>
              </a:ext>
            </a:extLst>
          </p:cNvPr>
          <p:cNvSpPr>
            <a:spLocks noGrp="1"/>
          </p:cNvSpPr>
          <p:nvPr>
            <p:ph type="pic" sz="quarter" idx="45"/>
          </p:nvPr>
        </p:nvSpPr>
        <p:spPr>
          <a:xfrm>
            <a:off x="6096001" y="2558581"/>
            <a:ext cx="2216800" cy="1740837"/>
          </a:xfrm>
          <a:blipFill>
            <a:blip r:embed="rId2"/>
            <a:stretch>
              <a:fillRect l="-1412" r="-1358"/>
            </a:stretch>
          </a:blipFill>
        </p:spPr>
        <p:txBody>
          <a:bodyPr/>
          <a:lstStyle/>
          <a:p>
            <a:endParaRPr lang="fi-FI"/>
          </a:p>
        </p:txBody>
      </p:sp>
      <p:sp>
        <p:nvSpPr>
          <p:cNvPr id="41" name="Text Placeholder 3">
            <a:extLst>
              <a:ext uri="{FF2B5EF4-FFF2-40B4-BE49-F238E27FC236}">
                <a16:creationId xmlns:a16="http://schemas.microsoft.com/office/drawing/2014/main" id="{8B2CF885-FA34-634C-A717-2A694364AC85}"/>
              </a:ext>
            </a:extLst>
          </p:cNvPr>
          <p:cNvSpPr>
            <a:spLocks noGrp="1"/>
          </p:cNvSpPr>
          <p:nvPr>
            <p:ph type="body" sz="quarter" idx="46" hasCustomPrompt="1"/>
          </p:nvPr>
        </p:nvSpPr>
        <p:spPr>
          <a:xfrm>
            <a:off x="6096001" y="4460019"/>
            <a:ext cx="2218336" cy="460638"/>
          </a:xfrm>
        </p:spPr>
        <p:txBody>
          <a:bodyPr lIns="144000" rIns="144000" anchor="ctr">
            <a:noAutofit/>
          </a:bodyPr>
          <a:lstStyle>
            <a:lvl1pPr marL="0" indent="0" algn="ctr">
              <a:buFontTx/>
              <a:buNone/>
              <a:defRPr sz="1400" b="1">
                <a:solidFill>
                  <a:schemeClr val="tx1"/>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esim</a:t>
            </a:r>
            <a:r>
              <a:rPr lang="en-GB" dirty="0"/>
              <a:t>. </a:t>
            </a:r>
            <a:r>
              <a:rPr lang="en-GB" dirty="0" err="1"/>
              <a:t>otsikko</a:t>
            </a:r>
            <a:r>
              <a:rPr lang="en-GB" dirty="0"/>
              <a:t> Arial Bold 14pt</a:t>
            </a:r>
          </a:p>
        </p:txBody>
      </p:sp>
      <p:sp>
        <p:nvSpPr>
          <p:cNvPr id="42" name="Text Placeholder 3">
            <a:extLst>
              <a:ext uri="{FF2B5EF4-FFF2-40B4-BE49-F238E27FC236}">
                <a16:creationId xmlns:a16="http://schemas.microsoft.com/office/drawing/2014/main" id="{C34A09C8-A789-A845-99E9-7E5D87123DE7}"/>
              </a:ext>
            </a:extLst>
          </p:cNvPr>
          <p:cNvSpPr>
            <a:spLocks noGrp="1"/>
          </p:cNvSpPr>
          <p:nvPr>
            <p:ph type="body" sz="quarter" idx="47" hasCustomPrompt="1"/>
          </p:nvPr>
        </p:nvSpPr>
        <p:spPr>
          <a:xfrm>
            <a:off x="6096000" y="4986292"/>
            <a:ext cx="2216800" cy="1035095"/>
          </a:xfrm>
        </p:spPr>
        <p:txBody>
          <a:bodyPr lIns="144000" rIns="144000" anchor="t">
            <a:noAutofit/>
          </a:bodyPr>
          <a:lstStyle>
            <a:lvl1pPr marL="0" indent="0" algn="ctr">
              <a:buFontTx/>
              <a:buNone/>
              <a:defRPr sz="12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pari</a:t>
            </a:r>
            <a:r>
              <a:rPr lang="en-GB" dirty="0"/>
              <a:t> </a:t>
            </a:r>
            <a:r>
              <a:rPr lang="en-GB" dirty="0" err="1"/>
              <a:t>lausetta</a:t>
            </a:r>
            <a:br>
              <a:rPr lang="en-GB" dirty="0"/>
            </a:br>
            <a:r>
              <a:rPr lang="en-GB" dirty="0"/>
              <a:t>Arial Regular 12pt</a:t>
            </a:r>
          </a:p>
        </p:txBody>
      </p:sp>
      <p:sp>
        <p:nvSpPr>
          <p:cNvPr id="20" name="Picture Placeholder 3">
            <a:extLst>
              <a:ext uri="{FF2B5EF4-FFF2-40B4-BE49-F238E27FC236}">
                <a16:creationId xmlns:a16="http://schemas.microsoft.com/office/drawing/2014/main" id="{FB150DAC-FEA8-6A48-9984-C7AEB994793E}"/>
              </a:ext>
            </a:extLst>
          </p:cNvPr>
          <p:cNvSpPr>
            <a:spLocks noGrp="1"/>
          </p:cNvSpPr>
          <p:nvPr>
            <p:ph type="pic" sz="quarter" idx="13" hasCustomPrompt="1"/>
          </p:nvPr>
        </p:nvSpPr>
        <p:spPr>
          <a:xfrm>
            <a:off x="8865703" y="6405438"/>
            <a:ext cx="1516187" cy="365125"/>
          </a:xfrm>
        </p:spPr>
        <p:txBody>
          <a:bodyPr anchor="ctr">
            <a:normAutofit/>
          </a:bodyPr>
          <a:lstStyle>
            <a:lvl1pPr marL="0" indent="0" algn="ctr">
              <a:buFontTx/>
              <a:buNone/>
              <a:defRPr sz="800">
                <a:solidFill>
                  <a:schemeClr val="tx1"/>
                </a:solidFill>
              </a:defRPr>
            </a:lvl1pPr>
          </a:lstStyle>
          <a:p>
            <a:r>
              <a:rPr lang="fi-FI" dirty="0"/>
              <a:t>Tähän tilaan mahdollinen hankelogo tms. tunnus.</a:t>
            </a:r>
          </a:p>
        </p:txBody>
      </p:sp>
      <p:pic>
        <p:nvPicPr>
          <p:cNvPr id="22" name="Graphic 21">
            <a:extLst>
              <a:ext uri="{FF2B5EF4-FFF2-40B4-BE49-F238E27FC236}">
                <a16:creationId xmlns:a16="http://schemas.microsoft.com/office/drawing/2014/main" id="{85A52D53-9195-C842-B167-C6CD998C924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842000" y="6324175"/>
            <a:ext cx="1350000" cy="534000"/>
          </a:xfrm>
          <a:prstGeom prst="rect">
            <a:avLst/>
          </a:prstGeom>
        </p:spPr>
      </p:pic>
    </p:spTree>
    <p:extLst>
      <p:ext uri="{BB962C8B-B14F-4D97-AF65-F5344CB8AC3E}">
        <p14:creationId xmlns:p14="http://schemas.microsoft.com/office/powerpoint/2010/main" val="26045511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orient="horz" pos="1185" userDrawn="1">
          <p15:clr>
            <a:srgbClr val="FBAE40"/>
          </p15:clr>
        </p15:guide>
        <p15:guide id="3" orient="horz" pos="2704" userDrawn="1">
          <p15:clr>
            <a:srgbClr val="FBAE40"/>
          </p15:clr>
        </p15:guide>
        <p15:guide id="4" orient="horz" pos="2795" userDrawn="1">
          <p15:clr>
            <a:srgbClr val="FBAE40"/>
          </p15:clr>
        </p15:guide>
        <p15:guide id="6" pos="1050" userDrawn="1">
          <p15:clr>
            <a:srgbClr val="FBAE40"/>
          </p15:clr>
        </p15:guide>
        <p15:guide id="10" orient="horz" pos="1616"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kuvaa_ja_tekstit">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38A820E-1A07-7B41-BFB3-9166228CFF24}"/>
              </a:ext>
            </a:extLst>
          </p:cNvPr>
          <p:cNvSpPr/>
          <p:nvPr userDrawn="1"/>
        </p:nvSpPr>
        <p:spPr>
          <a:xfrm>
            <a:off x="0" y="1"/>
            <a:ext cx="12191999" cy="3429000"/>
          </a:xfrm>
          <a:prstGeom prst="rect">
            <a:avLst/>
          </a:prstGeom>
          <a:solidFill>
            <a:srgbClr val="10497F"/>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9" name="Slide Number Placeholder 5">
            <a:extLst>
              <a:ext uri="{FF2B5EF4-FFF2-40B4-BE49-F238E27FC236}">
                <a16:creationId xmlns:a16="http://schemas.microsoft.com/office/drawing/2014/main" id="{CC177A3F-7176-8B4B-B1FA-24861E45A002}"/>
              </a:ext>
            </a:extLst>
          </p:cNvPr>
          <p:cNvSpPr>
            <a:spLocks noGrp="1"/>
          </p:cNvSpPr>
          <p:nvPr>
            <p:ph type="sldNum" sz="quarter" idx="12"/>
          </p:nvPr>
        </p:nvSpPr>
        <p:spPr>
          <a:xfrm>
            <a:off x="11641138" y="0"/>
            <a:ext cx="550862" cy="549275"/>
          </a:xfrm>
        </p:spPr>
        <p:txBody>
          <a:bodyPr/>
          <a:lstStyle>
            <a:lvl1pPr>
              <a:defRPr>
                <a:solidFill>
                  <a:schemeClr val="bg1"/>
                </a:solidFill>
              </a:defRPr>
            </a:lvl1pPr>
          </a:lstStyle>
          <a:p>
            <a:fld id="{8D9C2BA5-E9D2-2046-B654-F8D13928AEDE}" type="slidenum">
              <a:rPr lang="fi-FI" smtClean="0"/>
              <a:pPr/>
              <a:t>‹#›</a:t>
            </a:fld>
            <a:endParaRPr lang="fi-FI" dirty="0"/>
          </a:p>
        </p:txBody>
      </p:sp>
      <p:sp>
        <p:nvSpPr>
          <p:cNvPr id="10" name="Date Placeholder 3">
            <a:extLst>
              <a:ext uri="{FF2B5EF4-FFF2-40B4-BE49-F238E27FC236}">
                <a16:creationId xmlns:a16="http://schemas.microsoft.com/office/drawing/2014/main" id="{7B8095AD-6921-0C4E-B60F-6F918BFCC0DE}"/>
              </a:ext>
            </a:extLst>
          </p:cNvPr>
          <p:cNvSpPr>
            <a:spLocks noGrp="1"/>
          </p:cNvSpPr>
          <p:nvPr>
            <p:ph type="dt" sz="half" idx="2"/>
          </p:nvPr>
        </p:nvSpPr>
        <p:spPr>
          <a:xfrm>
            <a:off x="550862" y="6405438"/>
            <a:ext cx="973137" cy="365125"/>
          </a:xfrm>
          <a:prstGeom prst="rect">
            <a:avLst/>
          </a:prstGeom>
        </p:spPr>
        <p:txBody>
          <a:bodyPr vert="horz" lIns="0" tIns="0" rIns="0" bIns="0" rtlCol="0" anchor="ctr"/>
          <a:lstStyle>
            <a:lvl1pPr algn="l">
              <a:defRPr sz="900">
                <a:solidFill>
                  <a:srgbClr val="10497F"/>
                </a:solidFill>
                <a:latin typeface="Arial" panose="020B0604020202020204" pitchFamily="34" charset="0"/>
                <a:cs typeface="Arial" panose="020B0604020202020204" pitchFamily="34" charset="0"/>
              </a:defRPr>
            </a:lvl1pPr>
          </a:lstStyle>
          <a:p>
            <a:fld id="{B23E10C1-32A8-984D-93BC-EC6A9AB2839E}" type="datetime1">
              <a:rPr lang="fi-FI" smtClean="0"/>
              <a:t>6.3.2020</a:t>
            </a:fld>
            <a:endParaRPr lang="fi-FI" dirty="0"/>
          </a:p>
        </p:txBody>
      </p:sp>
      <p:sp>
        <p:nvSpPr>
          <p:cNvPr id="12" name="Footer Placeholder 4">
            <a:extLst>
              <a:ext uri="{FF2B5EF4-FFF2-40B4-BE49-F238E27FC236}">
                <a16:creationId xmlns:a16="http://schemas.microsoft.com/office/drawing/2014/main" id="{85C151E0-4399-C348-943D-625E1FEA9C65}"/>
              </a:ext>
            </a:extLst>
          </p:cNvPr>
          <p:cNvSpPr>
            <a:spLocks noGrp="1"/>
          </p:cNvSpPr>
          <p:nvPr>
            <p:ph type="ftr" sz="quarter" idx="3"/>
          </p:nvPr>
        </p:nvSpPr>
        <p:spPr>
          <a:xfrm>
            <a:off x="1524000" y="6405438"/>
            <a:ext cx="4572000" cy="365125"/>
          </a:xfrm>
          <a:prstGeom prst="rect">
            <a:avLst/>
          </a:prstGeom>
        </p:spPr>
        <p:txBody>
          <a:bodyPr vert="horz" lIns="0" tIns="0" rIns="270000" bIns="0" rtlCol="0" anchor="ctr"/>
          <a:lstStyle>
            <a:lvl1pPr algn="l">
              <a:defRPr sz="900">
                <a:solidFill>
                  <a:srgbClr val="10497F"/>
                </a:solidFill>
                <a:latin typeface="Arial" panose="020B0604020202020204" pitchFamily="34" charset="0"/>
                <a:cs typeface="Arial" panose="020B0604020202020204" pitchFamily="34" charset="0"/>
              </a:defRPr>
            </a:lvl1pPr>
          </a:lstStyle>
          <a:p>
            <a:r>
              <a:rPr lang="fi-FI"/>
              <a:t>Footerin teksti on tässä Arial 9pt</a:t>
            </a:r>
            <a:endParaRPr lang="fi-FI" dirty="0"/>
          </a:p>
        </p:txBody>
      </p:sp>
      <p:sp>
        <p:nvSpPr>
          <p:cNvPr id="17" name="Picture Placeholder 26">
            <a:extLst>
              <a:ext uri="{FF2B5EF4-FFF2-40B4-BE49-F238E27FC236}">
                <a16:creationId xmlns:a16="http://schemas.microsoft.com/office/drawing/2014/main" id="{08C04125-FB44-AC47-8970-6E003A1C6F52}"/>
              </a:ext>
            </a:extLst>
          </p:cNvPr>
          <p:cNvSpPr>
            <a:spLocks noGrp="1"/>
          </p:cNvSpPr>
          <p:nvPr>
            <p:ph type="pic" sz="quarter" idx="18"/>
          </p:nvPr>
        </p:nvSpPr>
        <p:spPr>
          <a:xfrm>
            <a:off x="4737116" y="2558582"/>
            <a:ext cx="2714694" cy="1740837"/>
          </a:xfrm>
          <a:blipFill>
            <a:blip r:embed="rId2"/>
            <a:stretch>
              <a:fillRect l="-1412" r="-1358"/>
            </a:stretch>
          </a:blipFill>
        </p:spPr>
        <p:txBody>
          <a:bodyPr/>
          <a:lstStyle/>
          <a:p>
            <a:endParaRPr lang="fi-FI" dirty="0"/>
          </a:p>
        </p:txBody>
      </p:sp>
      <p:sp>
        <p:nvSpPr>
          <p:cNvPr id="4" name="Text Placeholder 3">
            <a:extLst>
              <a:ext uri="{FF2B5EF4-FFF2-40B4-BE49-F238E27FC236}">
                <a16:creationId xmlns:a16="http://schemas.microsoft.com/office/drawing/2014/main" id="{A9B420F8-3B0E-934F-9E6C-6DB47AB57B3F}"/>
              </a:ext>
            </a:extLst>
          </p:cNvPr>
          <p:cNvSpPr>
            <a:spLocks noGrp="1"/>
          </p:cNvSpPr>
          <p:nvPr>
            <p:ph type="body" sz="quarter" idx="19" hasCustomPrompt="1"/>
          </p:nvPr>
        </p:nvSpPr>
        <p:spPr>
          <a:xfrm>
            <a:off x="2019642" y="4460019"/>
            <a:ext cx="2714400" cy="460638"/>
          </a:xfrm>
        </p:spPr>
        <p:txBody>
          <a:bodyPr lIns="144000" rIns="144000" anchor="ctr">
            <a:noAutofit/>
          </a:bodyPr>
          <a:lstStyle>
            <a:lvl1pPr marL="0" indent="0" algn="ctr">
              <a:buFontTx/>
              <a:buNone/>
              <a:defRPr sz="1400" b="1">
                <a:solidFill>
                  <a:schemeClr val="tx1"/>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esim</a:t>
            </a:r>
            <a:r>
              <a:rPr lang="en-GB" dirty="0"/>
              <a:t>. </a:t>
            </a:r>
            <a:r>
              <a:rPr lang="en-GB" dirty="0" err="1"/>
              <a:t>otsikko</a:t>
            </a:r>
            <a:r>
              <a:rPr lang="en-GB" dirty="0"/>
              <a:t> Arial Bold 14pt</a:t>
            </a:r>
          </a:p>
        </p:txBody>
      </p:sp>
      <p:sp>
        <p:nvSpPr>
          <p:cNvPr id="18" name="Text Placeholder 3">
            <a:extLst>
              <a:ext uri="{FF2B5EF4-FFF2-40B4-BE49-F238E27FC236}">
                <a16:creationId xmlns:a16="http://schemas.microsoft.com/office/drawing/2014/main" id="{849CB345-8126-6F46-B2F3-EF76EDC40C95}"/>
              </a:ext>
            </a:extLst>
          </p:cNvPr>
          <p:cNvSpPr>
            <a:spLocks noGrp="1"/>
          </p:cNvSpPr>
          <p:nvPr>
            <p:ph type="body" sz="quarter" idx="20" hasCustomPrompt="1"/>
          </p:nvPr>
        </p:nvSpPr>
        <p:spPr>
          <a:xfrm>
            <a:off x="2019642" y="4986292"/>
            <a:ext cx="2714400" cy="1035095"/>
          </a:xfrm>
        </p:spPr>
        <p:txBody>
          <a:bodyPr lIns="144000" rIns="144000" anchor="t">
            <a:noAutofit/>
          </a:bodyPr>
          <a:lstStyle>
            <a:lvl1pPr marL="0" indent="0" algn="ctr">
              <a:buFontTx/>
              <a:buNone/>
              <a:defRPr sz="12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pari</a:t>
            </a:r>
            <a:r>
              <a:rPr lang="en-GB" dirty="0"/>
              <a:t> </a:t>
            </a:r>
            <a:r>
              <a:rPr lang="en-GB" dirty="0" err="1"/>
              <a:t>lausetta</a:t>
            </a:r>
            <a:br>
              <a:rPr lang="en-GB" dirty="0"/>
            </a:br>
            <a:r>
              <a:rPr lang="en-GB" dirty="0"/>
              <a:t>Arial Regular 12pt</a:t>
            </a:r>
          </a:p>
        </p:txBody>
      </p:sp>
      <p:sp>
        <p:nvSpPr>
          <p:cNvPr id="19" name="Title 1">
            <a:extLst>
              <a:ext uri="{FF2B5EF4-FFF2-40B4-BE49-F238E27FC236}">
                <a16:creationId xmlns:a16="http://schemas.microsoft.com/office/drawing/2014/main" id="{8C83AB44-F3DC-6242-BAFD-6F292DE330EF}"/>
              </a:ext>
            </a:extLst>
          </p:cNvPr>
          <p:cNvSpPr>
            <a:spLocks noGrp="1"/>
          </p:cNvSpPr>
          <p:nvPr>
            <p:ph type="title" hasCustomPrompt="1"/>
          </p:nvPr>
        </p:nvSpPr>
        <p:spPr>
          <a:xfrm>
            <a:off x="550862" y="549275"/>
            <a:ext cx="11090275" cy="1325563"/>
          </a:xfrm>
        </p:spPr>
        <p:txBody>
          <a:bodyPr lIns="0" rIns="0"/>
          <a:lstStyle>
            <a:lvl1pPr algn="ctr">
              <a:defRPr>
                <a:solidFill>
                  <a:schemeClr val="bg2"/>
                </a:solidFill>
              </a:defRPr>
            </a:lvl1pPr>
          </a:lstStyle>
          <a:p>
            <a:r>
              <a:rPr lang="fi-FI" dirty="0"/>
              <a:t>Perusdian otsikko </a:t>
            </a:r>
            <a:r>
              <a:rPr lang="fi-FI" dirty="0" err="1"/>
              <a:t>Arial</a:t>
            </a:r>
            <a:r>
              <a:rPr lang="fi-FI" dirty="0"/>
              <a:t> </a:t>
            </a:r>
            <a:r>
              <a:rPr lang="fi-FI" dirty="0" err="1"/>
              <a:t>Bold</a:t>
            </a:r>
            <a:r>
              <a:rPr lang="fi-FI" dirty="0"/>
              <a:t> 40pt, sopivan mittainen otsikko on 2 riviä</a:t>
            </a:r>
          </a:p>
        </p:txBody>
      </p:sp>
      <p:sp>
        <p:nvSpPr>
          <p:cNvPr id="20" name="Picture Placeholder 26">
            <a:extLst>
              <a:ext uri="{FF2B5EF4-FFF2-40B4-BE49-F238E27FC236}">
                <a16:creationId xmlns:a16="http://schemas.microsoft.com/office/drawing/2014/main" id="{660332B2-B94E-2D40-8F8E-49DE1E6B3584}"/>
              </a:ext>
            </a:extLst>
          </p:cNvPr>
          <p:cNvSpPr>
            <a:spLocks noGrp="1"/>
          </p:cNvSpPr>
          <p:nvPr>
            <p:ph type="pic" sz="quarter" idx="48"/>
          </p:nvPr>
        </p:nvSpPr>
        <p:spPr>
          <a:xfrm>
            <a:off x="2022421" y="2558581"/>
            <a:ext cx="2714694" cy="1740837"/>
          </a:xfrm>
          <a:blipFill>
            <a:blip r:embed="rId2"/>
            <a:stretch>
              <a:fillRect l="-1412" r="-1358"/>
            </a:stretch>
          </a:blipFill>
        </p:spPr>
        <p:txBody>
          <a:bodyPr/>
          <a:lstStyle/>
          <a:p>
            <a:endParaRPr lang="fi-FI"/>
          </a:p>
        </p:txBody>
      </p:sp>
      <p:sp>
        <p:nvSpPr>
          <p:cNvPr id="21" name="Picture Placeholder 26">
            <a:extLst>
              <a:ext uri="{FF2B5EF4-FFF2-40B4-BE49-F238E27FC236}">
                <a16:creationId xmlns:a16="http://schemas.microsoft.com/office/drawing/2014/main" id="{189CE901-2BA2-BE43-85AF-91200F87F471}"/>
              </a:ext>
            </a:extLst>
          </p:cNvPr>
          <p:cNvSpPr>
            <a:spLocks noGrp="1"/>
          </p:cNvSpPr>
          <p:nvPr>
            <p:ph type="pic" sz="quarter" idx="49"/>
          </p:nvPr>
        </p:nvSpPr>
        <p:spPr>
          <a:xfrm>
            <a:off x="7451810" y="2558581"/>
            <a:ext cx="2714694" cy="1740837"/>
          </a:xfrm>
          <a:blipFill>
            <a:blip r:embed="rId2"/>
            <a:stretch>
              <a:fillRect l="-1412" r="-1358"/>
            </a:stretch>
          </a:blipFill>
        </p:spPr>
        <p:txBody>
          <a:bodyPr/>
          <a:lstStyle/>
          <a:p>
            <a:endParaRPr lang="fi-FI" dirty="0"/>
          </a:p>
        </p:txBody>
      </p:sp>
      <p:sp>
        <p:nvSpPr>
          <p:cNvPr id="22" name="Text Placeholder 3">
            <a:extLst>
              <a:ext uri="{FF2B5EF4-FFF2-40B4-BE49-F238E27FC236}">
                <a16:creationId xmlns:a16="http://schemas.microsoft.com/office/drawing/2014/main" id="{1C70026D-8127-B341-B5D3-04571E06DCF1}"/>
              </a:ext>
            </a:extLst>
          </p:cNvPr>
          <p:cNvSpPr>
            <a:spLocks noGrp="1"/>
          </p:cNvSpPr>
          <p:nvPr>
            <p:ph type="body" sz="quarter" idx="50" hasCustomPrompt="1"/>
          </p:nvPr>
        </p:nvSpPr>
        <p:spPr>
          <a:xfrm>
            <a:off x="4737116" y="4460019"/>
            <a:ext cx="2714694" cy="460638"/>
          </a:xfrm>
        </p:spPr>
        <p:txBody>
          <a:bodyPr lIns="144000" rIns="144000" anchor="ctr">
            <a:noAutofit/>
          </a:bodyPr>
          <a:lstStyle>
            <a:lvl1pPr marL="0" indent="0" algn="ctr">
              <a:buFontTx/>
              <a:buNone/>
              <a:defRPr sz="1400" b="1">
                <a:solidFill>
                  <a:schemeClr val="tx1"/>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esim</a:t>
            </a:r>
            <a:r>
              <a:rPr lang="en-GB" dirty="0"/>
              <a:t>. </a:t>
            </a:r>
            <a:r>
              <a:rPr lang="en-GB" dirty="0" err="1"/>
              <a:t>otsikko</a:t>
            </a:r>
            <a:r>
              <a:rPr lang="en-GB" dirty="0"/>
              <a:t> Arial Bold 14pt</a:t>
            </a:r>
          </a:p>
        </p:txBody>
      </p:sp>
      <p:sp>
        <p:nvSpPr>
          <p:cNvPr id="23" name="Text Placeholder 3">
            <a:extLst>
              <a:ext uri="{FF2B5EF4-FFF2-40B4-BE49-F238E27FC236}">
                <a16:creationId xmlns:a16="http://schemas.microsoft.com/office/drawing/2014/main" id="{67816411-35A9-C549-BC2F-913BF91ED7FC}"/>
              </a:ext>
            </a:extLst>
          </p:cNvPr>
          <p:cNvSpPr>
            <a:spLocks noGrp="1"/>
          </p:cNvSpPr>
          <p:nvPr>
            <p:ph type="body" sz="quarter" idx="51" hasCustomPrompt="1"/>
          </p:nvPr>
        </p:nvSpPr>
        <p:spPr>
          <a:xfrm>
            <a:off x="4737116" y="4986292"/>
            <a:ext cx="2714694" cy="1035095"/>
          </a:xfrm>
        </p:spPr>
        <p:txBody>
          <a:bodyPr lIns="144000" rIns="144000" anchor="t">
            <a:noAutofit/>
          </a:bodyPr>
          <a:lstStyle>
            <a:lvl1pPr marL="0" indent="0" algn="ctr">
              <a:buFontTx/>
              <a:buNone/>
              <a:defRPr sz="12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pari</a:t>
            </a:r>
            <a:r>
              <a:rPr lang="en-GB" dirty="0"/>
              <a:t> </a:t>
            </a:r>
            <a:r>
              <a:rPr lang="en-GB" dirty="0" err="1"/>
              <a:t>lausetta</a:t>
            </a:r>
            <a:br>
              <a:rPr lang="en-GB" dirty="0"/>
            </a:br>
            <a:r>
              <a:rPr lang="en-GB" dirty="0"/>
              <a:t>Arial Regular 12pt</a:t>
            </a:r>
          </a:p>
        </p:txBody>
      </p:sp>
      <p:sp>
        <p:nvSpPr>
          <p:cNvPr id="34" name="Text Placeholder 3">
            <a:extLst>
              <a:ext uri="{FF2B5EF4-FFF2-40B4-BE49-F238E27FC236}">
                <a16:creationId xmlns:a16="http://schemas.microsoft.com/office/drawing/2014/main" id="{C1165D00-D55D-934D-BB5F-900BA6F5CFD2}"/>
              </a:ext>
            </a:extLst>
          </p:cNvPr>
          <p:cNvSpPr>
            <a:spLocks noGrp="1"/>
          </p:cNvSpPr>
          <p:nvPr>
            <p:ph type="body" sz="quarter" idx="52" hasCustomPrompt="1"/>
          </p:nvPr>
        </p:nvSpPr>
        <p:spPr>
          <a:xfrm>
            <a:off x="7451810" y="4460019"/>
            <a:ext cx="2714694" cy="460638"/>
          </a:xfrm>
        </p:spPr>
        <p:txBody>
          <a:bodyPr lIns="144000" rIns="144000" anchor="ctr">
            <a:noAutofit/>
          </a:bodyPr>
          <a:lstStyle>
            <a:lvl1pPr marL="0" indent="0" algn="ctr">
              <a:buFontTx/>
              <a:buNone/>
              <a:defRPr sz="1400" b="1">
                <a:solidFill>
                  <a:schemeClr val="tx1"/>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esim</a:t>
            </a:r>
            <a:r>
              <a:rPr lang="en-GB" dirty="0"/>
              <a:t>. </a:t>
            </a:r>
            <a:r>
              <a:rPr lang="en-GB" dirty="0" err="1"/>
              <a:t>otsikko</a:t>
            </a:r>
            <a:r>
              <a:rPr lang="en-GB" dirty="0"/>
              <a:t> Arial Bold 14pt</a:t>
            </a:r>
          </a:p>
        </p:txBody>
      </p:sp>
      <p:sp>
        <p:nvSpPr>
          <p:cNvPr id="35" name="Text Placeholder 3">
            <a:extLst>
              <a:ext uri="{FF2B5EF4-FFF2-40B4-BE49-F238E27FC236}">
                <a16:creationId xmlns:a16="http://schemas.microsoft.com/office/drawing/2014/main" id="{C73D1CFD-A4DF-194B-8A9E-33E3EDBA0337}"/>
              </a:ext>
            </a:extLst>
          </p:cNvPr>
          <p:cNvSpPr>
            <a:spLocks noGrp="1"/>
          </p:cNvSpPr>
          <p:nvPr>
            <p:ph type="body" sz="quarter" idx="53" hasCustomPrompt="1"/>
          </p:nvPr>
        </p:nvSpPr>
        <p:spPr>
          <a:xfrm>
            <a:off x="7451810" y="4986292"/>
            <a:ext cx="2714694" cy="1035095"/>
          </a:xfrm>
        </p:spPr>
        <p:txBody>
          <a:bodyPr lIns="144000" rIns="144000" anchor="t">
            <a:noAutofit/>
          </a:bodyPr>
          <a:lstStyle>
            <a:lvl1pPr marL="0" indent="0" algn="ctr">
              <a:buFontTx/>
              <a:buNone/>
              <a:defRPr sz="1200" b="0">
                <a:solidFill>
                  <a:srgbClr val="000000"/>
                </a:solidFill>
              </a:defRPr>
            </a:lvl1pPr>
            <a:lvl2pPr marL="457200" indent="0" algn="ctr">
              <a:buFontTx/>
              <a:buNone/>
              <a:defRPr sz="1600">
                <a:solidFill>
                  <a:schemeClr val="tx1"/>
                </a:solidFill>
              </a:defRPr>
            </a:lvl2pPr>
            <a:lvl3pPr marL="914400" indent="0" algn="ctr">
              <a:buFontTx/>
              <a:buNone/>
              <a:defRPr sz="1600">
                <a:solidFill>
                  <a:schemeClr val="tx1"/>
                </a:solidFill>
              </a:defRPr>
            </a:lvl3pPr>
            <a:lvl4pPr marL="1371600" indent="0" algn="ctr">
              <a:buFontTx/>
              <a:buNone/>
              <a:defRPr sz="1600">
                <a:solidFill>
                  <a:schemeClr val="tx1"/>
                </a:solidFill>
              </a:defRPr>
            </a:lvl4pPr>
            <a:lvl5pPr marL="1828800" indent="0" algn="ctr">
              <a:buFontTx/>
              <a:buNone/>
              <a:defRPr sz="1600">
                <a:solidFill>
                  <a:schemeClr val="tx1"/>
                </a:solidFill>
              </a:defRPr>
            </a:lvl5pPr>
          </a:lstStyle>
          <a:p>
            <a:pPr lvl="0"/>
            <a:r>
              <a:rPr lang="en-GB" dirty="0" err="1"/>
              <a:t>Tähän</a:t>
            </a:r>
            <a:r>
              <a:rPr lang="en-GB" dirty="0"/>
              <a:t> </a:t>
            </a:r>
            <a:r>
              <a:rPr lang="en-GB" dirty="0" err="1"/>
              <a:t>pari</a:t>
            </a:r>
            <a:r>
              <a:rPr lang="en-GB" dirty="0"/>
              <a:t> </a:t>
            </a:r>
            <a:r>
              <a:rPr lang="en-GB" dirty="0" err="1"/>
              <a:t>lausetta</a:t>
            </a:r>
            <a:br>
              <a:rPr lang="en-GB" dirty="0"/>
            </a:br>
            <a:r>
              <a:rPr lang="en-GB" dirty="0"/>
              <a:t>Arial Regular 12pt</a:t>
            </a:r>
          </a:p>
        </p:txBody>
      </p:sp>
      <p:sp>
        <p:nvSpPr>
          <p:cNvPr id="24" name="Picture Placeholder 3">
            <a:extLst>
              <a:ext uri="{FF2B5EF4-FFF2-40B4-BE49-F238E27FC236}">
                <a16:creationId xmlns:a16="http://schemas.microsoft.com/office/drawing/2014/main" id="{B61E1158-BF00-E244-8785-1725C3EB6E78}"/>
              </a:ext>
            </a:extLst>
          </p:cNvPr>
          <p:cNvSpPr>
            <a:spLocks noGrp="1"/>
          </p:cNvSpPr>
          <p:nvPr>
            <p:ph type="pic" sz="quarter" idx="13" hasCustomPrompt="1"/>
          </p:nvPr>
        </p:nvSpPr>
        <p:spPr>
          <a:xfrm>
            <a:off x="8865703" y="6405438"/>
            <a:ext cx="1516187" cy="365125"/>
          </a:xfrm>
        </p:spPr>
        <p:txBody>
          <a:bodyPr anchor="ctr">
            <a:normAutofit/>
          </a:bodyPr>
          <a:lstStyle>
            <a:lvl1pPr marL="0" indent="0" algn="ctr">
              <a:buFontTx/>
              <a:buNone/>
              <a:defRPr sz="800">
                <a:solidFill>
                  <a:schemeClr val="tx1"/>
                </a:solidFill>
              </a:defRPr>
            </a:lvl1pPr>
          </a:lstStyle>
          <a:p>
            <a:r>
              <a:rPr lang="fi-FI" dirty="0"/>
              <a:t>Tähän tilaan mahdollinen hankelogo tms. tunnus.</a:t>
            </a:r>
          </a:p>
        </p:txBody>
      </p:sp>
      <p:pic>
        <p:nvPicPr>
          <p:cNvPr id="26" name="Graphic 25">
            <a:extLst>
              <a:ext uri="{FF2B5EF4-FFF2-40B4-BE49-F238E27FC236}">
                <a16:creationId xmlns:a16="http://schemas.microsoft.com/office/drawing/2014/main" id="{39F33AC4-E427-024D-A02D-5164BD58EF48}"/>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842000" y="6324175"/>
            <a:ext cx="1350000" cy="534000"/>
          </a:xfrm>
          <a:prstGeom prst="rect">
            <a:avLst/>
          </a:prstGeom>
        </p:spPr>
      </p:pic>
    </p:spTree>
    <p:extLst>
      <p:ext uri="{BB962C8B-B14F-4D97-AF65-F5344CB8AC3E}">
        <p14:creationId xmlns:p14="http://schemas.microsoft.com/office/powerpoint/2010/main" val="2656676990"/>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opetus_ja_henkilo_esittely">
    <p:bg>
      <p:bgPr>
        <a:solidFill>
          <a:srgbClr val="10497F"/>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CC177A3F-7176-8B4B-B1FA-24861E45A002}"/>
              </a:ext>
            </a:extLst>
          </p:cNvPr>
          <p:cNvSpPr>
            <a:spLocks noGrp="1"/>
          </p:cNvSpPr>
          <p:nvPr>
            <p:ph type="sldNum" sz="quarter" idx="12"/>
          </p:nvPr>
        </p:nvSpPr>
        <p:spPr>
          <a:xfrm>
            <a:off x="11641138" y="0"/>
            <a:ext cx="550862" cy="540000"/>
          </a:xfrm>
        </p:spPr>
        <p:txBody>
          <a:bodyPr/>
          <a:lstStyle>
            <a:lvl1pPr>
              <a:defRPr>
                <a:solidFill>
                  <a:srgbClr val="73C4C3"/>
                </a:solidFill>
              </a:defRPr>
            </a:lvl1pPr>
          </a:lstStyle>
          <a:p>
            <a:fld id="{8D9C2BA5-E9D2-2046-B654-F8D13928AEDE}" type="slidenum">
              <a:rPr lang="fi-FI" noProof="0" smtClean="0"/>
              <a:pPr/>
              <a:t>‹#›</a:t>
            </a:fld>
            <a:endParaRPr lang="fi-FI" noProof="0" dirty="0"/>
          </a:p>
        </p:txBody>
      </p:sp>
      <p:sp>
        <p:nvSpPr>
          <p:cNvPr id="11" name="Title 1">
            <a:extLst>
              <a:ext uri="{FF2B5EF4-FFF2-40B4-BE49-F238E27FC236}">
                <a16:creationId xmlns:a16="http://schemas.microsoft.com/office/drawing/2014/main" id="{6D6869B5-878D-7940-8F44-0DFCA03C0E08}"/>
              </a:ext>
            </a:extLst>
          </p:cNvPr>
          <p:cNvSpPr>
            <a:spLocks noGrp="1"/>
          </p:cNvSpPr>
          <p:nvPr>
            <p:ph type="ctrTitle" hasCustomPrompt="1"/>
          </p:nvPr>
        </p:nvSpPr>
        <p:spPr>
          <a:xfrm>
            <a:off x="5104852" y="1645710"/>
            <a:ext cx="5563147" cy="1360627"/>
          </a:xfrm>
        </p:spPr>
        <p:txBody>
          <a:bodyPr tIns="0" rIns="0" bIns="0" anchor="b">
            <a:noAutofit/>
          </a:bodyPr>
          <a:lstStyle>
            <a:lvl1pPr algn="l">
              <a:defRPr sz="6000" spc="-150">
                <a:solidFill>
                  <a:schemeClr val="bg2"/>
                </a:solidFill>
              </a:defRPr>
            </a:lvl1pPr>
          </a:lstStyle>
          <a:p>
            <a:r>
              <a:rPr lang="en-GB" dirty="0" err="1"/>
              <a:t>Kiitos</a:t>
            </a:r>
            <a:r>
              <a:rPr lang="en-GB" dirty="0"/>
              <a:t> </a:t>
            </a:r>
            <a:r>
              <a:rPr lang="en-GB" dirty="0" err="1"/>
              <a:t>tms</a:t>
            </a:r>
            <a:r>
              <a:rPr lang="en-GB" dirty="0"/>
              <a:t>.</a:t>
            </a:r>
            <a:endParaRPr lang="fi-FI" dirty="0"/>
          </a:p>
        </p:txBody>
      </p:sp>
      <p:sp>
        <p:nvSpPr>
          <p:cNvPr id="15" name="Rectangle 14">
            <a:extLst>
              <a:ext uri="{FF2B5EF4-FFF2-40B4-BE49-F238E27FC236}">
                <a16:creationId xmlns:a16="http://schemas.microsoft.com/office/drawing/2014/main" id="{F13D1AD1-A17E-5242-8574-1CC99A36EB90}"/>
              </a:ext>
            </a:extLst>
          </p:cNvPr>
          <p:cNvSpPr/>
          <p:nvPr userDrawn="1"/>
        </p:nvSpPr>
        <p:spPr>
          <a:xfrm>
            <a:off x="0" y="6318000"/>
            <a:ext cx="12191999" cy="540000"/>
          </a:xfrm>
          <a:prstGeom prst="rect">
            <a:avLst/>
          </a:prstGeom>
          <a:solidFill>
            <a:srgbClr val="10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0" name="Date Placeholder 3">
            <a:extLst>
              <a:ext uri="{FF2B5EF4-FFF2-40B4-BE49-F238E27FC236}">
                <a16:creationId xmlns:a16="http://schemas.microsoft.com/office/drawing/2014/main" id="{97565498-093F-784D-A7D1-849243E4268D}"/>
              </a:ext>
            </a:extLst>
          </p:cNvPr>
          <p:cNvSpPr>
            <a:spLocks noGrp="1"/>
          </p:cNvSpPr>
          <p:nvPr>
            <p:ph type="dt" sz="half" idx="2"/>
          </p:nvPr>
        </p:nvSpPr>
        <p:spPr>
          <a:xfrm>
            <a:off x="550862" y="6405438"/>
            <a:ext cx="973137" cy="365125"/>
          </a:xfrm>
          <a:prstGeom prst="rect">
            <a:avLst/>
          </a:prstGeom>
        </p:spPr>
        <p:txBody>
          <a:bodyPr vert="horz" lIns="0" tIns="0" rIns="0" bIns="0" rtlCol="0" anchor="ctr"/>
          <a:lstStyle>
            <a:lvl1pPr algn="l">
              <a:defRPr sz="900">
                <a:solidFill>
                  <a:schemeClr val="bg2"/>
                </a:solidFill>
                <a:latin typeface="Arial" panose="020B0604020202020204" pitchFamily="34" charset="0"/>
                <a:cs typeface="Arial" panose="020B0604020202020204" pitchFamily="34" charset="0"/>
              </a:defRPr>
            </a:lvl1pPr>
          </a:lstStyle>
          <a:p>
            <a:fld id="{455260CE-8C0A-5E4C-B49D-82C0FC3FB01E}" type="datetime1">
              <a:rPr lang="fi-FI" smtClean="0"/>
              <a:t>6.3.2020</a:t>
            </a:fld>
            <a:endParaRPr lang="fi-FI" dirty="0"/>
          </a:p>
        </p:txBody>
      </p:sp>
      <p:sp>
        <p:nvSpPr>
          <p:cNvPr id="21" name="Footer Placeholder 4">
            <a:extLst>
              <a:ext uri="{FF2B5EF4-FFF2-40B4-BE49-F238E27FC236}">
                <a16:creationId xmlns:a16="http://schemas.microsoft.com/office/drawing/2014/main" id="{47D98AE3-97D1-2A49-BCA2-368CE20128D8}"/>
              </a:ext>
            </a:extLst>
          </p:cNvPr>
          <p:cNvSpPr>
            <a:spLocks noGrp="1"/>
          </p:cNvSpPr>
          <p:nvPr>
            <p:ph type="ftr" sz="quarter" idx="3"/>
          </p:nvPr>
        </p:nvSpPr>
        <p:spPr>
          <a:xfrm>
            <a:off x="1524000" y="6405438"/>
            <a:ext cx="4572000" cy="365125"/>
          </a:xfrm>
          <a:prstGeom prst="rect">
            <a:avLst/>
          </a:prstGeom>
        </p:spPr>
        <p:txBody>
          <a:bodyPr vert="horz" lIns="0" tIns="0" rIns="270000" bIns="0" rtlCol="0" anchor="ctr"/>
          <a:lstStyle>
            <a:lvl1pPr algn="l">
              <a:defRPr sz="900">
                <a:solidFill>
                  <a:schemeClr val="bg2"/>
                </a:solidFill>
                <a:latin typeface="Arial" panose="020B0604020202020204" pitchFamily="34" charset="0"/>
                <a:cs typeface="Arial" panose="020B0604020202020204" pitchFamily="34" charset="0"/>
              </a:defRPr>
            </a:lvl1pPr>
          </a:lstStyle>
          <a:p>
            <a:r>
              <a:rPr lang="fi-FI"/>
              <a:t>Footerin teksti on tässä Arial 9pt</a:t>
            </a:r>
            <a:endParaRPr lang="fi-FI" dirty="0"/>
          </a:p>
        </p:txBody>
      </p:sp>
      <p:sp>
        <p:nvSpPr>
          <p:cNvPr id="6" name="Text Placeholder 5">
            <a:extLst>
              <a:ext uri="{FF2B5EF4-FFF2-40B4-BE49-F238E27FC236}">
                <a16:creationId xmlns:a16="http://schemas.microsoft.com/office/drawing/2014/main" id="{98C0609E-6C36-9C46-A01E-D4EAD2B12B9A}"/>
              </a:ext>
            </a:extLst>
          </p:cNvPr>
          <p:cNvSpPr>
            <a:spLocks noGrp="1"/>
          </p:cNvSpPr>
          <p:nvPr>
            <p:ph type="body" sz="quarter" idx="15" hasCustomPrompt="1"/>
          </p:nvPr>
        </p:nvSpPr>
        <p:spPr>
          <a:xfrm>
            <a:off x="5104851" y="3279937"/>
            <a:ext cx="5563147" cy="401476"/>
          </a:xfrm>
        </p:spPr>
        <p:txBody>
          <a:bodyPr tIns="0" rIns="0" bIns="0" anchor="ctr">
            <a:noAutofit/>
          </a:bodyPr>
          <a:lstStyle>
            <a:lvl1pPr marL="0" indent="0">
              <a:buFontTx/>
              <a:buNone/>
              <a:defRPr sz="2800" b="1">
                <a:solidFill>
                  <a:schemeClr val="bg2"/>
                </a:solidFill>
              </a:defRPr>
            </a:lvl1pPr>
            <a:lvl2pPr marL="457200" indent="0">
              <a:buFontTx/>
              <a:buNone/>
              <a:defRPr sz="1600">
                <a:solidFill>
                  <a:schemeClr val="bg2"/>
                </a:solidFill>
              </a:defRPr>
            </a:lvl2pPr>
            <a:lvl3pPr marL="914400" indent="0">
              <a:buFontTx/>
              <a:buNone/>
              <a:defRPr sz="1600">
                <a:solidFill>
                  <a:schemeClr val="bg2"/>
                </a:solidFill>
              </a:defRPr>
            </a:lvl3pPr>
            <a:lvl4pPr marL="1371600" indent="0">
              <a:buFontTx/>
              <a:buNone/>
              <a:defRPr sz="1600">
                <a:solidFill>
                  <a:schemeClr val="bg2"/>
                </a:solidFill>
              </a:defRPr>
            </a:lvl4pPr>
            <a:lvl5pPr marL="1828800" indent="0">
              <a:buFontTx/>
              <a:buNone/>
              <a:defRPr sz="1600">
                <a:solidFill>
                  <a:schemeClr val="bg2"/>
                </a:solidFill>
              </a:defRPr>
            </a:lvl5pPr>
          </a:lstStyle>
          <a:p>
            <a:pPr lvl="0"/>
            <a:r>
              <a:rPr lang="en-GB" dirty="0" err="1"/>
              <a:t>Nimi</a:t>
            </a:r>
            <a:r>
              <a:rPr lang="en-GB" dirty="0"/>
              <a:t> Arial Bold 28pt</a:t>
            </a:r>
            <a:endParaRPr lang="fi-FI" dirty="0"/>
          </a:p>
        </p:txBody>
      </p:sp>
      <p:sp>
        <p:nvSpPr>
          <p:cNvPr id="25" name="Text Placeholder 5">
            <a:extLst>
              <a:ext uri="{FF2B5EF4-FFF2-40B4-BE49-F238E27FC236}">
                <a16:creationId xmlns:a16="http://schemas.microsoft.com/office/drawing/2014/main" id="{0F401939-EBF1-6B4F-98ED-0E6616BC820B}"/>
              </a:ext>
            </a:extLst>
          </p:cNvPr>
          <p:cNvSpPr>
            <a:spLocks noGrp="1"/>
          </p:cNvSpPr>
          <p:nvPr>
            <p:ph type="body" sz="quarter" idx="16" hasCustomPrompt="1"/>
          </p:nvPr>
        </p:nvSpPr>
        <p:spPr>
          <a:xfrm>
            <a:off x="5104851" y="3681413"/>
            <a:ext cx="5563147" cy="393320"/>
          </a:xfrm>
        </p:spPr>
        <p:txBody>
          <a:bodyPr tIns="0" rIns="0" bIns="0" anchor="ctr">
            <a:noAutofit/>
          </a:bodyPr>
          <a:lstStyle>
            <a:lvl1pPr marL="0" indent="0">
              <a:buFontTx/>
              <a:buNone/>
              <a:defRPr sz="1800" b="0">
                <a:solidFill>
                  <a:schemeClr val="bg1"/>
                </a:solidFill>
              </a:defRPr>
            </a:lvl1pPr>
            <a:lvl2pPr marL="457200" indent="0">
              <a:buFontTx/>
              <a:buNone/>
              <a:defRPr sz="1600">
                <a:solidFill>
                  <a:schemeClr val="bg2"/>
                </a:solidFill>
              </a:defRPr>
            </a:lvl2pPr>
            <a:lvl3pPr marL="914400" indent="0">
              <a:buFontTx/>
              <a:buNone/>
              <a:defRPr sz="1600">
                <a:solidFill>
                  <a:schemeClr val="bg2"/>
                </a:solidFill>
              </a:defRPr>
            </a:lvl3pPr>
            <a:lvl4pPr marL="1371600" indent="0">
              <a:buFontTx/>
              <a:buNone/>
              <a:defRPr sz="1600">
                <a:solidFill>
                  <a:schemeClr val="bg2"/>
                </a:solidFill>
              </a:defRPr>
            </a:lvl4pPr>
            <a:lvl5pPr marL="1828800" indent="0">
              <a:buFontTx/>
              <a:buNone/>
              <a:defRPr sz="1600">
                <a:solidFill>
                  <a:schemeClr val="bg2"/>
                </a:solidFill>
              </a:defRPr>
            </a:lvl5pPr>
          </a:lstStyle>
          <a:p>
            <a:pPr lvl="0"/>
            <a:r>
              <a:rPr lang="en-GB" dirty="0" err="1"/>
              <a:t>Titteli</a:t>
            </a:r>
            <a:r>
              <a:rPr lang="en-GB" dirty="0"/>
              <a:t> Arial Regular 18pt</a:t>
            </a:r>
            <a:endParaRPr lang="fi-FI" dirty="0"/>
          </a:p>
        </p:txBody>
      </p:sp>
      <p:sp>
        <p:nvSpPr>
          <p:cNvPr id="26" name="Text Placeholder 5">
            <a:extLst>
              <a:ext uri="{FF2B5EF4-FFF2-40B4-BE49-F238E27FC236}">
                <a16:creationId xmlns:a16="http://schemas.microsoft.com/office/drawing/2014/main" id="{8FE2EB58-44AB-6E4F-8A2F-A563EE382A71}"/>
              </a:ext>
            </a:extLst>
          </p:cNvPr>
          <p:cNvSpPr>
            <a:spLocks noGrp="1"/>
          </p:cNvSpPr>
          <p:nvPr>
            <p:ph type="body" sz="quarter" idx="17" hasCustomPrompt="1"/>
          </p:nvPr>
        </p:nvSpPr>
        <p:spPr>
          <a:xfrm>
            <a:off x="5104851" y="4243078"/>
            <a:ext cx="5563147" cy="1778309"/>
          </a:xfrm>
        </p:spPr>
        <p:txBody>
          <a:bodyPr tIns="0" rIns="0" bIns="0" anchor="t">
            <a:noAutofit/>
          </a:bodyPr>
          <a:lstStyle>
            <a:lvl1pPr marL="0" indent="0">
              <a:buFontTx/>
              <a:buNone/>
              <a:defRPr sz="1400" b="0">
                <a:solidFill>
                  <a:schemeClr val="bg2"/>
                </a:solidFill>
              </a:defRPr>
            </a:lvl1pPr>
            <a:lvl2pPr marL="457200" indent="0">
              <a:buFontTx/>
              <a:buNone/>
              <a:defRPr sz="1600">
                <a:solidFill>
                  <a:schemeClr val="bg2"/>
                </a:solidFill>
              </a:defRPr>
            </a:lvl2pPr>
            <a:lvl3pPr marL="914400" indent="0">
              <a:buFontTx/>
              <a:buNone/>
              <a:defRPr sz="1600">
                <a:solidFill>
                  <a:schemeClr val="bg2"/>
                </a:solidFill>
              </a:defRPr>
            </a:lvl3pPr>
            <a:lvl4pPr marL="1371600" indent="0">
              <a:buFontTx/>
              <a:buNone/>
              <a:defRPr sz="1600">
                <a:solidFill>
                  <a:schemeClr val="bg2"/>
                </a:solidFill>
              </a:defRPr>
            </a:lvl4pPr>
            <a:lvl5pPr marL="1828800" indent="0">
              <a:buFontTx/>
              <a:buNone/>
              <a:defRPr sz="1600">
                <a:solidFill>
                  <a:schemeClr val="bg2"/>
                </a:solidFill>
              </a:defRPr>
            </a:lvl5pPr>
          </a:lstStyle>
          <a:p>
            <a:pPr lvl="0"/>
            <a:r>
              <a:rPr lang="en-GB" dirty="0" err="1"/>
              <a:t>Yhteystiedot</a:t>
            </a:r>
            <a:br>
              <a:rPr lang="en-GB" dirty="0"/>
            </a:br>
            <a:r>
              <a:rPr lang="en-GB" dirty="0" err="1"/>
              <a:t>Sometilit</a:t>
            </a:r>
            <a:br>
              <a:rPr lang="en-GB" dirty="0"/>
            </a:br>
            <a:r>
              <a:rPr lang="en-GB" dirty="0" err="1"/>
              <a:t>yms</a:t>
            </a:r>
            <a:br>
              <a:rPr lang="en-GB" dirty="0"/>
            </a:br>
            <a:r>
              <a:rPr lang="en-GB" dirty="0"/>
              <a:t>Arial Regular 14pt</a:t>
            </a:r>
            <a:endParaRPr lang="fi-FI" dirty="0"/>
          </a:p>
        </p:txBody>
      </p:sp>
      <p:sp>
        <p:nvSpPr>
          <p:cNvPr id="28" name="Picture Placeholder 26">
            <a:extLst>
              <a:ext uri="{FF2B5EF4-FFF2-40B4-BE49-F238E27FC236}">
                <a16:creationId xmlns:a16="http://schemas.microsoft.com/office/drawing/2014/main" id="{7DE0AB0F-930E-AC4A-BC14-632EEB99F27E}"/>
              </a:ext>
            </a:extLst>
          </p:cNvPr>
          <p:cNvSpPr>
            <a:spLocks noGrp="1"/>
          </p:cNvSpPr>
          <p:nvPr>
            <p:ph type="pic" sz="quarter" idx="18"/>
          </p:nvPr>
        </p:nvSpPr>
        <p:spPr>
          <a:xfrm>
            <a:off x="2189311" y="2279811"/>
            <a:ext cx="2336638" cy="2336639"/>
          </a:xfrm>
          <a:blipFill>
            <a:blip r:embed="rId2"/>
            <a:stretch>
              <a:fillRect l="-1412" r="-1358"/>
            </a:stretch>
          </a:blipFill>
        </p:spPr>
        <p:txBody>
          <a:bodyPr/>
          <a:lstStyle/>
          <a:p>
            <a:endParaRPr lang="fi-FI" dirty="0"/>
          </a:p>
        </p:txBody>
      </p:sp>
      <p:sp>
        <p:nvSpPr>
          <p:cNvPr id="14" name="Picture Placeholder 3">
            <a:extLst>
              <a:ext uri="{FF2B5EF4-FFF2-40B4-BE49-F238E27FC236}">
                <a16:creationId xmlns:a16="http://schemas.microsoft.com/office/drawing/2014/main" id="{EC127B93-0708-6942-A7F7-49756BE1BC22}"/>
              </a:ext>
            </a:extLst>
          </p:cNvPr>
          <p:cNvSpPr>
            <a:spLocks noGrp="1"/>
          </p:cNvSpPr>
          <p:nvPr>
            <p:ph type="pic" sz="quarter" idx="13" hasCustomPrompt="1"/>
          </p:nvPr>
        </p:nvSpPr>
        <p:spPr>
          <a:xfrm>
            <a:off x="8865703" y="6405438"/>
            <a:ext cx="1516187" cy="365125"/>
          </a:xfrm>
        </p:spPr>
        <p:txBody>
          <a:bodyPr anchor="ctr">
            <a:normAutofit/>
          </a:bodyPr>
          <a:lstStyle>
            <a:lvl1pPr marL="0" indent="0" algn="ctr">
              <a:buFontTx/>
              <a:buNone/>
              <a:defRPr sz="800">
                <a:solidFill>
                  <a:schemeClr val="bg2"/>
                </a:solidFill>
              </a:defRPr>
            </a:lvl1pPr>
          </a:lstStyle>
          <a:p>
            <a:r>
              <a:rPr lang="fi-FI" dirty="0"/>
              <a:t>Tähän tilaan mahdollinen hankelogo tms. tunnus.</a:t>
            </a:r>
          </a:p>
        </p:txBody>
      </p:sp>
      <p:pic>
        <p:nvPicPr>
          <p:cNvPr id="16" name="Graphic 15">
            <a:extLst>
              <a:ext uri="{FF2B5EF4-FFF2-40B4-BE49-F238E27FC236}">
                <a16:creationId xmlns:a16="http://schemas.microsoft.com/office/drawing/2014/main" id="{66F464B6-66BD-484F-AF34-815D00E2EF6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42000" y="6318000"/>
            <a:ext cx="1350000" cy="540000"/>
          </a:xfrm>
          <a:prstGeom prst="rect">
            <a:avLst/>
          </a:prstGeom>
        </p:spPr>
      </p:pic>
      <p:pic>
        <p:nvPicPr>
          <p:cNvPr id="23" name="Graphic 22">
            <a:extLst>
              <a:ext uri="{FF2B5EF4-FFF2-40B4-BE49-F238E27FC236}">
                <a16:creationId xmlns:a16="http://schemas.microsoft.com/office/drawing/2014/main" id="{529E7D66-C1E9-7542-A756-F6627786C03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 y="0"/>
            <a:ext cx="3711389" cy="1188478"/>
          </a:xfrm>
          <a:prstGeom prst="rect">
            <a:avLst/>
          </a:prstGeom>
        </p:spPr>
      </p:pic>
    </p:spTree>
    <p:extLst>
      <p:ext uri="{BB962C8B-B14F-4D97-AF65-F5344CB8AC3E}">
        <p14:creationId xmlns:p14="http://schemas.microsoft.com/office/powerpoint/2010/main" val="2402958951"/>
      </p:ext>
    </p:extLst>
  </p:cSld>
  <p:clrMapOvr>
    <a:masterClrMapping/>
  </p:clrMapOvr>
  <p:extLst>
    <p:ext uri="{DCECCB84-F9BA-43D5-87BE-67443E8EF086}">
      <p15:sldGuideLst xmlns:p15="http://schemas.microsoft.com/office/powerpoint/2012/main">
        <p15:guide id="2" pos="1368" userDrawn="1">
          <p15:clr>
            <a:srgbClr val="FBAE40"/>
          </p15:clr>
        </p15:guide>
        <p15:guide id="5" orient="horz" pos="1026">
          <p15:clr>
            <a:srgbClr val="FBAE40"/>
          </p15:clr>
        </p15:guide>
        <p15:guide id="6" orient="horz" pos="2908" userDrawn="1">
          <p15:clr>
            <a:srgbClr val="FBAE40"/>
          </p15:clr>
        </p15:guide>
        <p15:guide id="8" pos="6720">
          <p15:clr>
            <a:srgbClr val="FBAE40"/>
          </p15:clr>
        </p15:guide>
        <p15:guide id="9" orient="horz" pos="1434" userDrawn="1">
          <p15:clr>
            <a:srgbClr val="FBAE40"/>
          </p15:clr>
        </p15:guide>
        <p15:guide id="10" pos="2865" userDrawn="1">
          <p15:clr>
            <a:srgbClr val="FBAE40"/>
          </p15:clr>
        </p15:guide>
        <p15:guide id="11" pos="3205" userDrawn="1">
          <p15:clr>
            <a:srgbClr val="FBAE40"/>
          </p15:clr>
        </p15:guide>
        <p15:guide id="12" orient="horz" pos="1911" userDrawn="1">
          <p15:clr>
            <a:srgbClr val="FBAE40"/>
          </p15:clr>
        </p15:guide>
        <p15:guide id="13" orient="horz" pos="2047" userDrawn="1">
          <p15:clr>
            <a:srgbClr val="FBAE40"/>
          </p15:clr>
        </p15:guide>
        <p15:guide id="14" orient="horz" pos="2319" userDrawn="1">
          <p15:clr>
            <a:srgbClr val="FBAE40"/>
          </p15:clr>
        </p15:guide>
        <p15:guide id="15" orient="horz" pos="2568" userDrawn="1">
          <p15:clr>
            <a:srgbClr val="FBAE40"/>
          </p15:clr>
        </p15:guide>
        <p15:guide id="16" orient="horz" pos="2659"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opetus_ja_henkilo_esittely_v2">
    <p:bg>
      <p:bgPr>
        <a:solidFill>
          <a:srgbClr val="10497F"/>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CC177A3F-7176-8B4B-B1FA-24861E45A002}"/>
              </a:ext>
            </a:extLst>
          </p:cNvPr>
          <p:cNvSpPr>
            <a:spLocks noGrp="1"/>
          </p:cNvSpPr>
          <p:nvPr>
            <p:ph type="sldNum" sz="quarter" idx="12"/>
          </p:nvPr>
        </p:nvSpPr>
        <p:spPr>
          <a:xfrm>
            <a:off x="11641138" y="0"/>
            <a:ext cx="550862" cy="540000"/>
          </a:xfrm>
        </p:spPr>
        <p:txBody>
          <a:bodyPr/>
          <a:lstStyle>
            <a:lvl1pPr>
              <a:defRPr>
                <a:solidFill>
                  <a:srgbClr val="73C4C3"/>
                </a:solidFill>
              </a:defRPr>
            </a:lvl1pPr>
          </a:lstStyle>
          <a:p>
            <a:fld id="{8D9C2BA5-E9D2-2046-B654-F8D13928AEDE}" type="slidenum">
              <a:rPr lang="fi-FI" noProof="0" smtClean="0"/>
              <a:pPr/>
              <a:t>‹#›</a:t>
            </a:fld>
            <a:endParaRPr lang="fi-FI" noProof="0" dirty="0"/>
          </a:p>
        </p:txBody>
      </p:sp>
      <p:sp>
        <p:nvSpPr>
          <p:cNvPr id="11" name="Title 1">
            <a:extLst>
              <a:ext uri="{FF2B5EF4-FFF2-40B4-BE49-F238E27FC236}">
                <a16:creationId xmlns:a16="http://schemas.microsoft.com/office/drawing/2014/main" id="{6D6869B5-878D-7940-8F44-0DFCA03C0E08}"/>
              </a:ext>
            </a:extLst>
          </p:cNvPr>
          <p:cNvSpPr>
            <a:spLocks noGrp="1"/>
          </p:cNvSpPr>
          <p:nvPr>
            <p:ph type="ctrTitle" hasCustomPrompt="1"/>
          </p:nvPr>
        </p:nvSpPr>
        <p:spPr>
          <a:xfrm>
            <a:off x="5104852" y="1645710"/>
            <a:ext cx="5563147" cy="1360627"/>
          </a:xfrm>
        </p:spPr>
        <p:txBody>
          <a:bodyPr tIns="0" rIns="0" bIns="0" anchor="b">
            <a:noAutofit/>
          </a:bodyPr>
          <a:lstStyle>
            <a:lvl1pPr algn="l">
              <a:defRPr sz="6000" spc="-150">
                <a:solidFill>
                  <a:schemeClr val="bg2"/>
                </a:solidFill>
              </a:defRPr>
            </a:lvl1pPr>
          </a:lstStyle>
          <a:p>
            <a:r>
              <a:rPr lang="en-GB" dirty="0" err="1"/>
              <a:t>Kiitos</a:t>
            </a:r>
            <a:r>
              <a:rPr lang="en-GB" dirty="0"/>
              <a:t> </a:t>
            </a:r>
            <a:r>
              <a:rPr lang="en-GB" dirty="0" err="1"/>
              <a:t>tms</a:t>
            </a:r>
            <a:r>
              <a:rPr lang="en-GB" dirty="0"/>
              <a:t>.</a:t>
            </a:r>
            <a:endParaRPr lang="fi-FI" dirty="0"/>
          </a:p>
        </p:txBody>
      </p:sp>
      <p:sp>
        <p:nvSpPr>
          <p:cNvPr id="15" name="Rectangle 14">
            <a:extLst>
              <a:ext uri="{FF2B5EF4-FFF2-40B4-BE49-F238E27FC236}">
                <a16:creationId xmlns:a16="http://schemas.microsoft.com/office/drawing/2014/main" id="{F13D1AD1-A17E-5242-8574-1CC99A36EB90}"/>
              </a:ext>
            </a:extLst>
          </p:cNvPr>
          <p:cNvSpPr/>
          <p:nvPr userDrawn="1"/>
        </p:nvSpPr>
        <p:spPr>
          <a:xfrm>
            <a:off x="0" y="6318000"/>
            <a:ext cx="12191999" cy="540000"/>
          </a:xfrm>
          <a:prstGeom prst="rect">
            <a:avLst/>
          </a:prstGeom>
          <a:solidFill>
            <a:srgbClr val="10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0" name="Date Placeholder 3">
            <a:extLst>
              <a:ext uri="{FF2B5EF4-FFF2-40B4-BE49-F238E27FC236}">
                <a16:creationId xmlns:a16="http://schemas.microsoft.com/office/drawing/2014/main" id="{97565498-093F-784D-A7D1-849243E4268D}"/>
              </a:ext>
            </a:extLst>
          </p:cNvPr>
          <p:cNvSpPr>
            <a:spLocks noGrp="1"/>
          </p:cNvSpPr>
          <p:nvPr>
            <p:ph type="dt" sz="half" idx="2"/>
          </p:nvPr>
        </p:nvSpPr>
        <p:spPr>
          <a:xfrm>
            <a:off x="550862" y="6405438"/>
            <a:ext cx="973137" cy="365125"/>
          </a:xfrm>
          <a:prstGeom prst="rect">
            <a:avLst/>
          </a:prstGeom>
        </p:spPr>
        <p:txBody>
          <a:bodyPr vert="horz" lIns="0" tIns="0" rIns="0" bIns="0" rtlCol="0" anchor="ctr"/>
          <a:lstStyle>
            <a:lvl1pPr algn="l">
              <a:defRPr sz="900">
                <a:solidFill>
                  <a:schemeClr val="bg2"/>
                </a:solidFill>
                <a:latin typeface="Arial" panose="020B0604020202020204" pitchFamily="34" charset="0"/>
                <a:cs typeface="Arial" panose="020B0604020202020204" pitchFamily="34" charset="0"/>
              </a:defRPr>
            </a:lvl1pPr>
          </a:lstStyle>
          <a:p>
            <a:fld id="{116D3510-FAFE-4641-8107-F746C9C68BE4}" type="datetime1">
              <a:rPr lang="fi-FI" smtClean="0"/>
              <a:t>6.3.2020</a:t>
            </a:fld>
            <a:endParaRPr lang="fi-FI" dirty="0"/>
          </a:p>
        </p:txBody>
      </p:sp>
      <p:sp>
        <p:nvSpPr>
          <p:cNvPr id="21" name="Footer Placeholder 4">
            <a:extLst>
              <a:ext uri="{FF2B5EF4-FFF2-40B4-BE49-F238E27FC236}">
                <a16:creationId xmlns:a16="http://schemas.microsoft.com/office/drawing/2014/main" id="{47D98AE3-97D1-2A49-BCA2-368CE20128D8}"/>
              </a:ext>
            </a:extLst>
          </p:cNvPr>
          <p:cNvSpPr>
            <a:spLocks noGrp="1"/>
          </p:cNvSpPr>
          <p:nvPr>
            <p:ph type="ftr" sz="quarter" idx="3"/>
          </p:nvPr>
        </p:nvSpPr>
        <p:spPr>
          <a:xfrm>
            <a:off x="1524000" y="6405438"/>
            <a:ext cx="4572000" cy="365125"/>
          </a:xfrm>
          <a:prstGeom prst="rect">
            <a:avLst/>
          </a:prstGeom>
        </p:spPr>
        <p:txBody>
          <a:bodyPr vert="horz" lIns="0" tIns="0" rIns="270000" bIns="0" rtlCol="0" anchor="ctr"/>
          <a:lstStyle>
            <a:lvl1pPr algn="l">
              <a:defRPr sz="900">
                <a:solidFill>
                  <a:schemeClr val="bg2"/>
                </a:solidFill>
                <a:latin typeface="Arial" panose="020B0604020202020204" pitchFamily="34" charset="0"/>
                <a:cs typeface="Arial" panose="020B0604020202020204" pitchFamily="34" charset="0"/>
              </a:defRPr>
            </a:lvl1pPr>
          </a:lstStyle>
          <a:p>
            <a:r>
              <a:rPr lang="fi-FI"/>
              <a:t>Footerin teksti on tässä Arial 9pt</a:t>
            </a:r>
            <a:endParaRPr lang="fi-FI" dirty="0"/>
          </a:p>
        </p:txBody>
      </p:sp>
      <p:sp>
        <p:nvSpPr>
          <p:cNvPr id="6" name="Text Placeholder 5">
            <a:extLst>
              <a:ext uri="{FF2B5EF4-FFF2-40B4-BE49-F238E27FC236}">
                <a16:creationId xmlns:a16="http://schemas.microsoft.com/office/drawing/2014/main" id="{98C0609E-6C36-9C46-A01E-D4EAD2B12B9A}"/>
              </a:ext>
            </a:extLst>
          </p:cNvPr>
          <p:cNvSpPr>
            <a:spLocks noGrp="1"/>
          </p:cNvSpPr>
          <p:nvPr>
            <p:ph type="body" sz="quarter" idx="15" hasCustomPrompt="1"/>
          </p:nvPr>
        </p:nvSpPr>
        <p:spPr>
          <a:xfrm>
            <a:off x="5104851" y="3279937"/>
            <a:ext cx="5563147" cy="401476"/>
          </a:xfrm>
        </p:spPr>
        <p:txBody>
          <a:bodyPr tIns="0" rIns="0" bIns="0" anchor="ctr">
            <a:noAutofit/>
          </a:bodyPr>
          <a:lstStyle>
            <a:lvl1pPr marL="0" indent="0">
              <a:buFontTx/>
              <a:buNone/>
              <a:defRPr sz="2800" b="1">
                <a:solidFill>
                  <a:schemeClr val="bg2"/>
                </a:solidFill>
              </a:defRPr>
            </a:lvl1pPr>
            <a:lvl2pPr marL="457200" indent="0">
              <a:buFontTx/>
              <a:buNone/>
              <a:defRPr sz="1600">
                <a:solidFill>
                  <a:schemeClr val="bg2"/>
                </a:solidFill>
              </a:defRPr>
            </a:lvl2pPr>
            <a:lvl3pPr marL="914400" indent="0">
              <a:buFontTx/>
              <a:buNone/>
              <a:defRPr sz="1600">
                <a:solidFill>
                  <a:schemeClr val="bg2"/>
                </a:solidFill>
              </a:defRPr>
            </a:lvl3pPr>
            <a:lvl4pPr marL="1371600" indent="0">
              <a:buFontTx/>
              <a:buNone/>
              <a:defRPr sz="1600">
                <a:solidFill>
                  <a:schemeClr val="bg2"/>
                </a:solidFill>
              </a:defRPr>
            </a:lvl4pPr>
            <a:lvl5pPr marL="1828800" indent="0">
              <a:buFontTx/>
              <a:buNone/>
              <a:defRPr sz="1600">
                <a:solidFill>
                  <a:schemeClr val="bg2"/>
                </a:solidFill>
              </a:defRPr>
            </a:lvl5pPr>
          </a:lstStyle>
          <a:p>
            <a:pPr lvl="0"/>
            <a:r>
              <a:rPr lang="en-GB" dirty="0" err="1"/>
              <a:t>Nimi</a:t>
            </a:r>
            <a:r>
              <a:rPr lang="en-GB" dirty="0"/>
              <a:t> Arial Bold 28pt</a:t>
            </a:r>
            <a:endParaRPr lang="fi-FI" dirty="0"/>
          </a:p>
        </p:txBody>
      </p:sp>
      <p:sp>
        <p:nvSpPr>
          <p:cNvPr id="25" name="Text Placeholder 5">
            <a:extLst>
              <a:ext uri="{FF2B5EF4-FFF2-40B4-BE49-F238E27FC236}">
                <a16:creationId xmlns:a16="http://schemas.microsoft.com/office/drawing/2014/main" id="{0F401939-EBF1-6B4F-98ED-0E6616BC820B}"/>
              </a:ext>
            </a:extLst>
          </p:cNvPr>
          <p:cNvSpPr>
            <a:spLocks noGrp="1"/>
          </p:cNvSpPr>
          <p:nvPr>
            <p:ph type="body" sz="quarter" idx="16" hasCustomPrompt="1"/>
          </p:nvPr>
        </p:nvSpPr>
        <p:spPr>
          <a:xfrm>
            <a:off x="5104851" y="3681413"/>
            <a:ext cx="5563147" cy="393320"/>
          </a:xfrm>
        </p:spPr>
        <p:txBody>
          <a:bodyPr tIns="0" rIns="0" bIns="0" anchor="ctr">
            <a:noAutofit/>
          </a:bodyPr>
          <a:lstStyle>
            <a:lvl1pPr marL="0" indent="0">
              <a:buFontTx/>
              <a:buNone/>
              <a:defRPr sz="1800" b="0">
                <a:solidFill>
                  <a:schemeClr val="bg1"/>
                </a:solidFill>
              </a:defRPr>
            </a:lvl1pPr>
            <a:lvl2pPr marL="457200" indent="0">
              <a:buFontTx/>
              <a:buNone/>
              <a:defRPr sz="1600">
                <a:solidFill>
                  <a:schemeClr val="bg2"/>
                </a:solidFill>
              </a:defRPr>
            </a:lvl2pPr>
            <a:lvl3pPr marL="914400" indent="0">
              <a:buFontTx/>
              <a:buNone/>
              <a:defRPr sz="1600">
                <a:solidFill>
                  <a:schemeClr val="bg2"/>
                </a:solidFill>
              </a:defRPr>
            </a:lvl3pPr>
            <a:lvl4pPr marL="1371600" indent="0">
              <a:buFontTx/>
              <a:buNone/>
              <a:defRPr sz="1600">
                <a:solidFill>
                  <a:schemeClr val="bg2"/>
                </a:solidFill>
              </a:defRPr>
            </a:lvl4pPr>
            <a:lvl5pPr marL="1828800" indent="0">
              <a:buFontTx/>
              <a:buNone/>
              <a:defRPr sz="1600">
                <a:solidFill>
                  <a:schemeClr val="bg2"/>
                </a:solidFill>
              </a:defRPr>
            </a:lvl5pPr>
          </a:lstStyle>
          <a:p>
            <a:pPr lvl="0"/>
            <a:r>
              <a:rPr lang="en-GB" dirty="0" err="1"/>
              <a:t>Titteli</a:t>
            </a:r>
            <a:r>
              <a:rPr lang="en-GB" dirty="0"/>
              <a:t> Arial Regular 18pt</a:t>
            </a:r>
            <a:endParaRPr lang="fi-FI" dirty="0"/>
          </a:p>
        </p:txBody>
      </p:sp>
      <p:sp>
        <p:nvSpPr>
          <p:cNvPr id="26" name="Text Placeholder 5">
            <a:extLst>
              <a:ext uri="{FF2B5EF4-FFF2-40B4-BE49-F238E27FC236}">
                <a16:creationId xmlns:a16="http://schemas.microsoft.com/office/drawing/2014/main" id="{8FE2EB58-44AB-6E4F-8A2F-A563EE382A71}"/>
              </a:ext>
            </a:extLst>
          </p:cNvPr>
          <p:cNvSpPr>
            <a:spLocks noGrp="1"/>
          </p:cNvSpPr>
          <p:nvPr>
            <p:ph type="body" sz="quarter" idx="17" hasCustomPrompt="1"/>
          </p:nvPr>
        </p:nvSpPr>
        <p:spPr>
          <a:xfrm>
            <a:off x="5104851" y="4243078"/>
            <a:ext cx="5563147" cy="1778309"/>
          </a:xfrm>
        </p:spPr>
        <p:txBody>
          <a:bodyPr tIns="0" rIns="0" bIns="0" anchor="t">
            <a:noAutofit/>
          </a:bodyPr>
          <a:lstStyle>
            <a:lvl1pPr marL="0" indent="0">
              <a:buFontTx/>
              <a:buNone/>
              <a:defRPr sz="1400" b="0">
                <a:solidFill>
                  <a:schemeClr val="bg2"/>
                </a:solidFill>
              </a:defRPr>
            </a:lvl1pPr>
            <a:lvl2pPr marL="457200" indent="0">
              <a:buFontTx/>
              <a:buNone/>
              <a:defRPr sz="1600">
                <a:solidFill>
                  <a:schemeClr val="bg2"/>
                </a:solidFill>
              </a:defRPr>
            </a:lvl2pPr>
            <a:lvl3pPr marL="914400" indent="0">
              <a:buFontTx/>
              <a:buNone/>
              <a:defRPr sz="1600">
                <a:solidFill>
                  <a:schemeClr val="bg2"/>
                </a:solidFill>
              </a:defRPr>
            </a:lvl3pPr>
            <a:lvl4pPr marL="1371600" indent="0">
              <a:buFontTx/>
              <a:buNone/>
              <a:defRPr sz="1600">
                <a:solidFill>
                  <a:schemeClr val="bg2"/>
                </a:solidFill>
              </a:defRPr>
            </a:lvl4pPr>
            <a:lvl5pPr marL="1828800" indent="0">
              <a:buFontTx/>
              <a:buNone/>
              <a:defRPr sz="1600">
                <a:solidFill>
                  <a:schemeClr val="bg2"/>
                </a:solidFill>
              </a:defRPr>
            </a:lvl5pPr>
          </a:lstStyle>
          <a:p>
            <a:pPr lvl="0"/>
            <a:r>
              <a:rPr lang="en-GB" dirty="0" err="1"/>
              <a:t>Yhteystiedot</a:t>
            </a:r>
            <a:br>
              <a:rPr lang="en-GB" dirty="0"/>
            </a:br>
            <a:r>
              <a:rPr lang="en-GB" dirty="0" err="1"/>
              <a:t>Sometilit</a:t>
            </a:r>
            <a:br>
              <a:rPr lang="en-GB" dirty="0"/>
            </a:br>
            <a:r>
              <a:rPr lang="en-GB" dirty="0" err="1"/>
              <a:t>yms</a:t>
            </a:r>
            <a:br>
              <a:rPr lang="en-GB" dirty="0"/>
            </a:br>
            <a:r>
              <a:rPr lang="en-GB" dirty="0"/>
              <a:t>Arial Regular 14pt</a:t>
            </a:r>
            <a:endParaRPr lang="fi-FI" dirty="0"/>
          </a:p>
        </p:txBody>
      </p:sp>
      <p:sp>
        <p:nvSpPr>
          <p:cNvPr id="28" name="Picture Placeholder 26">
            <a:extLst>
              <a:ext uri="{FF2B5EF4-FFF2-40B4-BE49-F238E27FC236}">
                <a16:creationId xmlns:a16="http://schemas.microsoft.com/office/drawing/2014/main" id="{7DE0AB0F-930E-AC4A-BC14-632EEB99F27E}"/>
              </a:ext>
            </a:extLst>
          </p:cNvPr>
          <p:cNvSpPr>
            <a:spLocks noGrp="1"/>
          </p:cNvSpPr>
          <p:nvPr>
            <p:ph type="pic" sz="quarter" idx="18"/>
          </p:nvPr>
        </p:nvSpPr>
        <p:spPr>
          <a:xfrm>
            <a:off x="2189311" y="2279811"/>
            <a:ext cx="2336638" cy="3499408"/>
          </a:xfrm>
          <a:blipFill>
            <a:blip r:embed="rId2"/>
            <a:stretch>
              <a:fillRect l="-1412" r="-1358"/>
            </a:stretch>
          </a:blipFill>
        </p:spPr>
        <p:txBody>
          <a:bodyPr/>
          <a:lstStyle/>
          <a:p>
            <a:endParaRPr lang="fi-FI" dirty="0"/>
          </a:p>
        </p:txBody>
      </p:sp>
      <p:sp>
        <p:nvSpPr>
          <p:cNvPr id="14" name="Picture Placeholder 3">
            <a:extLst>
              <a:ext uri="{FF2B5EF4-FFF2-40B4-BE49-F238E27FC236}">
                <a16:creationId xmlns:a16="http://schemas.microsoft.com/office/drawing/2014/main" id="{EC127B93-0708-6942-A7F7-49756BE1BC22}"/>
              </a:ext>
            </a:extLst>
          </p:cNvPr>
          <p:cNvSpPr>
            <a:spLocks noGrp="1"/>
          </p:cNvSpPr>
          <p:nvPr>
            <p:ph type="pic" sz="quarter" idx="13" hasCustomPrompt="1"/>
          </p:nvPr>
        </p:nvSpPr>
        <p:spPr>
          <a:xfrm>
            <a:off x="8865703" y="6405438"/>
            <a:ext cx="1516187" cy="365125"/>
          </a:xfrm>
        </p:spPr>
        <p:txBody>
          <a:bodyPr anchor="ctr">
            <a:normAutofit/>
          </a:bodyPr>
          <a:lstStyle>
            <a:lvl1pPr marL="0" indent="0" algn="ctr">
              <a:buFontTx/>
              <a:buNone/>
              <a:defRPr sz="800">
                <a:solidFill>
                  <a:schemeClr val="bg2"/>
                </a:solidFill>
              </a:defRPr>
            </a:lvl1pPr>
          </a:lstStyle>
          <a:p>
            <a:r>
              <a:rPr lang="fi-FI" dirty="0"/>
              <a:t>Tähän tilaan mahdollinen hankelogo tms. tunnus.</a:t>
            </a:r>
          </a:p>
        </p:txBody>
      </p:sp>
      <p:pic>
        <p:nvPicPr>
          <p:cNvPr id="16" name="Graphic 15">
            <a:extLst>
              <a:ext uri="{FF2B5EF4-FFF2-40B4-BE49-F238E27FC236}">
                <a16:creationId xmlns:a16="http://schemas.microsoft.com/office/drawing/2014/main" id="{66F464B6-66BD-484F-AF34-815D00E2EF6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42000" y="6318000"/>
            <a:ext cx="1350000" cy="540000"/>
          </a:xfrm>
          <a:prstGeom prst="rect">
            <a:avLst/>
          </a:prstGeom>
        </p:spPr>
      </p:pic>
      <p:pic>
        <p:nvPicPr>
          <p:cNvPr id="22" name="Graphic 21">
            <a:extLst>
              <a:ext uri="{FF2B5EF4-FFF2-40B4-BE49-F238E27FC236}">
                <a16:creationId xmlns:a16="http://schemas.microsoft.com/office/drawing/2014/main" id="{E115B94B-C53B-D748-8638-32E929F02B0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 y="0"/>
            <a:ext cx="3711389" cy="1188478"/>
          </a:xfrm>
          <a:prstGeom prst="rect">
            <a:avLst/>
          </a:prstGeom>
        </p:spPr>
      </p:pic>
    </p:spTree>
    <p:extLst>
      <p:ext uri="{BB962C8B-B14F-4D97-AF65-F5344CB8AC3E}">
        <p14:creationId xmlns:p14="http://schemas.microsoft.com/office/powerpoint/2010/main" val="610650089"/>
      </p:ext>
    </p:extLst>
  </p:cSld>
  <p:clrMapOvr>
    <a:masterClrMapping/>
  </p:clrMapOvr>
  <p:extLst>
    <p:ext uri="{DCECCB84-F9BA-43D5-87BE-67443E8EF086}">
      <p15:sldGuideLst xmlns:p15="http://schemas.microsoft.com/office/powerpoint/2012/main">
        <p15:guide id="2" pos="1368">
          <p15:clr>
            <a:srgbClr val="FBAE40"/>
          </p15:clr>
        </p15:guide>
        <p15:guide id="5" orient="horz" pos="1026">
          <p15:clr>
            <a:srgbClr val="FBAE40"/>
          </p15:clr>
        </p15:guide>
        <p15:guide id="6" orient="horz" pos="2908">
          <p15:clr>
            <a:srgbClr val="FBAE40"/>
          </p15:clr>
        </p15:guide>
        <p15:guide id="8" pos="6720">
          <p15:clr>
            <a:srgbClr val="FBAE40"/>
          </p15:clr>
        </p15:guide>
        <p15:guide id="9" orient="horz" pos="1434">
          <p15:clr>
            <a:srgbClr val="FBAE40"/>
          </p15:clr>
        </p15:guide>
        <p15:guide id="10" pos="2865">
          <p15:clr>
            <a:srgbClr val="FBAE40"/>
          </p15:clr>
        </p15:guide>
        <p15:guide id="11" pos="3205">
          <p15:clr>
            <a:srgbClr val="FBAE40"/>
          </p15:clr>
        </p15:guide>
        <p15:guide id="12" orient="horz" pos="1911">
          <p15:clr>
            <a:srgbClr val="FBAE40"/>
          </p15:clr>
        </p15:guide>
        <p15:guide id="13" orient="horz" pos="2047">
          <p15:clr>
            <a:srgbClr val="FBAE40"/>
          </p15:clr>
        </p15:guide>
        <p15:guide id="14" orient="horz" pos="2319">
          <p15:clr>
            <a:srgbClr val="FBAE40"/>
          </p15:clr>
        </p15:guide>
        <p15:guide id="15" orient="horz" pos="2568">
          <p15:clr>
            <a:srgbClr val="FBAE40"/>
          </p15:clr>
        </p15:guide>
        <p15:guide id="16" orient="horz" pos="265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opetus_ja_henkiloesittely_2">
    <p:bg>
      <p:bgPr>
        <a:solidFill>
          <a:srgbClr val="10497F"/>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CC177A3F-7176-8B4B-B1FA-24861E45A002}"/>
              </a:ext>
            </a:extLst>
          </p:cNvPr>
          <p:cNvSpPr>
            <a:spLocks noGrp="1"/>
          </p:cNvSpPr>
          <p:nvPr>
            <p:ph type="sldNum" sz="quarter" idx="12"/>
          </p:nvPr>
        </p:nvSpPr>
        <p:spPr>
          <a:xfrm>
            <a:off x="11641138" y="0"/>
            <a:ext cx="550862" cy="540000"/>
          </a:xfrm>
        </p:spPr>
        <p:txBody>
          <a:bodyPr/>
          <a:lstStyle>
            <a:lvl1pPr>
              <a:defRPr>
                <a:solidFill>
                  <a:srgbClr val="73C4C3"/>
                </a:solidFill>
              </a:defRPr>
            </a:lvl1pPr>
          </a:lstStyle>
          <a:p>
            <a:fld id="{8D9C2BA5-E9D2-2046-B654-F8D13928AEDE}" type="slidenum">
              <a:rPr lang="fi-FI" noProof="0" smtClean="0"/>
              <a:pPr/>
              <a:t>‹#›</a:t>
            </a:fld>
            <a:endParaRPr lang="fi-FI" noProof="0" dirty="0"/>
          </a:p>
        </p:txBody>
      </p:sp>
      <p:sp>
        <p:nvSpPr>
          <p:cNvPr id="11" name="Title 1">
            <a:extLst>
              <a:ext uri="{FF2B5EF4-FFF2-40B4-BE49-F238E27FC236}">
                <a16:creationId xmlns:a16="http://schemas.microsoft.com/office/drawing/2014/main" id="{6D6869B5-878D-7940-8F44-0DFCA03C0E08}"/>
              </a:ext>
            </a:extLst>
          </p:cNvPr>
          <p:cNvSpPr>
            <a:spLocks noGrp="1"/>
          </p:cNvSpPr>
          <p:nvPr>
            <p:ph type="ctrTitle" hasCustomPrompt="1"/>
          </p:nvPr>
        </p:nvSpPr>
        <p:spPr>
          <a:xfrm>
            <a:off x="1524000" y="1645710"/>
            <a:ext cx="9144000" cy="2020358"/>
          </a:xfrm>
        </p:spPr>
        <p:txBody>
          <a:bodyPr rIns="0" bIns="0" anchor="b">
            <a:normAutofit/>
          </a:bodyPr>
          <a:lstStyle>
            <a:lvl1pPr algn="ctr">
              <a:defRPr sz="8000" spc="-150">
                <a:solidFill>
                  <a:schemeClr val="bg2"/>
                </a:solidFill>
              </a:defRPr>
            </a:lvl1pPr>
          </a:lstStyle>
          <a:p>
            <a:r>
              <a:rPr lang="en-GB" dirty="0"/>
              <a:t>Arial Bold 80pt</a:t>
            </a:r>
            <a:endParaRPr lang="fi-FI" dirty="0"/>
          </a:p>
        </p:txBody>
      </p:sp>
      <p:sp>
        <p:nvSpPr>
          <p:cNvPr id="15" name="Rectangle 14">
            <a:extLst>
              <a:ext uri="{FF2B5EF4-FFF2-40B4-BE49-F238E27FC236}">
                <a16:creationId xmlns:a16="http://schemas.microsoft.com/office/drawing/2014/main" id="{F13D1AD1-A17E-5242-8574-1CC99A36EB90}"/>
              </a:ext>
            </a:extLst>
          </p:cNvPr>
          <p:cNvSpPr/>
          <p:nvPr userDrawn="1"/>
        </p:nvSpPr>
        <p:spPr>
          <a:xfrm>
            <a:off x="0" y="6318000"/>
            <a:ext cx="12191999" cy="540000"/>
          </a:xfrm>
          <a:prstGeom prst="rect">
            <a:avLst/>
          </a:prstGeom>
          <a:solidFill>
            <a:srgbClr val="10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0" name="Date Placeholder 3">
            <a:extLst>
              <a:ext uri="{FF2B5EF4-FFF2-40B4-BE49-F238E27FC236}">
                <a16:creationId xmlns:a16="http://schemas.microsoft.com/office/drawing/2014/main" id="{97565498-093F-784D-A7D1-849243E4268D}"/>
              </a:ext>
            </a:extLst>
          </p:cNvPr>
          <p:cNvSpPr>
            <a:spLocks noGrp="1"/>
          </p:cNvSpPr>
          <p:nvPr>
            <p:ph type="dt" sz="half" idx="2"/>
          </p:nvPr>
        </p:nvSpPr>
        <p:spPr>
          <a:xfrm>
            <a:off x="550862" y="6405438"/>
            <a:ext cx="973137" cy="365125"/>
          </a:xfrm>
          <a:prstGeom prst="rect">
            <a:avLst/>
          </a:prstGeom>
        </p:spPr>
        <p:txBody>
          <a:bodyPr vert="horz" lIns="0" tIns="0" rIns="0" bIns="0" rtlCol="0" anchor="ctr"/>
          <a:lstStyle>
            <a:lvl1pPr algn="l">
              <a:defRPr sz="900">
                <a:solidFill>
                  <a:schemeClr val="bg2"/>
                </a:solidFill>
                <a:latin typeface="Arial" panose="020B0604020202020204" pitchFamily="34" charset="0"/>
                <a:cs typeface="Arial" panose="020B0604020202020204" pitchFamily="34" charset="0"/>
              </a:defRPr>
            </a:lvl1pPr>
          </a:lstStyle>
          <a:p>
            <a:fld id="{6C7EE94D-C3AD-0C4D-825A-18F6E335B7A8}" type="datetime1">
              <a:rPr lang="fi-FI" smtClean="0"/>
              <a:t>6.3.2020</a:t>
            </a:fld>
            <a:endParaRPr lang="fi-FI" dirty="0"/>
          </a:p>
        </p:txBody>
      </p:sp>
      <p:sp>
        <p:nvSpPr>
          <p:cNvPr id="21" name="Footer Placeholder 4">
            <a:extLst>
              <a:ext uri="{FF2B5EF4-FFF2-40B4-BE49-F238E27FC236}">
                <a16:creationId xmlns:a16="http://schemas.microsoft.com/office/drawing/2014/main" id="{47D98AE3-97D1-2A49-BCA2-368CE20128D8}"/>
              </a:ext>
            </a:extLst>
          </p:cNvPr>
          <p:cNvSpPr>
            <a:spLocks noGrp="1"/>
          </p:cNvSpPr>
          <p:nvPr>
            <p:ph type="ftr" sz="quarter" idx="3"/>
          </p:nvPr>
        </p:nvSpPr>
        <p:spPr>
          <a:xfrm>
            <a:off x="1524000" y="6405438"/>
            <a:ext cx="4572000" cy="365125"/>
          </a:xfrm>
          <a:prstGeom prst="rect">
            <a:avLst/>
          </a:prstGeom>
        </p:spPr>
        <p:txBody>
          <a:bodyPr vert="horz" lIns="0" tIns="0" rIns="270000" bIns="0" rtlCol="0" anchor="ctr"/>
          <a:lstStyle>
            <a:lvl1pPr algn="l">
              <a:defRPr sz="900">
                <a:solidFill>
                  <a:schemeClr val="bg2"/>
                </a:solidFill>
                <a:latin typeface="Arial" panose="020B0604020202020204" pitchFamily="34" charset="0"/>
                <a:cs typeface="Arial" panose="020B0604020202020204" pitchFamily="34" charset="0"/>
              </a:defRPr>
            </a:lvl1pPr>
          </a:lstStyle>
          <a:p>
            <a:r>
              <a:rPr lang="fi-FI"/>
              <a:t>Footerin teksti on tässä Arial 9pt</a:t>
            </a:r>
            <a:endParaRPr lang="fi-FI" dirty="0"/>
          </a:p>
        </p:txBody>
      </p:sp>
      <p:sp>
        <p:nvSpPr>
          <p:cNvPr id="10" name="Text Placeholder 5">
            <a:extLst>
              <a:ext uri="{FF2B5EF4-FFF2-40B4-BE49-F238E27FC236}">
                <a16:creationId xmlns:a16="http://schemas.microsoft.com/office/drawing/2014/main" id="{B16717AC-28C3-F543-95D4-403D624A22AB}"/>
              </a:ext>
            </a:extLst>
          </p:cNvPr>
          <p:cNvSpPr>
            <a:spLocks noGrp="1"/>
          </p:cNvSpPr>
          <p:nvPr>
            <p:ph type="body" sz="quarter" idx="15" hasCustomPrompt="1"/>
          </p:nvPr>
        </p:nvSpPr>
        <p:spPr>
          <a:xfrm>
            <a:off x="565853" y="4293063"/>
            <a:ext cx="5530148" cy="288000"/>
          </a:xfrm>
        </p:spPr>
        <p:txBody>
          <a:bodyPr anchor="ctr">
            <a:noAutofit/>
          </a:bodyPr>
          <a:lstStyle>
            <a:lvl1pPr marL="0" indent="0">
              <a:buFontTx/>
              <a:buNone/>
              <a:defRPr sz="1800" b="1">
                <a:solidFill>
                  <a:schemeClr val="bg2"/>
                </a:solidFill>
              </a:defRPr>
            </a:lvl1pPr>
            <a:lvl2pPr marL="457200" indent="0">
              <a:buFontTx/>
              <a:buNone/>
              <a:defRPr sz="1600">
                <a:solidFill>
                  <a:schemeClr val="bg2"/>
                </a:solidFill>
              </a:defRPr>
            </a:lvl2pPr>
            <a:lvl3pPr marL="914400" indent="0">
              <a:buFontTx/>
              <a:buNone/>
              <a:defRPr sz="1600">
                <a:solidFill>
                  <a:schemeClr val="bg2"/>
                </a:solidFill>
              </a:defRPr>
            </a:lvl3pPr>
            <a:lvl4pPr marL="1371600" indent="0">
              <a:buFontTx/>
              <a:buNone/>
              <a:defRPr sz="1600">
                <a:solidFill>
                  <a:schemeClr val="bg2"/>
                </a:solidFill>
              </a:defRPr>
            </a:lvl4pPr>
            <a:lvl5pPr marL="1828800" indent="0">
              <a:buFontTx/>
              <a:buNone/>
              <a:defRPr sz="1600">
                <a:solidFill>
                  <a:schemeClr val="bg2"/>
                </a:solidFill>
              </a:defRPr>
            </a:lvl5pPr>
          </a:lstStyle>
          <a:p>
            <a:pPr lvl="0"/>
            <a:r>
              <a:rPr lang="en-GB" dirty="0" err="1"/>
              <a:t>Nimi</a:t>
            </a:r>
            <a:r>
              <a:rPr lang="en-GB" dirty="0"/>
              <a:t> Arial Bold 18pt</a:t>
            </a:r>
            <a:endParaRPr lang="fi-FI" dirty="0"/>
          </a:p>
        </p:txBody>
      </p:sp>
      <p:sp>
        <p:nvSpPr>
          <p:cNvPr id="12" name="Text Placeholder 5">
            <a:extLst>
              <a:ext uri="{FF2B5EF4-FFF2-40B4-BE49-F238E27FC236}">
                <a16:creationId xmlns:a16="http://schemas.microsoft.com/office/drawing/2014/main" id="{F33BA563-3D5B-D842-B9B8-C119038D4821}"/>
              </a:ext>
            </a:extLst>
          </p:cNvPr>
          <p:cNvSpPr>
            <a:spLocks noGrp="1"/>
          </p:cNvSpPr>
          <p:nvPr>
            <p:ph type="body" sz="quarter" idx="16" hasCustomPrompt="1"/>
          </p:nvPr>
        </p:nvSpPr>
        <p:spPr>
          <a:xfrm>
            <a:off x="565853" y="4589676"/>
            <a:ext cx="5530148" cy="288000"/>
          </a:xfrm>
        </p:spPr>
        <p:txBody>
          <a:bodyPr anchor="ctr">
            <a:noAutofit/>
          </a:bodyPr>
          <a:lstStyle>
            <a:lvl1pPr marL="0" indent="0">
              <a:buFontTx/>
              <a:buNone/>
              <a:defRPr sz="1400" b="0">
                <a:solidFill>
                  <a:schemeClr val="bg1"/>
                </a:solidFill>
              </a:defRPr>
            </a:lvl1pPr>
            <a:lvl2pPr marL="457200" indent="0">
              <a:buFontTx/>
              <a:buNone/>
              <a:defRPr sz="1600">
                <a:solidFill>
                  <a:schemeClr val="bg2"/>
                </a:solidFill>
              </a:defRPr>
            </a:lvl2pPr>
            <a:lvl3pPr marL="914400" indent="0">
              <a:buFontTx/>
              <a:buNone/>
              <a:defRPr sz="1600">
                <a:solidFill>
                  <a:schemeClr val="bg2"/>
                </a:solidFill>
              </a:defRPr>
            </a:lvl3pPr>
            <a:lvl4pPr marL="1371600" indent="0">
              <a:buFontTx/>
              <a:buNone/>
              <a:defRPr sz="1600">
                <a:solidFill>
                  <a:schemeClr val="bg2"/>
                </a:solidFill>
              </a:defRPr>
            </a:lvl4pPr>
            <a:lvl5pPr marL="1828800" indent="0">
              <a:buFontTx/>
              <a:buNone/>
              <a:defRPr sz="1600">
                <a:solidFill>
                  <a:schemeClr val="bg2"/>
                </a:solidFill>
              </a:defRPr>
            </a:lvl5pPr>
          </a:lstStyle>
          <a:p>
            <a:pPr lvl="0"/>
            <a:r>
              <a:rPr lang="en-GB" dirty="0" err="1"/>
              <a:t>Titteli</a:t>
            </a:r>
            <a:r>
              <a:rPr lang="en-GB" dirty="0"/>
              <a:t> Arial Regular 14pt</a:t>
            </a:r>
            <a:endParaRPr lang="fi-FI" dirty="0"/>
          </a:p>
        </p:txBody>
      </p:sp>
      <p:sp>
        <p:nvSpPr>
          <p:cNvPr id="13" name="Text Placeholder 5">
            <a:extLst>
              <a:ext uri="{FF2B5EF4-FFF2-40B4-BE49-F238E27FC236}">
                <a16:creationId xmlns:a16="http://schemas.microsoft.com/office/drawing/2014/main" id="{D3484F48-1261-C44B-A2AC-CAE95AFEEEFE}"/>
              </a:ext>
            </a:extLst>
          </p:cNvPr>
          <p:cNvSpPr>
            <a:spLocks noGrp="1"/>
          </p:cNvSpPr>
          <p:nvPr>
            <p:ph type="body" sz="quarter" idx="17" hasCustomPrompt="1"/>
          </p:nvPr>
        </p:nvSpPr>
        <p:spPr>
          <a:xfrm>
            <a:off x="565853" y="5076662"/>
            <a:ext cx="5530148" cy="944725"/>
          </a:xfrm>
        </p:spPr>
        <p:txBody>
          <a:bodyPr tIns="0" rIns="0" bIns="0" anchor="t">
            <a:noAutofit/>
          </a:bodyPr>
          <a:lstStyle>
            <a:lvl1pPr marL="0" indent="0">
              <a:buFontTx/>
              <a:buNone/>
              <a:defRPr sz="1000" b="0">
                <a:solidFill>
                  <a:schemeClr val="bg2"/>
                </a:solidFill>
              </a:defRPr>
            </a:lvl1pPr>
            <a:lvl2pPr marL="457200" indent="0">
              <a:buFontTx/>
              <a:buNone/>
              <a:defRPr sz="1600">
                <a:solidFill>
                  <a:schemeClr val="bg2"/>
                </a:solidFill>
              </a:defRPr>
            </a:lvl2pPr>
            <a:lvl3pPr marL="914400" indent="0">
              <a:buFontTx/>
              <a:buNone/>
              <a:defRPr sz="1600">
                <a:solidFill>
                  <a:schemeClr val="bg2"/>
                </a:solidFill>
              </a:defRPr>
            </a:lvl3pPr>
            <a:lvl4pPr marL="1371600" indent="0">
              <a:buFontTx/>
              <a:buNone/>
              <a:defRPr sz="1600">
                <a:solidFill>
                  <a:schemeClr val="bg2"/>
                </a:solidFill>
              </a:defRPr>
            </a:lvl4pPr>
            <a:lvl5pPr marL="1828800" indent="0">
              <a:buFontTx/>
              <a:buNone/>
              <a:defRPr sz="1600">
                <a:solidFill>
                  <a:schemeClr val="bg2"/>
                </a:solidFill>
              </a:defRPr>
            </a:lvl5pPr>
          </a:lstStyle>
          <a:p>
            <a:pPr lvl="0"/>
            <a:r>
              <a:rPr lang="en-GB" dirty="0" err="1"/>
              <a:t>Yhteystiedot</a:t>
            </a:r>
            <a:endParaRPr lang="en-GB" dirty="0"/>
          </a:p>
          <a:p>
            <a:pPr lvl="0"/>
            <a:r>
              <a:rPr lang="en-GB" dirty="0" err="1"/>
              <a:t>Sometilit</a:t>
            </a:r>
            <a:endParaRPr lang="en-GB" dirty="0"/>
          </a:p>
          <a:p>
            <a:pPr lvl="0"/>
            <a:r>
              <a:rPr lang="en-GB" dirty="0" err="1"/>
              <a:t>Yms</a:t>
            </a:r>
            <a:endParaRPr lang="en-GB" dirty="0"/>
          </a:p>
          <a:p>
            <a:pPr lvl="0"/>
            <a:r>
              <a:rPr lang="en-GB" dirty="0"/>
              <a:t>Arial Regular 10pt</a:t>
            </a:r>
            <a:endParaRPr lang="fi-FI" dirty="0"/>
          </a:p>
        </p:txBody>
      </p:sp>
      <p:sp>
        <p:nvSpPr>
          <p:cNvPr id="14" name="Picture Placeholder 3">
            <a:extLst>
              <a:ext uri="{FF2B5EF4-FFF2-40B4-BE49-F238E27FC236}">
                <a16:creationId xmlns:a16="http://schemas.microsoft.com/office/drawing/2014/main" id="{E00FD6BC-2CDB-634D-96E0-670C86FDBB8F}"/>
              </a:ext>
            </a:extLst>
          </p:cNvPr>
          <p:cNvSpPr>
            <a:spLocks noGrp="1"/>
          </p:cNvSpPr>
          <p:nvPr>
            <p:ph type="pic" sz="quarter" idx="13" hasCustomPrompt="1"/>
          </p:nvPr>
        </p:nvSpPr>
        <p:spPr>
          <a:xfrm>
            <a:off x="8865703" y="6405438"/>
            <a:ext cx="1516187" cy="365125"/>
          </a:xfrm>
        </p:spPr>
        <p:txBody>
          <a:bodyPr anchor="ctr">
            <a:normAutofit/>
          </a:bodyPr>
          <a:lstStyle>
            <a:lvl1pPr marL="0" indent="0" algn="ctr">
              <a:buFontTx/>
              <a:buNone/>
              <a:defRPr sz="800">
                <a:solidFill>
                  <a:schemeClr val="bg2"/>
                </a:solidFill>
              </a:defRPr>
            </a:lvl1pPr>
          </a:lstStyle>
          <a:p>
            <a:r>
              <a:rPr lang="fi-FI" dirty="0"/>
              <a:t>Tähän tilaan mahdollinen hankelogo tms. tunnus.</a:t>
            </a:r>
          </a:p>
        </p:txBody>
      </p:sp>
      <p:pic>
        <p:nvPicPr>
          <p:cNvPr id="16" name="Graphic 15">
            <a:extLst>
              <a:ext uri="{FF2B5EF4-FFF2-40B4-BE49-F238E27FC236}">
                <a16:creationId xmlns:a16="http://schemas.microsoft.com/office/drawing/2014/main" id="{DD5680F9-4030-F64D-BC5A-70B6C07AF00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2000" y="6318000"/>
            <a:ext cx="1350000" cy="540000"/>
          </a:xfrm>
          <a:prstGeom prst="rect">
            <a:avLst/>
          </a:prstGeom>
        </p:spPr>
      </p:pic>
      <p:pic>
        <p:nvPicPr>
          <p:cNvPr id="23" name="Graphic 22">
            <a:extLst>
              <a:ext uri="{FF2B5EF4-FFF2-40B4-BE49-F238E27FC236}">
                <a16:creationId xmlns:a16="http://schemas.microsoft.com/office/drawing/2014/main" id="{E2222291-271D-8447-9EB6-7467267C765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 y="0"/>
            <a:ext cx="3711389" cy="1188478"/>
          </a:xfrm>
          <a:prstGeom prst="rect">
            <a:avLst/>
          </a:prstGeom>
        </p:spPr>
      </p:pic>
    </p:spTree>
    <p:extLst>
      <p:ext uri="{BB962C8B-B14F-4D97-AF65-F5344CB8AC3E}">
        <p14:creationId xmlns:p14="http://schemas.microsoft.com/office/powerpoint/2010/main" val="1292168830"/>
      </p:ext>
    </p:extLst>
  </p:cSld>
  <p:clrMapOvr>
    <a:masterClrMapping/>
  </p:clrMapOvr>
  <p:extLst>
    <p:ext uri="{DCECCB84-F9BA-43D5-87BE-67443E8EF086}">
      <p15:sldGuideLst xmlns:p15="http://schemas.microsoft.com/office/powerpoint/2012/main">
        <p15:guide id="2" pos="960">
          <p15:clr>
            <a:srgbClr val="FBAE40"/>
          </p15:clr>
        </p15:guide>
        <p15:guide id="5" orient="horz" pos="1026">
          <p15:clr>
            <a:srgbClr val="FBAE40"/>
          </p15:clr>
        </p15:guide>
        <p15:guide id="6" orient="horz" pos="3181" userDrawn="1">
          <p15:clr>
            <a:srgbClr val="FBAE40"/>
          </p15:clr>
        </p15:guide>
        <p15:guide id="8" pos="6720">
          <p15:clr>
            <a:srgbClr val="FBAE40"/>
          </p15:clr>
        </p15:guide>
        <p15:guide id="9" orient="horz" pos="2319" userDrawn="1">
          <p15:clr>
            <a:srgbClr val="FBAE40"/>
          </p15:clr>
        </p15:guide>
        <p15:guide id="10" orient="horz" pos="2160" userDrawn="1">
          <p15:clr>
            <a:srgbClr val="FBAE40"/>
          </p15:clr>
        </p15:guide>
        <p15:guide id="11" orient="horz" pos="2704" userDrawn="1">
          <p15:clr>
            <a:srgbClr val="FBAE40"/>
          </p15:clr>
        </p15:guide>
        <p15:guide id="15" pos="3840" userDrawn="1">
          <p15:clr>
            <a:srgbClr val="FBAE40"/>
          </p15:clr>
        </p15:guide>
        <p15:guide id="16" orient="horz" pos="309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OITUS_4">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B319C94D-88E8-ED47-AEF9-9848F846B5AE}"/>
              </a:ext>
            </a:extLst>
          </p:cNvPr>
          <p:cNvSpPr>
            <a:spLocks noGrp="1"/>
          </p:cNvSpPr>
          <p:nvPr>
            <p:ph type="subTitle" idx="1" hasCustomPrompt="1"/>
          </p:nvPr>
        </p:nvSpPr>
        <p:spPr>
          <a:xfrm>
            <a:off x="1524000" y="4076700"/>
            <a:ext cx="9144000" cy="792163"/>
          </a:xfrm>
        </p:spPr>
        <p:txBody>
          <a:bodyPr lIns="0" rIns="0" anchor="t">
            <a:normAutofit/>
          </a:bodyPr>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Tähän tulee apuotsikko,</a:t>
            </a:r>
            <a:br>
              <a:rPr lang="fi-FI" noProof="0" dirty="0"/>
            </a:br>
            <a:r>
              <a:rPr lang="fi-FI" noProof="0" dirty="0"/>
              <a:t>tilaa on 2 riviä, </a:t>
            </a:r>
            <a:r>
              <a:rPr lang="fi-FI" noProof="0" dirty="0" err="1"/>
              <a:t>Arial</a:t>
            </a:r>
            <a:r>
              <a:rPr lang="fi-FI" noProof="0" dirty="0"/>
              <a:t> </a:t>
            </a:r>
            <a:r>
              <a:rPr lang="fi-FI" noProof="0" dirty="0" err="1"/>
              <a:t>Regular</a:t>
            </a:r>
            <a:r>
              <a:rPr lang="fi-FI" noProof="0" dirty="0"/>
              <a:t> 24pt</a:t>
            </a:r>
          </a:p>
        </p:txBody>
      </p:sp>
      <p:sp>
        <p:nvSpPr>
          <p:cNvPr id="11" name="Title 1">
            <a:extLst>
              <a:ext uri="{FF2B5EF4-FFF2-40B4-BE49-F238E27FC236}">
                <a16:creationId xmlns:a16="http://schemas.microsoft.com/office/drawing/2014/main" id="{B995DD1F-5939-4C48-90F8-1E4A8FE8A48E}"/>
              </a:ext>
            </a:extLst>
          </p:cNvPr>
          <p:cNvSpPr>
            <a:spLocks noGrp="1"/>
          </p:cNvSpPr>
          <p:nvPr>
            <p:ph type="ctrTitle" hasCustomPrompt="1"/>
          </p:nvPr>
        </p:nvSpPr>
        <p:spPr>
          <a:xfrm>
            <a:off x="1524000" y="1512665"/>
            <a:ext cx="9144000" cy="2365071"/>
          </a:xfrm>
        </p:spPr>
        <p:txBody>
          <a:bodyPr lIns="0" rIns="0" anchor="b">
            <a:noAutofit/>
          </a:bodyPr>
          <a:lstStyle>
            <a:lvl1pPr algn="l">
              <a:defRPr sz="6400" spc="-150">
                <a:solidFill>
                  <a:schemeClr val="bg2"/>
                </a:solidFill>
              </a:defRPr>
            </a:lvl1pPr>
          </a:lstStyle>
          <a:p>
            <a:r>
              <a:rPr lang="fi-FI" dirty="0"/>
              <a:t>Esityksen otsikko</a:t>
            </a:r>
            <a:br>
              <a:rPr lang="fi-FI" dirty="0"/>
            </a:br>
            <a:r>
              <a:rPr lang="fi-FI" dirty="0" err="1"/>
              <a:t>Arial</a:t>
            </a:r>
            <a:r>
              <a:rPr lang="fi-FI" dirty="0"/>
              <a:t> </a:t>
            </a:r>
            <a:r>
              <a:rPr lang="fi-FI" dirty="0" err="1"/>
              <a:t>Bold</a:t>
            </a:r>
            <a:r>
              <a:rPr lang="fi-FI" dirty="0"/>
              <a:t> 64pt,</a:t>
            </a:r>
            <a:br>
              <a:rPr lang="fi-FI" dirty="0"/>
            </a:br>
            <a:r>
              <a:rPr lang="fi-FI" dirty="0"/>
              <a:t>maksimi 3 riviä</a:t>
            </a:r>
          </a:p>
        </p:txBody>
      </p:sp>
      <p:pic>
        <p:nvPicPr>
          <p:cNvPr id="5" name="Graphic 4">
            <a:extLst>
              <a:ext uri="{FF2B5EF4-FFF2-40B4-BE49-F238E27FC236}">
                <a16:creationId xmlns:a16="http://schemas.microsoft.com/office/drawing/2014/main" id="{05E90BDD-5381-BB47-B3B5-95621FF9E9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04000" y="6022800"/>
            <a:ext cx="2088000" cy="835200"/>
          </a:xfrm>
          <a:prstGeom prst="rect">
            <a:avLst/>
          </a:prstGeom>
        </p:spPr>
      </p:pic>
      <p:pic>
        <p:nvPicPr>
          <p:cNvPr id="22" name="Graphic 21">
            <a:extLst>
              <a:ext uri="{FF2B5EF4-FFF2-40B4-BE49-F238E27FC236}">
                <a16:creationId xmlns:a16="http://schemas.microsoft.com/office/drawing/2014/main" id="{96C9378A-FA85-894D-B066-1816809F23A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 y="0"/>
            <a:ext cx="3711389" cy="1188478"/>
          </a:xfrm>
          <a:prstGeom prst="rect">
            <a:avLst/>
          </a:prstGeom>
        </p:spPr>
      </p:pic>
      <p:sp>
        <p:nvSpPr>
          <p:cNvPr id="15" name="Picture Placeholder 3">
            <a:extLst>
              <a:ext uri="{FF2B5EF4-FFF2-40B4-BE49-F238E27FC236}">
                <a16:creationId xmlns:a16="http://schemas.microsoft.com/office/drawing/2014/main" id="{5AE3D8CA-F12E-4E4F-B27C-B0D1890ED962}"/>
              </a:ext>
            </a:extLst>
          </p:cNvPr>
          <p:cNvSpPr>
            <a:spLocks noGrp="1" noChangeAspect="1"/>
          </p:cNvSpPr>
          <p:nvPr>
            <p:ph type="pic" sz="quarter" idx="14" hasCustomPrompt="1"/>
          </p:nvPr>
        </p:nvSpPr>
        <p:spPr>
          <a:xfrm>
            <a:off x="7849698" y="6201246"/>
            <a:ext cx="1986170" cy="478307"/>
          </a:xfrm>
        </p:spPr>
        <p:txBody>
          <a:bodyPr anchor="ctr">
            <a:normAutofit/>
          </a:bodyPr>
          <a:lstStyle>
            <a:lvl1pPr marL="0" indent="0" algn="ctr">
              <a:buFontTx/>
              <a:buNone/>
              <a:defRPr sz="800">
                <a:solidFill>
                  <a:schemeClr val="bg1"/>
                </a:solidFill>
              </a:defRPr>
            </a:lvl1pPr>
          </a:lstStyle>
          <a:p>
            <a:r>
              <a:rPr lang="fi-FI" dirty="0"/>
              <a:t>Tähän tilaan mahdollinen hankelogo tms. tunnus.</a:t>
            </a:r>
          </a:p>
        </p:txBody>
      </p:sp>
      <p:sp>
        <p:nvSpPr>
          <p:cNvPr id="3" name="Text Placeholder 2">
            <a:extLst>
              <a:ext uri="{FF2B5EF4-FFF2-40B4-BE49-F238E27FC236}">
                <a16:creationId xmlns:a16="http://schemas.microsoft.com/office/drawing/2014/main" id="{0212798F-161E-8E4E-9F3D-08FD3CB64391}"/>
              </a:ext>
            </a:extLst>
          </p:cNvPr>
          <p:cNvSpPr>
            <a:spLocks noGrp="1"/>
          </p:cNvSpPr>
          <p:nvPr>
            <p:ph type="body" sz="quarter" idx="15" hasCustomPrompt="1"/>
          </p:nvPr>
        </p:nvSpPr>
        <p:spPr>
          <a:xfrm>
            <a:off x="1524000" y="5192712"/>
            <a:ext cx="9144000" cy="319953"/>
          </a:xfrm>
        </p:spPr>
        <p:txBody>
          <a:bodyPr anchor="ctr">
            <a:noAutofit/>
          </a:bodyPr>
          <a:lstStyle>
            <a:lvl1pPr marL="0" indent="0">
              <a:buFontTx/>
              <a:buNone/>
              <a:defRPr sz="1200">
                <a:solidFill>
                  <a:schemeClr val="tx2"/>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a:defRPr sz="1200">
                <a:solidFill>
                  <a:schemeClr val="tx2"/>
                </a:solidFill>
              </a:defRPr>
            </a:lvl5pPr>
          </a:lstStyle>
          <a:p>
            <a:pPr lvl="0"/>
            <a:r>
              <a:rPr lang="en-GB" dirty="0" err="1"/>
              <a:t>Esittäjän</a:t>
            </a:r>
            <a:r>
              <a:rPr lang="en-GB" dirty="0"/>
              <a:t> </a:t>
            </a:r>
            <a:r>
              <a:rPr lang="en-GB" dirty="0" err="1"/>
              <a:t>nimi</a:t>
            </a:r>
            <a:r>
              <a:rPr lang="en-GB" dirty="0"/>
              <a:t>, </a:t>
            </a:r>
            <a:r>
              <a:rPr lang="en-GB" dirty="0" err="1"/>
              <a:t>organisaatio</a:t>
            </a:r>
            <a:r>
              <a:rPr lang="en-GB" dirty="0"/>
              <a:t>, </a:t>
            </a:r>
            <a:r>
              <a:rPr lang="en-GB" dirty="0" err="1"/>
              <a:t>esityspaikka</a:t>
            </a:r>
            <a:r>
              <a:rPr lang="en-GB" dirty="0"/>
              <a:t> </a:t>
            </a:r>
            <a:r>
              <a:rPr lang="en-GB" dirty="0" err="1"/>
              <a:t>ja</a:t>
            </a:r>
            <a:r>
              <a:rPr lang="en-GB" dirty="0"/>
              <a:t> </a:t>
            </a:r>
            <a:r>
              <a:rPr lang="en-GB" dirty="0" err="1"/>
              <a:t>aika</a:t>
            </a:r>
            <a:r>
              <a:rPr lang="en-GB" dirty="0"/>
              <a:t> </a:t>
            </a:r>
            <a:r>
              <a:rPr lang="en-GB" dirty="0" err="1"/>
              <a:t>sekä</a:t>
            </a:r>
            <a:r>
              <a:rPr lang="en-GB" dirty="0"/>
              <a:t> </a:t>
            </a:r>
            <a:r>
              <a:rPr lang="en-GB" dirty="0" err="1"/>
              <a:t>mahdolliset</a:t>
            </a:r>
            <a:r>
              <a:rPr lang="en-GB" dirty="0"/>
              <a:t> </a:t>
            </a:r>
            <a:r>
              <a:rPr lang="en-GB" dirty="0" err="1"/>
              <a:t>aihetunnisteet</a:t>
            </a:r>
            <a:r>
              <a:rPr lang="en-GB" dirty="0"/>
              <a:t> / Twitter-</a:t>
            </a:r>
            <a:r>
              <a:rPr lang="en-GB" dirty="0" err="1"/>
              <a:t>tili</a:t>
            </a:r>
            <a:r>
              <a:rPr lang="en-GB" dirty="0"/>
              <a:t> Arial Regular 12pt</a:t>
            </a:r>
          </a:p>
        </p:txBody>
      </p:sp>
    </p:spTree>
    <p:extLst>
      <p:ext uri="{BB962C8B-B14F-4D97-AF65-F5344CB8AC3E}">
        <p14:creationId xmlns:p14="http://schemas.microsoft.com/office/powerpoint/2010/main" val="3453240066"/>
      </p:ext>
    </p:extLst>
  </p:cSld>
  <p:clrMapOvr>
    <a:masterClrMapping/>
  </p:clrMapOvr>
  <p:extLst>
    <p:ext uri="{DCECCB84-F9BA-43D5-87BE-67443E8EF086}">
      <p15:sldGuideLst xmlns:p15="http://schemas.microsoft.com/office/powerpoint/2012/main">
        <p15:guide id="2" pos="960">
          <p15:clr>
            <a:srgbClr val="FBAE40"/>
          </p15:clr>
        </p15:guide>
        <p15:guide id="5" orient="horz" pos="822">
          <p15:clr>
            <a:srgbClr val="FBAE40"/>
          </p15:clr>
        </p15:guide>
        <p15:guide id="6" orient="horz" pos="3271">
          <p15:clr>
            <a:srgbClr val="FBAE40"/>
          </p15:clr>
        </p15:guide>
        <p15:guide id="8" pos="6720">
          <p15:clr>
            <a:srgbClr val="FBAE40"/>
          </p15:clr>
        </p15:guide>
        <p15:guide id="9" orient="horz" pos="2455">
          <p15:clr>
            <a:srgbClr val="FBAE40"/>
          </p15:clr>
        </p15:guide>
        <p15:guide id="10" orient="horz" pos="2568">
          <p15:clr>
            <a:srgbClr val="FBAE40"/>
          </p15:clr>
        </p15:guide>
        <p15:guide id="11" pos="2638">
          <p15:clr>
            <a:srgbClr val="FBAE40"/>
          </p15:clr>
        </p15:guide>
        <p15:guide id="12" orient="horz" pos="3067">
          <p15:clr>
            <a:srgbClr val="FBAE40"/>
          </p15:clr>
        </p15:guide>
        <p15:guide id="13" orient="horz" pos="3475">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10497F"/>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CC177A3F-7176-8B4B-B1FA-24861E45A002}"/>
              </a:ext>
            </a:extLst>
          </p:cNvPr>
          <p:cNvSpPr>
            <a:spLocks noGrp="1"/>
          </p:cNvSpPr>
          <p:nvPr>
            <p:ph type="sldNum" sz="quarter" idx="12"/>
          </p:nvPr>
        </p:nvSpPr>
        <p:spPr>
          <a:xfrm>
            <a:off x="11641138" y="0"/>
            <a:ext cx="550862" cy="540000"/>
          </a:xfrm>
        </p:spPr>
        <p:txBody>
          <a:bodyPr/>
          <a:lstStyle>
            <a:lvl1pPr>
              <a:defRPr>
                <a:solidFill>
                  <a:srgbClr val="73C4C3"/>
                </a:solidFill>
              </a:defRPr>
            </a:lvl1pPr>
          </a:lstStyle>
          <a:p>
            <a:fld id="{8D9C2BA5-E9D2-2046-B654-F8D13928AEDE}" type="slidenum">
              <a:rPr lang="fi-FI" noProof="0" smtClean="0"/>
              <a:pPr/>
              <a:t>‹#›</a:t>
            </a:fld>
            <a:endParaRPr lang="fi-FI" noProof="0" dirty="0"/>
          </a:p>
        </p:txBody>
      </p:sp>
      <p:sp>
        <p:nvSpPr>
          <p:cNvPr id="11" name="Title 1">
            <a:extLst>
              <a:ext uri="{FF2B5EF4-FFF2-40B4-BE49-F238E27FC236}">
                <a16:creationId xmlns:a16="http://schemas.microsoft.com/office/drawing/2014/main" id="{6D6869B5-878D-7940-8F44-0DFCA03C0E08}"/>
              </a:ext>
            </a:extLst>
          </p:cNvPr>
          <p:cNvSpPr>
            <a:spLocks noGrp="1"/>
          </p:cNvSpPr>
          <p:nvPr>
            <p:ph type="ctrTitle" hasCustomPrompt="1"/>
          </p:nvPr>
        </p:nvSpPr>
        <p:spPr>
          <a:xfrm>
            <a:off x="1524000" y="1645710"/>
            <a:ext cx="9144000" cy="2020358"/>
          </a:xfrm>
        </p:spPr>
        <p:txBody>
          <a:bodyPr rIns="0" bIns="0" anchor="b">
            <a:normAutofit/>
          </a:bodyPr>
          <a:lstStyle>
            <a:lvl1pPr algn="ctr">
              <a:defRPr sz="8000" spc="-150">
                <a:solidFill>
                  <a:schemeClr val="bg2"/>
                </a:solidFill>
              </a:defRPr>
            </a:lvl1pPr>
          </a:lstStyle>
          <a:p>
            <a:r>
              <a:rPr lang="en-GB" dirty="0"/>
              <a:t>Arial Bold 80pt</a:t>
            </a:r>
            <a:endParaRPr lang="fi-FI" dirty="0"/>
          </a:p>
        </p:txBody>
      </p:sp>
      <p:sp>
        <p:nvSpPr>
          <p:cNvPr id="14" name="Subtitle 2">
            <a:extLst>
              <a:ext uri="{FF2B5EF4-FFF2-40B4-BE49-F238E27FC236}">
                <a16:creationId xmlns:a16="http://schemas.microsoft.com/office/drawing/2014/main" id="{FB638649-1C66-FE40-AEB9-6BF54B30AA00}"/>
              </a:ext>
            </a:extLst>
          </p:cNvPr>
          <p:cNvSpPr>
            <a:spLocks noGrp="1"/>
          </p:cNvSpPr>
          <p:nvPr>
            <p:ph type="subTitle" idx="1" hasCustomPrompt="1"/>
          </p:nvPr>
        </p:nvSpPr>
        <p:spPr>
          <a:xfrm>
            <a:off x="1523999" y="3934884"/>
            <a:ext cx="9144000" cy="1294341"/>
          </a:xfrm>
        </p:spPr>
        <p:txBody>
          <a:bodyPr>
            <a:normAutofit/>
          </a:bodyPr>
          <a:lstStyle>
            <a:lvl1pPr marL="0" indent="0" algn="ctr">
              <a:buNone/>
              <a:defRPr sz="2000">
                <a:solidFill>
                  <a:srgbClr val="73C4C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Arial Regular 20pt. </a:t>
            </a:r>
            <a:r>
              <a:rPr lang="en-GB" dirty="0" err="1"/>
              <a:t>Yllä</a:t>
            </a:r>
            <a:r>
              <a:rPr lang="en-GB" dirty="0"/>
              <a:t> </a:t>
            </a:r>
            <a:r>
              <a:rPr lang="en-GB" dirty="0" err="1"/>
              <a:t>olevaan</a:t>
            </a:r>
            <a:r>
              <a:rPr lang="en-GB" dirty="0"/>
              <a:t> </a:t>
            </a:r>
            <a:r>
              <a:rPr lang="en-GB" dirty="0" err="1"/>
              <a:t>tilaan</a:t>
            </a:r>
            <a:r>
              <a:rPr lang="en-GB" dirty="0"/>
              <a:t> </a:t>
            </a:r>
            <a:r>
              <a:rPr lang="en-GB" dirty="0" err="1"/>
              <a:t>voi</a:t>
            </a:r>
            <a:r>
              <a:rPr lang="en-GB" dirty="0"/>
              <a:t> </a:t>
            </a:r>
            <a:r>
              <a:rPr lang="en-GB" dirty="0" err="1"/>
              <a:t>kirjoittaa</a:t>
            </a:r>
            <a:r>
              <a:rPr lang="en-GB" dirty="0"/>
              <a:t> </a:t>
            </a:r>
            <a:r>
              <a:rPr lang="en-GB" dirty="0" err="1"/>
              <a:t>loppusanat</a:t>
            </a:r>
            <a:r>
              <a:rPr lang="en-GB" dirty="0"/>
              <a:t>… </a:t>
            </a:r>
            <a:r>
              <a:rPr lang="en-GB" dirty="0" err="1"/>
              <a:t>vaikka</a:t>
            </a:r>
            <a:r>
              <a:rPr lang="en-GB" dirty="0"/>
              <a:t> “</a:t>
            </a:r>
            <a:r>
              <a:rPr lang="en-GB" dirty="0" err="1"/>
              <a:t>Kiitos</a:t>
            </a:r>
            <a:r>
              <a:rPr lang="en-GB" dirty="0"/>
              <a:t>” </a:t>
            </a:r>
            <a:r>
              <a:rPr lang="en-GB" dirty="0" err="1"/>
              <a:t>tms</a:t>
            </a:r>
            <a:r>
              <a:rPr lang="en-GB" dirty="0"/>
              <a:t>. </a:t>
            </a:r>
            <a:r>
              <a:rPr lang="en-GB" dirty="0" err="1"/>
              <a:t>Tähän</a:t>
            </a:r>
            <a:r>
              <a:rPr lang="en-GB" dirty="0"/>
              <a:t> </a:t>
            </a:r>
            <a:r>
              <a:rPr lang="en-GB" dirty="0" err="1"/>
              <a:t>alle</a:t>
            </a:r>
            <a:r>
              <a:rPr lang="en-GB" dirty="0"/>
              <a:t> </a:t>
            </a:r>
            <a:r>
              <a:rPr lang="en-GB" dirty="0" err="1"/>
              <a:t>voi</a:t>
            </a:r>
            <a:r>
              <a:rPr lang="en-GB" dirty="0"/>
              <a:t> </a:t>
            </a:r>
            <a:r>
              <a:rPr lang="en-GB" dirty="0" err="1"/>
              <a:t>kirjoittaa</a:t>
            </a:r>
            <a:r>
              <a:rPr lang="en-GB" dirty="0"/>
              <a:t> </a:t>
            </a:r>
            <a:r>
              <a:rPr lang="en-GB" dirty="0" err="1"/>
              <a:t>tarvittaessa</a:t>
            </a:r>
            <a:r>
              <a:rPr lang="en-GB" dirty="0"/>
              <a:t> </a:t>
            </a:r>
            <a:r>
              <a:rPr lang="en-GB" dirty="0" err="1"/>
              <a:t>vaikka</a:t>
            </a:r>
            <a:r>
              <a:rPr lang="en-GB" dirty="0"/>
              <a:t> </a:t>
            </a:r>
            <a:r>
              <a:rPr lang="en-GB" dirty="0" err="1"/>
              <a:t>vielä</a:t>
            </a:r>
            <a:r>
              <a:rPr lang="en-GB" dirty="0"/>
              <a:t> </a:t>
            </a:r>
            <a:r>
              <a:rPr lang="en-GB" dirty="0" err="1"/>
              <a:t>jonkin</a:t>
            </a:r>
            <a:r>
              <a:rPr lang="en-GB" dirty="0"/>
              <a:t> </a:t>
            </a:r>
            <a:r>
              <a:rPr lang="en-GB" dirty="0" err="1"/>
              <a:t>muun</a:t>
            </a:r>
            <a:r>
              <a:rPr lang="en-GB" dirty="0"/>
              <a:t> </a:t>
            </a:r>
            <a:r>
              <a:rPr lang="en-GB" dirty="0" err="1"/>
              <a:t>viestin</a:t>
            </a:r>
            <a:r>
              <a:rPr lang="en-GB" dirty="0"/>
              <a:t>, </a:t>
            </a:r>
            <a:r>
              <a:rPr lang="en-GB" dirty="0" err="1"/>
              <a:t>esittäjän</a:t>
            </a:r>
            <a:r>
              <a:rPr lang="en-GB" dirty="0"/>
              <a:t> </a:t>
            </a:r>
            <a:r>
              <a:rPr lang="en-GB" dirty="0" err="1"/>
              <a:t>nimen</a:t>
            </a:r>
            <a:r>
              <a:rPr lang="en-GB" dirty="0"/>
              <a:t> </a:t>
            </a:r>
            <a:r>
              <a:rPr lang="en-GB" dirty="0" err="1"/>
              <a:t>tms</a:t>
            </a:r>
            <a:r>
              <a:rPr lang="en-GB" dirty="0"/>
              <a:t>.</a:t>
            </a:r>
            <a:endParaRPr lang="fi-FI" dirty="0"/>
          </a:p>
        </p:txBody>
      </p:sp>
      <p:sp>
        <p:nvSpPr>
          <p:cNvPr id="15" name="Rectangle 14">
            <a:extLst>
              <a:ext uri="{FF2B5EF4-FFF2-40B4-BE49-F238E27FC236}">
                <a16:creationId xmlns:a16="http://schemas.microsoft.com/office/drawing/2014/main" id="{F13D1AD1-A17E-5242-8574-1CC99A36EB90}"/>
              </a:ext>
            </a:extLst>
          </p:cNvPr>
          <p:cNvSpPr/>
          <p:nvPr userDrawn="1"/>
        </p:nvSpPr>
        <p:spPr>
          <a:xfrm>
            <a:off x="0" y="6318000"/>
            <a:ext cx="12191999" cy="540000"/>
          </a:xfrm>
          <a:prstGeom prst="rect">
            <a:avLst/>
          </a:prstGeom>
          <a:solidFill>
            <a:srgbClr val="10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0" name="Date Placeholder 3">
            <a:extLst>
              <a:ext uri="{FF2B5EF4-FFF2-40B4-BE49-F238E27FC236}">
                <a16:creationId xmlns:a16="http://schemas.microsoft.com/office/drawing/2014/main" id="{97565498-093F-784D-A7D1-849243E4268D}"/>
              </a:ext>
            </a:extLst>
          </p:cNvPr>
          <p:cNvSpPr>
            <a:spLocks noGrp="1"/>
          </p:cNvSpPr>
          <p:nvPr>
            <p:ph type="dt" sz="half" idx="2"/>
          </p:nvPr>
        </p:nvSpPr>
        <p:spPr>
          <a:xfrm>
            <a:off x="550862" y="6405438"/>
            <a:ext cx="973137" cy="365125"/>
          </a:xfrm>
          <a:prstGeom prst="rect">
            <a:avLst/>
          </a:prstGeom>
        </p:spPr>
        <p:txBody>
          <a:bodyPr vert="horz" lIns="0" tIns="0" rIns="0" bIns="0" rtlCol="0" anchor="ctr"/>
          <a:lstStyle>
            <a:lvl1pPr algn="l">
              <a:defRPr sz="900">
                <a:solidFill>
                  <a:schemeClr val="bg2"/>
                </a:solidFill>
                <a:latin typeface="Arial" panose="020B0604020202020204" pitchFamily="34" charset="0"/>
                <a:cs typeface="Arial" panose="020B0604020202020204" pitchFamily="34" charset="0"/>
              </a:defRPr>
            </a:lvl1pPr>
          </a:lstStyle>
          <a:p>
            <a:fld id="{0343CC28-F5DC-F84B-BD63-679FD56F0797}" type="datetime1">
              <a:rPr lang="fi-FI" smtClean="0"/>
              <a:t>6.3.2020</a:t>
            </a:fld>
            <a:endParaRPr lang="fi-FI" dirty="0"/>
          </a:p>
        </p:txBody>
      </p:sp>
      <p:sp>
        <p:nvSpPr>
          <p:cNvPr id="21" name="Footer Placeholder 4">
            <a:extLst>
              <a:ext uri="{FF2B5EF4-FFF2-40B4-BE49-F238E27FC236}">
                <a16:creationId xmlns:a16="http://schemas.microsoft.com/office/drawing/2014/main" id="{47D98AE3-97D1-2A49-BCA2-368CE20128D8}"/>
              </a:ext>
            </a:extLst>
          </p:cNvPr>
          <p:cNvSpPr>
            <a:spLocks noGrp="1"/>
          </p:cNvSpPr>
          <p:nvPr>
            <p:ph type="ftr" sz="quarter" idx="3"/>
          </p:nvPr>
        </p:nvSpPr>
        <p:spPr>
          <a:xfrm>
            <a:off x="1524000" y="6405438"/>
            <a:ext cx="4572000" cy="365125"/>
          </a:xfrm>
          <a:prstGeom prst="rect">
            <a:avLst/>
          </a:prstGeom>
        </p:spPr>
        <p:txBody>
          <a:bodyPr vert="horz" lIns="0" tIns="0" rIns="270000" bIns="0" rtlCol="0" anchor="ctr"/>
          <a:lstStyle>
            <a:lvl1pPr algn="l">
              <a:defRPr sz="900">
                <a:solidFill>
                  <a:schemeClr val="bg2"/>
                </a:solidFill>
                <a:latin typeface="Arial" panose="020B0604020202020204" pitchFamily="34" charset="0"/>
                <a:cs typeface="Arial" panose="020B0604020202020204" pitchFamily="34" charset="0"/>
              </a:defRPr>
            </a:lvl1pPr>
          </a:lstStyle>
          <a:p>
            <a:r>
              <a:rPr lang="fi-FI"/>
              <a:t>Footerin teksti on tässä Arial 9pt</a:t>
            </a:r>
            <a:endParaRPr lang="fi-FI" dirty="0"/>
          </a:p>
        </p:txBody>
      </p:sp>
      <p:sp>
        <p:nvSpPr>
          <p:cNvPr id="10" name="Picture Placeholder 3">
            <a:extLst>
              <a:ext uri="{FF2B5EF4-FFF2-40B4-BE49-F238E27FC236}">
                <a16:creationId xmlns:a16="http://schemas.microsoft.com/office/drawing/2014/main" id="{E816D494-65E1-8246-A564-3C1B935C5A78}"/>
              </a:ext>
            </a:extLst>
          </p:cNvPr>
          <p:cNvSpPr>
            <a:spLocks noGrp="1"/>
          </p:cNvSpPr>
          <p:nvPr>
            <p:ph type="pic" sz="quarter" idx="13" hasCustomPrompt="1"/>
          </p:nvPr>
        </p:nvSpPr>
        <p:spPr>
          <a:xfrm>
            <a:off x="8865703" y="6405438"/>
            <a:ext cx="1516187" cy="365125"/>
          </a:xfrm>
        </p:spPr>
        <p:txBody>
          <a:bodyPr anchor="ctr">
            <a:normAutofit/>
          </a:bodyPr>
          <a:lstStyle>
            <a:lvl1pPr marL="0" indent="0" algn="ctr">
              <a:buFontTx/>
              <a:buNone/>
              <a:defRPr sz="800">
                <a:solidFill>
                  <a:schemeClr val="bg2"/>
                </a:solidFill>
              </a:defRPr>
            </a:lvl1pPr>
          </a:lstStyle>
          <a:p>
            <a:r>
              <a:rPr lang="fi-FI" dirty="0"/>
              <a:t>Tähän tilaan mahdollinen hankelogo tms. tunnus.</a:t>
            </a:r>
          </a:p>
        </p:txBody>
      </p:sp>
      <p:pic>
        <p:nvPicPr>
          <p:cNvPr id="12" name="Graphic 11">
            <a:extLst>
              <a:ext uri="{FF2B5EF4-FFF2-40B4-BE49-F238E27FC236}">
                <a16:creationId xmlns:a16="http://schemas.microsoft.com/office/drawing/2014/main" id="{5D43D565-59CE-374F-94BA-0DB60BEBE3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2000" y="6318000"/>
            <a:ext cx="1350000" cy="540000"/>
          </a:xfrm>
          <a:prstGeom prst="rect">
            <a:avLst/>
          </a:prstGeom>
        </p:spPr>
      </p:pic>
      <p:pic>
        <p:nvPicPr>
          <p:cNvPr id="16" name="Graphic 15">
            <a:extLst>
              <a:ext uri="{FF2B5EF4-FFF2-40B4-BE49-F238E27FC236}">
                <a16:creationId xmlns:a16="http://schemas.microsoft.com/office/drawing/2014/main" id="{F94175F9-1436-1245-84DF-642AB99E35C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 y="0"/>
            <a:ext cx="3711389" cy="1188478"/>
          </a:xfrm>
          <a:prstGeom prst="rect">
            <a:avLst/>
          </a:prstGeom>
        </p:spPr>
      </p:pic>
    </p:spTree>
    <p:extLst>
      <p:ext uri="{BB962C8B-B14F-4D97-AF65-F5344CB8AC3E}">
        <p14:creationId xmlns:p14="http://schemas.microsoft.com/office/powerpoint/2010/main" val="1602921236"/>
      </p:ext>
    </p:extLst>
  </p:cSld>
  <p:clrMapOvr>
    <a:masterClrMapping/>
  </p:clrMapOvr>
  <p:extLst>
    <p:ext uri="{DCECCB84-F9BA-43D5-87BE-67443E8EF086}">
      <p15:sldGuideLst xmlns:p15="http://schemas.microsoft.com/office/powerpoint/2012/main">
        <p15:guide id="2" pos="960">
          <p15:clr>
            <a:srgbClr val="FBAE40"/>
          </p15:clr>
        </p15:guide>
        <p15:guide id="5" orient="horz" pos="1026">
          <p15:clr>
            <a:srgbClr val="FBAE40"/>
          </p15:clr>
        </p15:guide>
        <p15:guide id="6" orient="horz" pos="3294">
          <p15:clr>
            <a:srgbClr val="FBAE40"/>
          </p15:clr>
        </p15:guide>
        <p15:guide id="8" pos="6720">
          <p15:clr>
            <a:srgbClr val="FBAE40"/>
          </p15:clr>
        </p15:guide>
        <p15:guide id="9" orient="horz" pos="2478">
          <p15:clr>
            <a:srgbClr val="FBAE40"/>
          </p15:clr>
        </p15:guide>
        <p15:guide id="10" orient="horz" pos="2160" userDrawn="1">
          <p15:clr>
            <a:srgbClr val="FBAE40"/>
          </p15:clr>
        </p15:guide>
        <p15:guide id="11" orient="horz" pos="231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OITUS_5">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B319C94D-88E8-ED47-AEF9-9848F846B5AE}"/>
              </a:ext>
            </a:extLst>
          </p:cNvPr>
          <p:cNvSpPr>
            <a:spLocks noGrp="1"/>
          </p:cNvSpPr>
          <p:nvPr>
            <p:ph type="subTitle" idx="1" hasCustomPrompt="1"/>
          </p:nvPr>
        </p:nvSpPr>
        <p:spPr>
          <a:xfrm>
            <a:off x="1524000" y="4076700"/>
            <a:ext cx="9144000" cy="792163"/>
          </a:xfrm>
        </p:spPr>
        <p:txBody>
          <a:bodyPr lIns="0" rIns="0" anchor="t">
            <a:normAutofit/>
          </a:bodyPr>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Tähän tulee apuotsikko,</a:t>
            </a:r>
            <a:br>
              <a:rPr lang="fi-FI" noProof="0" dirty="0"/>
            </a:br>
            <a:r>
              <a:rPr lang="fi-FI" noProof="0" dirty="0"/>
              <a:t>tilaa on 2 riviä, </a:t>
            </a:r>
            <a:r>
              <a:rPr lang="fi-FI" noProof="0" dirty="0" err="1"/>
              <a:t>Arial</a:t>
            </a:r>
            <a:r>
              <a:rPr lang="fi-FI" noProof="0" dirty="0"/>
              <a:t> </a:t>
            </a:r>
            <a:r>
              <a:rPr lang="fi-FI" noProof="0" dirty="0" err="1"/>
              <a:t>Regular</a:t>
            </a:r>
            <a:r>
              <a:rPr lang="fi-FI" noProof="0" dirty="0"/>
              <a:t> 24pt</a:t>
            </a:r>
          </a:p>
        </p:txBody>
      </p:sp>
      <p:sp>
        <p:nvSpPr>
          <p:cNvPr id="11" name="Title 1">
            <a:extLst>
              <a:ext uri="{FF2B5EF4-FFF2-40B4-BE49-F238E27FC236}">
                <a16:creationId xmlns:a16="http://schemas.microsoft.com/office/drawing/2014/main" id="{B995DD1F-5939-4C48-90F8-1E4A8FE8A48E}"/>
              </a:ext>
            </a:extLst>
          </p:cNvPr>
          <p:cNvSpPr>
            <a:spLocks noGrp="1"/>
          </p:cNvSpPr>
          <p:nvPr>
            <p:ph type="ctrTitle" hasCustomPrompt="1"/>
          </p:nvPr>
        </p:nvSpPr>
        <p:spPr>
          <a:xfrm>
            <a:off x="1524000" y="1512665"/>
            <a:ext cx="9144000" cy="2365071"/>
          </a:xfrm>
        </p:spPr>
        <p:txBody>
          <a:bodyPr lIns="0" rIns="0" anchor="b">
            <a:noAutofit/>
          </a:bodyPr>
          <a:lstStyle>
            <a:lvl1pPr algn="l">
              <a:defRPr sz="6400" spc="-150">
                <a:solidFill>
                  <a:schemeClr val="bg2"/>
                </a:solidFill>
              </a:defRPr>
            </a:lvl1pPr>
          </a:lstStyle>
          <a:p>
            <a:r>
              <a:rPr lang="fi-FI" dirty="0"/>
              <a:t>Esityksen otsikko</a:t>
            </a:r>
            <a:br>
              <a:rPr lang="fi-FI" dirty="0"/>
            </a:br>
            <a:r>
              <a:rPr lang="fi-FI" dirty="0" err="1"/>
              <a:t>Arial</a:t>
            </a:r>
            <a:r>
              <a:rPr lang="fi-FI" dirty="0"/>
              <a:t> </a:t>
            </a:r>
            <a:r>
              <a:rPr lang="fi-FI" dirty="0" err="1"/>
              <a:t>Bold</a:t>
            </a:r>
            <a:r>
              <a:rPr lang="fi-FI" dirty="0"/>
              <a:t> 64pt,</a:t>
            </a:r>
            <a:br>
              <a:rPr lang="fi-FI" dirty="0"/>
            </a:br>
            <a:r>
              <a:rPr lang="fi-FI" dirty="0"/>
              <a:t>maksimi 3 riviä</a:t>
            </a:r>
          </a:p>
        </p:txBody>
      </p:sp>
      <p:pic>
        <p:nvPicPr>
          <p:cNvPr id="5" name="Graphic 4">
            <a:extLst>
              <a:ext uri="{FF2B5EF4-FFF2-40B4-BE49-F238E27FC236}">
                <a16:creationId xmlns:a16="http://schemas.microsoft.com/office/drawing/2014/main" id="{05E90BDD-5381-BB47-B3B5-95621FF9E96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04000" y="6022800"/>
            <a:ext cx="2088000" cy="835200"/>
          </a:xfrm>
          <a:prstGeom prst="rect">
            <a:avLst/>
          </a:prstGeom>
        </p:spPr>
      </p:pic>
      <p:pic>
        <p:nvPicPr>
          <p:cNvPr id="22" name="Graphic 21">
            <a:extLst>
              <a:ext uri="{FF2B5EF4-FFF2-40B4-BE49-F238E27FC236}">
                <a16:creationId xmlns:a16="http://schemas.microsoft.com/office/drawing/2014/main" id="{96C9378A-FA85-894D-B066-1816809F23A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 y="0"/>
            <a:ext cx="3711389" cy="1188478"/>
          </a:xfrm>
          <a:prstGeom prst="rect">
            <a:avLst/>
          </a:prstGeom>
        </p:spPr>
      </p:pic>
      <p:sp>
        <p:nvSpPr>
          <p:cNvPr id="15" name="Picture Placeholder 3">
            <a:extLst>
              <a:ext uri="{FF2B5EF4-FFF2-40B4-BE49-F238E27FC236}">
                <a16:creationId xmlns:a16="http://schemas.microsoft.com/office/drawing/2014/main" id="{5AE3D8CA-F12E-4E4F-B27C-B0D1890ED962}"/>
              </a:ext>
            </a:extLst>
          </p:cNvPr>
          <p:cNvSpPr>
            <a:spLocks noGrp="1" noChangeAspect="1"/>
          </p:cNvSpPr>
          <p:nvPr>
            <p:ph type="pic" sz="quarter" idx="14" hasCustomPrompt="1"/>
          </p:nvPr>
        </p:nvSpPr>
        <p:spPr>
          <a:xfrm>
            <a:off x="7849698" y="6201246"/>
            <a:ext cx="1986170" cy="478307"/>
          </a:xfrm>
        </p:spPr>
        <p:txBody>
          <a:bodyPr anchor="ctr">
            <a:normAutofit/>
          </a:bodyPr>
          <a:lstStyle>
            <a:lvl1pPr marL="0" indent="0" algn="ctr">
              <a:buFontTx/>
              <a:buNone/>
              <a:defRPr sz="800">
                <a:solidFill>
                  <a:schemeClr val="bg1"/>
                </a:solidFill>
              </a:defRPr>
            </a:lvl1pPr>
          </a:lstStyle>
          <a:p>
            <a:r>
              <a:rPr lang="fi-FI" dirty="0"/>
              <a:t>Tähän tilaan mahdollinen hankelogo tms. tunnus.</a:t>
            </a:r>
          </a:p>
        </p:txBody>
      </p:sp>
      <p:sp>
        <p:nvSpPr>
          <p:cNvPr id="3" name="Text Placeholder 2">
            <a:extLst>
              <a:ext uri="{FF2B5EF4-FFF2-40B4-BE49-F238E27FC236}">
                <a16:creationId xmlns:a16="http://schemas.microsoft.com/office/drawing/2014/main" id="{0212798F-161E-8E4E-9F3D-08FD3CB64391}"/>
              </a:ext>
            </a:extLst>
          </p:cNvPr>
          <p:cNvSpPr>
            <a:spLocks noGrp="1"/>
          </p:cNvSpPr>
          <p:nvPr>
            <p:ph type="body" sz="quarter" idx="15" hasCustomPrompt="1"/>
          </p:nvPr>
        </p:nvSpPr>
        <p:spPr>
          <a:xfrm>
            <a:off x="1524000" y="5192712"/>
            <a:ext cx="9144000" cy="319953"/>
          </a:xfrm>
        </p:spPr>
        <p:txBody>
          <a:bodyPr anchor="ctr">
            <a:noAutofit/>
          </a:bodyPr>
          <a:lstStyle>
            <a:lvl1pPr marL="0" indent="0">
              <a:buFontTx/>
              <a:buNone/>
              <a:defRPr sz="1200">
                <a:solidFill>
                  <a:schemeClr val="tx2"/>
                </a:solidFill>
              </a:defRPr>
            </a:lvl1pPr>
            <a:lvl2pPr>
              <a:defRPr sz="1200">
                <a:solidFill>
                  <a:schemeClr val="tx2"/>
                </a:solidFill>
              </a:defRPr>
            </a:lvl2pPr>
            <a:lvl3pPr>
              <a:defRPr sz="1200">
                <a:solidFill>
                  <a:schemeClr val="tx2"/>
                </a:solidFill>
              </a:defRPr>
            </a:lvl3pPr>
            <a:lvl4pPr>
              <a:defRPr sz="1200">
                <a:solidFill>
                  <a:schemeClr val="tx2"/>
                </a:solidFill>
              </a:defRPr>
            </a:lvl4pPr>
            <a:lvl5pPr>
              <a:defRPr sz="1200">
                <a:solidFill>
                  <a:schemeClr val="tx2"/>
                </a:solidFill>
              </a:defRPr>
            </a:lvl5pPr>
          </a:lstStyle>
          <a:p>
            <a:pPr lvl="0"/>
            <a:r>
              <a:rPr lang="en-GB" dirty="0" err="1"/>
              <a:t>Esittäjän</a:t>
            </a:r>
            <a:r>
              <a:rPr lang="en-GB" dirty="0"/>
              <a:t> </a:t>
            </a:r>
            <a:r>
              <a:rPr lang="en-GB" dirty="0" err="1"/>
              <a:t>nimi</a:t>
            </a:r>
            <a:r>
              <a:rPr lang="en-GB" dirty="0"/>
              <a:t>, </a:t>
            </a:r>
            <a:r>
              <a:rPr lang="en-GB" dirty="0" err="1"/>
              <a:t>organisaatio</a:t>
            </a:r>
            <a:r>
              <a:rPr lang="en-GB" dirty="0"/>
              <a:t>, </a:t>
            </a:r>
            <a:r>
              <a:rPr lang="en-GB" dirty="0" err="1"/>
              <a:t>esityspaikka</a:t>
            </a:r>
            <a:r>
              <a:rPr lang="en-GB" dirty="0"/>
              <a:t> </a:t>
            </a:r>
            <a:r>
              <a:rPr lang="en-GB" dirty="0" err="1"/>
              <a:t>ja</a:t>
            </a:r>
            <a:r>
              <a:rPr lang="en-GB" dirty="0"/>
              <a:t> </a:t>
            </a:r>
            <a:r>
              <a:rPr lang="en-GB" dirty="0" err="1"/>
              <a:t>aika</a:t>
            </a:r>
            <a:r>
              <a:rPr lang="en-GB" dirty="0"/>
              <a:t> </a:t>
            </a:r>
            <a:r>
              <a:rPr lang="en-GB" dirty="0" err="1"/>
              <a:t>sekä</a:t>
            </a:r>
            <a:r>
              <a:rPr lang="en-GB" dirty="0"/>
              <a:t> </a:t>
            </a:r>
            <a:r>
              <a:rPr lang="en-GB" dirty="0" err="1"/>
              <a:t>mahdolliset</a:t>
            </a:r>
            <a:r>
              <a:rPr lang="en-GB" dirty="0"/>
              <a:t> </a:t>
            </a:r>
            <a:r>
              <a:rPr lang="en-GB" dirty="0" err="1"/>
              <a:t>aihetunnisteet</a:t>
            </a:r>
            <a:r>
              <a:rPr lang="en-GB" dirty="0"/>
              <a:t> / Twitter-</a:t>
            </a:r>
            <a:r>
              <a:rPr lang="en-GB" dirty="0" err="1"/>
              <a:t>tili</a:t>
            </a:r>
            <a:r>
              <a:rPr lang="en-GB" dirty="0"/>
              <a:t> Arial Regular 12pt</a:t>
            </a:r>
          </a:p>
        </p:txBody>
      </p:sp>
    </p:spTree>
    <p:extLst>
      <p:ext uri="{BB962C8B-B14F-4D97-AF65-F5344CB8AC3E}">
        <p14:creationId xmlns:p14="http://schemas.microsoft.com/office/powerpoint/2010/main" val="928152758"/>
      </p:ext>
    </p:extLst>
  </p:cSld>
  <p:clrMapOvr>
    <a:masterClrMapping/>
  </p:clrMapOvr>
  <p:extLst>
    <p:ext uri="{DCECCB84-F9BA-43D5-87BE-67443E8EF086}">
      <p15:sldGuideLst xmlns:p15="http://schemas.microsoft.com/office/powerpoint/2012/main">
        <p15:guide id="2" pos="960">
          <p15:clr>
            <a:srgbClr val="FBAE40"/>
          </p15:clr>
        </p15:guide>
        <p15:guide id="5" orient="horz" pos="822">
          <p15:clr>
            <a:srgbClr val="FBAE40"/>
          </p15:clr>
        </p15:guide>
        <p15:guide id="6" orient="horz" pos="3271">
          <p15:clr>
            <a:srgbClr val="FBAE40"/>
          </p15:clr>
        </p15:guide>
        <p15:guide id="8" pos="6720">
          <p15:clr>
            <a:srgbClr val="FBAE40"/>
          </p15:clr>
        </p15:guide>
        <p15:guide id="9" orient="horz" pos="2455">
          <p15:clr>
            <a:srgbClr val="FBAE40"/>
          </p15:clr>
        </p15:guide>
        <p15:guide id="10" orient="horz" pos="2568">
          <p15:clr>
            <a:srgbClr val="FBAE40"/>
          </p15:clr>
        </p15:guide>
        <p15:guide id="11" pos="2638">
          <p15:clr>
            <a:srgbClr val="FBAE40"/>
          </p15:clr>
        </p15:guide>
        <p15:guide id="12" orient="horz" pos="3067">
          <p15:clr>
            <a:srgbClr val="FBAE40"/>
          </p15:clr>
        </p15:guide>
        <p15:guide id="13" orient="horz" pos="347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rus">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2604F-1B89-0841-B6FB-C0547DBF209C}"/>
              </a:ext>
            </a:extLst>
          </p:cNvPr>
          <p:cNvSpPr>
            <a:spLocks noGrp="1"/>
          </p:cNvSpPr>
          <p:nvPr>
            <p:ph type="title" hasCustomPrompt="1"/>
          </p:nvPr>
        </p:nvSpPr>
        <p:spPr>
          <a:xfrm>
            <a:off x="550862" y="549275"/>
            <a:ext cx="11090275" cy="1325563"/>
          </a:xfrm>
        </p:spPr>
        <p:txBody>
          <a:bodyPr lIns="0" rIns="0"/>
          <a:lstStyle/>
          <a:p>
            <a:r>
              <a:rPr lang="fi-FI" dirty="0"/>
              <a:t>Perusdian otsikko </a:t>
            </a:r>
            <a:r>
              <a:rPr lang="fi-FI" dirty="0" err="1"/>
              <a:t>Arial</a:t>
            </a:r>
            <a:r>
              <a:rPr lang="fi-FI" dirty="0"/>
              <a:t> </a:t>
            </a:r>
            <a:r>
              <a:rPr lang="fi-FI" dirty="0" err="1"/>
              <a:t>Bold</a:t>
            </a:r>
            <a:r>
              <a:rPr lang="fi-FI" dirty="0"/>
              <a:t> 40pt, sopivan mittainen otsikko on 2 riviä</a:t>
            </a:r>
          </a:p>
        </p:txBody>
      </p:sp>
      <p:sp>
        <p:nvSpPr>
          <p:cNvPr id="3" name="Content Placeholder 2">
            <a:extLst>
              <a:ext uri="{FF2B5EF4-FFF2-40B4-BE49-F238E27FC236}">
                <a16:creationId xmlns:a16="http://schemas.microsoft.com/office/drawing/2014/main" id="{142F1276-B7F1-B948-A09F-5F4D670880CC}"/>
              </a:ext>
            </a:extLst>
          </p:cNvPr>
          <p:cNvSpPr>
            <a:spLocks noGrp="1"/>
          </p:cNvSpPr>
          <p:nvPr>
            <p:ph idx="1" hasCustomPrompt="1"/>
          </p:nvPr>
        </p:nvSpPr>
        <p:spPr>
          <a:xfrm>
            <a:off x="550861" y="2030806"/>
            <a:ext cx="11090277" cy="3990582"/>
          </a:xfrm>
        </p:spPr>
        <p:txBody>
          <a:bodyPr lIns="0" rIns="0"/>
          <a:lstStyle>
            <a:lvl1pPr>
              <a:buClr>
                <a:srgbClr val="10497F"/>
              </a:buClr>
              <a:defRPr>
                <a:solidFill>
                  <a:srgbClr val="000000"/>
                </a:solidFill>
              </a:defRPr>
            </a:lvl1pPr>
            <a:lvl2pPr>
              <a:buClr>
                <a:srgbClr val="10497F"/>
              </a:buClr>
              <a:defRPr>
                <a:solidFill>
                  <a:srgbClr val="000000"/>
                </a:solidFill>
              </a:defRPr>
            </a:lvl2pPr>
            <a:lvl3pPr>
              <a:buClr>
                <a:srgbClr val="10497F"/>
              </a:buClr>
              <a:defRPr>
                <a:solidFill>
                  <a:srgbClr val="000000"/>
                </a:solidFill>
              </a:defRPr>
            </a:lvl3pPr>
            <a:lvl4pPr>
              <a:buClr>
                <a:srgbClr val="10497F"/>
              </a:buClr>
              <a:defRPr>
                <a:solidFill>
                  <a:srgbClr val="000000"/>
                </a:solidFill>
              </a:defRPr>
            </a:lvl4pPr>
            <a:lvl5pPr>
              <a:buClr>
                <a:srgbClr val="10497F"/>
              </a:buClr>
              <a:defRPr>
                <a:solidFill>
                  <a:srgbClr val="000000"/>
                </a:solidFill>
              </a:defRPr>
            </a:lvl5pPr>
          </a:lstStyle>
          <a:p>
            <a:pPr lvl="0"/>
            <a:r>
              <a:rPr lang="fi-FI" noProof="0" dirty="0"/>
              <a:t>Tyyli 1 </a:t>
            </a:r>
            <a:r>
              <a:rPr lang="fi-FI" noProof="0" dirty="0" err="1"/>
              <a:t>Arial</a:t>
            </a:r>
            <a:r>
              <a:rPr lang="fi-FI" noProof="0" dirty="0"/>
              <a:t> </a:t>
            </a:r>
            <a:r>
              <a:rPr lang="fi-FI" noProof="0" dirty="0" err="1"/>
              <a:t>Regular</a:t>
            </a:r>
            <a:r>
              <a:rPr lang="fi-FI" noProof="0" dirty="0"/>
              <a:t> 28pt</a:t>
            </a:r>
            <a:endParaRPr lang="fi-FI" dirty="0"/>
          </a:p>
          <a:p>
            <a:pPr lvl="1"/>
            <a:r>
              <a:rPr lang="fi-FI" dirty="0"/>
              <a:t>Tyyli 2 </a:t>
            </a:r>
            <a:r>
              <a:rPr lang="fi-FI" dirty="0" err="1"/>
              <a:t>Arial</a:t>
            </a:r>
            <a:r>
              <a:rPr lang="fi-FI" dirty="0"/>
              <a:t> </a:t>
            </a:r>
            <a:r>
              <a:rPr lang="fi-FI" dirty="0" err="1"/>
              <a:t>Regular</a:t>
            </a:r>
            <a:r>
              <a:rPr lang="fi-FI" dirty="0"/>
              <a:t> 24pt</a:t>
            </a:r>
          </a:p>
          <a:p>
            <a:pPr lvl="2"/>
            <a:r>
              <a:rPr lang="fi-FI" dirty="0"/>
              <a:t>Tyyli 3 </a:t>
            </a:r>
            <a:r>
              <a:rPr lang="fi-FI" dirty="0" err="1"/>
              <a:t>Arial</a:t>
            </a:r>
            <a:r>
              <a:rPr lang="fi-FI" dirty="0"/>
              <a:t> </a:t>
            </a:r>
            <a:r>
              <a:rPr lang="fi-FI" dirty="0" err="1"/>
              <a:t>Regular</a:t>
            </a:r>
            <a:r>
              <a:rPr lang="fi-FI" dirty="0"/>
              <a:t> 20pt</a:t>
            </a:r>
          </a:p>
          <a:p>
            <a:pPr lvl="3"/>
            <a:r>
              <a:rPr lang="fi-FI" dirty="0"/>
              <a:t>Tyyli 4 </a:t>
            </a:r>
            <a:r>
              <a:rPr lang="fi-FI" dirty="0" err="1"/>
              <a:t>Arial</a:t>
            </a:r>
            <a:r>
              <a:rPr lang="fi-FI" dirty="0"/>
              <a:t> </a:t>
            </a:r>
            <a:r>
              <a:rPr lang="fi-FI" dirty="0" err="1"/>
              <a:t>Regular</a:t>
            </a:r>
            <a:r>
              <a:rPr lang="fi-FI" dirty="0"/>
              <a:t> 18pt</a:t>
            </a:r>
          </a:p>
          <a:p>
            <a:pPr lvl="4"/>
            <a:r>
              <a:rPr lang="fi-FI" dirty="0"/>
              <a:t>Tyyli 5 </a:t>
            </a:r>
            <a:r>
              <a:rPr lang="fi-FI" dirty="0" err="1"/>
              <a:t>Arial</a:t>
            </a:r>
            <a:r>
              <a:rPr lang="fi-FI" dirty="0"/>
              <a:t> </a:t>
            </a:r>
            <a:r>
              <a:rPr lang="fi-FI" dirty="0" err="1"/>
              <a:t>Regular</a:t>
            </a:r>
            <a:r>
              <a:rPr lang="fi-FI" dirty="0"/>
              <a:t> 16pt </a:t>
            </a:r>
          </a:p>
        </p:txBody>
      </p:sp>
      <p:sp>
        <p:nvSpPr>
          <p:cNvPr id="6" name="Slide Number Placeholder 5">
            <a:extLst>
              <a:ext uri="{FF2B5EF4-FFF2-40B4-BE49-F238E27FC236}">
                <a16:creationId xmlns:a16="http://schemas.microsoft.com/office/drawing/2014/main" id="{C28F6B1A-CFB5-6D4B-A66B-71D8FF7349DB}"/>
              </a:ext>
            </a:extLst>
          </p:cNvPr>
          <p:cNvSpPr>
            <a:spLocks noGrp="1"/>
          </p:cNvSpPr>
          <p:nvPr>
            <p:ph type="sldNum" sz="quarter" idx="12"/>
          </p:nvPr>
        </p:nvSpPr>
        <p:spPr/>
        <p:txBody>
          <a:bodyPr/>
          <a:lstStyle/>
          <a:p>
            <a:fld id="{8D9C2BA5-E9D2-2046-B654-F8D13928AEDE}" type="slidenum">
              <a:rPr lang="fi-FI" smtClean="0"/>
              <a:t>‹#›</a:t>
            </a:fld>
            <a:endParaRPr lang="fi-FI" dirty="0"/>
          </a:p>
        </p:txBody>
      </p:sp>
      <p:sp>
        <p:nvSpPr>
          <p:cNvPr id="12" name="Date Placeholder 3">
            <a:extLst>
              <a:ext uri="{FF2B5EF4-FFF2-40B4-BE49-F238E27FC236}">
                <a16:creationId xmlns:a16="http://schemas.microsoft.com/office/drawing/2014/main" id="{31972106-3BBF-A340-AFF0-2255D7E885DF}"/>
              </a:ext>
            </a:extLst>
          </p:cNvPr>
          <p:cNvSpPr>
            <a:spLocks noGrp="1"/>
          </p:cNvSpPr>
          <p:nvPr>
            <p:ph type="dt" sz="half" idx="2"/>
          </p:nvPr>
        </p:nvSpPr>
        <p:spPr>
          <a:xfrm>
            <a:off x="550862" y="6405438"/>
            <a:ext cx="973137" cy="365125"/>
          </a:xfrm>
          <a:prstGeom prst="rect">
            <a:avLst/>
          </a:prstGeom>
        </p:spPr>
        <p:txBody>
          <a:bodyPr vert="horz" lIns="0" tIns="0" rIns="0" bIns="0" rtlCol="0" anchor="ctr"/>
          <a:lstStyle>
            <a:lvl1pPr algn="l">
              <a:defRPr sz="900">
                <a:solidFill>
                  <a:srgbClr val="10497F"/>
                </a:solidFill>
                <a:latin typeface="Arial" panose="020B0604020202020204" pitchFamily="34" charset="0"/>
                <a:cs typeface="Arial" panose="020B0604020202020204" pitchFamily="34" charset="0"/>
              </a:defRPr>
            </a:lvl1pPr>
          </a:lstStyle>
          <a:p>
            <a:fld id="{5893846D-8DB8-7244-B6B0-57D4A9E1D05F}" type="datetime1">
              <a:rPr lang="fi-FI" smtClean="0"/>
              <a:t>6.3.2020</a:t>
            </a:fld>
            <a:endParaRPr lang="fi-FI" dirty="0"/>
          </a:p>
        </p:txBody>
      </p:sp>
      <p:sp>
        <p:nvSpPr>
          <p:cNvPr id="13" name="Footer Placeholder 4">
            <a:extLst>
              <a:ext uri="{FF2B5EF4-FFF2-40B4-BE49-F238E27FC236}">
                <a16:creationId xmlns:a16="http://schemas.microsoft.com/office/drawing/2014/main" id="{26382A8D-FD5F-0E42-BFBA-2E733284540C}"/>
              </a:ext>
            </a:extLst>
          </p:cNvPr>
          <p:cNvSpPr>
            <a:spLocks noGrp="1"/>
          </p:cNvSpPr>
          <p:nvPr>
            <p:ph type="ftr" sz="quarter" idx="3"/>
          </p:nvPr>
        </p:nvSpPr>
        <p:spPr>
          <a:xfrm>
            <a:off x="1524000" y="6405438"/>
            <a:ext cx="7162800" cy="365125"/>
          </a:xfrm>
          <a:prstGeom prst="rect">
            <a:avLst/>
          </a:prstGeom>
        </p:spPr>
        <p:txBody>
          <a:bodyPr vert="horz" lIns="0" tIns="0" rIns="270000" bIns="0" rtlCol="0" anchor="ctr"/>
          <a:lstStyle>
            <a:lvl1pPr algn="l">
              <a:defRPr sz="900">
                <a:solidFill>
                  <a:srgbClr val="10497F"/>
                </a:solidFill>
                <a:latin typeface="Arial" panose="020B0604020202020204" pitchFamily="34" charset="0"/>
                <a:cs typeface="Arial" panose="020B0604020202020204" pitchFamily="34" charset="0"/>
              </a:defRPr>
            </a:lvl1pPr>
          </a:lstStyle>
          <a:p>
            <a:r>
              <a:rPr lang="fi-FI" dirty="0"/>
              <a:t>Esittäjän nimi, organisaatio, esityspaikka ja aika sekä mahdolliset aihetunnisteet / Twitter-tili </a:t>
            </a:r>
            <a:r>
              <a:rPr lang="fi-FI" dirty="0" err="1"/>
              <a:t>Arial</a:t>
            </a:r>
            <a:r>
              <a:rPr lang="fi-FI" dirty="0"/>
              <a:t> 9pt</a:t>
            </a:r>
          </a:p>
        </p:txBody>
      </p:sp>
      <p:sp>
        <p:nvSpPr>
          <p:cNvPr id="9" name="Picture Placeholder 3">
            <a:extLst>
              <a:ext uri="{FF2B5EF4-FFF2-40B4-BE49-F238E27FC236}">
                <a16:creationId xmlns:a16="http://schemas.microsoft.com/office/drawing/2014/main" id="{476FA8AD-8CAA-0141-B4D1-E8DA0547F162}"/>
              </a:ext>
            </a:extLst>
          </p:cNvPr>
          <p:cNvSpPr>
            <a:spLocks noGrp="1"/>
          </p:cNvSpPr>
          <p:nvPr>
            <p:ph type="pic" sz="quarter" idx="13" hasCustomPrompt="1"/>
          </p:nvPr>
        </p:nvSpPr>
        <p:spPr>
          <a:xfrm>
            <a:off x="8865703" y="6405438"/>
            <a:ext cx="1516187" cy="365125"/>
          </a:xfrm>
        </p:spPr>
        <p:txBody>
          <a:bodyPr anchor="ctr">
            <a:normAutofit/>
          </a:bodyPr>
          <a:lstStyle>
            <a:lvl1pPr marL="0" indent="0" algn="ctr">
              <a:buFontTx/>
              <a:buNone/>
              <a:defRPr sz="800">
                <a:solidFill>
                  <a:schemeClr val="tx1"/>
                </a:solidFill>
              </a:defRPr>
            </a:lvl1pPr>
          </a:lstStyle>
          <a:p>
            <a:r>
              <a:rPr lang="fi-FI" dirty="0"/>
              <a:t>Tähän tilaan mahdollinen hankelogo tms. tunnus.</a:t>
            </a:r>
          </a:p>
        </p:txBody>
      </p:sp>
      <p:pic>
        <p:nvPicPr>
          <p:cNvPr id="15" name="Graphic 14">
            <a:extLst>
              <a:ext uri="{FF2B5EF4-FFF2-40B4-BE49-F238E27FC236}">
                <a16:creationId xmlns:a16="http://schemas.microsoft.com/office/drawing/2014/main" id="{042A0832-AE0F-B242-A70A-5F714145E44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42000" y="6324175"/>
            <a:ext cx="1350000" cy="534000"/>
          </a:xfrm>
          <a:prstGeom prst="rect">
            <a:avLst/>
          </a:prstGeom>
        </p:spPr>
      </p:pic>
    </p:spTree>
    <p:extLst>
      <p:ext uri="{BB962C8B-B14F-4D97-AF65-F5344CB8AC3E}">
        <p14:creationId xmlns:p14="http://schemas.microsoft.com/office/powerpoint/2010/main" val="1246890673"/>
      </p:ext>
    </p:extLst>
  </p:cSld>
  <p:clrMapOvr>
    <a:masterClrMapping/>
  </p:clrMapOvr>
  <p:extLst>
    <p:ext uri="{DCECCB84-F9BA-43D5-87BE-67443E8EF086}">
      <p15:sldGuideLst xmlns:p15="http://schemas.microsoft.com/office/powerpoint/2012/main">
        <p15:guide id="8" orient="horz" pos="1275" userDrawn="1">
          <p15:clr>
            <a:srgbClr val="FBAE40"/>
          </p15:clr>
        </p15:guide>
        <p15:guide id="10" orient="horz" pos="118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rus_2_palstaa">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2604F-1B89-0841-B6FB-C0547DBF209C}"/>
              </a:ext>
            </a:extLst>
          </p:cNvPr>
          <p:cNvSpPr>
            <a:spLocks noGrp="1"/>
          </p:cNvSpPr>
          <p:nvPr>
            <p:ph type="title" hasCustomPrompt="1"/>
          </p:nvPr>
        </p:nvSpPr>
        <p:spPr>
          <a:xfrm>
            <a:off x="550862" y="549275"/>
            <a:ext cx="11090275" cy="1325563"/>
          </a:xfrm>
        </p:spPr>
        <p:txBody>
          <a:bodyPr lIns="0" rIns="0"/>
          <a:lstStyle/>
          <a:p>
            <a:r>
              <a:rPr lang="fi-FI" dirty="0"/>
              <a:t>Perusdian otsikko </a:t>
            </a:r>
            <a:r>
              <a:rPr lang="fi-FI" dirty="0" err="1"/>
              <a:t>Arial</a:t>
            </a:r>
            <a:r>
              <a:rPr lang="fi-FI" dirty="0"/>
              <a:t> </a:t>
            </a:r>
            <a:r>
              <a:rPr lang="fi-FI" dirty="0" err="1"/>
              <a:t>Bold</a:t>
            </a:r>
            <a:r>
              <a:rPr lang="fi-FI" dirty="0"/>
              <a:t> 40pt, sopivan mittainen otsikko on 2 riviä</a:t>
            </a:r>
          </a:p>
        </p:txBody>
      </p:sp>
      <p:sp>
        <p:nvSpPr>
          <p:cNvPr id="3" name="Content Placeholder 2">
            <a:extLst>
              <a:ext uri="{FF2B5EF4-FFF2-40B4-BE49-F238E27FC236}">
                <a16:creationId xmlns:a16="http://schemas.microsoft.com/office/drawing/2014/main" id="{142F1276-B7F1-B948-A09F-5F4D670880CC}"/>
              </a:ext>
            </a:extLst>
          </p:cNvPr>
          <p:cNvSpPr>
            <a:spLocks noGrp="1"/>
          </p:cNvSpPr>
          <p:nvPr>
            <p:ph idx="1" hasCustomPrompt="1"/>
          </p:nvPr>
        </p:nvSpPr>
        <p:spPr>
          <a:xfrm>
            <a:off x="550861" y="2030806"/>
            <a:ext cx="5400677" cy="3990582"/>
          </a:xfrm>
        </p:spPr>
        <p:txBody>
          <a:bodyPr lIns="0" rIns="0"/>
          <a:lstStyle>
            <a:lvl1pPr>
              <a:buClr>
                <a:srgbClr val="10497F"/>
              </a:buClr>
              <a:defRPr>
                <a:solidFill>
                  <a:srgbClr val="000000"/>
                </a:solidFill>
              </a:defRPr>
            </a:lvl1pPr>
            <a:lvl2pPr>
              <a:buClr>
                <a:srgbClr val="10497F"/>
              </a:buClr>
              <a:defRPr>
                <a:solidFill>
                  <a:srgbClr val="000000"/>
                </a:solidFill>
              </a:defRPr>
            </a:lvl2pPr>
            <a:lvl3pPr>
              <a:buClr>
                <a:srgbClr val="10497F"/>
              </a:buClr>
              <a:defRPr>
                <a:solidFill>
                  <a:srgbClr val="000000"/>
                </a:solidFill>
              </a:defRPr>
            </a:lvl3pPr>
            <a:lvl4pPr>
              <a:buClr>
                <a:srgbClr val="10497F"/>
              </a:buClr>
              <a:defRPr>
                <a:solidFill>
                  <a:srgbClr val="000000"/>
                </a:solidFill>
              </a:defRPr>
            </a:lvl4pPr>
            <a:lvl5pPr>
              <a:buClr>
                <a:srgbClr val="10497F"/>
              </a:buClr>
              <a:defRPr>
                <a:solidFill>
                  <a:srgbClr val="000000"/>
                </a:solidFill>
              </a:defRPr>
            </a:lvl5pPr>
          </a:lstStyle>
          <a:p>
            <a:pPr lvl="0"/>
            <a:r>
              <a:rPr lang="fi-FI" noProof="0" dirty="0"/>
              <a:t>Tyyli 1 </a:t>
            </a:r>
            <a:r>
              <a:rPr lang="fi-FI" noProof="0" dirty="0" err="1"/>
              <a:t>Arial</a:t>
            </a:r>
            <a:r>
              <a:rPr lang="fi-FI" noProof="0" dirty="0"/>
              <a:t> </a:t>
            </a:r>
            <a:r>
              <a:rPr lang="fi-FI" noProof="0" dirty="0" err="1"/>
              <a:t>Regular</a:t>
            </a:r>
            <a:r>
              <a:rPr lang="fi-FI" noProof="0" dirty="0"/>
              <a:t> 28pt</a:t>
            </a:r>
            <a:endParaRPr lang="fi-FI" dirty="0"/>
          </a:p>
          <a:p>
            <a:pPr lvl="1"/>
            <a:r>
              <a:rPr lang="fi-FI" dirty="0"/>
              <a:t>Tyyli 2 </a:t>
            </a:r>
            <a:r>
              <a:rPr lang="fi-FI" dirty="0" err="1"/>
              <a:t>Arial</a:t>
            </a:r>
            <a:r>
              <a:rPr lang="fi-FI" dirty="0"/>
              <a:t> </a:t>
            </a:r>
            <a:r>
              <a:rPr lang="fi-FI" dirty="0" err="1"/>
              <a:t>Regular</a:t>
            </a:r>
            <a:r>
              <a:rPr lang="fi-FI" dirty="0"/>
              <a:t> 24pt</a:t>
            </a:r>
          </a:p>
          <a:p>
            <a:pPr lvl="2"/>
            <a:r>
              <a:rPr lang="fi-FI" dirty="0"/>
              <a:t>Tyyli 3 </a:t>
            </a:r>
            <a:r>
              <a:rPr lang="fi-FI" dirty="0" err="1"/>
              <a:t>Arial</a:t>
            </a:r>
            <a:r>
              <a:rPr lang="fi-FI" dirty="0"/>
              <a:t> </a:t>
            </a:r>
            <a:r>
              <a:rPr lang="fi-FI" dirty="0" err="1"/>
              <a:t>Regular</a:t>
            </a:r>
            <a:r>
              <a:rPr lang="fi-FI" dirty="0"/>
              <a:t> 20pt</a:t>
            </a:r>
          </a:p>
          <a:p>
            <a:pPr lvl="3"/>
            <a:r>
              <a:rPr lang="fi-FI" dirty="0"/>
              <a:t>Tyyli 4 </a:t>
            </a:r>
            <a:r>
              <a:rPr lang="fi-FI" dirty="0" err="1"/>
              <a:t>Arial</a:t>
            </a:r>
            <a:r>
              <a:rPr lang="fi-FI" dirty="0"/>
              <a:t> </a:t>
            </a:r>
            <a:r>
              <a:rPr lang="fi-FI" dirty="0" err="1"/>
              <a:t>Regular</a:t>
            </a:r>
            <a:r>
              <a:rPr lang="fi-FI" dirty="0"/>
              <a:t> 18pt</a:t>
            </a:r>
          </a:p>
          <a:p>
            <a:pPr lvl="4"/>
            <a:r>
              <a:rPr lang="fi-FI" dirty="0"/>
              <a:t>Tyyli 5 </a:t>
            </a:r>
            <a:r>
              <a:rPr lang="fi-FI" dirty="0" err="1"/>
              <a:t>Arial</a:t>
            </a:r>
            <a:r>
              <a:rPr lang="fi-FI" dirty="0"/>
              <a:t> </a:t>
            </a:r>
            <a:r>
              <a:rPr lang="fi-FI" dirty="0" err="1"/>
              <a:t>Regular</a:t>
            </a:r>
            <a:r>
              <a:rPr lang="fi-FI" dirty="0"/>
              <a:t> 16pt </a:t>
            </a:r>
          </a:p>
        </p:txBody>
      </p:sp>
      <p:sp>
        <p:nvSpPr>
          <p:cNvPr id="6" name="Slide Number Placeholder 5">
            <a:extLst>
              <a:ext uri="{FF2B5EF4-FFF2-40B4-BE49-F238E27FC236}">
                <a16:creationId xmlns:a16="http://schemas.microsoft.com/office/drawing/2014/main" id="{C28F6B1A-CFB5-6D4B-A66B-71D8FF7349DB}"/>
              </a:ext>
            </a:extLst>
          </p:cNvPr>
          <p:cNvSpPr>
            <a:spLocks noGrp="1"/>
          </p:cNvSpPr>
          <p:nvPr>
            <p:ph type="sldNum" sz="quarter" idx="12"/>
          </p:nvPr>
        </p:nvSpPr>
        <p:spPr/>
        <p:txBody>
          <a:bodyPr/>
          <a:lstStyle/>
          <a:p>
            <a:fld id="{8D9C2BA5-E9D2-2046-B654-F8D13928AEDE}" type="slidenum">
              <a:rPr lang="fi-FI" smtClean="0"/>
              <a:t>‹#›</a:t>
            </a:fld>
            <a:endParaRPr lang="fi-FI" dirty="0"/>
          </a:p>
        </p:txBody>
      </p:sp>
      <p:sp>
        <p:nvSpPr>
          <p:cNvPr id="11" name="Content Placeholder 2">
            <a:extLst>
              <a:ext uri="{FF2B5EF4-FFF2-40B4-BE49-F238E27FC236}">
                <a16:creationId xmlns:a16="http://schemas.microsoft.com/office/drawing/2014/main" id="{26F1EDF1-FA1E-EE47-9BA7-3AAFE63317E9}"/>
              </a:ext>
            </a:extLst>
          </p:cNvPr>
          <p:cNvSpPr>
            <a:spLocks noGrp="1"/>
          </p:cNvSpPr>
          <p:nvPr>
            <p:ph idx="13" hasCustomPrompt="1"/>
          </p:nvPr>
        </p:nvSpPr>
        <p:spPr>
          <a:xfrm>
            <a:off x="6240464" y="2030806"/>
            <a:ext cx="5400677" cy="3990582"/>
          </a:xfrm>
        </p:spPr>
        <p:txBody>
          <a:bodyPr lIns="0" rIns="0"/>
          <a:lstStyle>
            <a:lvl1pPr>
              <a:buClr>
                <a:srgbClr val="10497F"/>
              </a:buClr>
              <a:defRPr>
                <a:solidFill>
                  <a:srgbClr val="000000"/>
                </a:solidFill>
              </a:defRPr>
            </a:lvl1pPr>
            <a:lvl2pPr>
              <a:buClr>
                <a:srgbClr val="10497F"/>
              </a:buClr>
              <a:defRPr>
                <a:solidFill>
                  <a:srgbClr val="000000"/>
                </a:solidFill>
              </a:defRPr>
            </a:lvl2pPr>
            <a:lvl3pPr>
              <a:buClr>
                <a:srgbClr val="10497F"/>
              </a:buClr>
              <a:defRPr>
                <a:solidFill>
                  <a:srgbClr val="000000"/>
                </a:solidFill>
              </a:defRPr>
            </a:lvl3pPr>
            <a:lvl4pPr>
              <a:buClr>
                <a:srgbClr val="10497F"/>
              </a:buClr>
              <a:defRPr>
                <a:solidFill>
                  <a:srgbClr val="000000"/>
                </a:solidFill>
              </a:defRPr>
            </a:lvl4pPr>
            <a:lvl5pPr>
              <a:buClr>
                <a:srgbClr val="10497F"/>
              </a:buClr>
              <a:defRPr>
                <a:solidFill>
                  <a:srgbClr val="000000"/>
                </a:solidFill>
              </a:defRPr>
            </a:lvl5pPr>
          </a:lstStyle>
          <a:p>
            <a:pPr lvl="0"/>
            <a:r>
              <a:rPr lang="fi-FI" noProof="0" dirty="0"/>
              <a:t>Tyyli 1 </a:t>
            </a:r>
            <a:r>
              <a:rPr lang="fi-FI" noProof="0" dirty="0" err="1"/>
              <a:t>Arial</a:t>
            </a:r>
            <a:r>
              <a:rPr lang="fi-FI" noProof="0" dirty="0"/>
              <a:t> </a:t>
            </a:r>
            <a:r>
              <a:rPr lang="fi-FI" noProof="0" dirty="0" err="1"/>
              <a:t>Regular</a:t>
            </a:r>
            <a:r>
              <a:rPr lang="fi-FI" noProof="0" dirty="0"/>
              <a:t> 28pt</a:t>
            </a:r>
            <a:endParaRPr lang="fi-FI" dirty="0"/>
          </a:p>
          <a:p>
            <a:pPr lvl="1"/>
            <a:r>
              <a:rPr lang="fi-FI" dirty="0"/>
              <a:t>Tyyli 2 </a:t>
            </a:r>
            <a:r>
              <a:rPr lang="fi-FI" dirty="0" err="1"/>
              <a:t>Arial</a:t>
            </a:r>
            <a:r>
              <a:rPr lang="fi-FI" dirty="0"/>
              <a:t> </a:t>
            </a:r>
            <a:r>
              <a:rPr lang="fi-FI" dirty="0" err="1"/>
              <a:t>Regular</a:t>
            </a:r>
            <a:r>
              <a:rPr lang="fi-FI" dirty="0"/>
              <a:t> 24pt</a:t>
            </a:r>
          </a:p>
          <a:p>
            <a:pPr lvl="2"/>
            <a:r>
              <a:rPr lang="fi-FI" dirty="0"/>
              <a:t>Tyyli 3 </a:t>
            </a:r>
            <a:r>
              <a:rPr lang="fi-FI" dirty="0" err="1"/>
              <a:t>Arial</a:t>
            </a:r>
            <a:r>
              <a:rPr lang="fi-FI" dirty="0"/>
              <a:t> </a:t>
            </a:r>
            <a:r>
              <a:rPr lang="fi-FI" dirty="0" err="1"/>
              <a:t>Regular</a:t>
            </a:r>
            <a:r>
              <a:rPr lang="fi-FI" dirty="0"/>
              <a:t> 20pt</a:t>
            </a:r>
          </a:p>
          <a:p>
            <a:pPr lvl="3"/>
            <a:r>
              <a:rPr lang="fi-FI" dirty="0"/>
              <a:t>Tyyli 4 </a:t>
            </a:r>
            <a:r>
              <a:rPr lang="fi-FI" dirty="0" err="1"/>
              <a:t>Arial</a:t>
            </a:r>
            <a:r>
              <a:rPr lang="fi-FI" dirty="0"/>
              <a:t> </a:t>
            </a:r>
            <a:r>
              <a:rPr lang="fi-FI" dirty="0" err="1"/>
              <a:t>Regular</a:t>
            </a:r>
            <a:r>
              <a:rPr lang="fi-FI" dirty="0"/>
              <a:t> 18pt</a:t>
            </a:r>
          </a:p>
          <a:p>
            <a:pPr lvl="4"/>
            <a:r>
              <a:rPr lang="fi-FI" dirty="0"/>
              <a:t>Tyyli 5 </a:t>
            </a:r>
            <a:r>
              <a:rPr lang="fi-FI" dirty="0" err="1"/>
              <a:t>Arial</a:t>
            </a:r>
            <a:r>
              <a:rPr lang="fi-FI" dirty="0"/>
              <a:t> </a:t>
            </a:r>
            <a:r>
              <a:rPr lang="fi-FI" dirty="0" err="1"/>
              <a:t>Regular</a:t>
            </a:r>
            <a:r>
              <a:rPr lang="fi-FI" dirty="0"/>
              <a:t> 16pt </a:t>
            </a:r>
          </a:p>
        </p:txBody>
      </p:sp>
      <p:sp>
        <p:nvSpPr>
          <p:cNvPr id="10" name="Date Placeholder 3">
            <a:extLst>
              <a:ext uri="{FF2B5EF4-FFF2-40B4-BE49-F238E27FC236}">
                <a16:creationId xmlns:a16="http://schemas.microsoft.com/office/drawing/2014/main" id="{B0D00FBF-FFC4-584A-ABB4-70661EDEB717}"/>
              </a:ext>
            </a:extLst>
          </p:cNvPr>
          <p:cNvSpPr>
            <a:spLocks noGrp="1"/>
          </p:cNvSpPr>
          <p:nvPr>
            <p:ph type="dt" sz="half" idx="2"/>
          </p:nvPr>
        </p:nvSpPr>
        <p:spPr>
          <a:xfrm>
            <a:off x="550862" y="6405438"/>
            <a:ext cx="973137" cy="365125"/>
          </a:xfrm>
          <a:prstGeom prst="rect">
            <a:avLst/>
          </a:prstGeom>
        </p:spPr>
        <p:txBody>
          <a:bodyPr vert="horz" lIns="0" tIns="0" rIns="0" bIns="0" rtlCol="0" anchor="ctr"/>
          <a:lstStyle>
            <a:lvl1pPr algn="l">
              <a:defRPr sz="900">
                <a:solidFill>
                  <a:srgbClr val="10497F"/>
                </a:solidFill>
                <a:latin typeface="Arial" panose="020B0604020202020204" pitchFamily="34" charset="0"/>
                <a:cs typeface="Arial" panose="020B0604020202020204" pitchFamily="34" charset="0"/>
              </a:defRPr>
            </a:lvl1pPr>
          </a:lstStyle>
          <a:p>
            <a:fld id="{8699DB04-2539-AD45-BB24-4BC4A1426894}" type="datetime1">
              <a:rPr lang="fi-FI" smtClean="0"/>
              <a:t>6.3.2020</a:t>
            </a:fld>
            <a:endParaRPr lang="fi-FI" dirty="0"/>
          </a:p>
        </p:txBody>
      </p:sp>
      <p:sp>
        <p:nvSpPr>
          <p:cNvPr id="12" name="Footer Placeholder 4">
            <a:extLst>
              <a:ext uri="{FF2B5EF4-FFF2-40B4-BE49-F238E27FC236}">
                <a16:creationId xmlns:a16="http://schemas.microsoft.com/office/drawing/2014/main" id="{4751965A-8D8D-3B44-AB0A-0B0721F64E7C}"/>
              </a:ext>
            </a:extLst>
          </p:cNvPr>
          <p:cNvSpPr>
            <a:spLocks noGrp="1"/>
          </p:cNvSpPr>
          <p:nvPr>
            <p:ph type="ftr" sz="quarter" idx="3"/>
          </p:nvPr>
        </p:nvSpPr>
        <p:spPr>
          <a:xfrm>
            <a:off x="1524000" y="6405438"/>
            <a:ext cx="4572000" cy="365125"/>
          </a:xfrm>
          <a:prstGeom prst="rect">
            <a:avLst/>
          </a:prstGeom>
        </p:spPr>
        <p:txBody>
          <a:bodyPr vert="horz" lIns="0" tIns="0" rIns="270000" bIns="0" rtlCol="0" anchor="ctr"/>
          <a:lstStyle>
            <a:lvl1pPr algn="l">
              <a:defRPr sz="900">
                <a:solidFill>
                  <a:srgbClr val="10497F"/>
                </a:solidFill>
                <a:latin typeface="Arial" panose="020B0604020202020204" pitchFamily="34" charset="0"/>
                <a:cs typeface="Arial" panose="020B0604020202020204" pitchFamily="34" charset="0"/>
              </a:defRPr>
            </a:lvl1pPr>
          </a:lstStyle>
          <a:p>
            <a:r>
              <a:rPr lang="fi-FI"/>
              <a:t>Footerin teksti on tässä Arial 9pt</a:t>
            </a:r>
            <a:endParaRPr lang="fi-FI" dirty="0"/>
          </a:p>
        </p:txBody>
      </p:sp>
      <p:sp>
        <p:nvSpPr>
          <p:cNvPr id="9" name="Picture Placeholder 3">
            <a:extLst>
              <a:ext uri="{FF2B5EF4-FFF2-40B4-BE49-F238E27FC236}">
                <a16:creationId xmlns:a16="http://schemas.microsoft.com/office/drawing/2014/main" id="{2B5ECDDC-87E6-E24A-9E80-62A9F7A0B942}"/>
              </a:ext>
            </a:extLst>
          </p:cNvPr>
          <p:cNvSpPr>
            <a:spLocks noGrp="1"/>
          </p:cNvSpPr>
          <p:nvPr>
            <p:ph type="pic" sz="quarter" idx="14" hasCustomPrompt="1"/>
          </p:nvPr>
        </p:nvSpPr>
        <p:spPr>
          <a:xfrm>
            <a:off x="8865703" y="6405438"/>
            <a:ext cx="1516187" cy="365125"/>
          </a:xfrm>
        </p:spPr>
        <p:txBody>
          <a:bodyPr anchor="ctr">
            <a:normAutofit/>
          </a:bodyPr>
          <a:lstStyle>
            <a:lvl1pPr marL="0" indent="0" algn="ctr">
              <a:buFontTx/>
              <a:buNone/>
              <a:defRPr sz="800">
                <a:solidFill>
                  <a:schemeClr val="tx1"/>
                </a:solidFill>
              </a:defRPr>
            </a:lvl1pPr>
          </a:lstStyle>
          <a:p>
            <a:r>
              <a:rPr lang="fi-FI" dirty="0"/>
              <a:t>Tähän tilaan mahdollinen hankelogo tms. tunnus.</a:t>
            </a:r>
          </a:p>
        </p:txBody>
      </p:sp>
      <p:pic>
        <p:nvPicPr>
          <p:cNvPr id="13" name="Graphic 12">
            <a:extLst>
              <a:ext uri="{FF2B5EF4-FFF2-40B4-BE49-F238E27FC236}">
                <a16:creationId xmlns:a16="http://schemas.microsoft.com/office/drawing/2014/main" id="{77E49746-4FCF-A640-893A-8C2C36754F1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842000" y="6324175"/>
            <a:ext cx="1350000" cy="534000"/>
          </a:xfrm>
          <a:prstGeom prst="rect">
            <a:avLst/>
          </a:prstGeom>
        </p:spPr>
      </p:pic>
    </p:spTree>
    <p:extLst>
      <p:ext uri="{BB962C8B-B14F-4D97-AF65-F5344CB8AC3E}">
        <p14:creationId xmlns:p14="http://schemas.microsoft.com/office/powerpoint/2010/main" val="326293182"/>
      </p:ext>
    </p:extLst>
  </p:cSld>
  <p:clrMapOvr>
    <a:masterClrMapping/>
  </p:clrMapOvr>
  <p:extLst>
    <p:ext uri="{DCECCB84-F9BA-43D5-87BE-67443E8EF086}">
      <p15:sldGuideLst xmlns:p15="http://schemas.microsoft.com/office/powerpoint/2012/main">
        <p15:guide id="8" orient="horz" pos="1275">
          <p15:clr>
            <a:srgbClr val="FBAE40"/>
          </p15:clr>
        </p15:guide>
        <p15:guide id="10" orient="horz" pos="1185">
          <p15:clr>
            <a:srgbClr val="FBAE40"/>
          </p15:clr>
        </p15:guide>
        <p15:guide id="11" pos="3749">
          <p15:clr>
            <a:srgbClr val="FBAE40"/>
          </p15:clr>
        </p15:guide>
        <p15:guide id="12" pos="393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dia">
    <p:bg>
      <p:bgPr>
        <a:solidFill>
          <a:srgbClr val="1049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0E7D4-CD54-7743-B171-B3EFDD745E94}"/>
              </a:ext>
            </a:extLst>
          </p:cNvPr>
          <p:cNvSpPr>
            <a:spLocks noGrp="1"/>
          </p:cNvSpPr>
          <p:nvPr>
            <p:ph type="ctrTitle" hasCustomPrompt="1"/>
          </p:nvPr>
        </p:nvSpPr>
        <p:spPr>
          <a:xfrm>
            <a:off x="1524000" y="1641784"/>
            <a:ext cx="9144000" cy="3574432"/>
          </a:xfrm>
        </p:spPr>
        <p:txBody>
          <a:bodyPr lIns="0" tIns="0" rIns="0" anchor="ctr">
            <a:normAutofit/>
          </a:bodyPr>
          <a:lstStyle>
            <a:lvl1pPr algn="l">
              <a:defRPr sz="4600" spc="0">
                <a:solidFill>
                  <a:schemeClr val="bg2"/>
                </a:solidFill>
              </a:defRPr>
            </a:lvl1pPr>
          </a:lstStyle>
          <a:p>
            <a:r>
              <a:rPr lang="fi-FI" noProof="0" dirty="0"/>
              <a:t>Välidian otsikko </a:t>
            </a:r>
            <a:r>
              <a:rPr lang="fi-FI" noProof="0" dirty="0" err="1"/>
              <a:t>Arial</a:t>
            </a:r>
            <a:r>
              <a:rPr lang="fi-FI" noProof="0" dirty="0"/>
              <a:t> </a:t>
            </a:r>
            <a:r>
              <a:rPr lang="fi-FI" noProof="0" dirty="0" err="1"/>
              <a:t>Bold</a:t>
            </a:r>
            <a:r>
              <a:rPr lang="fi-FI" noProof="0" dirty="0"/>
              <a:t> 46pt</a:t>
            </a:r>
            <a:br>
              <a:rPr lang="fi-FI" noProof="0" dirty="0"/>
            </a:br>
            <a:r>
              <a:rPr lang="fi-FI" noProof="0" dirty="0"/>
              <a:t>Tilaa otsikolle on paljonkin, 2-3 riviä on visuaalisesti hyvä.</a:t>
            </a:r>
          </a:p>
        </p:txBody>
      </p:sp>
      <p:sp>
        <p:nvSpPr>
          <p:cNvPr id="10" name="Slide Number Placeholder 5">
            <a:extLst>
              <a:ext uri="{FF2B5EF4-FFF2-40B4-BE49-F238E27FC236}">
                <a16:creationId xmlns:a16="http://schemas.microsoft.com/office/drawing/2014/main" id="{A87B42E8-852B-F24E-9BA9-110DFF8797F3}"/>
              </a:ext>
            </a:extLst>
          </p:cNvPr>
          <p:cNvSpPr>
            <a:spLocks noGrp="1"/>
          </p:cNvSpPr>
          <p:nvPr>
            <p:ph type="sldNum" sz="quarter" idx="12"/>
          </p:nvPr>
        </p:nvSpPr>
        <p:spPr>
          <a:xfrm>
            <a:off x="11641138" y="-1"/>
            <a:ext cx="550862" cy="549275"/>
          </a:xfrm>
        </p:spPr>
        <p:txBody>
          <a:bodyPr/>
          <a:lstStyle>
            <a:lvl1pPr>
              <a:defRPr>
                <a:solidFill>
                  <a:srgbClr val="73C4C3"/>
                </a:solidFill>
              </a:defRPr>
            </a:lvl1pPr>
          </a:lstStyle>
          <a:p>
            <a:fld id="{8D9C2BA5-E9D2-2046-B654-F8D13928AEDE}" type="slidenum">
              <a:rPr lang="fi-FI" noProof="0" smtClean="0"/>
              <a:pPr/>
              <a:t>‹#›</a:t>
            </a:fld>
            <a:endParaRPr lang="fi-FI" noProof="0" dirty="0"/>
          </a:p>
        </p:txBody>
      </p:sp>
      <p:sp>
        <p:nvSpPr>
          <p:cNvPr id="11" name="Rectangle 10">
            <a:extLst>
              <a:ext uri="{FF2B5EF4-FFF2-40B4-BE49-F238E27FC236}">
                <a16:creationId xmlns:a16="http://schemas.microsoft.com/office/drawing/2014/main" id="{25340494-3A2C-6447-9F59-8E4A4B492B5E}"/>
              </a:ext>
            </a:extLst>
          </p:cNvPr>
          <p:cNvSpPr/>
          <p:nvPr userDrawn="1"/>
        </p:nvSpPr>
        <p:spPr>
          <a:xfrm>
            <a:off x="0" y="6318000"/>
            <a:ext cx="12191999" cy="540000"/>
          </a:xfrm>
          <a:prstGeom prst="rect">
            <a:avLst/>
          </a:prstGeom>
          <a:solidFill>
            <a:srgbClr val="10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18" name="Date Placeholder 3">
            <a:extLst>
              <a:ext uri="{FF2B5EF4-FFF2-40B4-BE49-F238E27FC236}">
                <a16:creationId xmlns:a16="http://schemas.microsoft.com/office/drawing/2014/main" id="{FDE20C34-DCC6-E64C-8F32-6A5B9D24E182}"/>
              </a:ext>
            </a:extLst>
          </p:cNvPr>
          <p:cNvSpPr>
            <a:spLocks noGrp="1"/>
          </p:cNvSpPr>
          <p:nvPr>
            <p:ph type="dt" sz="half" idx="2"/>
          </p:nvPr>
        </p:nvSpPr>
        <p:spPr>
          <a:xfrm>
            <a:off x="550862" y="6405438"/>
            <a:ext cx="973137" cy="365125"/>
          </a:xfrm>
          <a:prstGeom prst="rect">
            <a:avLst/>
          </a:prstGeom>
        </p:spPr>
        <p:txBody>
          <a:bodyPr vert="horz" lIns="0" tIns="0" rIns="0" bIns="0" rtlCol="0" anchor="ctr"/>
          <a:lstStyle>
            <a:lvl1pPr algn="l">
              <a:defRPr sz="900">
                <a:solidFill>
                  <a:schemeClr val="bg2"/>
                </a:solidFill>
                <a:latin typeface="Arial" panose="020B0604020202020204" pitchFamily="34" charset="0"/>
                <a:cs typeface="Arial" panose="020B0604020202020204" pitchFamily="34" charset="0"/>
              </a:defRPr>
            </a:lvl1pPr>
          </a:lstStyle>
          <a:p>
            <a:fld id="{9DBA17DD-EEF6-CC45-AF91-72AA8E9ED7E0}" type="datetime1">
              <a:rPr lang="fi-FI" smtClean="0"/>
              <a:t>6.3.2020</a:t>
            </a:fld>
            <a:endParaRPr lang="fi-FI" dirty="0"/>
          </a:p>
        </p:txBody>
      </p:sp>
      <p:sp>
        <p:nvSpPr>
          <p:cNvPr id="19" name="Footer Placeholder 4">
            <a:extLst>
              <a:ext uri="{FF2B5EF4-FFF2-40B4-BE49-F238E27FC236}">
                <a16:creationId xmlns:a16="http://schemas.microsoft.com/office/drawing/2014/main" id="{BA5F2719-89FD-A040-B501-A5AD560730CB}"/>
              </a:ext>
            </a:extLst>
          </p:cNvPr>
          <p:cNvSpPr>
            <a:spLocks noGrp="1"/>
          </p:cNvSpPr>
          <p:nvPr>
            <p:ph type="ftr" sz="quarter" idx="3"/>
          </p:nvPr>
        </p:nvSpPr>
        <p:spPr>
          <a:xfrm>
            <a:off x="1524000" y="6405438"/>
            <a:ext cx="4572000" cy="365125"/>
          </a:xfrm>
          <a:prstGeom prst="rect">
            <a:avLst/>
          </a:prstGeom>
        </p:spPr>
        <p:txBody>
          <a:bodyPr vert="horz" lIns="0" tIns="0" rIns="270000" bIns="0" rtlCol="0" anchor="ctr"/>
          <a:lstStyle>
            <a:lvl1pPr algn="l">
              <a:defRPr sz="900">
                <a:solidFill>
                  <a:schemeClr val="bg2"/>
                </a:solidFill>
                <a:latin typeface="Arial" panose="020B0604020202020204" pitchFamily="34" charset="0"/>
                <a:cs typeface="Arial" panose="020B0604020202020204" pitchFamily="34" charset="0"/>
              </a:defRPr>
            </a:lvl1pPr>
          </a:lstStyle>
          <a:p>
            <a:r>
              <a:rPr lang="fi-FI"/>
              <a:t>Footerin teksti on tässä Arial 9pt</a:t>
            </a:r>
            <a:endParaRPr lang="fi-FI" dirty="0"/>
          </a:p>
        </p:txBody>
      </p:sp>
      <p:sp>
        <p:nvSpPr>
          <p:cNvPr id="12" name="Picture Placeholder 3">
            <a:extLst>
              <a:ext uri="{FF2B5EF4-FFF2-40B4-BE49-F238E27FC236}">
                <a16:creationId xmlns:a16="http://schemas.microsoft.com/office/drawing/2014/main" id="{38BB814E-DD43-9241-A824-4D66567941EB}"/>
              </a:ext>
            </a:extLst>
          </p:cNvPr>
          <p:cNvSpPr>
            <a:spLocks noGrp="1"/>
          </p:cNvSpPr>
          <p:nvPr>
            <p:ph type="pic" sz="quarter" idx="13" hasCustomPrompt="1"/>
          </p:nvPr>
        </p:nvSpPr>
        <p:spPr>
          <a:xfrm>
            <a:off x="8865703" y="6405438"/>
            <a:ext cx="1516187" cy="365125"/>
          </a:xfrm>
        </p:spPr>
        <p:txBody>
          <a:bodyPr anchor="ctr">
            <a:normAutofit/>
          </a:bodyPr>
          <a:lstStyle>
            <a:lvl1pPr marL="0" indent="0" algn="ctr">
              <a:buFontTx/>
              <a:buNone/>
              <a:defRPr sz="800">
                <a:solidFill>
                  <a:schemeClr val="bg2"/>
                </a:solidFill>
              </a:defRPr>
            </a:lvl1pPr>
          </a:lstStyle>
          <a:p>
            <a:r>
              <a:rPr lang="fi-FI" dirty="0"/>
              <a:t>Tähän tilaan mahdollinen hankelogo tms. tunnus.</a:t>
            </a:r>
          </a:p>
        </p:txBody>
      </p:sp>
      <p:pic>
        <p:nvPicPr>
          <p:cNvPr id="14" name="Graphic 13">
            <a:extLst>
              <a:ext uri="{FF2B5EF4-FFF2-40B4-BE49-F238E27FC236}">
                <a16:creationId xmlns:a16="http://schemas.microsoft.com/office/drawing/2014/main" id="{8AD705BC-0BE7-7D41-A872-B11C9BCC43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42000" y="6329575"/>
            <a:ext cx="1350000" cy="540000"/>
          </a:xfrm>
          <a:prstGeom prst="rect">
            <a:avLst/>
          </a:prstGeom>
        </p:spPr>
      </p:pic>
      <p:pic>
        <p:nvPicPr>
          <p:cNvPr id="20" name="Graphic 19">
            <a:extLst>
              <a:ext uri="{FF2B5EF4-FFF2-40B4-BE49-F238E27FC236}">
                <a16:creationId xmlns:a16="http://schemas.microsoft.com/office/drawing/2014/main" id="{998BC62D-7539-8345-86C6-BC1D3206D29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 y="0"/>
            <a:ext cx="3711389" cy="1188478"/>
          </a:xfrm>
          <a:prstGeom prst="rect">
            <a:avLst/>
          </a:prstGeom>
        </p:spPr>
      </p:pic>
    </p:spTree>
    <p:extLst>
      <p:ext uri="{BB962C8B-B14F-4D97-AF65-F5344CB8AC3E}">
        <p14:creationId xmlns:p14="http://schemas.microsoft.com/office/powerpoint/2010/main" val="3941627041"/>
      </p:ext>
    </p:extLst>
  </p:cSld>
  <p:clrMapOvr>
    <a:masterClrMapping/>
  </p:clrMapOvr>
  <p:extLst>
    <p:ext uri="{DCECCB84-F9BA-43D5-87BE-67443E8EF086}">
      <p15:sldGuideLst xmlns:p15="http://schemas.microsoft.com/office/powerpoint/2012/main">
        <p15:guide id="2" pos="960">
          <p15:clr>
            <a:srgbClr val="FBAE40"/>
          </p15:clr>
        </p15:guide>
        <p15:guide id="5" orient="horz" pos="1026">
          <p15:clr>
            <a:srgbClr val="FBAE40"/>
          </p15:clr>
        </p15:guide>
        <p15:guide id="6" orient="horz" pos="3294">
          <p15:clr>
            <a:srgbClr val="FBAE40"/>
          </p15:clr>
        </p15:guide>
        <p15:guide id="8" pos="67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dia_turkoosi">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0E7D4-CD54-7743-B171-B3EFDD745E94}"/>
              </a:ext>
            </a:extLst>
          </p:cNvPr>
          <p:cNvSpPr>
            <a:spLocks noGrp="1"/>
          </p:cNvSpPr>
          <p:nvPr>
            <p:ph type="ctrTitle" hasCustomPrompt="1"/>
          </p:nvPr>
        </p:nvSpPr>
        <p:spPr>
          <a:xfrm>
            <a:off x="1524000" y="1641784"/>
            <a:ext cx="9144000" cy="3574432"/>
          </a:xfrm>
        </p:spPr>
        <p:txBody>
          <a:bodyPr lIns="0" tIns="0" rIns="0" anchor="ctr">
            <a:normAutofit/>
          </a:bodyPr>
          <a:lstStyle>
            <a:lvl1pPr algn="l">
              <a:defRPr sz="4600" spc="0">
                <a:solidFill>
                  <a:schemeClr val="tx1"/>
                </a:solidFill>
              </a:defRPr>
            </a:lvl1pPr>
          </a:lstStyle>
          <a:p>
            <a:r>
              <a:rPr lang="fi-FI" noProof="0" dirty="0"/>
              <a:t>Välidian otsikko </a:t>
            </a:r>
            <a:r>
              <a:rPr lang="fi-FI" noProof="0" dirty="0" err="1"/>
              <a:t>Arial</a:t>
            </a:r>
            <a:r>
              <a:rPr lang="fi-FI" noProof="0" dirty="0"/>
              <a:t> </a:t>
            </a:r>
            <a:r>
              <a:rPr lang="fi-FI" noProof="0" dirty="0" err="1"/>
              <a:t>Bold</a:t>
            </a:r>
            <a:r>
              <a:rPr lang="fi-FI" noProof="0" dirty="0"/>
              <a:t> 46pt</a:t>
            </a:r>
            <a:br>
              <a:rPr lang="fi-FI" noProof="0" dirty="0"/>
            </a:br>
            <a:r>
              <a:rPr lang="fi-FI" noProof="0" dirty="0"/>
              <a:t>Tilaa otsikolle on paljonkin, 2-3 riviä on visuaalisesti hyvä.</a:t>
            </a:r>
          </a:p>
        </p:txBody>
      </p:sp>
      <p:sp>
        <p:nvSpPr>
          <p:cNvPr id="10" name="Slide Number Placeholder 5">
            <a:extLst>
              <a:ext uri="{FF2B5EF4-FFF2-40B4-BE49-F238E27FC236}">
                <a16:creationId xmlns:a16="http://schemas.microsoft.com/office/drawing/2014/main" id="{A87B42E8-852B-F24E-9BA9-110DFF8797F3}"/>
              </a:ext>
            </a:extLst>
          </p:cNvPr>
          <p:cNvSpPr>
            <a:spLocks noGrp="1"/>
          </p:cNvSpPr>
          <p:nvPr>
            <p:ph type="sldNum" sz="quarter" idx="12"/>
          </p:nvPr>
        </p:nvSpPr>
        <p:spPr>
          <a:xfrm>
            <a:off x="11641138" y="-1"/>
            <a:ext cx="550862" cy="549275"/>
          </a:xfrm>
          <a:solidFill>
            <a:schemeClr val="tx2"/>
          </a:solidFill>
        </p:spPr>
        <p:txBody>
          <a:bodyPr/>
          <a:lstStyle>
            <a:lvl1pPr>
              <a:defRPr>
                <a:solidFill>
                  <a:schemeClr val="tx1"/>
                </a:solidFill>
              </a:defRPr>
            </a:lvl1pPr>
          </a:lstStyle>
          <a:p>
            <a:fld id="{8D9C2BA5-E9D2-2046-B654-F8D13928AEDE}" type="slidenum">
              <a:rPr lang="fi-FI" smtClean="0"/>
              <a:pPr/>
              <a:t>‹#›</a:t>
            </a:fld>
            <a:endParaRPr lang="fi-FI" dirty="0"/>
          </a:p>
        </p:txBody>
      </p:sp>
      <p:sp>
        <p:nvSpPr>
          <p:cNvPr id="18" name="Date Placeholder 3">
            <a:extLst>
              <a:ext uri="{FF2B5EF4-FFF2-40B4-BE49-F238E27FC236}">
                <a16:creationId xmlns:a16="http://schemas.microsoft.com/office/drawing/2014/main" id="{FDE20C34-DCC6-E64C-8F32-6A5B9D24E182}"/>
              </a:ext>
            </a:extLst>
          </p:cNvPr>
          <p:cNvSpPr>
            <a:spLocks noGrp="1"/>
          </p:cNvSpPr>
          <p:nvPr>
            <p:ph type="dt" sz="half" idx="2"/>
          </p:nvPr>
        </p:nvSpPr>
        <p:spPr>
          <a:xfrm>
            <a:off x="550862" y="6405438"/>
            <a:ext cx="973137" cy="365125"/>
          </a:xfrm>
          <a:prstGeom prst="rect">
            <a:avLst/>
          </a:prstGeom>
        </p:spPr>
        <p:txBody>
          <a:bodyPr vert="horz" lIns="0" tIns="0" rIns="0" bIns="0" rtlCol="0" anchor="ctr"/>
          <a:lstStyle>
            <a:lvl1pPr algn="l">
              <a:defRPr sz="900">
                <a:solidFill>
                  <a:schemeClr val="tx1"/>
                </a:solidFill>
                <a:latin typeface="Arial" panose="020B0604020202020204" pitchFamily="34" charset="0"/>
                <a:cs typeface="Arial" panose="020B0604020202020204" pitchFamily="34" charset="0"/>
              </a:defRPr>
            </a:lvl1pPr>
          </a:lstStyle>
          <a:p>
            <a:fld id="{31A26F8A-828B-E441-82B9-7ABF58BE7CCD}" type="datetime1">
              <a:rPr lang="fi-FI" smtClean="0"/>
              <a:t>6.3.2020</a:t>
            </a:fld>
            <a:endParaRPr lang="fi-FI" dirty="0"/>
          </a:p>
        </p:txBody>
      </p:sp>
      <p:sp>
        <p:nvSpPr>
          <p:cNvPr id="19" name="Footer Placeholder 4">
            <a:extLst>
              <a:ext uri="{FF2B5EF4-FFF2-40B4-BE49-F238E27FC236}">
                <a16:creationId xmlns:a16="http://schemas.microsoft.com/office/drawing/2014/main" id="{BA5F2719-89FD-A040-B501-A5AD560730CB}"/>
              </a:ext>
            </a:extLst>
          </p:cNvPr>
          <p:cNvSpPr>
            <a:spLocks noGrp="1"/>
          </p:cNvSpPr>
          <p:nvPr>
            <p:ph type="ftr" sz="quarter" idx="3"/>
          </p:nvPr>
        </p:nvSpPr>
        <p:spPr>
          <a:xfrm>
            <a:off x="1524000" y="6405438"/>
            <a:ext cx="4572000" cy="365125"/>
          </a:xfrm>
          <a:prstGeom prst="rect">
            <a:avLst/>
          </a:prstGeom>
        </p:spPr>
        <p:txBody>
          <a:bodyPr vert="horz" lIns="0" tIns="0" rIns="270000" bIns="0" rtlCol="0" anchor="ctr"/>
          <a:lstStyle>
            <a:lvl1pPr algn="l">
              <a:defRPr sz="900">
                <a:solidFill>
                  <a:schemeClr val="tx1"/>
                </a:solidFill>
                <a:latin typeface="Arial" panose="020B0604020202020204" pitchFamily="34" charset="0"/>
                <a:cs typeface="Arial" panose="020B0604020202020204" pitchFamily="34" charset="0"/>
              </a:defRPr>
            </a:lvl1pPr>
          </a:lstStyle>
          <a:p>
            <a:r>
              <a:rPr lang="fi-FI"/>
              <a:t>Footerin teksti on tässä Arial 9pt</a:t>
            </a:r>
            <a:endParaRPr lang="fi-FI" dirty="0"/>
          </a:p>
        </p:txBody>
      </p:sp>
      <p:sp>
        <p:nvSpPr>
          <p:cNvPr id="12" name="Picture Placeholder 3">
            <a:extLst>
              <a:ext uri="{FF2B5EF4-FFF2-40B4-BE49-F238E27FC236}">
                <a16:creationId xmlns:a16="http://schemas.microsoft.com/office/drawing/2014/main" id="{38BB814E-DD43-9241-A824-4D66567941EB}"/>
              </a:ext>
            </a:extLst>
          </p:cNvPr>
          <p:cNvSpPr>
            <a:spLocks noGrp="1"/>
          </p:cNvSpPr>
          <p:nvPr>
            <p:ph type="pic" sz="quarter" idx="13" hasCustomPrompt="1"/>
          </p:nvPr>
        </p:nvSpPr>
        <p:spPr>
          <a:xfrm>
            <a:off x="8865703" y="6405438"/>
            <a:ext cx="1516187" cy="365125"/>
          </a:xfrm>
        </p:spPr>
        <p:txBody>
          <a:bodyPr anchor="ctr">
            <a:normAutofit/>
          </a:bodyPr>
          <a:lstStyle>
            <a:lvl1pPr marL="0" indent="0" algn="ctr">
              <a:buFontTx/>
              <a:buNone/>
              <a:defRPr sz="800">
                <a:solidFill>
                  <a:schemeClr val="bg2"/>
                </a:solidFill>
              </a:defRPr>
            </a:lvl1pPr>
          </a:lstStyle>
          <a:p>
            <a:r>
              <a:rPr lang="fi-FI" dirty="0"/>
              <a:t>Tähän tilaan mahdollinen hankelogo tms. tunnus.</a:t>
            </a:r>
          </a:p>
        </p:txBody>
      </p:sp>
      <p:pic>
        <p:nvPicPr>
          <p:cNvPr id="20" name="Graphic 19">
            <a:extLst>
              <a:ext uri="{FF2B5EF4-FFF2-40B4-BE49-F238E27FC236}">
                <a16:creationId xmlns:a16="http://schemas.microsoft.com/office/drawing/2014/main" id="{998BC62D-7539-8345-86C6-BC1D3206D2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0"/>
            <a:ext cx="3711389" cy="1188478"/>
          </a:xfrm>
          <a:prstGeom prst="rect">
            <a:avLst/>
          </a:prstGeom>
        </p:spPr>
      </p:pic>
      <p:pic>
        <p:nvPicPr>
          <p:cNvPr id="13" name="Graphic 12">
            <a:extLst>
              <a:ext uri="{FF2B5EF4-FFF2-40B4-BE49-F238E27FC236}">
                <a16:creationId xmlns:a16="http://schemas.microsoft.com/office/drawing/2014/main" id="{55B2DCA8-B265-5D47-9711-118AAE50934C}"/>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842000" y="6329575"/>
            <a:ext cx="1350000" cy="534000"/>
          </a:xfrm>
          <a:prstGeom prst="rect">
            <a:avLst/>
          </a:prstGeom>
        </p:spPr>
      </p:pic>
    </p:spTree>
    <p:extLst>
      <p:ext uri="{BB962C8B-B14F-4D97-AF65-F5344CB8AC3E}">
        <p14:creationId xmlns:p14="http://schemas.microsoft.com/office/powerpoint/2010/main" val="822004783"/>
      </p:ext>
    </p:extLst>
  </p:cSld>
  <p:clrMapOvr>
    <a:masterClrMapping/>
  </p:clrMapOvr>
  <p:extLst>
    <p:ext uri="{DCECCB84-F9BA-43D5-87BE-67443E8EF086}">
      <p15:sldGuideLst xmlns:p15="http://schemas.microsoft.com/office/powerpoint/2012/main">
        <p15:guide id="2" pos="960">
          <p15:clr>
            <a:srgbClr val="FBAE40"/>
          </p15:clr>
        </p15:guide>
        <p15:guide id="5" orient="horz" pos="1026">
          <p15:clr>
            <a:srgbClr val="FBAE40"/>
          </p15:clr>
        </p15:guide>
        <p15:guide id="6" orient="horz" pos="3294">
          <p15:clr>
            <a:srgbClr val="FBAE40"/>
          </p15:clr>
        </p15:guide>
        <p15:guide id="8" pos="67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A0EDEA-D434-934C-80E3-B91E53B4EC4C}"/>
              </a:ext>
            </a:extLst>
          </p:cNvPr>
          <p:cNvSpPr>
            <a:spLocks noGrp="1"/>
          </p:cNvSpPr>
          <p:nvPr>
            <p:ph type="title"/>
          </p:nvPr>
        </p:nvSpPr>
        <p:spPr>
          <a:xfrm>
            <a:off x="550862" y="549275"/>
            <a:ext cx="11090275" cy="1325563"/>
          </a:xfrm>
          <a:prstGeom prst="rect">
            <a:avLst/>
          </a:prstGeom>
        </p:spPr>
        <p:txBody>
          <a:bodyPr vert="horz" lIns="0" tIns="45720" rIns="91440" bIns="45720" rtlCol="0" anchor="ctr">
            <a:normAutofit/>
          </a:body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Text Placeholder 2">
            <a:extLst>
              <a:ext uri="{FF2B5EF4-FFF2-40B4-BE49-F238E27FC236}">
                <a16:creationId xmlns:a16="http://schemas.microsoft.com/office/drawing/2014/main" id="{CD3E1198-11A0-E046-B606-201734DA7685}"/>
              </a:ext>
            </a:extLst>
          </p:cNvPr>
          <p:cNvSpPr>
            <a:spLocks noGrp="1"/>
          </p:cNvSpPr>
          <p:nvPr>
            <p:ph type="body" idx="1"/>
          </p:nvPr>
        </p:nvSpPr>
        <p:spPr>
          <a:xfrm>
            <a:off x="550862" y="1949824"/>
            <a:ext cx="11090275" cy="4071564"/>
          </a:xfrm>
          <a:prstGeom prst="rect">
            <a:avLst/>
          </a:prstGeom>
        </p:spPr>
        <p:txBody>
          <a:bodyPr vert="horz" lIns="0" tIns="45720" rIns="91440" bIns="45720" rtlCol="0">
            <a:normAutofit/>
          </a:body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
        <p:nvSpPr>
          <p:cNvPr id="4" name="Date Placeholder 3">
            <a:extLst>
              <a:ext uri="{FF2B5EF4-FFF2-40B4-BE49-F238E27FC236}">
                <a16:creationId xmlns:a16="http://schemas.microsoft.com/office/drawing/2014/main" id="{E5B01836-3268-F740-AEC6-7004463681E1}"/>
              </a:ext>
            </a:extLst>
          </p:cNvPr>
          <p:cNvSpPr>
            <a:spLocks noGrp="1"/>
          </p:cNvSpPr>
          <p:nvPr>
            <p:ph type="dt" sz="half" idx="2"/>
          </p:nvPr>
        </p:nvSpPr>
        <p:spPr>
          <a:xfrm>
            <a:off x="550862" y="6405438"/>
            <a:ext cx="973137" cy="365125"/>
          </a:xfrm>
          <a:prstGeom prst="rect">
            <a:avLst/>
          </a:prstGeom>
        </p:spPr>
        <p:txBody>
          <a:bodyPr vert="horz" lIns="0" tIns="0" rIns="0" bIns="0" rtlCol="0" anchor="ctr"/>
          <a:lstStyle>
            <a:lvl1pPr algn="l">
              <a:defRPr sz="900">
                <a:solidFill>
                  <a:srgbClr val="10497F"/>
                </a:solidFill>
                <a:latin typeface="Arial" panose="020B0604020202020204" pitchFamily="34" charset="0"/>
                <a:cs typeface="Arial" panose="020B0604020202020204" pitchFamily="34" charset="0"/>
              </a:defRPr>
            </a:lvl1pPr>
          </a:lstStyle>
          <a:p>
            <a:fld id="{1F911589-5689-9A4C-8B9A-CBF90D03F612}" type="datetime1">
              <a:rPr lang="fi-FI" smtClean="0"/>
              <a:t>6.3.2020</a:t>
            </a:fld>
            <a:endParaRPr lang="fi-FI" dirty="0"/>
          </a:p>
        </p:txBody>
      </p:sp>
      <p:sp>
        <p:nvSpPr>
          <p:cNvPr id="5" name="Footer Placeholder 4">
            <a:extLst>
              <a:ext uri="{FF2B5EF4-FFF2-40B4-BE49-F238E27FC236}">
                <a16:creationId xmlns:a16="http://schemas.microsoft.com/office/drawing/2014/main" id="{47698B8A-57F3-BB42-913E-3821E2CE69F6}"/>
              </a:ext>
            </a:extLst>
          </p:cNvPr>
          <p:cNvSpPr>
            <a:spLocks noGrp="1"/>
          </p:cNvSpPr>
          <p:nvPr>
            <p:ph type="ftr" sz="quarter" idx="3"/>
          </p:nvPr>
        </p:nvSpPr>
        <p:spPr>
          <a:xfrm>
            <a:off x="1524000" y="6405438"/>
            <a:ext cx="4572000" cy="365125"/>
          </a:xfrm>
          <a:prstGeom prst="rect">
            <a:avLst/>
          </a:prstGeom>
        </p:spPr>
        <p:txBody>
          <a:bodyPr vert="horz" lIns="0" tIns="0" rIns="270000" bIns="0" rtlCol="0" anchor="ctr"/>
          <a:lstStyle>
            <a:lvl1pPr algn="l">
              <a:defRPr sz="900">
                <a:solidFill>
                  <a:srgbClr val="10497F"/>
                </a:solidFill>
                <a:latin typeface="Arial" panose="020B0604020202020204" pitchFamily="34" charset="0"/>
                <a:cs typeface="Arial" panose="020B0604020202020204" pitchFamily="34" charset="0"/>
              </a:defRPr>
            </a:lvl1pPr>
          </a:lstStyle>
          <a:p>
            <a:r>
              <a:rPr lang="fi-FI"/>
              <a:t>Footerin teksti on tässä Arial 9pt</a:t>
            </a:r>
            <a:endParaRPr lang="fi-FI" dirty="0"/>
          </a:p>
        </p:txBody>
      </p:sp>
      <p:sp>
        <p:nvSpPr>
          <p:cNvPr id="6" name="Slide Number Placeholder 5">
            <a:extLst>
              <a:ext uri="{FF2B5EF4-FFF2-40B4-BE49-F238E27FC236}">
                <a16:creationId xmlns:a16="http://schemas.microsoft.com/office/drawing/2014/main" id="{A1C7CC4F-AA8E-4545-AD04-38A2D095FC72}"/>
              </a:ext>
            </a:extLst>
          </p:cNvPr>
          <p:cNvSpPr>
            <a:spLocks noGrp="1"/>
          </p:cNvSpPr>
          <p:nvPr>
            <p:ph type="sldNum" sz="quarter" idx="4"/>
          </p:nvPr>
        </p:nvSpPr>
        <p:spPr>
          <a:xfrm>
            <a:off x="11641138" y="0"/>
            <a:ext cx="550861" cy="549275"/>
          </a:xfrm>
          <a:prstGeom prst="rect">
            <a:avLst/>
          </a:prstGeom>
        </p:spPr>
        <p:txBody>
          <a:bodyPr vert="horz" lIns="91440" tIns="45720" rIns="91440" bIns="45720" rtlCol="0" anchor="ctr"/>
          <a:lstStyle>
            <a:lvl1pPr algn="ctr">
              <a:defRPr sz="1000" b="1">
                <a:solidFill>
                  <a:srgbClr val="10497F"/>
                </a:solidFill>
                <a:latin typeface="Arial" panose="020B0604020202020204" pitchFamily="34" charset="0"/>
                <a:cs typeface="Arial" panose="020B0604020202020204" pitchFamily="34" charset="0"/>
              </a:defRPr>
            </a:lvl1pPr>
          </a:lstStyle>
          <a:p>
            <a:fld id="{8D9C2BA5-E9D2-2046-B654-F8D13928AEDE}" type="slidenum">
              <a:rPr lang="fi-FI" smtClean="0"/>
              <a:pPr/>
              <a:t>‹#›</a:t>
            </a:fld>
            <a:endParaRPr lang="fi-FI"/>
          </a:p>
        </p:txBody>
      </p:sp>
    </p:spTree>
    <p:extLst>
      <p:ext uri="{BB962C8B-B14F-4D97-AF65-F5344CB8AC3E}">
        <p14:creationId xmlns:p14="http://schemas.microsoft.com/office/powerpoint/2010/main" val="1678355641"/>
      </p:ext>
    </p:extLst>
  </p:cSld>
  <p:clrMap bg1="lt1" tx1="dk1" bg2="lt2" tx2="dk2" accent1="accent1" accent2="accent2" accent3="accent3" accent4="accent4" accent5="accent5" accent6="accent6" hlink="hlink" folHlink="folHlink"/>
  <p:sldLayoutIdLst>
    <p:sldLayoutId id="2147483668" r:id="rId1"/>
    <p:sldLayoutId id="2147483720" r:id="rId2"/>
    <p:sldLayoutId id="2147483721" r:id="rId3"/>
    <p:sldLayoutId id="2147483722" r:id="rId4"/>
    <p:sldLayoutId id="2147483723" r:id="rId5"/>
    <p:sldLayoutId id="2147483650" r:id="rId6"/>
    <p:sldLayoutId id="2147483688" r:id="rId7"/>
    <p:sldLayoutId id="2147483667" r:id="rId8"/>
    <p:sldLayoutId id="2147483706" r:id="rId9"/>
    <p:sldLayoutId id="2147483663" r:id="rId10"/>
    <p:sldLayoutId id="2147483707" r:id="rId11"/>
    <p:sldLayoutId id="2147483670" r:id="rId12"/>
    <p:sldLayoutId id="2147483708" r:id="rId13"/>
    <p:sldLayoutId id="2147483709" r:id="rId14"/>
    <p:sldLayoutId id="2147483671" r:id="rId15"/>
    <p:sldLayoutId id="2147483710" r:id="rId16"/>
    <p:sldLayoutId id="2147483711" r:id="rId17"/>
    <p:sldLayoutId id="2147483699" r:id="rId18"/>
    <p:sldLayoutId id="2147483712" r:id="rId19"/>
    <p:sldLayoutId id="2147483713" r:id="rId20"/>
    <p:sldLayoutId id="2147483675" r:id="rId21"/>
    <p:sldLayoutId id="2147483700" r:id="rId22"/>
    <p:sldLayoutId id="2147483714" r:id="rId23"/>
    <p:sldLayoutId id="2147483715" r:id="rId24"/>
    <p:sldLayoutId id="2147483701" r:id="rId25"/>
    <p:sldLayoutId id="2147483702" r:id="rId26"/>
    <p:sldLayoutId id="2147483703" r:id="rId27"/>
    <p:sldLayoutId id="2147483677" r:id="rId28"/>
    <p:sldLayoutId id="2147483687" r:id="rId29"/>
    <p:sldLayoutId id="2147483676" r:id="rId30"/>
    <p:sldLayoutId id="2147483689" r:id="rId31"/>
    <p:sldLayoutId id="2147483690" r:id="rId32"/>
    <p:sldLayoutId id="2147483657" r:id="rId33"/>
    <p:sldLayoutId id="2147483695" r:id="rId34"/>
    <p:sldLayoutId id="2147483696" r:id="rId35"/>
    <p:sldLayoutId id="2147483697" r:id="rId36"/>
    <p:sldLayoutId id="2147483682" r:id="rId37"/>
    <p:sldLayoutId id="2147483705" r:id="rId38"/>
    <p:sldLayoutId id="2147483704" r:id="rId39"/>
    <p:sldLayoutId id="2147483694" r:id="rId40"/>
  </p:sldLayoutIdLst>
  <p:hf hdr="0"/>
  <p:txStyles>
    <p:titleStyle>
      <a:lvl1pPr algn="l" defTabSz="914400" rtl="0" eaLnBrk="1" latinLnBrk="0" hangingPunct="1">
        <a:lnSpc>
          <a:spcPct val="90000"/>
        </a:lnSpc>
        <a:spcBef>
          <a:spcPct val="0"/>
        </a:spcBef>
        <a:buNone/>
        <a:defRPr sz="4000" b="1" kern="1200" spc="0">
          <a:solidFill>
            <a:srgbClr val="10497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10497F"/>
        </a:buClr>
        <a:buFont typeface="Arial" panose="020B0604020202020204" pitchFamily="34" charset="0"/>
        <a:buChar char="•"/>
        <a:defRPr sz="2800" kern="1200">
          <a:solidFill>
            <a:srgbClr val="00000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0497F"/>
        </a:buClr>
        <a:buFont typeface="Arial" panose="020B0604020202020204" pitchFamily="34" charset="0"/>
        <a:buChar char="•"/>
        <a:defRPr sz="2400" kern="1200">
          <a:solidFill>
            <a:srgbClr val="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10497F"/>
        </a:buClr>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10497F"/>
        </a:buClr>
        <a:buFont typeface="Arial" panose="020B0604020202020204" pitchFamily="34" charset="0"/>
        <a:buChar char="•"/>
        <a:defRPr sz="1800" kern="1200">
          <a:solidFill>
            <a:srgbClr val="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10497F"/>
        </a:buClr>
        <a:buFont typeface="Arial" panose="020B0604020202020204" pitchFamily="34" charset="0"/>
        <a:buChar char="•"/>
        <a:defRPr sz="1600" kern="1200">
          <a:solidFill>
            <a:srgbClr val="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346" userDrawn="1">
          <p15:clr>
            <a:srgbClr val="F26B43"/>
          </p15:clr>
        </p15:guide>
        <p15:guide id="4" pos="347" userDrawn="1">
          <p15:clr>
            <a:srgbClr val="F26B43"/>
          </p15:clr>
        </p15:guide>
        <p15:guide id="5" pos="7333" userDrawn="1">
          <p15:clr>
            <a:srgbClr val="F26B43"/>
          </p15:clr>
        </p15:guide>
        <p15:guide id="6" orient="horz" pos="3974" userDrawn="1">
          <p15:clr>
            <a:srgbClr val="F26B43"/>
          </p15:clr>
        </p15:guide>
        <p15:guide id="7"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A223C638-DEF9-9948-B928-70C8C4EF045D}"/>
              </a:ext>
            </a:extLst>
          </p:cNvPr>
          <p:cNvSpPr>
            <a:spLocks noGrp="1"/>
          </p:cNvSpPr>
          <p:nvPr>
            <p:ph type="subTitle" idx="1"/>
          </p:nvPr>
        </p:nvSpPr>
        <p:spPr>
          <a:xfrm>
            <a:off x="1976761" y="4076700"/>
            <a:ext cx="9144000" cy="792163"/>
          </a:xfrm>
        </p:spPr>
        <p:txBody>
          <a:bodyPr>
            <a:normAutofit/>
          </a:bodyPr>
          <a:lstStyle/>
          <a:p>
            <a:r>
              <a:rPr lang="fi-FI" dirty="0"/>
              <a:t>Case Suomen ympäristökeskus SYKE</a:t>
            </a:r>
          </a:p>
        </p:txBody>
      </p:sp>
      <p:sp>
        <p:nvSpPr>
          <p:cNvPr id="6" name="Title 5">
            <a:extLst>
              <a:ext uri="{FF2B5EF4-FFF2-40B4-BE49-F238E27FC236}">
                <a16:creationId xmlns:a16="http://schemas.microsoft.com/office/drawing/2014/main" id="{FC2CA566-E9CB-7546-9FBF-B3DF20644E29}"/>
              </a:ext>
            </a:extLst>
          </p:cNvPr>
          <p:cNvSpPr>
            <a:spLocks noGrp="1"/>
          </p:cNvSpPr>
          <p:nvPr>
            <p:ph type="ctrTitle"/>
          </p:nvPr>
        </p:nvSpPr>
        <p:spPr>
          <a:xfrm>
            <a:off x="1976761" y="2132388"/>
            <a:ext cx="9144000" cy="2365071"/>
          </a:xfrm>
        </p:spPr>
        <p:txBody>
          <a:bodyPr>
            <a:normAutofit fontScale="90000"/>
          </a:bodyPr>
          <a:lstStyle/>
          <a:p>
            <a:r>
              <a:rPr lang="fi-FI" dirty="0"/>
              <a:t>Valtion yhteinen kustannuslaskentamalli</a:t>
            </a:r>
            <a:br>
              <a:rPr lang="fi-FI" dirty="0"/>
            </a:br>
            <a:endParaRPr lang="fi-FI" dirty="0"/>
          </a:p>
        </p:txBody>
      </p:sp>
      <p:sp>
        <p:nvSpPr>
          <p:cNvPr id="4" name="Slide Number Placeholder 3">
            <a:extLst>
              <a:ext uri="{FF2B5EF4-FFF2-40B4-BE49-F238E27FC236}">
                <a16:creationId xmlns:a16="http://schemas.microsoft.com/office/drawing/2014/main" id="{7E156877-987C-CF47-8D0D-3A3234A6283C}"/>
              </a:ext>
            </a:extLst>
          </p:cNvPr>
          <p:cNvSpPr>
            <a:spLocks noGrp="1"/>
          </p:cNvSpPr>
          <p:nvPr>
            <p:ph type="sldNum" sz="quarter" idx="4294967295"/>
          </p:nvPr>
        </p:nvSpPr>
        <p:spPr>
          <a:xfrm>
            <a:off x="11641138" y="0"/>
            <a:ext cx="550862" cy="549275"/>
          </a:xfrm>
        </p:spPr>
        <p:txBody>
          <a:bodyPr/>
          <a:lstStyle/>
          <a:p>
            <a:fld id="{8D9C2BA5-E9D2-2046-B654-F8D13928AEDE}" type="slidenum">
              <a:rPr lang="fi-FI" noProof="0" smtClean="0"/>
              <a:pPr/>
              <a:t>1</a:t>
            </a:fld>
            <a:endParaRPr lang="fi-FI" noProof="0"/>
          </a:p>
        </p:txBody>
      </p:sp>
    </p:spTree>
    <p:extLst>
      <p:ext uri="{BB962C8B-B14F-4D97-AF65-F5344CB8AC3E}">
        <p14:creationId xmlns:p14="http://schemas.microsoft.com/office/powerpoint/2010/main" val="2383275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89F6-5AD8-4726-922B-AF9F6286FDA9}"/>
              </a:ext>
            </a:extLst>
          </p:cNvPr>
          <p:cNvSpPr txBox="1">
            <a:spLocks/>
          </p:cNvSpPr>
          <p:nvPr/>
        </p:nvSpPr>
        <p:spPr>
          <a:xfrm>
            <a:off x="542926" y="458465"/>
            <a:ext cx="11090275" cy="1325563"/>
          </a:xfrm>
          <a:prstGeom prst="rect">
            <a:avLst/>
          </a:prstGeom>
        </p:spPr>
        <p:txBody>
          <a:bodyPr>
            <a:normAutofit fontScale="97500"/>
          </a:bodyPr>
          <a:lstStyle>
            <a:lvl1pPr algn="l" defTabSz="914400" rtl="0" eaLnBrk="1" latinLnBrk="0" hangingPunct="1">
              <a:lnSpc>
                <a:spcPct val="90000"/>
              </a:lnSpc>
              <a:spcBef>
                <a:spcPct val="0"/>
              </a:spcBef>
              <a:buNone/>
              <a:defRPr sz="4000" b="1" kern="1200" spc="0">
                <a:solidFill>
                  <a:srgbClr val="10497F"/>
                </a:solidFill>
                <a:latin typeface="Arial" panose="020B0604020202020204" pitchFamily="34" charset="0"/>
                <a:ea typeface="+mj-ea"/>
                <a:cs typeface="Arial" panose="020B0604020202020204" pitchFamily="34" charset="0"/>
              </a:defRPr>
            </a:lvl1pPr>
          </a:lstStyle>
          <a:p>
            <a:pPr algn="ctr"/>
            <a:r>
              <a:rPr lang="fi-FI" sz="3300" dirty="0"/>
              <a:t>Valtion yhteinen kustannuslaskentamalli ja -ratkaisu</a:t>
            </a:r>
            <a:br>
              <a:rPr lang="fi-FI" dirty="0"/>
            </a:br>
            <a:r>
              <a:rPr lang="fi-FI" sz="2500" dirty="0"/>
              <a:t>Case Suomen ympäristökeskus SYKE</a:t>
            </a:r>
          </a:p>
        </p:txBody>
      </p:sp>
      <p:graphicFrame>
        <p:nvGraphicFramePr>
          <p:cNvPr id="3" name="Taulukko 2">
            <a:extLst>
              <a:ext uri="{FF2B5EF4-FFF2-40B4-BE49-F238E27FC236}">
                <a16:creationId xmlns:a16="http://schemas.microsoft.com/office/drawing/2014/main" id="{5A7FB6A4-E339-43A3-A729-CC0EE92AD0DD}"/>
              </a:ext>
            </a:extLst>
          </p:cNvPr>
          <p:cNvGraphicFramePr>
            <a:graphicFrameLocks noGrp="1"/>
          </p:cNvGraphicFramePr>
          <p:nvPr>
            <p:extLst>
              <p:ext uri="{D42A27DB-BD31-4B8C-83A1-F6EECF244321}">
                <p14:modId xmlns:p14="http://schemas.microsoft.com/office/powerpoint/2010/main" val="2767523922"/>
              </p:ext>
            </p:extLst>
          </p:nvPr>
        </p:nvGraphicFramePr>
        <p:xfrm>
          <a:off x="264793" y="1785449"/>
          <a:ext cx="5748337" cy="4781872"/>
        </p:xfrm>
        <a:graphic>
          <a:graphicData uri="http://schemas.openxmlformats.org/drawingml/2006/table">
            <a:tbl>
              <a:tblPr firstRow="1" bandRow="1">
                <a:tableStyleId>{2D5ABB26-0587-4C30-8999-92F81FD0307C}</a:tableStyleId>
              </a:tblPr>
              <a:tblGrid>
                <a:gridCol w="5748337">
                  <a:extLst>
                    <a:ext uri="{9D8B030D-6E8A-4147-A177-3AD203B41FA5}">
                      <a16:colId xmlns:a16="http://schemas.microsoft.com/office/drawing/2014/main" val="20000"/>
                    </a:ext>
                  </a:extLst>
                </a:gridCol>
              </a:tblGrid>
              <a:tr h="592803">
                <a:tc>
                  <a:txBody>
                    <a:bodyPr/>
                    <a:lstStyle/>
                    <a:p>
                      <a:pPr algn="ctr"/>
                      <a:r>
                        <a:rPr lang="fi-FI" sz="2200" b="1" kern="1200" baseline="0" dirty="0">
                          <a:solidFill>
                            <a:schemeClr val="tx1"/>
                          </a:solidFill>
                          <a:latin typeface="+mn-lt"/>
                          <a:ea typeface="+mn-ea"/>
                          <a:cs typeface="+mn-cs"/>
                        </a:rPr>
                        <a:t>Mitä ongelmaa ratkaistiin ja miksi?</a:t>
                      </a:r>
                    </a:p>
                  </a:txBody>
                  <a:tcPr marL="96795" marR="96795" marT="48398" marB="483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DBE5"/>
                    </a:solidFill>
                  </a:tcPr>
                </a:tc>
                <a:extLst>
                  <a:ext uri="{0D108BD9-81ED-4DB2-BD59-A6C34878D82A}">
                    <a16:rowId xmlns:a16="http://schemas.microsoft.com/office/drawing/2014/main" val="10000"/>
                  </a:ext>
                </a:extLst>
              </a:tr>
              <a:tr h="4189069">
                <a:tc>
                  <a:txBody>
                    <a:bodyPr/>
                    <a:lstStyle/>
                    <a:p>
                      <a:pPr marL="285750" indent="-285750">
                        <a:buFont typeface="Arial" panose="020B0604020202020204" pitchFamily="34" charset="0"/>
                        <a:buChar char="•"/>
                      </a:pPr>
                      <a:r>
                        <a:rPr lang="fi-FI" sz="1600" baseline="0" dirty="0" err="1">
                          <a:solidFill>
                            <a:srgbClr val="000000"/>
                          </a:solidFill>
                        </a:rPr>
                        <a:t>SYKE:ssä</a:t>
                      </a:r>
                      <a:r>
                        <a:rPr lang="fi-FI" sz="1600" baseline="0" dirty="0">
                          <a:solidFill>
                            <a:srgbClr val="000000"/>
                          </a:solidFill>
                        </a:rPr>
                        <a:t> aiemmin käytössä ollut, Exceliin perustuva kustannuslaskennan malli vaati paljon manuaalista työtä ja laskennan tekeminen oli erittäin henkilösidonnaista. Myös laskentaperiaatteet olivat monimutkaiset. Laskenta tehtiin vain kerran vuodessa eikä sen vuoksi ollut mahdollista reagoida poikkeamiin jo vuoden aikana.</a:t>
                      </a:r>
                    </a:p>
                    <a:p>
                      <a:pPr marL="285750" indent="-285750">
                        <a:buFont typeface="Arial" panose="020B0604020202020204" pitchFamily="34" charset="0"/>
                        <a:buChar char="•"/>
                      </a:pPr>
                      <a:endParaRPr lang="fi-FI" sz="1600" baseline="0" dirty="0">
                        <a:solidFill>
                          <a:srgbClr val="000000"/>
                        </a:solidFill>
                      </a:endParaRPr>
                    </a:p>
                    <a:p>
                      <a:pPr marL="285750" indent="-285750">
                        <a:buFont typeface="Arial" panose="020B0604020202020204" pitchFamily="34" charset="0"/>
                        <a:buChar char="•"/>
                      </a:pPr>
                      <a:r>
                        <a:rPr lang="fi-FI" sz="1600" baseline="0" dirty="0">
                          <a:solidFill>
                            <a:srgbClr val="000000"/>
                          </a:solidFill>
                        </a:rPr>
                        <a:t>Valtion yhteisen kustannuslaskentamallin käyttöönotolla </a:t>
                      </a:r>
                      <a:r>
                        <a:rPr lang="fi-FI" sz="1600" b="1" baseline="0" dirty="0">
                          <a:solidFill>
                            <a:srgbClr val="000000"/>
                          </a:solidFill>
                        </a:rPr>
                        <a:t>tavoiteltiin</a:t>
                      </a:r>
                      <a:r>
                        <a:rPr lang="fi-FI" sz="1600" baseline="0" dirty="0">
                          <a:solidFill>
                            <a:srgbClr val="000000"/>
                          </a:solidFill>
                        </a:rPr>
                        <a:t> kustannuslaskennan tuottamiseen liittyvää </a:t>
                      </a:r>
                      <a:r>
                        <a:rPr lang="fi-FI" sz="1600" b="1" baseline="0" dirty="0">
                          <a:solidFill>
                            <a:srgbClr val="000000"/>
                          </a:solidFill>
                        </a:rPr>
                        <a:t>työajan säästöä </a:t>
                      </a:r>
                      <a:r>
                        <a:rPr lang="fi-FI" sz="1600" baseline="0" dirty="0">
                          <a:solidFill>
                            <a:srgbClr val="000000"/>
                          </a:solidFill>
                        </a:rPr>
                        <a:t>sekä </a:t>
                      </a:r>
                      <a:r>
                        <a:rPr lang="fi-FI" sz="1600" b="1" baseline="0" dirty="0">
                          <a:solidFill>
                            <a:srgbClr val="000000"/>
                          </a:solidFill>
                        </a:rPr>
                        <a:t>tietojen läpinäkyvyyttä </a:t>
                      </a:r>
                      <a:r>
                        <a:rPr lang="fi-FI" sz="1600" b="0" baseline="0" dirty="0">
                          <a:solidFill>
                            <a:srgbClr val="000000"/>
                          </a:solidFill>
                        </a:rPr>
                        <a:t>niin lopputulosten kuin laskentaperiaatteidenkin osalta.</a:t>
                      </a:r>
                    </a:p>
                    <a:p>
                      <a:pPr marL="285750" indent="-285750">
                        <a:buFont typeface="Arial" panose="020B0604020202020204" pitchFamily="34" charset="0"/>
                        <a:buChar char="•"/>
                      </a:pPr>
                      <a:endParaRPr lang="fi-FI" sz="1600" b="0" baseline="0" dirty="0">
                        <a:solidFill>
                          <a:srgbClr val="000000"/>
                        </a:solidFill>
                      </a:endParaRPr>
                    </a:p>
                    <a:p>
                      <a:pPr marL="285750" indent="-285750">
                        <a:buFont typeface="Arial" panose="020B0604020202020204" pitchFamily="34" charset="0"/>
                        <a:buChar char="•"/>
                      </a:pPr>
                      <a:r>
                        <a:rPr lang="fi-FI" sz="1600" b="0" baseline="0" dirty="0">
                          <a:solidFill>
                            <a:srgbClr val="000000"/>
                          </a:solidFill>
                        </a:rPr>
                        <a:t>Kustannuslaskennan raportointi palveli aiemmin lähinnä ulkopuolisten rahoittajien raportointitarpeita. Tavoitteena oli </a:t>
                      </a:r>
                      <a:r>
                        <a:rPr lang="fi-FI" sz="1600" b="1" baseline="0" dirty="0">
                          <a:solidFill>
                            <a:srgbClr val="000000"/>
                          </a:solidFill>
                        </a:rPr>
                        <a:t>kehittää raportointia enemmän myös johdon tarpeisiin.</a:t>
                      </a:r>
                    </a:p>
                  </a:txBody>
                  <a:tcPr marL="96795" marR="96795" marT="48398" marB="483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FDBE5"/>
                    </a:solidFill>
                  </a:tcPr>
                </a:tc>
                <a:extLst>
                  <a:ext uri="{0D108BD9-81ED-4DB2-BD59-A6C34878D82A}">
                    <a16:rowId xmlns:a16="http://schemas.microsoft.com/office/drawing/2014/main" val="10001"/>
                  </a:ext>
                </a:extLst>
              </a:tr>
            </a:tbl>
          </a:graphicData>
        </a:graphic>
      </p:graphicFrame>
      <p:graphicFrame>
        <p:nvGraphicFramePr>
          <p:cNvPr id="6" name="Taulukko 5">
            <a:extLst>
              <a:ext uri="{FF2B5EF4-FFF2-40B4-BE49-F238E27FC236}">
                <a16:creationId xmlns:a16="http://schemas.microsoft.com/office/drawing/2014/main" id="{AAC58697-A780-4FD6-9174-80F6F86517CB}"/>
              </a:ext>
            </a:extLst>
          </p:cNvPr>
          <p:cNvGraphicFramePr>
            <a:graphicFrameLocks noGrp="1"/>
          </p:cNvGraphicFramePr>
          <p:nvPr>
            <p:extLst>
              <p:ext uri="{D42A27DB-BD31-4B8C-83A1-F6EECF244321}">
                <p14:modId xmlns:p14="http://schemas.microsoft.com/office/powerpoint/2010/main" val="3771223069"/>
              </p:ext>
            </p:extLst>
          </p:nvPr>
        </p:nvGraphicFramePr>
        <p:xfrm>
          <a:off x="6095999" y="1785449"/>
          <a:ext cx="5628007" cy="4760610"/>
        </p:xfrm>
        <a:graphic>
          <a:graphicData uri="http://schemas.openxmlformats.org/drawingml/2006/table">
            <a:tbl>
              <a:tblPr firstRow="1" bandRow="1">
                <a:tableStyleId>{2D5ABB26-0587-4C30-8999-92F81FD0307C}</a:tableStyleId>
              </a:tblPr>
              <a:tblGrid>
                <a:gridCol w="5628007">
                  <a:extLst>
                    <a:ext uri="{9D8B030D-6E8A-4147-A177-3AD203B41FA5}">
                      <a16:colId xmlns:a16="http://schemas.microsoft.com/office/drawing/2014/main" val="20000"/>
                    </a:ext>
                  </a:extLst>
                </a:gridCol>
              </a:tblGrid>
              <a:tr h="576307">
                <a:tc>
                  <a:txBody>
                    <a:bodyPr/>
                    <a:lstStyle/>
                    <a:p>
                      <a:pPr marL="0" algn="ctr" defTabSz="914400" rtl="0" eaLnBrk="1" latinLnBrk="0" hangingPunct="1"/>
                      <a:r>
                        <a:rPr lang="fi-FI" sz="2200" b="1" kern="1200" baseline="0" dirty="0">
                          <a:solidFill>
                            <a:schemeClr val="tx1"/>
                          </a:solidFill>
                          <a:latin typeface="+mn-lt"/>
                          <a:ea typeface="+mn-ea"/>
                          <a:cs typeface="+mn-cs"/>
                        </a:rPr>
                        <a:t>Mitä tehtiin? (1/2)</a:t>
                      </a:r>
                    </a:p>
                  </a:txBody>
                  <a:tcPr marL="96795" marR="96795" marT="48398" marB="483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DBE5"/>
                    </a:solidFill>
                  </a:tcPr>
                </a:tc>
                <a:extLst>
                  <a:ext uri="{0D108BD9-81ED-4DB2-BD59-A6C34878D82A}">
                    <a16:rowId xmlns:a16="http://schemas.microsoft.com/office/drawing/2014/main" val="10000"/>
                  </a:ext>
                </a:extLst>
              </a:tr>
              <a:tr h="4184303">
                <a:tc>
                  <a:txBody>
                    <a:bodyPr/>
                    <a:lstStyle/>
                    <a:p>
                      <a:pPr marL="285750" indent="-285750">
                        <a:buFont typeface="Arial" panose="020B0604020202020204" pitchFamily="34" charset="0"/>
                        <a:buChar char="•"/>
                      </a:pPr>
                      <a:r>
                        <a:rPr lang="fi-FI" sz="1600" baseline="0" dirty="0">
                          <a:solidFill>
                            <a:srgbClr val="000000"/>
                          </a:solidFill>
                        </a:rPr>
                        <a:t>Loppuvuonna 2018 pidettiin kolme palaveria, joissa laskentamalli määriteltiin vuoden 2017 toteumia hyödyntäen yhdessä Valtiokonttorin kanssa. </a:t>
                      </a:r>
                      <a:r>
                        <a:rPr lang="fi-FI" sz="1600" baseline="0" dirty="0" err="1">
                          <a:solidFill>
                            <a:srgbClr val="000000"/>
                          </a:solidFill>
                        </a:rPr>
                        <a:t>SYKE:n</a:t>
                      </a:r>
                      <a:r>
                        <a:rPr lang="fi-FI" sz="1600" baseline="0" dirty="0">
                          <a:solidFill>
                            <a:srgbClr val="000000"/>
                          </a:solidFill>
                        </a:rPr>
                        <a:t> puolelta määrittelyyn osallistui kaksi henkilöä (talous- ja rahoituspäällikkö sekä taloussuunnittelija). </a:t>
                      </a:r>
                    </a:p>
                    <a:p>
                      <a:pPr marL="285750" indent="-285750">
                        <a:buFont typeface="Arial" panose="020B0604020202020204" pitchFamily="34" charset="0"/>
                        <a:buChar char="•"/>
                      </a:pPr>
                      <a:endParaRPr lang="fi-FI" sz="1600" b="0" baseline="0" dirty="0">
                        <a:solidFill>
                          <a:srgbClr val="000000"/>
                        </a:solidFill>
                      </a:endParaRPr>
                    </a:p>
                    <a:p>
                      <a:pPr marL="285750" indent="-285750">
                        <a:buFont typeface="Arial" panose="020B0604020202020204" pitchFamily="34" charset="0"/>
                        <a:buChar char="•"/>
                      </a:pPr>
                      <a:r>
                        <a:rPr lang="fi-FI" sz="1600" b="0" baseline="0" dirty="0">
                          <a:solidFill>
                            <a:srgbClr val="000000"/>
                          </a:solidFill>
                        </a:rPr>
                        <a:t>Vyörytettävien kustannusten osuus on yli 30 % </a:t>
                      </a:r>
                      <a:r>
                        <a:rPr lang="fi-FI" sz="1600" b="0" baseline="0" dirty="0" err="1">
                          <a:solidFill>
                            <a:srgbClr val="000000"/>
                          </a:solidFill>
                        </a:rPr>
                        <a:t>SYKE:n</a:t>
                      </a:r>
                      <a:r>
                        <a:rPr lang="fi-FI" sz="1600" b="0" baseline="0" dirty="0">
                          <a:solidFill>
                            <a:srgbClr val="000000"/>
                          </a:solidFill>
                        </a:rPr>
                        <a:t> toimintamenoista. </a:t>
                      </a:r>
                      <a:r>
                        <a:rPr lang="fi-FI" sz="1600" baseline="0" dirty="0">
                          <a:solidFill>
                            <a:srgbClr val="000000"/>
                          </a:solidFill>
                        </a:rPr>
                        <a:t>Laskentamallissa vyörytykset tehdään </a:t>
                      </a:r>
                      <a:r>
                        <a:rPr lang="fi-FI" sz="1600" b="1" baseline="0" dirty="0">
                          <a:solidFill>
                            <a:srgbClr val="000000"/>
                          </a:solidFill>
                        </a:rPr>
                        <a:t>toiminnoille ja projekteille</a:t>
                      </a:r>
                      <a:r>
                        <a:rPr lang="fi-FI" sz="1600" baseline="0" dirty="0">
                          <a:solidFill>
                            <a:srgbClr val="000000"/>
                          </a:solidFill>
                        </a:rPr>
                        <a:t>. Projekti on </a:t>
                      </a:r>
                      <a:r>
                        <a:rPr lang="fi-FI" sz="1600" baseline="0" dirty="0" err="1">
                          <a:solidFill>
                            <a:srgbClr val="000000"/>
                          </a:solidFill>
                        </a:rPr>
                        <a:t>SYKE:ssä</a:t>
                      </a:r>
                      <a:r>
                        <a:rPr lang="fi-FI" sz="1600" baseline="0" dirty="0">
                          <a:solidFill>
                            <a:srgbClr val="000000"/>
                          </a:solidFill>
                        </a:rPr>
                        <a:t> erittäin keskeinen seurantakohde. Laskentamallissa on käytetty </a:t>
                      </a:r>
                      <a:r>
                        <a:rPr lang="fi-FI" sz="1600" b="1" baseline="0" dirty="0">
                          <a:solidFill>
                            <a:srgbClr val="000000"/>
                          </a:solidFill>
                        </a:rPr>
                        <a:t>ajurina</a:t>
                      </a:r>
                      <a:r>
                        <a:rPr lang="fi-FI" sz="1600" baseline="0" dirty="0">
                          <a:solidFill>
                            <a:srgbClr val="000000"/>
                          </a:solidFill>
                        </a:rPr>
                        <a:t> kohdennettua </a:t>
                      </a:r>
                      <a:r>
                        <a:rPr lang="fi-FI" sz="1600" b="1" baseline="0" dirty="0">
                          <a:solidFill>
                            <a:srgbClr val="000000"/>
                          </a:solidFill>
                        </a:rPr>
                        <a:t>työaikaa. </a:t>
                      </a:r>
                      <a:endParaRPr lang="fi-FI" sz="1600" b="0" baseline="0" dirty="0">
                        <a:solidFill>
                          <a:srgbClr val="000000"/>
                        </a:solidFill>
                      </a:endParaRPr>
                    </a:p>
                    <a:p>
                      <a:pPr marL="0" indent="0">
                        <a:buFont typeface="Arial" panose="020B0604020202020204" pitchFamily="34" charset="0"/>
                        <a:buNone/>
                      </a:pPr>
                      <a:endParaRPr lang="fi-FI" sz="1600" b="0" baseline="0" dirty="0">
                        <a:solidFill>
                          <a:srgbClr val="000000"/>
                        </a:solidFill>
                      </a:endParaRPr>
                    </a:p>
                    <a:p>
                      <a:pPr marL="285750" indent="-285750">
                        <a:buFont typeface="Arial" panose="020B0604020202020204" pitchFamily="34" charset="0"/>
                        <a:buChar char="•"/>
                      </a:pPr>
                      <a:r>
                        <a:rPr lang="fi-FI" sz="1600" b="0" baseline="0" dirty="0">
                          <a:solidFill>
                            <a:srgbClr val="000000"/>
                          </a:solidFill>
                        </a:rPr>
                        <a:t>Vyörytys on tehty </a:t>
                      </a:r>
                      <a:r>
                        <a:rPr lang="fi-FI" sz="1600" b="1" baseline="0" dirty="0">
                          <a:solidFill>
                            <a:srgbClr val="000000"/>
                          </a:solidFill>
                        </a:rPr>
                        <a:t>seitsemän</a:t>
                      </a:r>
                      <a:r>
                        <a:rPr lang="fi-FI" sz="1600" b="0" baseline="0" dirty="0">
                          <a:solidFill>
                            <a:srgbClr val="000000"/>
                          </a:solidFill>
                        </a:rPr>
                        <a:t> eri </a:t>
                      </a:r>
                      <a:r>
                        <a:rPr lang="fi-FI" sz="1600" b="1" baseline="0" dirty="0">
                          <a:solidFill>
                            <a:srgbClr val="000000"/>
                          </a:solidFill>
                        </a:rPr>
                        <a:t>vyörytyslajin</a:t>
                      </a:r>
                      <a:r>
                        <a:rPr lang="fi-FI" sz="1600" b="0" baseline="0" dirty="0">
                          <a:solidFill>
                            <a:srgbClr val="000000"/>
                          </a:solidFill>
                        </a:rPr>
                        <a:t> avulla: poissaolot, kiinteistöhallinto, yhteinen tietohallinto, muut tukitoiminnot, ydintoimintojen avustavat tehtävät, poistot (ja korot).</a:t>
                      </a:r>
                      <a:endParaRPr lang="fi-FI" sz="1600" b="1" baseline="0" dirty="0">
                        <a:solidFill>
                          <a:srgbClr val="000000"/>
                        </a:solidFill>
                      </a:endParaRPr>
                    </a:p>
                  </a:txBody>
                  <a:tcPr marL="96795" marR="96795" marT="48398" marB="483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FDBE5"/>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28925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ADADE-0802-41CE-B4F3-A56E976FCD4D}"/>
              </a:ext>
            </a:extLst>
          </p:cNvPr>
          <p:cNvSpPr txBox="1">
            <a:spLocks/>
          </p:cNvSpPr>
          <p:nvPr/>
        </p:nvSpPr>
        <p:spPr>
          <a:xfrm>
            <a:off x="542926" y="458465"/>
            <a:ext cx="11090275" cy="1325563"/>
          </a:xfrm>
          <a:prstGeom prst="rect">
            <a:avLst/>
          </a:prstGeom>
        </p:spPr>
        <p:txBody>
          <a:bodyPr>
            <a:normAutofit fontScale="97500"/>
          </a:bodyPr>
          <a:lstStyle>
            <a:lvl1pPr algn="l" defTabSz="914400" rtl="0" eaLnBrk="1" latinLnBrk="0" hangingPunct="1">
              <a:lnSpc>
                <a:spcPct val="90000"/>
              </a:lnSpc>
              <a:spcBef>
                <a:spcPct val="0"/>
              </a:spcBef>
              <a:buNone/>
              <a:defRPr sz="4000" b="1" kern="1200" spc="0">
                <a:solidFill>
                  <a:srgbClr val="10497F"/>
                </a:solidFill>
                <a:latin typeface="Arial" panose="020B0604020202020204" pitchFamily="34" charset="0"/>
                <a:ea typeface="+mj-ea"/>
                <a:cs typeface="Arial" panose="020B0604020202020204" pitchFamily="34" charset="0"/>
              </a:defRPr>
            </a:lvl1pPr>
          </a:lstStyle>
          <a:p>
            <a:pPr algn="ctr"/>
            <a:r>
              <a:rPr lang="fi-FI" sz="3300" dirty="0"/>
              <a:t>Valtion yhteinen kustannuslaskentamalli ja -ratkaisu</a:t>
            </a:r>
            <a:br>
              <a:rPr lang="fi-FI" dirty="0"/>
            </a:br>
            <a:r>
              <a:rPr lang="fi-FI" sz="2500" dirty="0"/>
              <a:t>Case Suomen ympäristökeskus SYKE</a:t>
            </a:r>
          </a:p>
        </p:txBody>
      </p:sp>
      <p:graphicFrame>
        <p:nvGraphicFramePr>
          <p:cNvPr id="3" name="Taulukko 2">
            <a:extLst>
              <a:ext uri="{FF2B5EF4-FFF2-40B4-BE49-F238E27FC236}">
                <a16:creationId xmlns:a16="http://schemas.microsoft.com/office/drawing/2014/main" id="{ABD07090-C6F5-4E0B-B002-F4775A0BFF48}"/>
              </a:ext>
            </a:extLst>
          </p:cNvPr>
          <p:cNvGraphicFramePr>
            <a:graphicFrameLocks noGrp="1"/>
          </p:cNvGraphicFramePr>
          <p:nvPr>
            <p:extLst>
              <p:ext uri="{D42A27DB-BD31-4B8C-83A1-F6EECF244321}">
                <p14:modId xmlns:p14="http://schemas.microsoft.com/office/powerpoint/2010/main" val="719595815"/>
              </p:ext>
            </p:extLst>
          </p:nvPr>
        </p:nvGraphicFramePr>
        <p:xfrm>
          <a:off x="217264" y="1784028"/>
          <a:ext cx="5904137" cy="4769918"/>
        </p:xfrm>
        <a:graphic>
          <a:graphicData uri="http://schemas.openxmlformats.org/drawingml/2006/table">
            <a:tbl>
              <a:tblPr firstRow="1" bandRow="1">
                <a:tableStyleId>{2D5ABB26-0587-4C30-8999-92F81FD0307C}</a:tableStyleId>
              </a:tblPr>
              <a:tblGrid>
                <a:gridCol w="5904137">
                  <a:extLst>
                    <a:ext uri="{9D8B030D-6E8A-4147-A177-3AD203B41FA5}">
                      <a16:colId xmlns:a16="http://schemas.microsoft.com/office/drawing/2014/main" val="20000"/>
                    </a:ext>
                  </a:extLst>
                </a:gridCol>
              </a:tblGrid>
              <a:tr h="833904">
                <a:tc>
                  <a:txBody>
                    <a:bodyPr/>
                    <a:lstStyle/>
                    <a:p>
                      <a:pPr algn="ctr"/>
                      <a:r>
                        <a:rPr lang="fi-FI" sz="2200" b="1" kern="1200" baseline="0" dirty="0">
                          <a:solidFill>
                            <a:schemeClr val="tx1"/>
                          </a:solidFill>
                          <a:latin typeface="+mn-lt"/>
                          <a:ea typeface="+mn-ea"/>
                          <a:cs typeface="+mn-cs"/>
                        </a:rPr>
                        <a:t>Mitä tehtiin? (2/2)</a:t>
                      </a:r>
                    </a:p>
                  </a:txBody>
                  <a:tcPr marL="96795" marR="96795" marT="48398" marB="483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DBE5"/>
                    </a:solidFill>
                  </a:tcPr>
                </a:tc>
                <a:extLst>
                  <a:ext uri="{0D108BD9-81ED-4DB2-BD59-A6C34878D82A}">
                    <a16:rowId xmlns:a16="http://schemas.microsoft.com/office/drawing/2014/main" val="10000"/>
                  </a:ext>
                </a:extLst>
              </a:tr>
              <a:tr h="3936014">
                <a:tc>
                  <a:txBody>
                    <a:bodyPr/>
                    <a:lstStyle/>
                    <a:p>
                      <a:pPr marL="285750" marR="0" lvl="0" indent="-285750" algn="l" defTabSz="96761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baseline="0" dirty="0">
                          <a:solidFill>
                            <a:srgbClr val="000000"/>
                          </a:solidFill>
                        </a:rPr>
                        <a:t>Uuden laskentamallin käyttöönoton yhteydessä myös </a:t>
                      </a:r>
                      <a:r>
                        <a:rPr lang="fi-FI" sz="1600" b="1" baseline="0" dirty="0">
                          <a:solidFill>
                            <a:srgbClr val="000000"/>
                          </a:solidFill>
                        </a:rPr>
                        <a:t>seurantatarkkuus</a:t>
                      </a:r>
                      <a:r>
                        <a:rPr lang="fi-FI" sz="1600" baseline="0" dirty="0">
                          <a:solidFill>
                            <a:srgbClr val="000000"/>
                          </a:solidFill>
                        </a:rPr>
                        <a:t> ja -tavat </a:t>
                      </a:r>
                      <a:r>
                        <a:rPr lang="fi-FI" sz="1600" b="1" baseline="0" dirty="0">
                          <a:solidFill>
                            <a:srgbClr val="000000"/>
                          </a:solidFill>
                        </a:rPr>
                        <a:t>määriteltiin</a:t>
                      </a:r>
                      <a:r>
                        <a:rPr lang="fi-FI" sz="1600" baseline="0" dirty="0">
                          <a:solidFill>
                            <a:srgbClr val="000000"/>
                          </a:solidFill>
                        </a:rPr>
                        <a:t> osin uudelleen </a:t>
                      </a:r>
                      <a:r>
                        <a:rPr lang="fi-FI" sz="1600" b="1" baseline="0" dirty="0">
                          <a:solidFill>
                            <a:srgbClr val="000000"/>
                          </a:solidFill>
                        </a:rPr>
                        <a:t>yhteistyössä substanssin edustajien kanssa. </a:t>
                      </a:r>
                    </a:p>
                    <a:p>
                      <a:pPr marL="285750" marR="0" lvl="0" indent="-285750" algn="l" defTabSz="96761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600" baseline="0" dirty="0">
                        <a:solidFill>
                          <a:srgbClr val="000000"/>
                        </a:solidFill>
                      </a:endParaRPr>
                    </a:p>
                    <a:p>
                      <a:pPr marL="285750" marR="0" lvl="0" indent="-285750" algn="l" defTabSz="96761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b="1" baseline="0" dirty="0">
                          <a:solidFill>
                            <a:srgbClr val="000000"/>
                          </a:solidFill>
                        </a:rPr>
                        <a:t>Seurantatarkkuutta karkeistettiin </a:t>
                      </a:r>
                      <a:r>
                        <a:rPr lang="fi-FI" sz="1600" baseline="0" dirty="0">
                          <a:solidFill>
                            <a:srgbClr val="000000"/>
                          </a:solidFill>
                        </a:rPr>
                        <a:t>ottamalla käyttöön laboratorioiden kustannusten seuraamisessa ylläpitoprojekti. Muutoksen myötä laboratorioiden yläpitokustannukset saadaan raportoitua erikseen. Seurantatarkkuutta karkeistamalla siis saatiin aiempaa monipuolisempaa tietoa. Toisaalta ylläpitoprojekti on helpottanut laskujen tiliöimistä, sillä </a:t>
                      </a:r>
                      <a:r>
                        <a:rPr lang="fi-FI" sz="1600" b="1" baseline="0" dirty="0">
                          <a:solidFill>
                            <a:srgbClr val="000000"/>
                          </a:solidFill>
                        </a:rPr>
                        <a:t>osa kustannuksista </a:t>
                      </a:r>
                      <a:r>
                        <a:rPr lang="fi-FI" sz="1600" baseline="0" dirty="0">
                          <a:solidFill>
                            <a:srgbClr val="000000"/>
                          </a:solidFill>
                        </a:rPr>
                        <a:t>voidaan kohdentaa </a:t>
                      </a:r>
                      <a:r>
                        <a:rPr lang="fi-FI" sz="1600" b="1" baseline="0" dirty="0">
                          <a:solidFill>
                            <a:srgbClr val="000000"/>
                          </a:solidFill>
                        </a:rPr>
                        <a:t>vyöryttämällä</a:t>
                      </a:r>
                      <a:r>
                        <a:rPr lang="fi-FI" sz="1600" baseline="0" dirty="0">
                          <a:solidFill>
                            <a:srgbClr val="000000"/>
                          </a:solidFill>
                        </a:rPr>
                        <a:t>. Seurannan muutokset olivat hyödynnettävissä 2019 laskennassa.</a:t>
                      </a:r>
                    </a:p>
                    <a:p>
                      <a:pPr marL="285750" marR="0" lvl="0" indent="-285750" algn="l" defTabSz="96761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600" baseline="0" dirty="0">
                        <a:solidFill>
                          <a:srgbClr val="000000"/>
                        </a:solidFill>
                      </a:endParaRPr>
                    </a:p>
                    <a:p>
                      <a:pPr marL="285750" marR="0" lvl="0" indent="-285750" algn="l" defTabSz="96761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baseline="0" dirty="0">
                          <a:solidFill>
                            <a:srgbClr val="000000"/>
                          </a:solidFill>
                        </a:rPr>
                        <a:t>SYKE suoritti itsenäisesti vuoden 2018 laskennan.</a:t>
                      </a:r>
                    </a:p>
                  </a:txBody>
                  <a:tcPr marL="96795" marR="96795" marT="48398" marB="483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FDBE5"/>
                    </a:solidFill>
                  </a:tcPr>
                </a:tc>
                <a:extLst>
                  <a:ext uri="{0D108BD9-81ED-4DB2-BD59-A6C34878D82A}">
                    <a16:rowId xmlns:a16="http://schemas.microsoft.com/office/drawing/2014/main" val="10001"/>
                  </a:ext>
                </a:extLst>
              </a:tr>
            </a:tbl>
          </a:graphicData>
        </a:graphic>
      </p:graphicFrame>
      <p:graphicFrame>
        <p:nvGraphicFramePr>
          <p:cNvPr id="4" name="Taulukko 3">
            <a:extLst>
              <a:ext uri="{FF2B5EF4-FFF2-40B4-BE49-F238E27FC236}">
                <a16:creationId xmlns:a16="http://schemas.microsoft.com/office/drawing/2014/main" id="{36C37B02-F340-4530-AF37-64DC69660234}"/>
              </a:ext>
            </a:extLst>
          </p:cNvPr>
          <p:cNvGraphicFramePr>
            <a:graphicFrameLocks noGrp="1"/>
          </p:cNvGraphicFramePr>
          <p:nvPr>
            <p:extLst>
              <p:ext uri="{D42A27DB-BD31-4B8C-83A1-F6EECF244321}">
                <p14:modId xmlns:p14="http://schemas.microsoft.com/office/powerpoint/2010/main" val="2757099075"/>
              </p:ext>
            </p:extLst>
          </p:nvPr>
        </p:nvGraphicFramePr>
        <p:xfrm>
          <a:off x="6234484" y="1802756"/>
          <a:ext cx="5640016" cy="4769918"/>
        </p:xfrm>
        <a:graphic>
          <a:graphicData uri="http://schemas.openxmlformats.org/drawingml/2006/table">
            <a:tbl>
              <a:tblPr firstRow="1" bandRow="1">
                <a:tableStyleId>{2D5ABB26-0587-4C30-8999-92F81FD0307C}</a:tableStyleId>
              </a:tblPr>
              <a:tblGrid>
                <a:gridCol w="5640016">
                  <a:extLst>
                    <a:ext uri="{9D8B030D-6E8A-4147-A177-3AD203B41FA5}">
                      <a16:colId xmlns:a16="http://schemas.microsoft.com/office/drawing/2014/main" val="20000"/>
                    </a:ext>
                  </a:extLst>
                </a:gridCol>
              </a:tblGrid>
              <a:tr h="758102">
                <a:tc>
                  <a:txBody>
                    <a:bodyPr/>
                    <a:lstStyle/>
                    <a:p>
                      <a:pPr marL="0" algn="ctr" defTabSz="914400" rtl="0" eaLnBrk="1" latinLnBrk="0" hangingPunct="1"/>
                      <a:r>
                        <a:rPr lang="fi-FI" sz="2200" b="1" kern="1200" baseline="0" dirty="0">
                          <a:solidFill>
                            <a:schemeClr val="tx1"/>
                          </a:solidFill>
                          <a:latin typeface="+mn-lt"/>
                          <a:ea typeface="+mn-ea"/>
                          <a:cs typeface="+mn-cs"/>
                        </a:rPr>
                        <a:t>Mitä hyötyjä ja tuloksia saavutettiin? (1/3)</a:t>
                      </a:r>
                    </a:p>
                  </a:txBody>
                  <a:tcPr marL="96795" marR="96795" marT="48398" marB="483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DBE5"/>
                    </a:solidFill>
                  </a:tcPr>
                </a:tc>
                <a:extLst>
                  <a:ext uri="{0D108BD9-81ED-4DB2-BD59-A6C34878D82A}">
                    <a16:rowId xmlns:a16="http://schemas.microsoft.com/office/drawing/2014/main" val="10000"/>
                  </a:ext>
                </a:extLst>
              </a:tr>
              <a:tr h="4002562">
                <a:tc>
                  <a:txBody>
                    <a:bodyPr/>
                    <a:lstStyle/>
                    <a:p>
                      <a:pPr marL="285750" marR="0" lvl="0" indent="-285750" algn="l" defTabSz="96761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b="1" kern="1200" baseline="0" dirty="0">
                          <a:solidFill>
                            <a:srgbClr val="000000"/>
                          </a:solidFill>
                          <a:latin typeface="+mn-lt"/>
                          <a:ea typeface="+mn-ea"/>
                          <a:cs typeface="+mn-cs"/>
                        </a:rPr>
                        <a:t>Ei</a:t>
                      </a:r>
                      <a:r>
                        <a:rPr lang="fi-FI" sz="1600" b="0" kern="1200" baseline="0" dirty="0">
                          <a:solidFill>
                            <a:srgbClr val="000000"/>
                          </a:solidFill>
                          <a:latin typeface="+mn-lt"/>
                          <a:ea typeface="+mn-ea"/>
                          <a:cs typeface="+mn-cs"/>
                        </a:rPr>
                        <a:t> tarvittu </a:t>
                      </a:r>
                      <a:r>
                        <a:rPr lang="fi-FI" sz="1600" b="1" kern="1200" baseline="0" dirty="0">
                          <a:solidFill>
                            <a:srgbClr val="000000"/>
                          </a:solidFill>
                          <a:latin typeface="+mn-lt"/>
                          <a:ea typeface="+mn-ea"/>
                          <a:cs typeface="+mn-cs"/>
                        </a:rPr>
                        <a:t>uutta tietojärjestelmää</a:t>
                      </a:r>
                      <a:r>
                        <a:rPr lang="fi-FI" sz="1600" b="0" kern="1200" baseline="0" dirty="0">
                          <a:solidFill>
                            <a:srgbClr val="000000"/>
                          </a:solidFill>
                          <a:latin typeface="+mn-lt"/>
                          <a:ea typeface="+mn-ea"/>
                          <a:cs typeface="+mn-cs"/>
                        </a:rPr>
                        <a:t>. Laskenta hoituu Excelissä ja </a:t>
                      </a:r>
                      <a:r>
                        <a:rPr lang="fi-FI" sz="1600" b="0" kern="1200" baseline="0" dirty="0" err="1">
                          <a:solidFill>
                            <a:srgbClr val="000000"/>
                          </a:solidFill>
                          <a:latin typeface="+mn-lt"/>
                          <a:ea typeface="+mn-ea"/>
                          <a:cs typeface="+mn-cs"/>
                        </a:rPr>
                        <a:t>Kiekussa</a:t>
                      </a:r>
                      <a:r>
                        <a:rPr lang="fi-FI" sz="1600" b="0" kern="1200" baseline="0" dirty="0">
                          <a:solidFill>
                            <a:srgbClr val="000000"/>
                          </a:solidFill>
                          <a:latin typeface="+mn-lt"/>
                          <a:ea typeface="+mn-ea"/>
                          <a:cs typeface="+mn-cs"/>
                        </a:rPr>
                        <a:t>, ja kaikki talousraportointi on keskitetysti </a:t>
                      </a:r>
                      <a:r>
                        <a:rPr lang="fi-FI" sz="1600" b="0" kern="1200" baseline="0" dirty="0" err="1">
                          <a:solidFill>
                            <a:srgbClr val="000000"/>
                          </a:solidFill>
                          <a:latin typeface="+mn-lt"/>
                          <a:ea typeface="+mn-ea"/>
                          <a:cs typeface="+mn-cs"/>
                        </a:rPr>
                        <a:t>Kiekussa</a:t>
                      </a:r>
                      <a:r>
                        <a:rPr lang="fi-FI" sz="1600" b="0" kern="1200" baseline="0" dirty="0">
                          <a:solidFill>
                            <a:srgbClr val="000000"/>
                          </a:solidFill>
                          <a:latin typeface="+mn-lt"/>
                          <a:ea typeface="+mn-ea"/>
                          <a:cs typeface="+mn-cs"/>
                        </a:rPr>
                        <a:t>.</a:t>
                      </a:r>
                    </a:p>
                    <a:p>
                      <a:pPr marL="0" marR="0" lvl="0" indent="0" algn="l" defTabSz="967618" rtl="0" eaLnBrk="1" fontAlgn="auto" latinLnBrk="0" hangingPunct="1">
                        <a:lnSpc>
                          <a:spcPct val="100000"/>
                        </a:lnSpc>
                        <a:spcBef>
                          <a:spcPts val="0"/>
                        </a:spcBef>
                        <a:spcAft>
                          <a:spcPts val="0"/>
                        </a:spcAft>
                        <a:buClrTx/>
                        <a:buSzTx/>
                        <a:buFont typeface="Arial" panose="020B0604020202020204" pitchFamily="34" charset="0"/>
                        <a:buNone/>
                        <a:tabLst/>
                        <a:defRPr/>
                      </a:pPr>
                      <a:endParaRPr lang="fi-FI" sz="1600" b="0" kern="1200" baseline="0" dirty="0">
                        <a:solidFill>
                          <a:srgbClr val="000000"/>
                        </a:solidFill>
                        <a:latin typeface="+mn-lt"/>
                        <a:ea typeface="+mn-ea"/>
                        <a:cs typeface="+mn-cs"/>
                      </a:endParaRPr>
                    </a:p>
                    <a:p>
                      <a:pPr marL="285750" marR="0" lvl="0" indent="-285750" algn="l" defTabSz="96761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b="0" kern="1200" baseline="0" dirty="0">
                          <a:solidFill>
                            <a:srgbClr val="000000"/>
                          </a:solidFill>
                          <a:latin typeface="+mn-lt"/>
                          <a:ea typeface="+mn-ea"/>
                          <a:cs typeface="+mn-cs"/>
                        </a:rPr>
                        <a:t>Kustannuslaskennan tekemiseen </a:t>
                      </a:r>
                      <a:r>
                        <a:rPr lang="fi-FI" sz="1600" b="1" kern="1200" baseline="0" dirty="0">
                          <a:solidFill>
                            <a:srgbClr val="000000"/>
                          </a:solidFill>
                          <a:latin typeface="+mn-lt"/>
                          <a:ea typeface="+mn-ea"/>
                          <a:cs typeface="+mn-cs"/>
                        </a:rPr>
                        <a:t>kuluu huomattavasti vähemmän työaikaa</a:t>
                      </a:r>
                      <a:r>
                        <a:rPr lang="fi-FI" sz="1600" b="0" kern="1200" baseline="0" dirty="0">
                          <a:solidFill>
                            <a:srgbClr val="000000"/>
                          </a:solidFill>
                          <a:latin typeface="+mn-lt"/>
                          <a:ea typeface="+mn-ea"/>
                          <a:cs typeface="+mn-cs"/>
                        </a:rPr>
                        <a:t> kuin aiemmin. Aiemmin tietojen tuottaminen kesti noin 2 viikkoa muun työn ohessa hoidettuna. Vuoden 2018 laskenta uudella mallilla vei aikaa vajaan yhden työpäivän verran.</a:t>
                      </a:r>
                    </a:p>
                    <a:p>
                      <a:pPr marL="285750" marR="0" lvl="0" indent="-285750" algn="l" defTabSz="96761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600" b="0" kern="1200" baseline="0" dirty="0">
                        <a:solidFill>
                          <a:srgbClr val="000000"/>
                        </a:solidFill>
                        <a:latin typeface="+mn-lt"/>
                        <a:ea typeface="+mn-ea"/>
                        <a:cs typeface="+mn-cs"/>
                      </a:endParaRPr>
                    </a:p>
                    <a:p>
                      <a:pPr marL="285750" marR="0" lvl="0" indent="-285750" algn="l" defTabSz="96761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b="0" kern="1200" baseline="0" dirty="0">
                          <a:solidFill>
                            <a:srgbClr val="000000"/>
                          </a:solidFill>
                          <a:latin typeface="+mn-lt"/>
                          <a:ea typeface="+mn-ea"/>
                          <a:cs typeface="+mn-cs"/>
                        </a:rPr>
                        <a:t>Pienemmästä työmäärästä johtuen </a:t>
                      </a:r>
                      <a:r>
                        <a:rPr lang="fi-FI" sz="1600" b="0" strike="noStrike" kern="1200" baseline="0" dirty="0">
                          <a:solidFill>
                            <a:srgbClr val="000000"/>
                          </a:solidFill>
                          <a:latin typeface="+mn-lt"/>
                          <a:ea typeface="+mn-ea"/>
                          <a:cs typeface="+mn-cs"/>
                        </a:rPr>
                        <a:t>kustannuslaskennassa suunnitellaan siirryttäväksi </a:t>
                      </a:r>
                      <a:r>
                        <a:rPr lang="fi-FI" sz="1600" b="1" strike="noStrike" kern="1200" baseline="0" dirty="0">
                          <a:solidFill>
                            <a:srgbClr val="000000"/>
                          </a:solidFill>
                          <a:latin typeface="+mn-lt"/>
                          <a:ea typeface="+mn-ea"/>
                          <a:cs typeface="+mn-cs"/>
                        </a:rPr>
                        <a:t>kolmannesvuosittain</a:t>
                      </a:r>
                      <a:r>
                        <a:rPr lang="fi-FI" sz="1600" b="0" strike="noStrike" kern="1200" baseline="0" dirty="0">
                          <a:solidFill>
                            <a:srgbClr val="000000"/>
                          </a:solidFill>
                          <a:latin typeface="+mn-lt"/>
                          <a:ea typeface="+mn-ea"/>
                          <a:cs typeface="+mn-cs"/>
                        </a:rPr>
                        <a:t> toteutettavaan </a:t>
                      </a:r>
                      <a:r>
                        <a:rPr lang="fi-FI" sz="1600" b="1" strike="noStrike" kern="1200" baseline="0" dirty="0">
                          <a:solidFill>
                            <a:srgbClr val="000000"/>
                          </a:solidFill>
                          <a:latin typeface="+mn-lt"/>
                          <a:ea typeface="+mn-ea"/>
                          <a:cs typeface="+mn-cs"/>
                        </a:rPr>
                        <a:t>laskentaa</a:t>
                      </a:r>
                      <a:r>
                        <a:rPr lang="fi-FI" sz="1600" b="0" strike="noStrike" kern="1200" baseline="0" dirty="0">
                          <a:solidFill>
                            <a:srgbClr val="000000"/>
                          </a:solidFill>
                          <a:latin typeface="+mn-lt"/>
                          <a:ea typeface="+mn-ea"/>
                          <a:cs typeface="+mn-cs"/>
                        </a:rPr>
                        <a:t>n,</a:t>
                      </a:r>
                      <a:r>
                        <a:rPr lang="fi-FI" sz="1600" b="0" kern="1200" baseline="0" dirty="0">
                          <a:solidFill>
                            <a:srgbClr val="000000"/>
                          </a:solidFill>
                          <a:latin typeface="+mn-lt"/>
                          <a:ea typeface="+mn-ea"/>
                          <a:cs typeface="+mn-cs"/>
                        </a:rPr>
                        <a:t> mikä mahdollistaa </a:t>
                      </a:r>
                      <a:r>
                        <a:rPr lang="fi-FI" sz="1600" b="1" kern="1200" baseline="0" dirty="0">
                          <a:solidFill>
                            <a:srgbClr val="000000"/>
                          </a:solidFill>
                          <a:latin typeface="+mn-lt"/>
                          <a:ea typeface="+mn-ea"/>
                          <a:cs typeface="+mn-cs"/>
                        </a:rPr>
                        <a:t>reagoimisen poikkeamiin </a:t>
                      </a:r>
                      <a:r>
                        <a:rPr lang="fi-FI" sz="1600" b="0" kern="1200" baseline="0" dirty="0">
                          <a:solidFill>
                            <a:srgbClr val="000000"/>
                          </a:solidFill>
                          <a:latin typeface="+mn-lt"/>
                          <a:ea typeface="+mn-ea"/>
                          <a:cs typeface="+mn-cs"/>
                        </a:rPr>
                        <a:t>jo kesken vuoden ja </a:t>
                      </a:r>
                      <a:r>
                        <a:rPr lang="fi-FI" sz="1600" b="1" kern="1200" baseline="0" dirty="0">
                          <a:solidFill>
                            <a:srgbClr val="000000"/>
                          </a:solidFill>
                          <a:latin typeface="+mn-lt"/>
                          <a:ea typeface="+mn-ea"/>
                          <a:cs typeface="+mn-cs"/>
                        </a:rPr>
                        <a:t>helpottaa</a:t>
                      </a:r>
                      <a:r>
                        <a:rPr lang="fi-FI" sz="1600" b="0" kern="1200" baseline="0" dirty="0">
                          <a:solidFill>
                            <a:srgbClr val="000000"/>
                          </a:solidFill>
                          <a:latin typeface="+mn-lt"/>
                          <a:ea typeface="+mn-ea"/>
                          <a:cs typeface="+mn-cs"/>
                        </a:rPr>
                        <a:t> koko vuoden tuloksen </a:t>
                      </a:r>
                      <a:r>
                        <a:rPr lang="fi-FI" sz="1600" b="1" kern="1200" baseline="0" dirty="0">
                          <a:solidFill>
                            <a:srgbClr val="000000"/>
                          </a:solidFill>
                          <a:latin typeface="+mn-lt"/>
                          <a:ea typeface="+mn-ea"/>
                          <a:cs typeface="+mn-cs"/>
                        </a:rPr>
                        <a:t>ennustamista</a:t>
                      </a:r>
                      <a:r>
                        <a:rPr lang="fi-FI" sz="1600" b="0" kern="1200" baseline="0" dirty="0">
                          <a:solidFill>
                            <a:srgbClr val="000000"/>
                          </a:solidFill>
                          <a:latin typeface="+mn-lt"/>
                          <a:ea typeface="+mn-ea"/>
                          <a:cs typeface="+mn-cs"/>
                        </a:rPr>
                        <a:t>.</a:t>
                      </a:r>
                    </a:p>
                  </a:txBody>
                  <a:tcPr marL="96795" marR="96795" marT="48398" marB="483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FDBE5"/>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86757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2844-9FC9-4E6E-BC59-751BE98FCA22}"/>
              </a:ext>
            </a:extLst>
          </p:cNvPr>
          <p:cNvSpPr txBox="1">
            <a:spLocks/>
          </p:cNvSpPr>
          <p:nvPr/>
        </p:nvSpPr>
        <p:spPr>
          <a:xfrm>
            <a:off x="542926" y="458465"/>
            <a:ext cx="11090275" cy="1325563"/>
          </a:xfrm>
          <a:prstGeom prst="rect">
            <a:avLst/>
          </a:prstGeom>
        </p:spPr>
        <p:txBody>
          <a:bodyPr>
            <a:normAutofit fontScale="97500"/>
          </a:bodyPr>
          <a:lstStyle>
            <a:lvl1pPr algn="l" defTabSz="914400" rtl="0" eaLnBrk="1" latinLnBrk="0" hangingPunct="1">
              <a:lnSpc>
                <a:spcPct val="90000"/>
              </a:lnSpc>
              <a:spcBef>
                <a:spcPct val="0"/>
              </a:spcBef>
              <a:buNone/>
              <a:defRPr sz="4000" b="1" kern="1200" spc="0">
                <a:solidFill>
                  <a:srgbClr val="10497F"/>
                </a:solidFill>
                <a:latin typeface="Arial" panose="020B0604020202020204" pitchFamily="34" charset="0"/>
                <a:ea typeface="+mj-ea"/>
                <a:cs typeface="Arial" panose="020B0604020202020204" pitchFamily="34" charset="0"/>
              </a:defRPr>
            </a:lvl1pPr>
          </a:lstStyle>
          <a:p>
            <a:pPr algn="ctr"/>
            <a:r>
              <a:rPr lang="fi-FI" sz="3300" dirty="0"/>
              <a:t>Valtion yhteinen kustannuslaskentamalli ja -ratkaisu</a:t>
            </a:r>
            <a:br>
              <a:rPr lang="fi-FI" dirty="0"/>
            </a:br>
            <a:r>
              <a:rPr lang="fi-FI" sz="2500" dirty="0"/>
              <a:t>Case Suomen ympäristökeskus SYKE</a:t>
            </a:r>
          </a:p>
        </p:txBody>
      </p:sp>
      <p:graphicFrame>
        <p:nvGraphicFramePr>
          <p:cNvPr id="3" name="Taulukko 2">
            <a:extLst>
              <a:ext uri="{FF2B5EF4-FFF2-40B4-BE49-F238E27FC236}">
                <a16:creationId xmlns:a16="http://schemas.microsoft.com/office/drawing/2014/main" id="{859EEA92-E45D-445B-866F-759A6819E22B}"/>
              </a:ext>
            </a:extLst>
          </p:cNvPr>
          <p:cNvGraphicFramePr>
            <a:graphicFrameLocks noGrp="1"/>
          </p:cNvGraphicFramePr>
          <p:nvPr>
            <p:extLst>
              <p:ext uri="{D42A27DB-BD31-4B8C-83A1-F6EECF244321}">
                <p14:modId xmlns:p14="http://schemas.microsoft.com/office/powerpoint/2010/main" val="983229900"/>
              </p:ext>
            </p:extLst>
          </p:nvPr>
        </p:nvGraphicFramePr>
        <p:xfrm>
          <a:off x="191863" y="2116619"/>
          <a:ext cx="5904137" cy="4244217"/>
        </p:xfrm>
        <a:graphic>
          <a:graphicData uri="http://schemas.openxmlformats.org/drawingml/2006/table">
            <a:tbl>
              <a:tblPr firstRow="1" bandRow="1">
                <a:tableStyleId>{2D5ABB26-0587-4C30-8999-92F81FD0307C}</a:tableStyleId>
              </a:tblPr>
              <a:tblGrid>
                <a:gridCol w="5904137">
                  <a:extLst>
                    <a:ext uri="{9D8B030D-6E8A-4147-A177-3AD203B41FA5}">
                      <a16:colId xmlns:a16="http://schemas.microsoft.com/office/drawing/2014/main" val="20000"/>
                    </a:ext>
                  </a:extLst>
                </a:gridCol>
              </a:tblGrid>
              <a:tr h="730945">
                <a:tc>
                  <a:txBody>
                    <a:bodyPr/>
                    <a:lstStyle/>
                    <a:p>
                      <a:pPr marL="0" algn="ctr" defTabSz="914400" rtl="0" eaLnBrk="1" latinLnBrk="0" hangingPunct="1"/>
                      <a:r>
                        <a:rPr lang="fi-FI" sz="2200" b="1" kern="1200" baseline="0" dirty="0">
                          <a:solidFill>
                            <a:schemeClr val="tx1"/>
                          </a:solidFill>
                          <a:latin typeface="+mn-lt"/>
                          <a:ea typeface="+mn-ea"/>
                          <a:cs typeface="+mn-cs"/>
                        </a:rPr>
                        <a:t>Mitä hyötyjä ja tuloksia saavutettiin? (2/3)</a:t>
                      </a:r>
                    </a:p>
                  </a:txBody>
                  <a:tcPr marL="96795" marR="96795" marT="48398" marB="483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DBE5"/>
                    </a:solidFill>
                  </a:tcPr>
                </a:tc>
                <a:extLst>
                  <a:ext uri="{0D108BD9-81ED-4DB2-BD59-A6C34878D82A}">
                    <a16:rowId xmlns:a16="http://schemas.microsoft.com/office/drawing/2014/main" val="10000"/>
                  </a:ext>
                </a:extLst>
              </a:tr>
              <a:tr h="3513272">
                <a:tc>
                  <a:txBody>
                    <a:bodyPr/>
                    <a:lstStyle/>
                    <a:p>
                      <a:pPr marL="285750" marR="0" lvl="0" indent="-285750" algn="l" defTabSz="96761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b="0" kern="1200" baseline="0" dirty="0">
                          <a:solidFill>
                            <a:srgbClr val="000000"/>
                          </a:solidFill>
                          <a:latin typeface="+mn-lt"/>
                          <a:ea typeface="+mn-ea"/>
                          <a:cs typeface="+mn-cs"/>
                        </a:rPr>
                        <a:t>Tietojen </a:t>
                      </a:r>
                      <a:r>
                        <a:rPr lang="fi-FI" sz="1600" b="1" kern="1200" baseline="0" dirty="0">
                          <a:solidFill>
                            <a:srgbClr val="000000"/>
                          </a:solidFill>
                          <a:latin typeface="+mn-lt"/>
                          <a:ea typeface="+mn-ea"/>
                          <a:cs typeface="+mn-cs"/>
                        </a:rPr>
                        <a:t>läpinäkyvyys</a:t>
                      </a:r>
                      <a:r>
                        <a:rPr lang="fi-FI" sz="1600" b="0" kern="1200" baseline="0" dirty="0">
                          <a:solidFill>
                            <a:srgbClr val="000000"/>
                          </a:solidFill>
                          <a:latin typeface="+mn-lt"/>
                          <a:ea typeface="+mn-ea"/>
                          <a:cs typeface="+mn-cs"/>
                        </a:rPr>
                        <a:t> on </a:t>
                      </a:r>
                      <a:r>
                        <a:rPr lang="fi-FI" sz="1600" b="1" kern="1200" baseline="0" dirty="0">
                          <a:solidFill>
                            <a:srgbClr val="000000"/>
                          </a:solidFill>
                          <a:latin typeface="+mn-lt"/>
                          <a:ea typeface="+mn-ea"/>
                          <a:cs typeface="+mn-cs"/>
                        </a:rPr>
                        <a:t>lisääntynyt</a:t>
                      </a:r>
                      <a:r>
                        <a:rPr lang="fi-FI" sz="1600" b="0" kern="1200" baseline="0" dirty="0">
                          <a:solidFill>
                            <a:srgbClr val="000000"/>
                          </a:solidFill>
                          <a:latin typeface="+mn-lt"/>
                          <a:ea typeface="+mn-ea"/>
                          <a:cs typeface="+mn-cs"/>
                        </a:rPr>
                        <a:t>. Laskentaperiaatteet on helpompi kuvata ulkopuoliselle rahoittajalle. Myös henkilösivu- ja yleiskulukertoimien sisältö on tullut läpinäkyvämmäksi ja ymmärrettävämmäksi henkilökunnalle.</a:t>
                      </a:r>
                      <a:endParaRPr lang="fi-FI" sz="1600" b="0" strike="sngStrike" kern="1200" baseline="0" dirty="0">
                        <a:solidFill>
                          <a:srgbClr val="000000"/>
                        </a:solidFill>
                        <a:latin typeface="+mn-lt"/>
                        <a:ea typeface="+mn-ea"/>
                        <a:cs typeface="+mn-cs"/>
                      </a:endParaRPr>
                    </a:p>
                    <a:p>
                      <a:pPr marL="285750" marR="0" lvl="0" indent="-285750" algn="l" defTabSz="96761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600" b="0" kern="1200" baseline="0" dirty="0">
                        <a:solidFill>
                          <a:srgbClr val="000000"/>
                        </a:solidFill>
                        <a:latin typeface="+mn-lt"/>
                        <a:ea typeface="+mn-ea"/>
                        <a:cs typeface="+mn-cs"/>
                      </a:endParaRPr>
                    </a:p>
                    <a:p>
                      <a:pPr marL="285750" marR="0" lvl="0" indent="-285750" algn="l" defTabSz="96761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b="0" kern="1200" baseline="0" dirty="0">
                          <a:solidFill>
                            <a:srgbClr val="000000"/>
                          </a:solidFill>
                          <a:latin typeface="+mn-lt"/>
                          <a:ea typeface="+mn-ea"/>
                          <a:cs typeface="+mn-cs"/>
                        </a:rPr>
                        <a:t>Ylläpitoprojektien käyttöönotto </a:t>
                      </a:r>
                      <a:r>
                        <a:rPr lang="fi-FI" sz="1600" b="1" kern="1200" baseline="0" dirty="0">
                          <a:solidFill>
                            <a:srgbClr val="000000"/>
                          </a:solidFill>
                          <a:latin typeface="+mn-lt"/>
                          <a:ea typeface="+mn-ea"/>
                          <a:cs typeface="+mn-cs"/>
                        </a:rPr>
                        <a:t>on helpottanut laskujen tiliöintiä</a:t>
                      </a:r>
                      <a:r>
                        <a:rPr lang="fi-FI" sz="1600" b="0" kern="1200" baseline="0" dirty="0">
                          <a:solidFill>
                            <a:srgbClr val="000000"/>
                          </a:solidFill>
                          <a:latin typeface="+mn-lt"/>
                          <a:ea typeface="+mn-ea"/>
                          <a:cs typeface="+mn-cs"/>
                        </a:rPr>
                        <a:t>, kun osa kustannuksista kohdennetaan vyöryttämällä. </a:t>
                      </a:r>
                    </a:p>
                    <a:p>
                      <a:pPr marL="0" marR="0" lvl="0" indent="0" algn="l" defTabSz="967618" rtl="0" eaLnBrk="1" fontAlgn="auto" latinLnBrk="0" hangingPunct="1">
                        <a:lnSpc>
                          <a:spcPct val="100000"/>
                        </a:lnSpc>
                        <a:spcBef>
                          <a:spcPts val="0"/>
                        </a:spcBef>
                        <a:spcAft>
                          <a:spcPts val="0"/>
                        </a:spcAft>
                        <a:buClrTx/>
                        <a:buSzTx/>
                        <a:buFont typeface="Arial" panose="020B0604020202020204" pitchFamily="34" charset="0"/>
                        <a:buNone/>
                        <a:tabLst/>
                        <a:defRPr/>
                      </a:pPr>
                      <a:endParaRPr lang="fi-FI" sz="1600" b="0" kern="1200" baseline="0" dirty="0">
                        <a:solidFill>
                          <a:srgbClr val="000000"/>
                        </a:solidFill>
                        <a:latin typeface="+mn-lt"/>
                        <a:ea typeface="+mn-ea"/>
                        <a:cs typeface="+mn-cs"/>
                      </a:endParaRPr>
                    </a:p>
                    <a:p>
                      <a:pPr marL="285750" marR="0" lvl="0" indent="-285750" algn="l" defTabSz="96761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dirty="0">
                          <a:solidFill>
                            <a:srgbClr val="000000"/>
                          </a:solidFill>
                        </a:rPr>
                        <a:t>Seurannan karkeistaminen on tukenut </a:t>
                      </a:r>
                      <a:r>
                        <a:rPr lang="fi-FI" sz="1600" dirty="0" err="1">
                          <a:solidFill>
                            <a:srgbClr val="000000"/>
                          </a:solidFill>
                        </a:rPr>
                        <a:t>Handi</a:t>
                      </a:r>
                      <a:r>
                        <a:rPr lang="fi-FI" sz="1600" dirty="0">
                          <a:solidFill>
                            <a:srgbClr val="000000"/>
                          </a:solidFill>
                        </a:rPr>
                        <a:t>-käyttöönottoa ja sen edellyttämiä toimintatapamuutoksia</a:t>
                      </a:r>
                      <a:endParaRPr lang="fi-FI" sz="1600" b="0" kern="1200" baseline="0" dirty="0">
                        <a:solidFill>
                          <a:srgbClr val="000000"/>
                        </a:solidFill>
                        <a:latin typeface="+mn-lt"/>
                        <a:ea typeface="+mn-ea"/>
                        <a:cs typeface="+mn-cs"/>
                      </a:endParaRPr>
                    </a:p>
                    <a:p>
                      <a:pPr marL="285750" marR="0" lvl="0" indent="-285750" algn="l" defTabSz="96761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600" b="0" kern="1200" baseline="0" dirty="0">
                        <a:solidFill>
                          <a:schemeClr val="tx1"/>
                        </a:solidFill>
                        <a:latin typeface="+mn-lt"/>
                        <a:ea typeface="+mn-ea"/>
                        <a:cs typeface="+mn-cs"/>
                      </a:endParaRPr>
                    </a:p>
                  </a:txBody>
                  <a:tcPr marL="96795" marR="96795" marT="48398" marB="483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FDBE5"/>
                    </a:solidFill>
                  </a:tcPr>
                </a:tc>
                <a:extLst>
                  <a:ext uri="{0D108BD9-81ED-4DB2-BD59-A6C34878D82A}">
                    <a16:rowId xmlns:a16="http://schemas.microsoft.com/office/drawing/2014/main" val="10001"/>
                  </a:ext>
                </a:extLst>
              </a:tr>
            </a:tbl>
          </a:graphicData>
        </a:graphic>
      </p:graphicFrame>
      <p:graphicFrame>
        <p:nvGraphicFramePr>
          <p:cNvPr id="4" name="Taulukko 3">
            <a:extLst>
              <a:ext uri="{FF2B5EF4-FFF2-40B4-BE49-F238E27FC236}">
                <a16:creationId xmlns:a16="http://schemas.microsoft.com/office/drawing/2014/main" id="{6A8A9608-9DA4-430E-A3FB-FB0A99C67E19}"/>
              </a:ext>
            </a:extLst>
          </p:cNvPr>
          <p:cNvGraphicFramePr>
            <a:graphicFrameLocks noGrp="1"/>
          </p:cNvGraphicFramePr>
          <p:nvPr>
            <p:extLst>
              <p:ext uri="{D42A27DB-BD31-4B8C-83A1-F6EECF244321}">
                <p14:modId xmlns:p14="http://schemas.microsoft.com/office/powerpoint/2010/main" val="3239058604"/>
              </p:ext>
            </p:extLst>
          </p:nvPr>
        </p:nvGraphicFramePr>
        <p:xfrm>
          <a:off x="6247037" y="2116620"/>
          <a:ext cx="5753100" cy="4244216"/>
        </p:xfrm>
        <a:graphic>
          <a:graphicData uri="http://schemas.openxmlformats.org/drawingml/2006/table">
            <a:tbl>
              <a:tblPr firstRow="1" bandRow="1">
                <a:tableStyleId>{2D5ABB26-0587-4C30-8999-92F81FD0307C}</a:tableStyleId>
              </a:tblPr>
              <a:tblGrid>
                <a:gridCol w="5753100">
                  <a:extLst>
                    <a:ext uri="{9D8B030D-6E8A-4147-A177-3AD203B41FA5}">
                      <a16:colId xmlns:a16="http://schemas.microsoft.com/office/drawing/2014/main" val="20000"/>
                    </a:ext>
                  </a:extLst>
                </a:gridCol>
              </a:tblGrid>
              <a:tr h="699657">
                <a:tc>
                  <a:txBody>
                    <a:bodyPr/>
                    <a:lstStyle/>
                    <a:p>
                      <a:pPr algn="ctr"/>
                      <a:r>
                        <a:rPr lang="fi-FI" sz="2200" b="1" kern="1200" baseline="0" dirty="0">
                          <a:solidFill>
                            <a:schemeClr val="tx1"/>
                          </a:solidFill>
                          <a:latin typeface="+mn-lt"/>
                          <a:ea typeface="+mn-ea"/>
                          <a:cs typeface="+mn-cs"/>
                        </a:rPr>
                        <a:t>Mitä hyötyjä ja tuloksia saavutettiin? (3/3)</a:t>
                      </a:r>
                    </a:p>
                  </a:txBody>
                  <a:tcPr marL="96795" marR="96795" marT="48398" marB="483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DBE5"/>
                    </a:solidFill>
                  </a:tcPr>
                </a:tc>
                <a:extLst>
                  <a:ext uri="{0D108BD9-81ED-4DB2-BD59-A6C34878D82A}">
                    <a16:rowId xmlns:a16="http://schemas.microsoft.com/office/drawing/2014/main" val="10000"/>
                  </a:ext>
                </a:extLst>
              </a:tr>
              <a:tr h="3544559">
                <a:tc>
                  <a:txBody>
                    <a:bodyPr/>
                    <a:lstStyle/>
                    <a:p>
                      <a:pPr marL="285750" marR="0" lvl="0" indent="-285750" algn="l" defTabSz="96761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b="0" kern="1200" baseline="0" dirty="0">
                          <a:solidFill>
                            <a:srgbClr val="000000"/>
                          </a:solidFill>
                          <a:latin typeface="+mn-lt"/>
                          <a:ea typeface="+mn-ea"/>
                          <a:cs typeface="+mn-cs"/>
                        </a:rPr>
                        <a:t>Seurannan karkeistaminen on </a:t>
                      </a:r>
                      <a:r>
                        <a:rPr lang="fi-FI" sz="1600" b="1" kern="1200" baseline="0" dirty="0">
                          <a:solidFill>
                            <a:srgbClr val="000000"/>
                          </a:solidFill>
                          <a:latin typeface="+mn-lt"/>
                          <a:ea typeface="+mn-ea"/>
                          <a:cs typeface="+mn-cs"/>
                        </a:rPr>
                        <a:t>vaatinut tietoista ajattelutavan muutosta sekä panostamista toimintakulttuurin muutokseen</a:t>
                      </a:r>
                      <a:r>
                        <a:rPr lang="fi-FI" sz="1600" b="0" kern="1200" baseline="0" dirty="0">
                          <a:solidFill>
                            <a:srgbClr val="000000"/>
                          </a:solidFill>
                          <a:latin typeface="+mn-lt"/>
                          <a:ea typeface="+mn-ea"/>
                          <a:cs typeface="+mn-cs"/>
                        </a:rPr>
                        <a:t>, sillä ulkopuolisen rahoituksen vuoksi tarkka seurantataso siirtyy helposti sellaisenaan myös budjettirahoitteiseen toimintaan, jossa karkeammallakin seurannalla voitaisiin saavuttaa riittävät ja olennaiset tiedot. Tämä työ jatkuu edelleen.</a:t>
                      </a:r>
                    </a:p>
                    <a:p>
                      <a:pPr marL="285750" marR="0" lvl="0" indent="-285750" algn="l" defTabSz="96761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600" b="0" kern="1200" baseline="0" dirty="0">
                        <a:solidFill>
                          <a:srgbClr val="000000"/>
                        </a:solidFill>
                        <a:latin typeface="+mn-lt"/>
                        <a:ea typeface="+mn-ea"/>
                        <a:cs typeface="+mn-cs"/>
                      </a:endParaRPr>
                    </a:p>
                    <a:p>
                      <a:pPr marL="285750" marR="0" lvl="0" indent="-285750" algn="l" defTabSz="96761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600" dirty="0">
                          <a:solidFill>
                            <a:srgbClr val="000000"/>
                          </a:solidFill>
                          <a:sym typeface="Wingdings" panose="05000000000000000000" pitchFamily="2" charset="2"/>
                        </a:rPr>
                        <a:t>Yhteisrahoitteisen ja maksullisen toiminnan projekteista saadaan aiempaa </a:t>
                      </a:r>
                      <a:r>
                        <a:rPr lang="fi-FI" sz="1600" b="1" dirty="0">
                          <a:solidFill>
                            <a:srgbClr val="000000"/>
                          </a:solidFill>
                          <a:sym typeface="Wingdings" panose="05000000000000000000" pitchFamily="2" charset="2"/>
                        </a:rPr>
                        <a:t>helpommin kustannusvastaavuuslaskennassa tarvittavat tiedot.</a:t>
                      </a:r>
                    </a:p>
                    <a:p>
                      <a:pPr marL="0" marR="0" lvl="0" indent="0" algn="l" defTabSz="967618" rtl="0" eaLnBrk="1" fontAlgn="auto" latinLnBrk="0" hangingPunct="1">
                        <a:lnSpc>
                          <a:spcPct val="100000"/>
                        </a:lnSpc>
                        <a:spcBef>
                          <a:spcPts val="0"/>
                        </a:spcBef>
                        <a:spcAft>
                          <a:spcPts val="0"/>
                        </a:spcAft>
                        <a:buClrTx/>
                        <a:buSzTx/>
                        <a:buFont typeface="Arial" panose="020B0604020202020204" pitchFamily="34" charset="0"/>
                        <a:buNone/>
                        <a:tabLst/>
                        <a:defRPr/>
                      </a:pPr>
                      <a:endParaRPr lang="fi-FI" sz="1600" dirty="0"/>
                    </a:p>
                  </a:txBody>
                  <a:tcPr marL="96795" marR="96795" marT="48398" marB="483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rgbClr val="CFDBE5"/>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26781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17E5D-0CE0-4BA7-9051-F47FECD97688}"/>
              </a:ext>
            </a:extLst>
          </p:cNvPr>
          <p:cNvSpPr txBox="1">
            <a:spLocks/>
          </p:cNvSpPr>
          <p:nvPr/>
        </p:nvSpPr>
        <p:spPr>
          <a:xfrm>
            <a:off x="542926" y="458465"/>
            <a:ext cx="11090275" cy="1325563"/>
          </a:xfrm>
          <a:prstGeom prst="rect">
            <a:avLst/>
          </a:prstGeom>
        </p:spPr>
        <p:txBody>
          <a:bodyPr>
            <a:normAutofit fontScale="97500"/>
          </a:bodyPr>
          <a:lstStyle>
            <a:lvl1pPr algn="l" defTabSz="914400" rtl="0" eaLnBrk="1" latinLnBrk="0" hangingPunct="1">
              <a:lnSpc>
                <a:spcPct val="90000"/>
              </a:lnSpc>
              <a:spcBef>
                <a:spcPct val="0"/>
              </a:spcBef>
              <a:buNone/>
              <a:defRPr sz="4000" b="1" kern="1200" spc="0">
                <a:solidFill>
                  <a:srgbClr val="10497F"/>
                </a:solidFill>
                <a:latin typeface="Arial" panose="020B0604020202020204" pitchFamily="34" charset="0"/>
                <a:ea typeface="+mj-ea"/>
                <a:cs typeface="Arial" panose="020B0604020202020204" pitchFamily="34" charset="0"/>
              </a:defRPr>
            </a:lvl1pPr>
          </a:lstStyle>
          <a:p>
            <a:pPr algn="ctr"/>
            <a:r>
              <a:rPr lang="fi-FI" sz="3300" dirty="0"/>
              <a:t>Valtion yhteinen kustannuslaskentamalli ja -ratkaisu</a:t>
            </a:r>
            <a:br>
              <a:rPr lang="fi-FI" dirty="0"/>
            </a:br>
            <a:r>
              <a:rPr lang="fi-FI" sz="2500" dirty="0"/>
              <a:t>Case Suomen ympäristökeskus SYKE</a:t>
            </a:r>
          </a:p>
        </p:txBody>
      </p:sp>
      <p:pic>
        <p:nvPicPr>
          <p:cNvPr id="4" name="Kuva 3" descr="Kuva, joka sisältää kohteen henkilö, nainen, mies, nuori&#10;&#10;Kuvaus luotu automaattisesti">
            <a:extLst>
              <a:ext uri="{FF2B5EF4-FFF2-40B4-BE49-F238E27FC236}">
                <a16:creationId xmlns:a16="http://schemas.microsoft.com/office/drawing/2014/main" id="{BDE9746D-58F2-435D-BE90-379D04D447CE}"/>
              </a:ext>
            </a:extLst>
          </p:cNvPr>
          <p:cNvPicPr>
            <a:picLocks noChangeAspect="1"/>
          </p:cNvPicPr>
          <p:nvPr/>
        </p:nvPicPr>
        <p:blipFill rotWithShape="1">
          <a:blip r:embed="rId2"/>
          <a:srcRect t="33320" b="7240"/>
          <a:stretch/>
        </p:blipFill>
        <p:spPr>
          <a:xfrm>
            <a:off x="927403" y="1612899"/>
            <a:ext cx="3746198" cy="3340101"/>
          </a:xfrm>
          <a:prstGeom prst="rect">
            <a:avLst/>
          </a:prstGeom>
        </p:spPr>
      </p:pic>
      <p:graphicFrame>
        <p:nvGraphicFramePr>
          <p:cNvPr id="5" name="Taulukko 4">
            <a:extLst>
              <a:ext uri="{FF2B5EF4-FFF2-40B4-BE49-F238E27FC236}">
                <a16:creationId xmlns:a16="http://schemas.microsoft.com/office/drawing/2014/main" id="{DF7CF6CC-8FB6-4A9B-9DA7-2569D13CFCF3}"/>
              </a:ext>
            </a:extLst>
          </p:cNvPr>
          <p:cNvGraphicFramePr>
            <a:graphicFrameLocks noGrp="1"/>
          </p:cNvGraphicFramePr>
          <p:nvPr>
            <p:extLst>
              <p:ext uri="{D42A27DB-BD31-4B8C-83A1-F6EECF244321}">
                <p14:modId xmlns:p14="http://schemas.microsoft.com/office/powerpoint/2010/main" val="3029588783"/>
              </p:ext>
            </p:extLst>
          </p:nvPr>
        </p:nvGraphicFramePr>
        <p:xfrm>
          <a:off x="4944080" y="1621678"/>
          <a:ext cx="6219220" cy="4943824"/>
        </p:xfrm>
        <a:graphic>
          <a:graphicData uri="http://schemas.openxmlformats.org/drawingml/2006/table">
            <a:tbl>
              <a:tblPr firstRow="1" bandRow="1">
                <a:tableStyleId>{2D5ABB26-0587-4C30-8999-92F81FD0307C}</a:tableStyleId>
              </a:tblPr>
              <a:tblGrid>
                <a:gridCol w="6219220">
                  <a:extLst>
                    <a:ext uri="{9D8B030D-6E8A-4147-A177-3AD203B41FA5}">
                      <a16:colId xmlns:a16="http://schemas.microsoft.com/office/drawing/2014/main" val="20000"/>
                    </a:ext>
                  </a:extLst>
                </a:gridCol>
              </a:tblGrid>
              <a:tr h="701748">
                <a:tc>
                  <a:txBody>
                    <a:bodyPr/>
                    <a:lstStyle/>
                    <a:p>
                      <a:pPr algn="ctr"/>
                      <a:r>
                        <a:rPr lang="fi-FI" sz="2200" b="1" kern="1200" baseline="0" dirty="0">
                          <a:solidFill>
                            <a:schemeClr val="tx1"/>
                          </a:solidFill>
                          <a:latin typeface="+mn-lt"/>
                          <a:ea typeface="+mn-ea"/>
                          <a:cs typeface="+mn-cs"/>
                        </a:rPr>
                        <a:t>Mitä seuraavaksi?</a:t>
                      </a:r>
                    </a:p>
                  </a:txBody>
                  <a:tcPr marL="96795" marR="96795" marT="48398" marB="483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FDBE5"/>
                    </a:solidFill>
                  </a:tcPr>
                </a:tc>
                <a:extLst>
                  <a:ext uri="{0D108BD9-81ED-4DB2-BD59-A6C34878D82A}">
                    <a16:rowId xmlns:a16="http://schemas.microsoft.com/office/drawing/2014/main" val="10000"/>
                  </a:ext>
                </a:extLst>
              </a:tr>
              <a:tr h="3903879">
                <a:tc>
                  <a:txBody>
                    <a:bodyPr/>
                    <a:lstStyle/>
                    <a:p>
                      <a:pPr marL="285750" indent="-285750">
                        <a:buFont typeface="Arial" panose="020B0604020202020204" pitchFamily="34" charset="0"/>
                        <a:buChar char="•"/>
                      </a:pPr>
                      <a:endParaRPr lang="fi-FI" sz="1600" baseline="0" dirty="0"/>
                    </a:p>
                    <a:p>
                      <a:pPr marL="285750" indent="-285750">
                        <a:buFont typeface="Arial" panose="020B0604020202020204" pitchFamily="34" charset="0"/>
                        <a:buChar char="•"/>
                      </a:pPr>
                      <a:r>
                        <a:rPr lang="fi-FI" sz="1600" baseline="0" dirty="0">
                          <a:solidFill>
                            <a:srgbClr val="000000"/>
                          </a:solidFill>
                        </a:rPr>
                        <a:t>Jatkossa laskenta toteutetaan kolmannesvuosittain ja tuloksista raportoidaan johdolle.</a:t>
                      </a:r>
                    </a:p>
                    <a:p>
                      <a:pPr marL="285750" indent="-285750">
                        <a:buFont typeface="Arial" panose="020B0604020202020204" pitchFamily="34" charset="0"/>
                        <a:buChar char="•"/>
                      </a:pPr>
                      <a:endParaRPr lang="fi-FI" sz="1600" baseline="0" dirty="0">
                        <a:solidFill>
                          <a:srgbClr val="000000"/>
                        </a:solidFill>
                      </a:endParaRPr>
                    </a:p>
                    <a:p>
                      <a:pPr marL="285750" indent="-285750">
                        <a:buFont typeface="Arial" panose="020B0604020202020204" pitchFamily="34" charset="0"/>
                        <a:buChar char="•"/>
                      </a:pPr>
                      <a:r>
                        <a:rPr lang="fi-FI" sz="1600" baseline="0" dirty="0">
                          <a:solidFill>
                            <a:srgbClr val="000000"/>
                          </a:solidFill>
                        </a:rPr>
                        <a:t>Kustannuslaskennan painopiste siirtyy menetelmästä sisältöön: Porautumista laboratorioiden kustannuslaskentaan jatketaan. Myös tietojärjestelmien kustannusten seurantaa kehitetään edelleen.</a:t>
                      </a:r>
                    </a:p>
                    <a:p>
                      <a:pPr marL="285750" indent="-285750">
                        <a:buFont typeface="Arial" panose="020B0604020202020204" pitchFamily="34" charset="0"/>
                        <a:buChar char="•"/>
                      </a:pPr>
                      <a:endParaRPr lang="fi-FI" sz="1600" baseline="0" dirty="0">
                        <a:solidFill>
                          <a:srgbClr val="000000"/>
                        </a:solidFill>
                      </a:endParaRPr>
                    </a:p>
                    <a:p>
                      <a:pPr marL="285750" indent="-285750">
                        <a:buFont typeface="Arial" panose="020B0604020202020204" pitchFamily="34" charset="0"/>
                        <a:buChar char="•"/>
                      </a:pPr>
                      <a:r>
                        <a:rPr lang="fi-FI" sz="1600" baseline="0" dirty="0">
                          <a:solidFill>
                            <a:srgbClr val="000000"/>
                          </a:solidFill>
                        </a:rPr>
                        <a:t>Kustannusvastaavuuslaskennassa tarvittava </a:t>
                      </a:r>
                      <a:r>
                        <a:rPr lang="fi-FI" sz="1600" baseline="0" dirty="0" err="1">
                          <a:solidFill>
                            <a:srgbClr val="000000"/>
                          </a:solidFill>
                        </a:rPr>
                        <a:t>lkp</a:t>
                      </a:r>
                      <a:r>
                        <a:rPr lang="fi-FI" sz="1600" baseline="0" dirty="0">
                          <a:solidFill>
                            <a:srgbClr val="000000"/>
                          </a:solidFill>
                        </a:rPr>
                        <a:t>-hierarkian sisällyttäminen kustannuslaskennan raportointiin helpottaisi työtä entisestään.</a:t>
                      </a:r>
                    </a:p>
                    <a:p>
                      <a:pPr marL="285750" indent="-285750">
                        <a:buFont typeface="Arial" panose="020B0604020202020204" pitchFamily="34" charset="0"/>
                        <a:buChar char="•"/>
                      </a:pPr>
                      <a:endParaRPr lang="fi-FI" sz="1600" baseline="0" dirty="0">
                        <a:solidFill>
                          <a:srgbClr val="000000"/>
                        </a:solidFill>
                      </a:endParaRPr>
                    </a:p>
                    <a:p>
                      <a:pPr marL="285750" indent="-285750">
                        <a:buFont typeface="Arial" panose="020B0604020202020204" pitchFamily="34" charset="0"/>
                        <a:buChar char="•"/>
                      </a:pPr>
                      <a:r>
                        <a:rPr lang="fi-FI" sz="1600" baseline="0" dirty="0">
                          <a:solidFill>
                            <a:srgbClr val="000000"/>
                          </a:solidFill>
                        </a:rPr>
                        <a:t>Kehitystoiveena olisi saada raportointia visuaalisemmaksi esim. osana </a:t>
                      </a:r>
                      <a:r>
                        <a:rPr lang="fi-FI" sz="1600" baseline="0" dirty="0" err="1">
                          <a:solidFill>
                            <a:srgbClr val="000000"/>
                          </a:solidFill>
                        </a:rPr>
                        <a:t>Kiekun</a:t>
                      </a:r>
                      <a:r>
                        <a:rPr lang="fi-FI" sz="1600" baseline="0" dirty="0">
                          <a:solidFill>
                            <a:srgbClr val="000000"/>
                          </a:solidFill>
                        </a:rPr>
                        <a:t> kehitystä (SAP BO käyttöönotto) tai Power </a:t>
                      </a:r>
                      <a:r>
                        <a:rPr lang="fi-FI" sz="1600" baseline="0" dirty="0" err="1">
                          <a:solidFill>
                            <a:srgbClr val="000000"/>
                          </a:solidFill>
                        </a:rPr>
                        <a:t>BI:n</a:t>
                      </a:r>
                      <a:r>
                        <a:rPr lang="fi-FI" sz="1600" baseline="0" dirty="0">
                          <a:solidFill>
                            <a:srgbClr val="000000"/>
                          </a:solidFill>
                        </a:rPr>
                        <a:t> avulla.</a:t>
                      </a:r>
                    </a:p>
                    <a:p>
                      <a:pPr marL="285750" indent="-285750">
                        <a:buFont typeface="Arial" panose="020B0604020202020204" pitchFamily="34" charset="0"/>
                        <a:buChar char="•"/>
                      </a:pPr>
                      <a:endParaRPr lang="fi-FI" sz="1600" baseline="0" dirty="0"/>
                    </a:p>
                  </a:txBody>
                  <a:tcPr marL="96795" marR="96795" marT="48398" marB="4839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DBE5"/>
                    </a:solidFill>
                  </a:tcPr>
                </a:tc>
                <a:extLst>
                  <a:ext uri="{0D108BD9-81ED-4DB2-BD59-A6C34878D82A}">
                    <a16:rowId xmlns:a16="http://schemas.microsoft.com/office/drawing/2014/main" val="10001"/>
                  </a:ext>
                </a:extLst>
              </a:tr>
            </a:tbl>
          </a:graphicData>
        </a:graphic>
      </p:graphicFrame>
      <p:sp>
        <p:nvSpPr>
          <p:cNvPr id="6" name="Suorakulmio 5">
            <a:extLst>
              <a:ext uri="{FF2B5EF4-FFF2-40B4-BE49-F238E27FC236}">
                <a16:creationId xmlns:a16="http://schemas.microsoft.com/office/drawing/2014/main" id="{CD2754C9-B52D-4447-A60F-12F8BC378EB2}"/>
              </a:ext>
            </a:extLst>
          </p:cNvPr>
          <p:cNvSpPr/>
          <p:nvPr/>
        </p:nvSpPr>
        <p:spPr>
          <a:xfrm>
            <a:off x="927403" y="4991101"/>
            <a:ext cx="3746198" cy="1599802"/>
          </a:xfrm>
          <a:prstGeom prst="rect">
            <a:avLst/>
          </a:prstGeom>
          <a:solidFill>
            <a:srgbClr val="C7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Font typeface="Arial" panose="020B0604020202020204" pitchFamily="34" charset="0"/>
              <a:buNone/>
            </a:pPr>
            <a:r>
              <a:rPr lang="fi-FI" sz="1400" i="1" dirty="0">
                <a:solidFill>
                  <a:schemeClr val="tx1"/>
                </a:solidFill>
              </a:rPr>
              <a:t>”</a:t>
            </a:r>
            <a:r>
              <a:rPr lang="fi-FI" sz="1400" i="1" dirty="0">
                <a:solidFill>
                  <a:srgbClr val="000000"/>
                </a:solidFill>
              </a:rPr>
              <a:t>Voin lämpimästi suositella tätä välinettä sellaisille virastoille, joilla ei ole ennestään käytössä pitkälle kehitettyä kustannuslaskentajärjestelmää.” </a:t>
            </a:r>
          </a:p>
          <a:p>
            <a:pPr marL="0" indent="0">
              <a:buFont typeface="Arial" panose="020B0604020202020204" pitchFamily="34" charset="0"/>
              <a:buNone/>
            </a:pPr>
            <a:endParaRPr lang="fi-FI" sz="1500" i="1" dirty="0">
              <a:solidFill>
                <a:srgbClr val="000000"/>
              </a:solidFill>
            </a:endParaRPr>
          </a:p>
          <a:p>
            <a:pPr marL="0" indent="0">
              <a:buFont typeface="Arial" panose="020B0604020202020204" pitchFamily="34" charset="0"/>
              <a:buNone/>
            </a:pPr>
            <a:r>
              <a:rPr lang="fi-FI" sz="1200" b="1" dirty="0">
                <a:solidFill>
                  <a:srgbClr val="000000"/>
                </a:solidFill>
              </a:rPr>
              <a:t>Tuula Pietilä</a:t>
            </a:r>
            <a:r>
              <a:rPr lang="fi-FI" sz="1200" dirty="0">
                <a:solidFill>
                  <a:srgbClr val="000000"/>
                </a:solidFill>
              </a:rPr>
              <a:t>, Talous- ja rahoituspäällikkö, Suomen ympäristökeskus</a:t>
            </a:r>
          </a:p>
        </p:txBody>
      </p:sp>
    </p:spTree>
    <p:extLst>
      <p:ext uri="{BB962C8B-B14F-4D97-AF65-F5344CB8AC3E}">
        <p14:creationId xmlns:p14="http://schemas.microsoft.com/office/powerpoint/2010/main" val="1237791653"/>
      </p:ext>
    </p:extLst>
  </p:cSld>
  <p:clrMapOvr>
    <a:masterClrMapping/>
  </p:clrMapOvr>
</p:sld>
</file>

<file path=ppt/theme/theme1.xml><?xml version="1.0" encoding="utf-8"?>
<a:theme xmlns:a="http://schemas.openxmlformats.org/drawingml/2006/main" name="Office Theme">
  <a:themeElements>
    <a:clrScheme name="Valtiokonttori_2020_v1">
      <a:dk1>
        <a:srgbClr val="10497F"/>
      </a:dk1>
      <a:lt1>
        <a:srgbClr val="FFFFFF"/>
      </a:lt1>
      <a:dk2>
        <a:srgbClr val="73C4C3"/>
      </a:dk2>
      <a:lt2>
        <a:srgbClr val="FFFFFF"/>
      </a:lt2>
      <a:accent1>
        <a:srgbClr val="10497F"/>
      </a:accent1>
      <a:accent2>
        <a:srgbClr val="73C3C3"/>
      </a:accent2>
      <a:accent3>
        <a:srgbClr val="FD9E81"/>
      </a:accent3>
      <a:accent4>
        <a:srgbClr val="FFDE28"/>
      </a:accent4>
      <a:accent5>
        <a:srgbClr val="004E57"/>
      </a:accent5>
      <a:accent6>
        <a:srgbClr val="D6E341"/>
      </a:accent6>
      <a:hlink>
        <a:srgbClr val="73C4C3"/>
      </a:hlink>
      <a:folHlink>
        <a:srgbClr val="ABDCD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K_ppt_pohja_v1" id="{13B4EF1E-6346-1445-BB4C-135FEFB2066F}" vid="{7AD95B80-F5C4-2C4A-B99F-47EACB25FF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48306844E2C6E44684E9BB4CCFD700D3" ma:contentTypeVersion="13" ma:contentTypeDescription="Luo uusi asiakirja." ma:contentTypeScope="" ma:versionID="c0381e7a59854680e5dca10f7938bb63">
  <xsd:schema xmlns:xsd="http://www.w3.org/2001/XMLSchema" xmlns:xs="http://www.w3.org/2001/XMLSchema" xmlns:p="http://schemas.microsoft.com/office/2006/metadata/properties" xmlns:ns3="9c201fa9-8192-40d3-b6fa-885dd8488b77" targetNamespace="http://schemas.microsoft.com/office/2006/metadata/properties" ma:root="true" ma:fieldsID="38c34ece40e1def1ea593991e0af0eb0" ns3:_="">
    <xsd:import namespace="9c201fa9-8192-40d3-b6fa-885dd8488b77"/>
    <xsd:element name="properties">
      <xsd:complexType>
        <xsd:sequence>
          <xsd:element name="documentManagement">
            <xsd:complexType>
              <xsd:all>
                <xsd:element ref="ns3:vkDocumentTypeTaxHTField0" minOccurs="0"/>
                <xsd:element ref="ns3:TaxCatchAll" minOccurs="0"/>
                <xsd:element ref="ns3:vkKeywordsTaxHTField0" minOccurs="0"/>
                <xsd:element ref="ns3:vkBusinessAreaTaxHTField0" minOccurs="0"/>
                <xsd:element ref="ns3:vkRecordClassTaxHTField0" minOccurs="0"/>
                <xsd:element ref="ns3:vkSecurityLevel" minOccurs="0"/>
                <xsd:element ref="ns3:vkEventDate" minOccurs="0"/>
                <xsd:element ref="ns3:vkDocument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201fa9-8192-40d3-b6fa-885dd8488b77" elementFormDefault="qualified">
    <xsd:import namespace="http://schemas.microsoft.com/office/2006/documentManagement/types"/>
    <xsd:import namespace="http://schemas.microsoft.com/office/infopath/2007/PartnerControls"/>
    <xsd:element name="vkDocumentTypeTaxHTField0" ma:index="9" ma:taxonomy="true" ma:internalName="vkDocumentTypeTaxHTField0" ma:taxonomyFieldName="vkDocumentType" ma:displayName="Asiakirjatyyppi" ma:default="" ma:fieldId="{134b91af-58ad-4f8b-a87d-558cd92c4d32}" ma:sspId="128175dc-fbac-4635-ba94-1cd853fce4a0" ma:termSetId="b030a496-2473-4aa8-841f-d9751afa9194"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b54bf481-81c3-456d-b944-63c2234b0e37}" ma:internalName="TaxCatchAll" ma:showField="CatchAllData" ma:web="9c201fa9-8192-40d3-b6fa-885dd8488b77">
      <xsd:complexType>
        <xsd:complexContent>
          <xsd:extension base="dms:MultiChoiceLookup">
            <xsd:sequence>
              <xsd:element name="Value" type="dms:Lookup" maxOccurs="unbounded" minOccurs="0" nillable="true"/>
            </xsd:sequence>
          </xsd:extension>
        </xsd:complexContent>
      </xsd:complexType>
    </xsd:element>
    <xsd:element name="vkKeywordsTaxHTField0" ma:index="12" nillable="true" ma:taxonomy="true" ma:internalName="vkKeywordsTaxHTField0" ma:taxonomyFieldName="vkKeywords" ma:displayName="Asiasanat" ma:default="" ma:fieldId="{34892e51-caa5-46c6-bac5-ec691ededbf9}" ma:taxonomyMulti="true" ma:sspId="128175dc-fbac-4635-ba94-1cd853fce4a0" ma:termSetId="ea211a84-309f-4ddb-ab79-f6e0375560ab" ma:anchorId="00000000-0000-0000-0000-000000000000" ma:open="true" ma:isKeyword="false">
      <xsd:complexType>
        <xsd:sequence>
          <xsd:element ref="pc:Terms" minOccurs="0" maxOccurs="1"/>
        </xsd:sequence>
      </xsd:complexType>
    </xsd:element>
    <xsd:element name="vkBusinessAreaTaxHTField0" ma:index="14" ma:taxonomy="true" ma:internalName="vkBusinessAreaTaxHTField0" ma:taxonomyFieldName="vkBusinessArea" ma:displayName="Toimiala" ma:default="" ma:fieldId="{3ff5952b-da93-4d75-b298-f4a43ff6317f}" ma:sspId="128175dc-fbac-4635-ba94-1cd853fce4a0" ma:termSetId="c2d159ef-b84d-4f38-8a8d-36f007c5ea49" ma:anchorId="00000000-0000-0000-0000-000000000000" ma:open="false" ma:isKeyword="false">
      <xsd:complexType>
        <xsd:sequence>
          <xsd:element ref="pc:Terms" minOccurs="0" maxOccurs="1"/>
        </xsd:sequence>
      </xsd:complexType>
    </xsd:element>
    <xsd:element name="vkRecordClassTaxHTField0" ma:index="16" ma:taxonomy="true" ma:internalName="vkRecordClassTaxHTField0" ma:taxonomyFieldName="vkRecordClass" ma:displayName="Tehtäväluokka" ma:default="" ma:fieldId="{4021f5b2-e05b-48b2-8ed8-50bf9b788f20}" ma:sspId="128175dc-fbac-4635-ba94-1cd853fce4a0" ma:termSetId="fcc83ad1-51d1-4029-9803-b60f947bb345" ma:anchorId="00000000-0000-0000-0000-000000000000" ma:open="false" ma:isKeyword="false">
      <xsd:complexType>
        <xsd:sequence>
          <xsd:element ref="pc:Terms" minOccurs="0" maxOccurs="1"/>
        </xsd:sequence>
      </xsd:complexType>
    </xsd:element>
    <xsd:element name="vkSecurityLevel" ma:index="17" nillable="true" ma:displayName="Turvaluokka" ma:default="Julkinen" ma:format="Dropdown" ma:internalName="vkSecurityLevel">
      <xsd:simpleType>
        <xsd:restriction base="dms:Choice">
          <xsd:enumeration value="Julkinen"/>
          <xsd:enumeration value="Virkamieskäyttö"/>
          <xsd:enumeration value="Luottamuksellinen"/>
        </xsd:restriction>
      </xsd:simpleType>
    </xsd:element>
    <xsd:element name="vkEventDate" ma:index="18" nillable="true" ma:displayName="Tapahtuman päivämäärä" ma:format="DateOnly" ma:internalName="vkEventDate">
      <xsd:simpleType>
        <xsd:restriction base="dms:DateTime"/>
      </xsd:simpleType>
    </xsd:element>
    <xsd:element name="vkDocumentDate" ma:index="19" nillable="true" ma:displayName="Asiakirjan päivämäärä" ma:default="[today]" ma:format="DateOnly" ma:internalName="vkDocumentDate">
      <xsd:simpleType>
        <xsd:restriction base="dms:DateTime"/>
      </xsd:simpleType>
    </xsd:element>
    <xsd:element name="SharedWithUsers" ma:index="2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kDocumentTypeTaxHTField0 xmlns="9c201fa9-8192-40d3-b6fa-885dd8488b77">
      <Terms xmlns="http://schemas.microsoft.com/office/infopath/2007/PartnerControls">
        <TermInfo xmlns="http://schemas.microsoft.com/office/infopath/2007/PartnerControls">
          <TermName xmlns="http://schemas.microsoft.com/office/infopath/2007/PartnerControls">Esitys</TermName>
          <TermId xmlns="http://schemas.microsoft.com/office/infopath/2007/PartnerControls">956c1ecb-9e9a-49c1-b933-ae05d49b7e51</TermId>
        </TermInfo>
      </Terms>
    </vkDocumentTypeTaxHTField0>
    <vkKeywordsTaxHTField0 xmlns="9c201fa9-8192-40d3-b6fa-885dd8488b77">
      <Terms xmlns="http://schemas.microsoft.com/office/infopath/2007/PartnerControls">
        <TermInfo xmlns="http://schemas.microsoft.com/office/infopath/2007/PartnerControls">
          <TermName xmlns="http://schemas.microsoft.com/office/infopath/2007/PartnerControls">viestintä</TermName>
          <TermId xmlns="http://schemas.microsoft.com/office/infopath/2007/PartnerControls">3fc431a1-ae15-448d-997d-97f968581605</TermId>
        </TermInfo>
      </Terms>
    </vkKeywordsTaxHTField0>
    <vkSecurityLevel xmlns="9c201fa9-8192-40d3-b6fa-885dd8488b77">Julkinen</vkSecurityLevel>
    <TaxCatchAll xmlns="9c201fa9-8192-40d3-b6fa-885dd8488b77">
      <Value>96</Value>
      <Value>192</Value>
      <Value>101</Value>
      <Value>14</Value>
    </TaxCatchAll>
    <vkRecordClassTaxHTField0 xmlns="9c201fa9-8192-40d3-b6fa-885dd8488b77">
      <Terms xmlns="http://schemas.microsoft.com/office/infopath/2007/PartnerControls">
        <TermInfo xmlns="http://schemas.microsoft.com/office/infopath/2007/PartnerControls">
          <TermName xmlns="http://schemas.microsoft.com/office/infopath/2007/PartnerControls">Viestintä</TermName>
          <TermId xmlns="http://schemas.microsoft.com/office/infopath/2007/PartnerControls">4a644d37-330e-455a-8925-13be9a3c8d4a</TermId>
        </TermInfo>
      </Terms>
    </vkRecordClassTaxHTField0>
    <vkBusinessAreaTaxHTField0 xmlns="9c201fa9-8192-40d3-b6fa-885dd8488b77">
      <Terms xmlns="http://schemas.microsoft.com/office/infopath/2007/PartnerControls">
        <TermInfo xmlns="http://schemas.microsoft.com/office/infopath/2007/PartnerControls">
          <TermName xmlns="http://schemas.microsoft.com/office/infopath/2007/PartnerControls">Valtiokonttori</TermName>
          <TermId xmlns="http://schemas.microsoft.com/office/infopath/2007/PartnerControls">14035808-a1c0-4134-9fb4-66accf40f651</TermId>
        </TermInfo>
      </Terms>
    </vkBusinessAreaTaxHTField0>
    <vkDocumentDate xmlns="9c201fa9-8192-40d3-b6fa-885dd8488b77">2020-01-21T22:00:00+00:00</vkDocumentDate>
    <vkEventDate xmlns="9c201fa9-8192-40d3-b6fa-885dd8488b77">2020-01-21T22:00:00+00:00</vkEventDate>
  </documentManagement>
</p:properties>
</file>

<file path=customXml/itemProps1.xml><?xml version="1.0" encoding="utf-8"?>
<ds:datastoreItem xmlns:ds="http://schemas.openxmlformats.org/officeDocument/2006/customXml" ds:itemID="{BF965628-02EF-4A5D-8DA4-48C03E9C094D}">
  <ds:schemaRefs>
    <ds:schemaRef ds:uri="http://schemas.microsoft.com/sharepoint/v3/contenttype/forms"/>
  </ds:schemaRefs>
</ds:datastoreItem>
</file>

<file path=customXml/itemProps2.xml><?xml version="1.0" encoding="utf-8"?>
<ds:datastoreItem xmlns:ds="http://schemas.openxmlformats.org/officeDocument/2006/customXml" ds:itemID="{D8517673-F850-4C39-B1C7-449F1E2821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201fa9-8192-40d3-b6fa-885dd8488b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831B8F-3E89-4A2D-853C-E1FC310C7929}">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c201fa9-8192-40d3-b6fa-885dd8488b7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7169</TotalTime>
  <Words>584</Words>
  <Application>Microsoft Office PowerPoint</Application>
  <PresentationFormat>Laajakuva</PresentationFormat>
  <Paragraphs>54</Paragraphs>
  <Slides>5</Slides>
  <Notes>1</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5</vt:i4>
      </vt:variant>
    </vt:vector>
  </HeadingPairs>
  <TitlesOfParts>
    <vt:vector size="9" baseType="lpstr">
      <vt:lpstr>Arial</vt:lpstr>
      <vt:lpstr>Calibri</vt:lpstr>
      <vt:lpstr>Wingdings</vt:lpstr>
      <vt:lpstr>Office Theme</vt:lpstr>
      <vt:lpstr>Valtion yhteinen kustannuslaskentamalli </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Valtiokonttorin PowerPoint-esityspohja,22.1.2020 - lopullinen versio</dc:title>
  <dc:creator>Ville Teuronen</dc:creator>
  <cp:lastModifiedBy>Pesonen Sini (VK)</cp:lastModifiedBy>
  <cp:revision>149</cp:revision>
  <dcterms:created xsi:type="dcterms:W3CDTF">2019-11-05T06:30:02Z</dcterms:created>
  <dcterms:modified xsi:type="dcterms:W3CDTF">2020-03-06T07:44:07Z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0x01010048306844E2C6E44684E9BB4CCFD700D3</vt:lpwstr>
  </property>
  <property fmtid="{D5CDD505-2E9C-101B-9397-08002B2CF9AE}" pid="3" name="vkDocumentType">
    <vt:lpwstr>14;#Esitys|956c1ecb-9e9a-49c1-b933-ae05d49b7e51</vt:lpwstr>
  </property>
  <property fmtid="{D5CDD505-2E9C-101B-9397-08002B2CF9AE}" pid="4" name="vkBusinessArea">
    <vt:lpwstr>96;#Valtiokonttori|14035808-a1c0-4134-9fb4-66accf40f651</vt:lpwstr>
  </property>
  <property fmtid="{D5CDD505-2E9C-101B-9397-08002B2CF9AE}" pid="5" name="vkRecordClass">
    <vt:lpwstr>101;#Viestintä|4a644d37-330e-455a-8925-13be9a3c8d4a</vt:lpwstr>
  </property>
  <property fmtid="{D5CDD505-2E9C-101B-9397-08002B2CF9AE}" pid="6" name="vkKeywords">
    <vt:lpwstr>192;#viestintä|3fc431a1-ae15-448d-997d-97f968581605</vt:lpwstr>
  </property>
</Properties>
</file>